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1" r:id="rId9"/>
    <p:sldId id="264" r:id="rId10"/>
    <p:sldId id="266" r:id="rId11"/>
    <p:sldId id="267" r:id="rId12"/>
    <p:sldId id="268" r:id="rId13"/>
    <p:sldId id="265" r:id="rId14"/>
    <p:sldId id="269" r:id="rId15"/>
    <p:sldId id="271" r:id="rId16"/>
    <p:sldId id="272" r:id="rId17"/>
    <p:sldId id="273" r:id="rId18"/>
    <p:sldId id="270" r:id="rId19"/>
    <p:sldId id="274" r:id="rId20"/>
    <p:sldId id="276" r:id="rId21"/>
    <p:sldId id="277" r:id="rId22"/>
    <p:sldId id="279" r:id="rId23"/>
    <p:sldId id="278" r:id="rId24"/>
    <p:sldId id="275" r:id="rId25"/>
    <p:sldId id="28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4B73"/>
    <a:srgbClr val="FF4B7D"/>
    <a:srgbClr val="FFADB9"/>
    <a:srgbClr val="AEE8F6"/>
    <a:srgbClr val="00728D"/>
    <a:srgbClr val="FFC6CC"/>
    <a:srgbClr val="7DECFF"/>
    <a:srgbClr val="C7F6FF"/>
    <a:srgbClr val="DBF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6" d="100"/>
          <a:sy n="16" d="100"/>
        </p:scale>
        <p:origin x="42" y="11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>
              <a:defRPr lang="zh-CN" sz="1400" b="0" i="0" u="none" strike="noStrike" kern="1200" cap="none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solidFill>
                  <a:schemeClr val="tx1"/>
                </a:solidFill>
              </a:rPr>
              <a:t>ADD YOUR TEXT HERE</a:t>
            </a:r>
          </a:p>
        </c:rich>
      </c:tx>
      <c:layout>
        <c:manualLayout>
          <c:xMode val="edge"/>
          <c:yMode val="edge"/>
          <c:x val="0.45052305100673701"/>
          <c:y val="3.1976216041991599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cap="none" spc="2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2225" cap="rnd" cmpd="sng" algn="ctr">
              <a:solidFill>
                <a:srgbClr val="FF4B7D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3547636862307205E-4"/>
                  <c:y val="2.1893094125134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990-4989-B65B-9ACA621157EE}"/>
                </c:ext>
              </c:extLst>
            </c:dLbl>
            <c:dLbl>
              <c:idx val="1"/>
              <c:layout>
                <c:manualLayout>
                  <c:x val="0"/>
                  <c:y val="-2.955567706893190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990-4989-B65B-9ACA621157EE}"/>
                </c:ext>
              </c:extLst>
            </c:dLbl>
            <c:dLbl>
              <c:idx val="2"/>
              <c:layout>
                <c:manualLayout>
                  <c:x val="-4.0116892833985798E-4"/>
                  <c:y val="2.4520265420150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990-4989-B65B-9ACA621157EE}"/>
                </c:ext>
              </c:extLst>
            </c:dLbl>
            <c:dLbl>
              <c:idx val="3"/>
              <c:layout>
                <c:manualLayout>
                  <c:x val="0"/>
                  <c:y val="-2.692850577391570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990-4989-B65B-9ACA621157EE}"/>
                </c:ext>
              </c:extLst>
            </c:dLbl>
            <c:dLbl>
              <c:idx val="4"/>
              <c:layout>
                <c:manualLayout>
                  <c:x val="0"/>
                  <c:y val="2.7147436715167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2990-4989-B65B-9ACA621157EE}"/>
                </c:ext>
              </c:extLst>
            </c:dLbl>
            <c:dLbl>
              <c:idx val="5"/>
              <c:layout>
                <c:manualLayout>
                  <c:x val="0"/>
                  <c:y val="3.218284836394799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990-4989-B65B-9ACA621157EE}"/>
                </c:ext>
              </c:extLst>
            </c:dLbl>
            <c:dLbl>
              <c:idx val="6"/>
              <c:layout>
                <c:manualLayout>
                  <c:x val="-4.0116892833985798E-4"/>
                  <c:y val="-3.743719095398039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2990-4989-B65B-9ACA621157EE}"/>
                </c:ext>
              </c:extLst>
            </c:dLbl>
            <c:dLbl>
              <c:idx val="7"/>
              <c:layout>
                <c:manualLayout>
                  <c:x val="-8.0233785667971499E-4"/>
                  <c:y val="2.955567706893190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2990-4989-B65B-9ACA621157EE}"/>
                </c:ext>
              </c:extLst>
            </c:dLbl>
            <c:dLbl>
              <c:idx val="9"/>
              <c:layout>
                <c:manualLayout>
                  <c:x val="-4.0116892833985798E-4"/>
                  <c:y val="4.509977389777750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2990-4989-B65B-9ACA621157EE}"/>
                </c:ext>
              </c:extLst>
            </c:dLbl>
            <c:dLbl>
              <c:idx val="10"/>
              <c:layout>
                <c:manualLayout>
                  <c:x val="0"/>
                  <c:y val="-3.4810019658964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2990-4989-B65B-9ACA621157EE}"/>
                </c:ext>
              </c:extLst>
            </c:dLbl>
            <c:dLbl>
              <c:idx val="11"/>
              <c:layout>
                <c:manualLayout>
                  <c:x val="0"/>
                  <c:y val="2.692850577391570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2990-4989-B65B-9ACA621157E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1" i="0" u="none" strike="noStrike" kern="1200" baseline="0">
                    <a:solidFill>
                      <a:srgbClr val="FF4B7D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10</c:v>
                </c:pt>
                <c:pt idx="1">
                  <c:v>62</c:v>
                </c:pt>
                <c:pt idx="2">
                  <c:v>40</c:v>
                </c:pt>
                <c:pt idx="3">
                  <c:v>32</c:v>
                </c:pt>
                <c:pt idx="4">
                  <c:v>40</c:v>
                </c:pt>
                <c:pt idx="5">
                  <c:v>30</c:v>
                </c:pt>
                <c:pt idx="6">
                  <c:v>28</c:v>
                </c:pt>
                <c:pt idx="7">
                  <c:v>20</c:v>
                </c:pt>
                <c:pt idx="8">
                  <c:v>40</c:v>
                </c:pt>
                <c:pt idx="9">
                  <c:v>38</c:v>
                </c:pt>
                <c:pt idx="10">
                  <c:v>47</c:v>
                </c:pt>
                <c:pt idx="11">
                  <c:v>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2990-4989-B65B-9ACA621157E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2225" cap="rnd" cmpd="sng" algn="ctr">
              <a:solidFill>
                <a:srgbClr val="1588BD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1.60467571335943E-3"/>
                  <c:y val="-3.108819365769130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2990-4989-B65B-9ACA621157EE}"/>
                </c:ext>
              </c:extLst>
            </c:dLbl>
            <c:dLbl>
              <c:idx val="1"/>
              <c:layout>
                <c:manualLayout>
                  <c:x val="-4.0116892833985798E-4"/>
                  <c:y val="3.349643401145609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2990-4989-B65B-9ACA621157EE}"/>
                </c:ext>
              </c:extLst>
            </c:dLbl>
            <c:dLbl>
              <c:idx val="2"/>
              <c:layout>
                <c:manualLayout>
                  <c:x val="0"/>
                  <c:y val="-2.824209142142379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2990-4989-B65B-9ACA621157EE}"/>
                </c:ext>
              </c:extLst>
            </c:dLbl>
            <c:dLbl>
              <c:idx val="3"/>
              <c:layout>
                <c:manualLayout>
                  <c:x val="0"/>
                  <c:y val="3.086926271643999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2990-4989-B65B-9ACA621157EE}"/>
                </c:ext>
              </c:extLst>
            </c:dLbl>
            <c:dLbl>
              <c:idx val="4"/>
              <c:layout>
                <c:manualLayout>
                  <c:x val="-4.0116892833985798E-4"/>
                  <c:y val="-4.619442860403429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2990-4989-B65B-9ACA621157EE}"/>
                </c:ext>
              </c:extLst>
            </c:dLbl>
            <c:dLbl>
              <c:idx val="5"/>
              <c:layout>
                <c:manualLayout>
                  <c:x val="0"/>
                  <c:y val="-4.619442860403429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2990-4989-B65B-9ACA621157EE}"/>
                </c:ext>
              </c:extLst>
            </c:dLbl>
            <c:dLbl>
              <c:idx val="6"/>
              <c:layout>
                <c:manualLayout>
                  <c:x val="-4.0116892833985798E-4"/>
                  <c:y val="3.086926271643999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2990-4989-B65B-9ACA621157EE}"/>
                </c:ext>
              </c:extLst>
            </c:dLbl>
            <c:dLbl>
              <c:idx val="7"/>
              <c:layout>
                <c:manualLayout>
                  <c:x val="0"/>
                  <c:y val="-3.218284836394799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2990-4989-B65B-9ACA621157EE}"/>
                </c:ext>
              </c:extLst>
            </c:dLbl>
            <c:dLbl>
              <c:idx val="8"/>
              <c:layout>
                <c:manualLayout>
                  <c:x val="-8.0233785667971499E-4"/>
                  <c:y val="2.977460801018319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2990-4989-B65B-9ACA621157EE}"/>
                </c:ext>
              </c:extLst>
            </c:dLbl>
            <c:dLbl>
              <c:idx val="9"/>
              <c:layout>
                <c:manualLayout>
                  <c:x val="0"/>
                  <c:y val="-2.4520265420150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5-2990-4989-B65B-9ACA621157EE}"/>
                </c:ext>
              </c:extLst>
            </c:dLbl>
            <c:dLbl>
              <c:idx val="10"/>
              <c:layout>
                <c:manualLayout>
                  <c:x val="0"/>
                  <c:y val="3.984543130774519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6-2990-4989-B65B-9ACA621157EE}"/>
                </c:ext>
              </c:extLst>
            </c:dLbl>
            <c:dLbl>
              <c:idx val="11"/>
              <c:layout>
                <c:manualLayout>
                  <c:x val="-8.0233785667971499E-4"/>
                  <c:y val="-2.320667977264280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7-2990-4989-B65B-9ACA621157E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1" i="0" u="none" strike="noStrike" kern="1200" baseline="0">
                    <a:solidFill>
                      <a:srgbClr val="1588BD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32</c:v>
                </c:pt>
                <c:pt idx="1">
                  <c:v>15</c:v>
                </c:pt>
                <c:pt idx="2">
                  <c:v>65</c:v>
                </c:pt>
                <c:pt idx="3">
                  <c:v>17</c:v>
                </c:pt>
                <c:pt idx="4">
                  <c:v>50</c:v>
                </c:pt>
                <c:pt idx="5">
                  <c:v>42</c:v>
                </c:pt>
                <c:pt idx="6">
                  <c:v>15</c:v>
                </c:pt>
                <c:pt idx="7">
                  <c:v>35</c:v>
                </c:pt>
                <c:pt idx="8">
                  <c:v>25</c:v>
                </c:pt>
                <c:pt idx="9">
                  <c:v>45</c:v>
                </c:pt>
                <c:pt idx="10">
                  <c:v>35</c:v>
                </c:pt>
                <c:pt idx="11">
                  <c:v>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8-2990-4989-B65B-9ACA621157E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223306112"/>
        <c:axId val="223307648"/>
      </c:lineChart>
      <c:catAx>
        <c:axId val="223306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7F767F"/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spc="2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3307648"/>
        <c:crosses val="autoZero"/>
        <c:auto val="1"/>
        <c:lblAlgn val="ctr"/>
        <c:lblOffset val="100"/>
        <c:noMultiLvlLbl val="0"/>
      </c:catAx>
      <c:valAx>
        <c:axId val="223307648"/>
        <c:scaling>
          <c:orientation val="minMax"/>
          <c:max val="10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spc="2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3306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5.png"/><Relationship Id="rId7" Type="http://schemas.openxmlformats.org/officeDocument/2006/relationships/image" Target="../media/image20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10" Type="http://schemas.openxmlformats.org/officeDocument/2006/relationships/image" Target="../media/image23.emf"/><Relationship Id="rId4" Type="http://schemas.openxmlformats.org/officeDocument/2006/relationships/image" Target="../media/image6.png"/><Relationship Id="rId9" Type="http://schemas.openxmlformats.org/officeDocument/2006/relationships/image" Target="../media/image22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332470" y="-422910"/>
            <a:ext cx="3873500" cy="2790825"/>
            <a:chOff x="11943" y="-666"/>
            <a:chExt cx="7279" cy="5244"/>
          </a:xfrm>
        </p:grpSpPr>
        <p:pic>
          <p:nvPicPr>
            <p:cNvPr id="7" name="图片 6" descr="df"/>
            <p:cNvPicPr>
              <a:picLocks noChangeAspect="1"/>
            </p:cNvPicPr>
            <p:nvPr/>
          </p:nvPicPr>
          <p:blipFill>
            <a:blip r:embed="rId3"/>
            <a:srcRect t="10908" r="21944"/>
            <a:stretch>
              <a:fillRect/>
            </a:stretch>
          </p:blipFill>
          <p:spPr>
            <a:xfrm>
              <a:off x="14132" y="4"/>
              <a:ext cx="5090" cy="4574"/>
            </a:xfrm>
            <a:prstGeom prst="rect">
              <a:avLst/>
            </a:prstGeom>
          </p:spPr>
        </p:pic>
        <p:pic>
          <p:nvPicPr>
            <p:cNvPr id="8" name="图片 7" descr="sd"/>
            <p:cNvPicPr>
              <a:picLocks noChangeAspect="1"/>
            </p:cNvPicPr>
            <p:nvPr/>
          </p:nvPicPr>
          <p:blipFill>
            <a:blip r:embed="rId4">
              <a:lum bright="-12000"/>
            </a:blip>
            <a:stretch>
              <a:fillRect/>
            </a:stretch>
          </p:blipFill>
          <p:spPr>
            <a:xfrm rot="16500000">
              <a:off x="12535" y="-1258"/>
              <a:ext cx="4213" cy="5396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-210603" y="3293110"/>
            <a:ext cx="2791042" cy="3583656"/>
            <a:chOff x="-62" y="5337"/>
            <a:chExt cx="3275" cy="4205"/>
          </a:xfrm>
        </p:grpSpPr>
        <p:pic>
          <p:nvPicPr>
            <p:cNvPr id="4" name="图片 3" descr="te"/>
            <p:cNvPicPr>
              <a:picLocks noChangeAspect="1"/>
            </p:cNvPicPr>
            <p:nvPr/>
          </p:nvPicPr>
          <p:blipFill>
            <a:blip r:embed="rId5">
              <a:lum bright="-12000" contrast="36000"/>
            </a:blip>
            <a:srcRect r="51782" b="33228"/>
            <a:stretch>
              <a:fillRect/>
            </a:stretch>
          </p:blipFill>
          <p:spPr>
            <a:xfrm flipH="1">
              <a:off x="-62" y="5946"/>
              <a:ext cx="3275" cy="3596"/>
            </a:xfrm>
            <a:prstGeom prst="rect">
              <a:avLst/>
            </a:prstGeom>
          </p:spPr>
        </p:pic>
        <p:pic>
          <p:nvPicPr>
            <p:cNvPr id="10" name="图片 9" descr="h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578" y="5337"/>
              <a:ext cx="1504" cy="2227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2689860" y="2216785"/>
            <a:ext cx="7231380" cy="2784475"/>
            <a:chOff x="4236" y="3205"/>
            <a:chExt cx="11388" cy="4385"/>
          </a:xfrm>
        </p:grpSpPr>
        <p:grpSp>
          <p:nvGrpSpPr>
            <p:cNvPr id="22" name="组合 21"/>
            <p:cNvGrpSpPr/>
            <p:nvPr/>
          </p:nvGrpSpPr>
          <p:grpSpPr>
            <a:xfrm>
              <a:off x="4236" y="3205"/>
              <a:ext cx="11388" cy="3217"/>
              <a:chOff x="4236" y="2977"/>
              <a:chExt cx="11388" cy="3217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5261" y="5711"/>
                <a:ext cx="9695" cy="483"/>
              </a:xfrm>
              <a:prstGeom prst="rect">
                <a:avLst/>
              </a:prstGeom>
              <a:solidFill>
                <a:srgbClr val="00728D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  <a:latin typeface="华文细黑" panose="02010600040101010101" charset="-122"/>
                    <a:ea typeface="华文细黑" panose="02010600040101010101" charset="-122"/>
                  </a:rPr>
                  <a:t>Beautiful summer, clean business, multipurpose template</a:t>
                </a: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4236" y="2977"/>
                <a:ext cx="11388" cy="2619"/>
                <a:chOff x="4236" y="2977"/>
                <a:chExt cx="11388" cy="2619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4236" y="4484"/>
                  <a:ext cx="11389" cy="11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4000" spc="300">
                      <a:solidFill>
                        <a:schemeClr val="tx1"/>
                      </a:solidFill>
                      <a:latin typeface="华文新魏" panose="02010800040101010101" charset="-122"/>
                      <a:ea typeface="华文新魏" panose="02010800040101010101" charset="-122"/>
                    </a:rPr>
                    <a:t>清新商务</a:t>
                  </a:r>
                  <a:r>
                    <a:rPr lang="zh-CN" altLang="en-US" sz="4000" spc="300">
                      <a:latin typeface="华文新魏" panose="02010800040101010101" charset="-122"/>
                      <a:ea typeface="华文新魏" panose="02010800040101010101" charset="-122"/>
                    </a:rPr>
                    <a:t>多用途模板</a:t>
                  </a:r>
                </a:p>
              </p:txBody>
            </p:sp>
            <p:grpSp>
              <p:nvGrpSpPr>
                <p:cNvPr id="20" name="组合 19"/>
                <p:cNvGrpSpPr/>
                <p:nvPr/>
              </p:nvGrpSpPr>
              <p:grpSpPr>
                <a:xfrm>
                  <a:off x="6760" y="2977"/>
                  <a:ext cx="6012" cy="1353"/>
                  <a:chOff x="6760" y="2977"/>
                  <a:chExt cx="6012" cy="1353"/>
                </a:xfrm>
              </p:grpSpPr>
              <p:sp>
                <p:nvSpPr>
                  <p:cNvPr id="16" name="椭圆 15"/>
                  <p:cNvSpPr/>
                  <p:nvPr/>
                </p:nvSpPr>
                <p:spPr>
                  <a:xfrm>
                    <a:off x="6760" y="2977"/>
                    <a:ext cx="1334" cy="1334"/>
                  </a:xfrm>
                  <a:prstGeom prst="ellipse">
                    <a:avLst/>
                  </a:prstGeom>
                  <a:solidFill>
                    <a:srgbClr val="00728D"/>
                  </a:solidFill>
                  <a:ln>
                    <a:noFill/>
                  </a:ln>
                  <a:effectLst>
                    <a:outerShdw blurRad="63500" sx="101000" sy="101000" algn="ctr" rotWithShape="0">
                      <a:prstClr val="black">
                        <a:alpha val="29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sz="4800">
                        <a:solidFill>
                          <a:schemeClr val="bg1"/>
                        </a:solidFill>
                        <a:effectLst>
                          <a:outerShdw blurRad="63500" sx="101000" sy="101000" algn="ctr" rotWithShape="0">
                            <a:prstClr val="black">
                              <a:alpha val="24000"/>
                            </a:prstClr>
                          </a:outerShdw>
                        </a:effectLst>
                        <a:latin typeface="华文新魏" panose="02010800040101010101" charset="-122"/>
                        <a:ea typeface="华文新魏" panose="02010800040101010101" charset="-122"/>
                      </a:rPr>
                      <a:t>唯 </a:t>
                    </a:r>
                  </a:p>
                </p:txBody>
              </p:sp>
              <p:sp>
                <p:nvSpPr>
                  <p:cNvPr id="17" name="椭圆 16"/>
                  <p:cNvSpPr/>
                  <p:nvPr/>
                </p:nvSpPr>
                <p:spPr>
                  <a:xfrm>
                    <a:off x="8324" y="2996"/>
                    <a:ext cx="1334" cy="1334"/>
                  </a:xfrm>
                  <a:prstGeom prst="ellipse">
                    <a:avLst/>
                  </a:prstGeom>
                  <a:solidFill>
                    <a:srgbClr val="FFC6CC"/>
                  </a:solidFill>
                  <a:ln>
                    <a:noFill/>
                  </a:ln>
                  <a:effectLst>
                    <a:outerShdw blurRad="63500" sx="101000" sy="101000" algn="ctr" rotWithShape="0">
                      <a:prstClr val="black">
                        <a:alpha val="29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sz="4800">
                        <a:solidFill>
                          <a:schemeClr val="tx1"/>
                        </a:solidFill>
                        <a:effectLst>
                          <a:outerShdw blurRad="63500" sx="101000" sy="101000" algn="ctr" rotWithShape="0">
                            <a:prstClr val="black">
                              <a:alpha val="24000"/>
                            </a:prstClr>
                          </a:outerShdw>
                        </a:effectLst>
                        <a:latin typeface="华文新魏" panose="02010800040101010101" charset="-122"/>
                        <a:ea typeface="华文新魏" panose="02010800040101010101" charset="-122"/>
                      </a:rPr>
                      <a:t>美</a:t>
                    </a:r>
                  </a:p>
                </p:txBody>
              </p:sp>
              <p:sp>
                <p:nvSpPr>
                  <p:cNvPr id="18" name="椭圆 17"/>
                  <p:cNvSpPr/>
                  <p:nvPr/>
                </p:nvSpPr>
                <p:spPr>
                  <a:xfrm>
                    <a:off x="9929" y="2977"/>
                    <a:ext cx="1334" cy="1334"/>
                  </a:xfrm>
                  <a:prstGeom prst="ellipse">
                    <a:avLst/>
                  </a:prstGeom>
                  <a:solidFill>
                    <a:srgbClr val="00728D"/>
                  </a:solidFill>
                  <a:ln>
                    <a:noFill/>
                  </a:ln>
                  <a:effectLst>
                    <a:outerShdw blurRad="63500" sx="101000" sy="101000" algn="ctr" rotWithShape="0">
                      <a:prstClr val="black">
                        <a:alpha val="29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sz="4800">
                        <a:solidFill>
                          <a:schemeClr val="bg1"/>
                        </a:solidFill>
                        <a:effectLst>
                          <a:outerShdw blurRad="63500" sx="101000" sy="101000" algn="ctr" rotWithShape="0">
                            <a:prstClr val="black">
                              <a:alpha val="24000"/>
                            </a:prstClr>
                          </a:outerShdw>
                        </a:effectLst>
                        <a:latin typeface="华文新魏" panose="02010800040101010101" charset="-122"/>
                        <a:ea typeface="华文新魏" panose="02010800040101010101" charset="-122"/>
                      </a:rPr>
                      <a:t>夏</a:t>
                    </a:r>
                  </a:p>
                </p:txBody>
              </p:sp>
              <p:sp>
                <p:nvSpPr>
                  <p:cNvPr id="19" name="椭圆 18"/>
                  <p:cNvSpPr/>
                  <p:nvPr/>
                </p:nvSpPr>
                <p:spPr>
                  <a:xfrm>
                    <a:off x="11438" y="2996"/>
                    <a:ext cx="1334" cy="1334"/>
                  </a:xfrm>
                  <a:prstGeom prst="ellipse">
                    <a:avLst/>
                  </a:prstGeom>
                  <a:solidFill>
                    <a:srgbClr val="FFC6CC"/>
                  </a:solidFill>
                  <a:ln>
                    <a:noFill/>
                  </a:ln>
                  <a:effectLst>
                    <a:outerShdw blurRad="63500" sx="101000" sy="101000" algn="ctr" rotWithShape="0">
                      <a:prstClr val="black">
                        <a:alpha val="29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zh-CN" altLang="en-US" sz="4800">
                        <a:solidFill>
                          <a:schemeClr val="tx1"/>
                        </a:solidFill>
                        <a:effectLst>
                          <a:outerShdw blurRad="63500" sx="101000" sy="101000" algn="ctr" rotWithShape="0">
                            <a:prstClr val="black">
                              <a:alpha val="24000"/>
                            </a:prstClr>
                          </a:outerShdw>
                        </a:effectLst>
                        <a:latin typeface="华文新魏" panose="02010800040101010101" charset="-122"/>
                        <a:ea typeface="华文新魏" panose="02010800040101010101" charset="-122"/>
                      </a:rPr>
                      <a:t>日</a:t>
                    </a:r>
                  </a:p>
                </p:txBody>
              </p:sp>
            </p:grpSp>
          </p:grpSp>
        </p:grpSp>
        <p:sp>
          <p:nvSpPr>
            <p:cNvPr id="2" name="矩形 1"/>
            <p:cNvSpPr/>
            <p:nvPr/>
          </p:nvSpPr>
          <p:spPr>
            <a:xfrm>
              <a:off x="5182" y="6574"/>
              <a:ext cx="9854" cy="1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20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rPr>
                <a:t>Lorem ipsum dolor sit amet, consectetuer adipiscing elit. Aenean commodo ligula eget dolor. Lorem ipsum dolor sit amet, consectetuer adipiscing elit. </a:t>
              </a:r>
            </a:p>
          </p:txBody>
        </p:sp>
      </p:grpSp>
      <p:sp>
        <p:nvSpPr>
          <p:cNvPr id="5" name="任意多边形 4"/>
          <p:cNvSpPr/>
          <p:nvPr/>
        </p:nvSpPr>
        <p:spPr>
          <a:xfrm>
            <a:off x="701675" y="541020"/>
            <a:ext cx="7728585" cy="2672715"/>
          </a:xfrm>
          <a:custGeom>
            <a:avLst/>
            <a:gdLst>
              <a:gd name="connisteX0" fmla="*/ 7728585 w 7728585"/>
              <a:gd name="connsiteY0" fmla="*/ 0 h 2672715"/>
              <a:gd name="connisteX1" fmla="*/ 0 w 7728585"/>
              <a:gd name="connsiteY1" fmla="*/ 0 h 2672715"/>
              <a:gd name="connisteX2" fmla="*/ 0 w 7728585"/>
              <a:gd name="connsiteY2" fmla="*/ 2672715 h 267271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7728585" h="2672715">
                <a:moveTo>
                  <a:pt x="7728585" y="0"/>
                </a:moveTo>
                <a:lnTo>
                  <a:pt x="0" y="0"/>
                </a:lnTo>
                <a:lnTo>
                  <a:pt x="0" y="2672715"/>
                </a:lnTo>
              </a:path>
            </a:pathLst>
          </a:cu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2437765" y="2345690"/>
            <a:ext cx="9009380" cy="3829685"/>
          </a:xfrm>
          <a:custGeom>
            <a:avLst/>
            <a:gdLst>
              <a:gd name="connisteX0" fmla="*/ 0 w 9009380"/>
              <a:gd name="connsiteY0" fmla="*/ 3829685 h 3829685"/>
              <a:gd name="connisteX1" fmla="*/ 9009380 w 9009380"/>
              <a:gd name="connsiteY1" fmla="*/ 3829685 h 3829685"/>
              <a:gd name="connisteX2" fmla="*/ 9009380 w 9009380"/>
              <a:gd name="connsiteY2" fmla="*/ 0 h 382968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9009380" h="3829685">
                <a:moveTo>
                  <a:pt x="0" y="3829685"/>
                </a:moveTo>
                <a:lnTo>
                  <a:pt x="9009380" y="3829685"/>
                </a:lnTo>
                <a:lnTo>
                  <a:pt x="9009380" y="0"/>
                </a:lnTo>
              </a:path>
            </a:pathLst>
          </a:custGeom>
          <a:noFill/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lu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E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16865" y="273685"/>
            <a:ext cx="11878310" cy="6534785"/>
            <a:chOff x="499" y="431"/>
            <a:chExt cx="18706" cy="10291"/>
          </a:xfrm>
        </p:grpSpPr>
        <p:sp>
          <p:nvSpPr>
            <p:cNvPr id="4" name="矩形 3"/>
            <p:cNvSpPr/>
            <p:nvPr/>
          </p:nvSpPr>
          <p:spPr>
            <a:xfrm>
              <a:off x="499" y="431"/>
              <a:ext cx="18202" cy="10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 flipH="1">
              <a:off x="16611" y="7390"/>
              <a:ext cx="2595" cy="3332"/>
              <a:chOff x="-62" y="5337"/>
              <a:chExt cx="3275" cy="4205"/>
            </a:xfrm>
          </p:grpSpPr>
          <p:pic>
            <p:nvPicPr>
              <p:cNvPr id="9" name="图片 8" descr="te"/>
              <p:cNvPicPr>
                <a:picLocks noChangeAspect="1"/>
              </p:cNvPicPr>
              <p:nvPr/>
            </p:nvPicPr>
            <p:blipFill>
              <a:blip r:embed="rId3">
                <a:lum bright="-12000" contrast="36000"/>
              </a:blip>
              <a:srcRect r="51782" b="33228"/>
              <a:stretch>
                <a:fillRect/>
              </a:stretch>
            </p:blipFill>
            <p:spPr>
              <a:xfrm flipH="1">
                <a:off x="-62" y="5946"/>
                <a:ext cx="3275" cy="3596"/>
              </a:xfrm>
              <a:prstGeom prst="rect">
                <a:avLst/>
              </a:prstGeom>
            </p:spPr>
          </p:pic>
          <p:pic>
            <p:nvPicPr>
              <p:cNvPr id="10" name="图片 9" descr="h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H="1">
                <a:off x="578" y="5337"/>
                <a:ext cx="1504" cy="2227"/>
              </a:xfrm>
              <a:prstGeom prst="rect">
                <a:avLst/>
              </a:pr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-22860" y="-10160"/>
            <a:ext cx="4553585" cy="1068070"/>
            <a:chOff x="-36" y="-16"/>
            <a:chExt cx="7171" cy="1682"/>
          </a:xfrm>
        </p:grpSpPr>
        <p:pic>
          <p:nvPicPr>
            <p:cNvPr id="7" name="图片 6" descr="rw"/>
            <p:cNvPicPr>
              <a:picLocks noChangeAspect="1"/>
            </p:cNvPicPr>
            <p:nvPr/>
          </p:nvPicPr>
          <p:blipFill>
            <a:blip r:embed="rId5"/>
            <a:srcRect l="62723" t="-3144" b="45756"/>
            <a:stretch>
              <a:fillRect/>
            </a:stretch>
          </p:blipFill>
          <p:spPr>
            <a:xfrm rot="5400000">
              <a:off x="293" y="-345"/>
              <a:ext cx="1682" cy="2340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365" y="731"/>
              <a:ext cx="5770" cy="934"/>
              <a:chOff x="1365" y="731"/>
              <a:chExt cx="5770" cy="93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65" y="731"/>
                <a:ext cx="5771" cy="935"/>
              </a:xfrm>
              <a:prstGeom prst="roundRect">
                <a:avLst>
                  <a:gd name="adj" fmla="val 50000"/>
                </a:avLst>
              </a:prstGeom>
              <a:solidFill>
                <a:srgbClr val="FFC6CC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solidFill>
                      <a:schemeClr val="tx1"/>
                    </a:solidFill>
                    <a:latin typeface="华文新魏" panose="02010800040101010101" charset="-122"/>
                    <a:ea typeface="华文新魏" panose="02010800040101010101" charset="-122"/>
                  </a:rPr>
                  <a:t>贰   点击此处添加标题</a:t>
                </a: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515" y="106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11163935" y="564515"/>
            <a:ext cx="490220" cy="4119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Arial" panose="020B0604020202020204" pitchFamily="34" charset="0"/>
              </a:rPr>
              <a:t>Lorem ipsum dolor sit amet, consectetuer adipiscing elit. Aenean commodo ligula eget dolor. Lorem ipsum dolor sit amet, consectetuer </a:t>
            </a:r>
            <a:r>
              <a:rPr lang="en-US" altLang="zh-CN" sz="1000"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866775" y="1516380"/>
            <a:ext cx="10015220" cy="2548255"/>
            <a:chOff x="1365" y="1966"/>
            <a:chExt cx="15772" cy="4013"/>
          </a:xfrm>
        </p:grpSpPr>
        <p:sp>
          <p:nvSpPr>
            <p:cNvPr id="2" name="矩形 1"/>
            <p:cNvSpPr/>
            <p:nvPr/>
          </p:nvSpPr>
          <p:spPr>
            <a:xfrm>
              <a:off x="1365" y="4626"/>
              <a:ext cx="15772" cy="1353"/>
            </a:xfrm>
            <a:prstGeom prst="rect">
              <a:avLst/>
            </a:prstGeom>
            <a:solidFill>
              <a:srgbClr val="007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2515" y="1966"/>
              <a:ext cx="6740" cy="3791"/>
            </a:xfrm>
            <a:prstGeom prst="rect">
              <a:avLst/>
            </a:prstGeom>
            <a:blipFill rotWithShape="1"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9673" y="1966"/>
              <a:ext cx="6740" cy="3791"/>
            </a:xfrm>
            <a:prstGeom prst="rect">
              <a:avLst/>
            </a:prstGeom>
            <a:blipFill rotWithShape="1"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1196340" y="4204970"/>
            <a:ext cx="760095" cy="760095"/>
          </a:xfrm>
          <a:prstGeom prst="ellipse">
            <a:avLst/>
          </a:prstGeom>
          <a:solidFill>
            <a:srgbClr val="FFA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壹</a:t>
            </a:r>
          </a:p>
        </p:txBody>
      </p:sp>
      <p:sp>
        <p:nvSpPr>
          <p:cNvPr id="17" name="椭圆 16"/>
          <p:cNvSpPr/>
          <p:nvPr/>
        </p:nvSpPr>
        <p:spPr>
          <a:xfrm>
            <a:off x="5876925" y="4239260"/>
            <a:ext cx="760095" cy="760095"/>
          </a:xfrm>
          <a:prstGeom prst="ellipse">
            <a:avLst/>
          </a:prstGeom>
          <a:solidFill>
            <a:srgbClr val="FFA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贰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2061845" y="4309110"/>
            <a:ext cx="3350895" cy="1756061"/>
            <a:chOff x="1162" y="4848"/>
            <a:chExt cx="5277" cy="2788"/>
          </a:xfrm>
        </p:grpSpPr>
        <p:sp>
          <p:nvSpPr>
            <p:cNvPr id="20" name="TextBox 51"/>
            <p:cNvSpPr txBox="1"/>
            <p:nvPr/>
          </p:nvSpPr>
          <p:spPr>
            <a:xfrm>
              <a:off x="1162" y="5292"/>
              <a:ext cx="5277" cy="2344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l">
                <a:lnSpc>
                  <a:spcPct val="18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endParaRPr lang="en-US" sz="1000" dirty="0" smtClean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charset="-122"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162" y="4848"/>
              <a:ext cx="2289" cy="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b="1" dirty="0">
                  <a:solidFill>
                    <a:srgbClr val="FF4B7D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400" b="1" dirty="0">
                <a:solidFill>
                  <a:srgbClr val="FF4B7D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77990" y="4337050"/>
            <a:ext cx="3350895" cy="1756061"/>
            <a:chOff x="1162" y="4848"/>
            <a:chExt cx="5277" cy="2788"/>
          </a:xfrm>
        </p:grpSpPr>
        <p:sp>
          <p:nvSpPr>
            <p:cNvPr id="23" name="TextBox 51"/>
            <p:cNvSpPr txBox="1"/>
            <p:nvPr/>
          </p:nvSpPr>
          <p:spPr>
            <a:xfrm>
              <a:off x="1162" y="5292"/>
              <a:ext cx="5277" cy="2344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l">
                <a:lnSpc>
                  <a:spcPct val="18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endParaRPr lang="en-US" sz="1000" dirty="0" smtClean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charset="-122"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162" y="4848"/>
              <a:ext cx="2289" cy="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b="1" dirty="0">
                  <a:solidFill>
                    <a:srgbClr val="FF4B7D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400" b="1" dirty="0">
                <a:solidFill>
                  <a:srgbClr val="FF4B7D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E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16865" y="273685"/>
            <a:ext cx="11878310" cy="6534785"/>
            <a:chOff x="499" y="431"/>
            <a:chExt cx="18706" cy="10291"/>
          </a:xfrm>
        </p:grpSpPr>
        <p:sp>
          <p:nvSpPr>
            <p:cNvPr id="4" name="矩形 3"/>
            <p:cNvSpPr/>
            <p:nvPr/>
          </p:nvSpPr>
          <p:spPr>
            <a:xfrm>
              <a:off x="499" y="431"/>
              <a:ext cx="18202" cy="10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 flipH="1">
              <a:off x="16611" y="7390"/>
              <a:ext cx="2595" cy="3332"/>
              <a:chOff x="-62" y="5337"/>
              <a:chExt cx="3275" cy="4205"/>
            </a:xfrm>
          </p:grpSpPr>
          <p:pic>
            <p:nvPicPr>
              <p:cNvPr id="9" name="图片 8" descr="te"/>
              <p:cNvPicPr>
                <a:picLocks noChangeAspect="1"/>
              </p:cNvPicPr>
              <p:nvPr/>
            </p:nvPicPr>
            <p:blipFill>
              <a:blip r:embed="rId2">
                <a:lum bright="-12000" contrast="36000"/>
              </a:blip>
              <a:srcRect r="51782" b="33228"/>
              <a:stretch>
                <a:fillRect/>
              </a:stretch>
            </p:blipFill>
            <p:spPr>
              <a:xfrm flipH="1">
                <a:off x="-62" y="5946"/>
                <a:ext cx="3275" cy="3596"/>
              </a:xfrm>
              <a:prstGeom prst="rect">
                <a:avLst/>
              </a:prstGeom>
            </p:spPr>
          </p:pic>
          <p:pic>
            <p:nvPicPr>
              <p:cNvPr id="10" name="图片 9" descr="h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578" y="5337"/>
                <a:ext cx="1504" cy="2227"/>
              </a:xfrm>
              <a:prstGeom prst="rect">
                <a:avLst/>
              </a:pr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-22860" y="-10160"/>
            <a:ext cx="4553585" cy="1068070"/>
            <a:chOff x="-36" y="-16"/>
            <a:chExt cx="7171" cy="1682"/>
          </a:xfrm>
        </p:grpSpPr>
        <p:pic>
          <p:nvPicPr>
            <p:cNvPr id="7" name="图片 6" descr="rw"/>
            <p:cNvPicPr>
              <a:picLocks noChangeAspect="1"/>
            </p:cNvPicPr>
            <p:nvPr/>
          </p:nvPicPr>
          <p:blipFill>
            <a:blip r:embed="rId4"/>
            <a:srcRect l="62723" t="-3144" b="45756"/>
            <a:stretch>
              <a:fillRect/>
            </a:stretch>
          </p:blipFill>
          <p:spPr>
            <a:xfrm rot="5400000">
              <a:off x="293" y="-345"/>
              <a:ext cx="1682" cy="2340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365" y="731"/>
              <a:ext cx="5770" cy="934"/>
              <a:chOff x="1365" y="731"/>
              <a:chExt cx="5770" cy="93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65" y="731"/>
                <a:ext cx="5771" cy="935"/>
              </a:xfrm>
              <a:prstGeom prst="roundRect">
                <a:avLst>
                  <a:gd name="adj" fmla="val 50000"/>
                </a:avLst>
              </a:prstGeom>
              <a:solidFill>
                <a:srgbClr val="FFC6CC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solidFill>
                      <a:schemeClr val="tx1"/>
                    </a:solidFill>
                    <a:latin typeface="华文新魏" panose="02010800040101010101" charset="-122"/>
                    <a:ea typeface="华文新魏" panose="02010800040101010101" charset="-122"/>
                  </a:rPr>
                  <a:t>贰   点击此处添加标题</a:t>
                </a: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515" y="106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11163935" y="564515"/>
            <a:ext cx="490220" cy="4119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Arial" panose="020B0604020202020204" pitchFamily="34" charset="0"/>
              </a:rPr>
              <a:t>Lorem ipsum dolor sit amet, consectetuer adipiscing elit. Aenean commodo ligula eget dolor. Lorem ipsum dolor sit amet, consectetuer </a:t>
            </a:r>
            <a:r>
              <a:rPr lang="en-US" altLang="zh-CN" sz="1000"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348480" y="1920875"/>
            <a:ext cx="3256915" cy="3254375"/>
            <a:chOff x="6459" y="2747"/>
            <a:chExt cx="6281" cy="6275"/>
          </a:xfrm>
        </p:grpSpPr>
        <p:sp>
          <p:nvSpPr>
            <p:cNvPr id="3" name="Freeform 14"/>
            <p:cNvSpPr/>
            <p:nvPr/>
          </p:nvSpPr>
          <p:spPr bwMode="auto">
            <a:xfrm rot="2700000">
              <a:off x="6478" y="4896"/>
              <a:ext cx="2000" cy="2039"/>
            </a:xfrm>
            <a:prstGeom prst="ellipse">
              <a:avLst/>
            </a:prstGeom>
            <a:solidFill>
              <a:srgbClr val="FFADB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" name="Freeform 15"/>
            <p:cNvSpPr/>
            <p:nvPr/>
          </p:nvSpPr>
          <p:spPr bwMode="auto">
            <a:xfrm rot="2700000">
              <a:off x="8575" y="7007"/>
              <a:ext cx="2039" cy="1992"/>
            </a:xfrm>
            <a:prstGeom prst="ellipse">
              <a:avLst/>
            </a:prstGeom>
            <a:solidFill>
              <a:srgbClr val="00728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8594" y="2747"/>
              <a:ext cx="4147" cy="4167"/>
              <a:chOff x="8594" y="2747"/>
              <a:chExt cx="4147" cy="4167"/>
            </a:xfrm>
          </p:grpSpPr>
          <p:sp>
            <p:nvSpPr>
              <p:cNvPr id="6" name="Freeform 16"/>
              <p:cNvSpPr/>
              <p:nvPr/>
            </p:nvSpPr>
            <p:spPr bwMode="auto">
              <a:xfrm rot="2700000">
                <a:off x="10728" y="4901"/>
                <a:ext cx="1988" cy="2039"/>
              </a:xfrm>
              <a:prstGeom prst="ellipse">
                <a:avLst/>
              </a:prstGeom>
              <a:solidFill>
                <a:srgbClr val="FFADB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8594" y="2747"/>
                <a:ext cx="1996" cy="2038"/>
                <a:chOff x="8594" y="2747"/>
                <a:chExt cx="1996" cy="2038"/>
              </a:xfrm>
            </p:grpSpPr>
            <p:sp>
              <p:nvSpPr>
                <p:cNvPr id="2" name="Freeform 13"/>
                <p:cNvSpPr/>
                <p:nvPr/>
              </p:nvSpPr>
              <p:spPr bwMode="auto">
                <a:xfrm rot="2700000">
                  <a:off x="8573" y="2768"/>
                  <a:ext cx="2039" cy="1996"/>
                </a:xfrm>
                <a:prstGeom prst="ellipse">
                  <a:avLst/>
                </a:prstGeom>
                <a:solidFill>
                  <a:srgbClr val="00728D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grpSp>
              <p:nvGrpSpPr>
                <p:cNvPr id="8" name="Group 21"/>
                <p:cNvGrpSpPr/>
                <p:nvPr/>
              </p:nvGrpSpPr>
              <p:grpSpPr>
                <a:xfrm>
                  <a:off x="8866" y="3158"/>
                  <a:ext cx="1540" cy="1352"/>
                  <a:chOff x="7399338" y="4675188"/>
                  <a:chExt cx="581024" cy="490537"/>
                </a:xfrm>
                <a:solidFill>
                  <a:schemeClr val="bg1"/>
                </a:solidFill>
              </p:grpSpPr>
              <p:sp>
                <p:nvSpPr>
                  <p:cNvPr id="17" name="Freeform 22"/>
                  <p:cNvSpPr/>
                  <p:nvPr/>
                </p:nvSpPr>
                <p:spPr bwMode="auto">
                  <a:xfrm>
                    <a:off x="7556500" y="4922838"/>
                    <a:ext cx="231775" cy="198437"/>
                  </a:xfrm>
                  <a:custGeom>
                    <a:avLst/>
                    <a:gdLst>
                      <a:gd name="T0" fmla="*/ 59 w 62"/>
                      <a:gd name="T1" fmla="*/ 41 h 53"/>
                      <a:gd name="T2" fmla="*/ 61 w 62"/>
                      <a:gd name="T3" fmla="*/ 14 h 53"/>
                      <a:gd name="T4" fmla="*/ 45 w 62"/>
                      <a:gd name="T5" fmla="*/ 0 h 53"/>
                      <a:gd name="T6" fmla="*/ 37 w 62"/>
                      <a:gd name="T7" fmla="*/ 0 h 53"/>
                      <a:gd name="T8" fmla="*/ 35 w 62"/>
                      <a:gd name="T9" fmla="*/ 6 h 53"/>
                      <a:gd name="T10" fmla="*/ 37 w 62"/>
                      <a:gd name="T11" fmla="*/ 30 h 53"/>
                      <a:gd name="T12" fmla="*/ 31 w 62"/>
                      <a:gd name="T13" fmla="*/ 38 h 53"/>
                      <a:gd name="T14" fmla="*/ 25 w 62"/>
                      <a:gd name="T15" fmla="*/ 30 h 53"/>
                      <a:gd name="T16" fmla="*/ 29 w 62"/>
                      <a:gd name="T17" fmla="*/ 6 h 53"/>
                      <a:gd name="T18" fmla="*/ 26 w 62"/>
                      <a:gd name="T19" fmla="*/ 0 h 53"/>
                      <a:gd name="T20" fmla="*/ 17 w 62"/>
                      <a:gd name="T21" fmla="*/ 0 h 53"/>
                      <a:gd name="T22" fmla="*/ 17 w 62"/>
                      <a:gd name="T23" fmla="*/ 0 h 53"/>
                      <a:gd name="T24" fmla="*/ 1 w 62"/>
                      <a:gd name="T25" fmla="*/ 14 h 53"/>
                      <a:gd name="T26" fmla="*/ 3 w 62"/>
                      <a:gd name="T27" fmla="*/ 41 h 53"/>
                      <a:gd name="T28" fmla="*/ 31 w 62"/>
                      <a:gd name="T29" fmla="*/ 53 h 53"/>
                      <a:gd name="T30" fmla="*/ 59 w 62"/>
                      <a:gd name="T31" fmla="*/ 41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62" h="53">
                        <a:moveTo>
                          <a:pt x="59" y="41"/>
                        </a:moveTo>
                        <a:cubicBezTo>
                          <a:pt x="61" y="14"/>
                          <a:pt x="61" y="14"/>
                          <a:pt x="61" y="14"/>
                        </a:cubicBezTo>
                        <a:cubicBezTo>
                          <a:pt x="62" y="7"/>
                          <a:pt x="54" y="0"/>
                          <a:pt x="45" y="0"/>
                        </a:cubicBezTo>
                        <a:cubicBezTo>
                          <a:pt x="37" y="0"/>
                          <a:pt x="37" y="0"/>
                          <a:pt x="37" y="0"/>
                        </a:cubicBezTo>
                        <a:cubicBezTo>
                          <a:pt x="37" y="1"/>
                          <a:pt x="37" y="5"/>
                          <a:pt x="35" y="6"/>
                        </a:cubicBezTo>
                        <a:cubicBezTo>
                          <a:pt x="35" y="6"/>
                          <a:pt x="38" y="24"/>
                          <a:pt x="37" y="30"/>
                        </a:cubicBezTo>
                        <a:cubicBezTo>
                          <a:pt x="36" y="32"/>
                          <a:pt x="34" y="39"/>
                          <a:pt x="31" y="38"/>
                        </a:cubicBezTo>
                        <a:cubicBezTo>
                          <a:pt x="28" y="38"/>
                          <a:pt x="26" y="32"/>
                          <a:pt x="25" y="30"/>
                        </a:cubicBezTo>
                        <a:cubicBezTo>
                          <a:pt x="24" y="24"/>
                          <a:pt x="29" y="6"/>
                          <a:pt x="29" y="6"/>
                        </a:cubicBezTo>
                        <a:cubicBezTo>
                          <a:pt x="28" y="6"/>
                          <a:pt x="27" y="5"/>
                          <a:pt x="26" y="0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8" y="0"/>
                          <a:pt x="0" y="7"/>
                          <a:pt x="1" y="14"/>
                        </a:cubicBezTo>
                        <a:cubicBezTo>
                          <a:pt x="3" y="41"/>
                          <a:pt x="3" y="41"/>
                          <a:pt x="3" y="41"/>
                        </a:cubicBezTo>
                        <a:cubicBezTo>
                          <a:pt x="10" y="48"/>
                          <a:pt x="21" y="53"/>
                          <a:pt x="31" y="53"/>
                        </a:cubicBezTo>
                        <a:cubicBezTo>
                          <a:pt x="42" y="53"/>
                          <a:pt x="53" y="47"/>
                          <a:pt x="59" y="4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9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7612063" y="4783138"/>
                    <a:ext cx="120650" cy="120650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0" name="Freeform 24"/>
                  <p:cNvSpPr/>
                  <p:nvPr/>
                </p:nvSpPr>
                <p:spPr bwMode="auto">
                  <a:xfrm>
                    <a:off x="7399338" y="4675188"/>
                    <a:ext cx="581024" cy="490537"/>
                  </a:xfrm>
                  <a:custGeom>
                    <a:avLst/>
                    <a:gdLst>
                      <a:gd name="T0" fmla="*/ 154 w 155"/>
                      <a:gd name="T1" fmla="*/ 60 h 131"/>
                      <a:gd name="T2" fmla="*/ 133 w 155"/>
                      <a:gd name="T3" fmla="*/ 39 h 131"/>
                      <a:gd name="T4" fmla="*/ 130 w 155"/>
                      <a:gd name="T5" fmla="*/ 37 h 131"/>
                      <a:gd name="T6" fmla="*/ 129 w 155"/>
                      <a:gd name="T7" fmla="*/ 36 h 131"/>
                      <a:gd name="T8" fmla="*/ 129 w 155"/>
                      <a:gd name="T9" fmla="*/ 36 h 131"/>
                      <a:gd name="T10" fmla="*/ 127 w 155"/>
                      <a:gd name="T11" fmla="*/ 37 h 131"/>
                      <a:gd name="T12" fmla="*/ 115 w 155"/>
                      <a:gd name="T13" fmla="*/ 50 h 131"/>
                      <a:gd name="T14" fmla="*/ 104 w 155"/>
                      <a:gd name="T15" fmla="*/ 60 h 131"/>
                      <a:gd name="T16" fmla="*/ 104 w 155"/>
                      <a:gd name="T17" fmla="*/ 63 h 131"/>
                      <a:gd name="T18" fmla="*/ 106 w 155"/>
                      <a:gd name="T19" fmla="*/ 64 h 131"/>
                      <a:gd name="T20" fmla="*/ 106 w 155"/>
                      <a:gd name="T21" fmla="*/ 64 h 131"/>
                      <a:gd name="T22" fmla="*/ 115 w 155"/>
                      <a:gd name="T23" fmla="*/ 64 h 131"/>
                      <a:gd name="T24" fmla="*/ 118 w 155"/>
                      <a:gd name="T25" fmla="*/ 64 h 131"/>
                      <a:gd name="T26" fmla="*/ 120 w 155"/>
                      <a:gd name="T27" fmla="*/ 65 h 131"/>
                      <a:gd name="T28" fmla="*/ 121 w 155"/>
                      <a:gd name="T29" fmla="*/ 66 h 131"/>
                      <a:gd name="T30" fmla="*/ 120 w 155"/>
                      <a:gd name="T31" fmla="*/ 70 h 131"/>
                      <a:gd name="T32" fmla="*/ 106 w 155"/>
                      <a:gd name="T33" fmla="*/ 99 h 131"/>
                      <a:gd name="T34" fmla="*/ 72 w 155"/>
                      <a:gd name="T35" fmla="*/ 114 h 131"/>
                      <a:gd name="T36" fmla="*/ 39 w 155"/>
                      <a:gd name="T37" fmla="*/ 100 h 131"/>
                      <a:gd name="T38" fmla="*/ 24 w 155"/>
                      <a:gd name="T39" fmla="*/ 66 h 131"/>
                      <a:gd name="T40" fmla="*/ 38 w 155"/>
                      <a:gd name="T41" fmla="*/ 32 h 131"/>
                      <a:gd name="T42" fmla="*/ 74 w 155"/>
                      <a:gd name="T43" fmla="*/ 17 h 131"/>
                      <a:gd name="T44" fmla="*/ 90 w 155"/>
                      <a:gd name="T45" fmla="*/ 20 h 131"/>
                      <a:gd name="T46" fmla="*/ 93 w 155"/>
                      <a:gd name="T47" fmla="*/ 20 h 131"/>
                      <a:gd name="T48" fmla="*/ 99 w 155"/>
                      <a:gd name="T49" fmla="*/ 18 h 131"/>
                      <a:gd name="T50" fmla="*/ 101 w 155"/>
                      <a:gd name="T51" fmla="*/ 14 h 131"/>
                      <a:gd name="T52" fmla="*/ 96 w 155"/>
                      <a:gd name="T53" fmla="*/ 3 h 131"/>
                      <a:gd name="T54" fmla="*/ 74 w 155"/>
                      <a:gd name="T55" fmla="*/ 0 h 131"/>
                      <a:gd name="T56" fmla="*/ 26 w 155"/>
                      <a:gd name="T57" fmla="*/ 20 h 131"/>
                      <a:gd name="T58" fmla="*/ 26 w 155"/>
                      <a:gd name="T59" fmla="*/ 112 h 131"/>
                      <a:gd name="T60" fmla="*/ 72 w 155"/>
                      <a:gd name="T61" fmla="*/ 131 h 131"/>
                      <a:gd name="T62" fmla="*/ 73 w 155"/>
                      <a:gd name="T63" fmla="*/ 131 h 131"/>
                      <a:gd name="T64" fmla="*/ 119 w 155"/>
                      <a:gd name="T65" fmla="*/ 111 h 131"/>
                      <a:gd name="T66" fmla="*/ 130 w 155"/>
                      <a:gd name="T67" fmla="*/ 97 h 131"/>
                      <a:gd name="T68" fmla="*/ 136 w 155"/>
                      <a:gd name="T69" fmla="*/ 81 h 131"/>
                      <a:gd name="T70" fmla="*/ 138 w 155"/>
                      <a:gd name="T71" fmla="*/ 69 h 131"/>
                      <a:gd name="T72" fmla="*/ 138 w 155"/>
                      <a:gd name="T73" fmla="*/ 66 h 131"/>
                      <a:gd name="T74" fmla="*/ 140 w 155"/>
                      <a:gd name="T75" fmla="*/ 64 h 131"/>
                      <a:gd name="T76" fmla="*/ 143 w 155"/>
                      <a:gd name="T77" fmla="*/ 64 h 131"/>
                      <a:gd name="T78" fmla="*/ 152 w 155"/>
                      <a:gd name="T79" fmla="*/ 64 h 131"/>
                      <a:gd name="T80" fmla="*/ 152 w 155"/>
                      <a:gd name="T81" fmla="*/ 64 h 131"/>
                      <a:gd name="T82" fmla="*/ 154 w 155"/>
                      <a:gd name="T83" fmla="*/ 62 h 131"/>
                      <a:gd name="T84" fmla="*/ 154 w 155"/>
                      <a:gd name="T85" fmla="*/ 60 h 1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155" h="131">
                        <a:moveTo>
                          <a:pt x="154" y="60"/>
                        </a:moveTo>
                        <a:cubicBezTo>
                          <a:pt x="133" y="39"/>
                          <a:pt x="133" y="39"/>
                          <a:pt x="133" y="39"/>
                        </a:cubicBezTo>
                        <a:cubicBezTo>
                          <a:pt x="130" y="37"/>
                          <a:pt x="130" y="37"/>
                          <a:pt x="130" y="37"/>
                        </a:cubicBezTo>
                        <a:cubicBezTo>
                          <a:pt x="130" y="36"/>
                          <a:pt x="130" y="36"/>
                          <a:pt x="129" y="36"/>
                        </a:cubicBezTo>
                        <a:cubicBezTo>
                          <a:pt x="129" y="36"/>
                          <a:pt x="129" y="36"/>
                          <a:pt x="129" y="36"/>
                        </a:cubicBezTo>
                        <a:cubicBezTo>
                          <a:pt x="128" y="36"/>
                          <a:pt x="128" y="36"/>
                          <a:pt x="127" y="37"/>
                        </a:cubicBezTo>
                        <a:cubicBezTo>
                          <a:pt x="115" y="50"/>
                          <a:pt x="115" y="50"/>
                          <a:pt x="115" y="50"/>
                        </a:cubicBezTo>
                        <a:cubicBezTo>
                          <a:pt x="104" y="60"/>
                          <a:pt x="104" y="60"/>
                          <a:pt x="104" y="60"/>
                        </a:cubicBezTo>
                        <a:cubicBezTo>
                          <a:pt x="104" y="61"/>
                          <a:pt x="103" y="62"/>
                          <a:pt x="104" y="63"/>
                        </a:cubicBezTo>
                        <a:cubicBezTo>
                          <a:pt x="104" y="63"/>
                          <a:pt x="105" y="64"/>
                          <a:pt x="106" y="64"/>
                        </a:cubicBezTo>
                        <a:cubicBezTo>
                          <a:pt x="106" y="64"/>
                          <a:pt x="106" y="64"/>
                          <a:pt x="106" y="64"/>
                        </a:cubicBezTo>
                        <a:cubicBezTo>
                          <a:pt x="115" y="64"/>
                          <a:pt x="115" y="64"/>
                          <a:pt x="115" y="64"/>
                        </a:cubicBezTo>
                        <a:cubicBezTo>
                          <a:pt x="118" y="64"/>
                          <a:pt x="118" y="64"/>
                          <a:pt x="118" y="64"/>
                        </a:cubicBezTo>
                        <a:cubicBezTo>
                          <a:pt x="119" y="64"/>
                          <a:pt x="120" y="64"/>
                          <a:pt x="120" y="65"/>
                        </a:cubicBezTo>
                        <a:cubicBezTo>
                          <a:pt x="120" y="65"/>
                          <a:pt x="121" y="66"/>
                          <a:pt x="121" y="66"/>
                        </a:cubicBezTo>
                        <a:cubicBezTo>
                          <a:pt x="120" y="70"/>
                          <a:pt x="120" y="70"/>
                          <a:pt x="120" y="70"/>
                        </a:cubicBezTo>
                        <a:cubicBezTo>
                          <a:pt x="119" y="81"/>
                          <a:pt x="114" y="91"/>
                          <a:pt x="106" y="99"/>
                        </a:cubicBezTo>
                        <a:cubicBezTo>
                          <a:pt x="97" y="109"/>
                          <a:pt x="85" y="114"/>
                          <a:pt x="72" y="114"/>
                        </a:cubicBezTo>
                        <a:cubicBezTo>
                          <a:pt x="59" y="114"/>
                          <a:pt x="48" y="109"/>
                          <a:pt x="39" y="100"/>
                        </a:cubicBezTo>
                        <a:cubicBezTo>
                          <a:pt x="29" y="91"/>
                          <a:pt x="24" y="79"/>
                          <a:pt x="24" y="66"/>
                        </a:cubicBezTo>
                        <a:cubicBezTo>
                          <a:pt x="24" y="53"/>
                          <a:pt x="29" y="41"/>
                          <a:pt x="38" y="32"/>
                        </a:cubicBezTo>
                        <a:cubicBezTo>
                          <a:pt x="48" y="22"/>
                          <a:pt x="61" y="17"/>
                          <a:pt x="74" y="17"/>
                        </a:cubicBezTo>
                        <a:cubicBezTo>
                          <a:pt x="80" y="17"/>
                          <a:pt x="85" y="18"/>
                          <a:pt x="90" y="20"/>
                        </a:cubicBezTo>
                        <a:cubicBezTo>
                          <a:pt x="91" y="20"/>
                          <a:pt x="92" y="20"/>
                          <a:pt x="93" y="20"/>
                        </a:cubicBezTo>
                        <a:cubicBezTo>
                          <a:pt x="95" y="20"/>
                          <a:pt x="97" y="19"/>
                          <a:pt x="99" y="18"/>
                        </a:cubicBezTo>
                        <a:cubicBezTo>
                          <a:pt x="100" y="17"/>
                          <a:pt x="100" y="16"/>
                          <a:pt x="101" y="14"/>
                        </a:cubicBezTo>
                        <a:cubicBezTo>
                          <a:pt x="103" y="10"/>
                          <a:pt x="100" y="5"/>
                          <a:pt x="96" y="3"/>
                        </a:cubicBezTo>
                        <a:cubicBezTo>
                          <a:pt x="89" y="1"/>
                          <a:pt x="82" y="0"/>
                          <a:pt x="74" y="0"/>
                        </a:cubicBezTo>
                        <a:cubicBezTo>
                          <a:pt x="56" y="0"/>
                          <a:pt x="39" y="7"/>
                          <a:pt x="26" y="20"/>
                        </a:cubicBezTo>
                        <a:cubicBezTo>
                          <a:pt x="0" y="45"/>
                          <a:pt x="1" y="87"/>
                          <a:pt x="26" y="112"/>
                        </a:cubicBezTo>
                        <a:cubicBezTo>
                          <a:pt x="39" y="125"/>
                          <a:pt x="55" y="131"/>
                          <a:pt x="72" y="131"/>
                        </a:cubicBezTo>
                        <a:cubicBezTo>
                          <a:pt x="72" y="131"/>
                          <a:pt x="72" y="131"/>
                          <a:pt x="73" y="131"/>
                        </a:cubicBezTo>
                        <a:cubicBezTo>
                          <a:pt x="90" y="131"/>
                          <a:pt x="106" y="124"/>
                          <a:pt x="119" y="111"/>
                        </a:cubicBezTo>
                        <a:cubicBezTo>
                          <a:pt x="123" y="107"/>
                          <a:pt x="127" y="102"/>
                          <a:pt x="130" y="97"/>
                        </a:cubicBezTo>
                        <a:cubicBezTo>
                          <a:pt x="133" y="92"/>
                          <a:pt x="135" y="87"/>
                          <a:pt x="136" y="81"/>
                        </a:cubicBezTo>
                        <a:cubicBezTo>
                          <a:pt x="137" y="77"/>
                          <a:pt x="138" y="73"/>
                          <a:pt x="138" y="69"/>
                        </a:cubicBezTo>
                        <a:cubicBezTo>
                          <a:pt x="138" y="66"/>
                          <a:pt x="138" y="66"/>
                          <a:pt x="138" y="66"/>
                        </a:cubicBezTo>
                        <a:cubicBezTo>
                          <a:pt x="138" y="64"/>
                          <a:pt x="139" y="64"/>
                          <a:pt x="140" y="64"/>
                        </a:cubicBezTo>
                        <a:cubicBezTo>
                          <a:pt x="143" y="64"/>
                          <a:pt x="143" y="64"/>
                          <a:pt x="143" y="64"/>
                        </a:cubicBezTo>
                        <a:cubicBezTo>
                          <a:pt x="152" y="64"/>
                          <a:pt x="152" y="64"/>
                          <a:pt x="152" y="64"/>
                        </a:cubicBezTo>
                        <a:cubicBezTo>
                          <a:pt x="152" y="64"/>
                          <a:pt x="152" y="64"/>
                          <a:pt x="152" y="64"/>
                        </a:cubicBezTo>
                        <a:cubicBezTo>
                          <a:pt x="153" y="64"/>
                          <a:pt x="154" y="63"/>
                          <a:pt x="154" y="62"/>
                        </a:cubicBezTo>
                        <a:cubicBezTo>
                          <a:pt x="155" y="61"/>
                          <a:pt x="155" y="60"/>
                          <a:pt x="154" y="6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>
                      <a:solidFill>
                        <a:schemeClr val="bg2">
                          <a:lumMod val="2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21" name="Group 25"/>
              <p:cNvGrpSpPr/>
              <p:nvPr/>
            </p:nvGrpSpPr>
            <p:grpSpPr>
              <a:xfrm>
                <a:off x="11193" y="5357"/>
                <a:ext cx="1058" cy="1116"/>
                <a:chOff x="8804275" y="3135313"/>
                <a:chExt cx="449263" cy="476250"/>
              </a:xfrm>
              <a:solidFill>
                <a:schemeClr val="bg1"/>
              </a:solidFill>
            </p:grpSpPr>
            <p:sp>
              <p:nvSpPr>
                <p:cNvPr id="22" name="Freeform 26"/>
                <p:cNvSpPr>
                  <a:spLocks noEditPoints="1"/>
                </p:cNvSpPr>
                <p:nvPr/>
              </p:nvSpPr>
              <p:spPr bwMode="auto">
                <a:xfrm>
                  <a:off x="9040813" y="3322638"/>
                  <a:ext cx="212725" cy="288925"/>
                </a:xfrm>
                <a:custGeom>
                  <a:avLst/>
                  <a:gdLst>
                    <a:gd name="T0" fmla="*/ 43 w 57"/>
                    <a:gd name="T1" fmla="*/ 0 h 77"/>
                    <a:gd name="T2" fmla="*/ 14 w 57"/>
                    <a:gd name="T3" fmla="*/ 0 h 77"/>
                    <a:gd name="T4" fmla="*/ 0 w 57"/>
                    <a:gd name="T5" fmla="*/ 13 h 77"/>
                    <a:gd name="T6" fmla="*/ 0 w 57"/>
                    <a:gd name="T7" fmla="*/ 63 h 77"/>
                    <a:gd name="T8" fmla="*/ 14 w 57"/>
                    <a:gd name="T9" fmla="*/ 77 h 77"/>
                    <a:gd name="T10" fmla="*/ 43 w 57"/>
                    <a:gd name="T11" fmla="*/ 77 h 77"/>
                    <a:gd name="T12" fmla="*/ 57 w 57"/>
                    <a:gd name="T13" fmla="*/ 63 h 77"/>
                    <a:gd name="T14" fmla="*/ 57 w 57"/>
                    <a:gd name="T15" fmla="*/ 13 h 77"/>
                    <a:gd name="T16" fmla="*/ 43 w 57"/>
                    <a:gd name="T17" fmla="*/ 0 h 77"/>
                    <a:gd name="T18" fmla="*/ 28 w 57"/>
                    <a:gd name="T19" fmla="*/ 72 h 77"/>
                    <a:gd name="T20" fmla="*/ 25 w 57"/>
                    <a:gd name="T21" fmla="*/ 69 h 77"/>
                    <a:gd name="T22" fmla="*/ 28 w 57"/>
                    <a:gd name="T23" fmla="*/ 66 h 77"/>
                    <a:gd name="T24" fmla="*/ 31 w 57"/>
                    <a:gd name="T25" fmla="*/ 69 h 77"/>
                    <a:gd name="T26" fmla="*/ 28 w 57"/>
                    <a:gd name="T27" fmla="*/ 72 h 77"/>
                    <a:gd name="T28" fmla="*/ 46 w 57"/>
                    <a:gd name="T29" fmla="*/ 61 h 77"/>
                    <a:gd name="T30" fmla="*/ 11 w 57"/>
                    <a:gd name="T31" fmla="*/ 61 h 77"/>
                    <a:gd name="T32" fmla="*/ 11 w 57"/>
                    <a:gd name="T33" fmla="*/ 10 h 77"/>
                    <a:gd name="T34" fmla="*/ 46 w 57"/>
                    <a:gd name="T35" fmla="*/ 10 h 77"/>
                    <a:gd name="T36" fmla="*/ 46 w 57"/>
                    <a:gd name="T37" fmla="*/ 61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7" h="77">
                      <a:moveTo>
                        <a:pt x="43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0" y="71"/>
                        <a:pt x="6" y="77"/>
                        <a:pt x="14" y="77"/>
                      </a:cubicBezTo>
                      <a:cubicBezTo>
                        <a:pt x="43" y="77"/>
                        <a:pt x="43" y="77"/>
                        <a:pt x="43" y="77"/>
                      </a:cubicBezTo>
                      <a:cubicBezTo>
                        <a:pt x="51" y="77"/>
                        <a:pt x="57" y="71"/>
                        <a:pt x="57" y="63"/>
                      </a:cubicBezTo>
                      <a:cubicBezTo>
                        <a:pt x="57" y="13"/>
                        <a:pt x="57" y="13"/>
                        <a:pt x="57" y="13"/>
                      </a:cubicBezTo>
                      <a:cubicBezTo>
                        <a:pt x="57" y="6"/>
                        <a:pt x="51" y="0"/>
                        <a:pt x="43" y="0"/>
                      </a:cubicBezTo>
                      <a:close/>
                      <a:moveTo>
                        <a:pt x="28" y="72"/>
                      </a:moveTo>
                      <a:cubicBezTo>
                        <a:pt x="27" y="72"/>
                        <a:pt x="25" y="70"/>
                        <a:pt x="25" y="69"/>
                      </a:cubicBezTo>
                      <a:cubicBezTo>
                        <a:pt x="25" y="67"/>
                        <a:pt x="27" y="66"/>
                        <a:pt x="28" y="66"/>
                      </a:cubicBezTo>
                      <a:cubicBezTo>
                        <a:pt x="30" y="66"/>
                        <a:pt x="31" y="67"/>
                        <a:pt x="31" y="69"/>
                      </a:cubicBezTo>
                      <a:cubicBezTo>
                        <a:pt x="31" y="70"/>
                        <a:pt x="30" y="72"/>
                        <a:pt x="28" y="72"/>
                      </a:cubicBezTo>
                      <a:close/>
                      <a:moveTo>
                        <a:pt x="46" y="61"/>
                      </a:moveTo>
                      <a:cubicBezTo>
                        <a:pt x="11" y="61"/>
                        <a:pt x="11" y="61"/>
                        <a:pt x="11" y="61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46" y="10"/>
                        <a:pt x="46" y="10"/>
                        <a:pt x="46" y="10"/>
                      </a:cubicBezTo>
                      <a:lnTo>
                        <a:pt x="46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sp>
              <p:nvSpPr>
                <p:cNvPr id="23" name="Freeform 27"/>
                <p:cNvSpPr/>
                <p:nvPr/>
              </p:nvSpPr>
              <p:spPr bwMode="auto">
                <a:xfrm>
                  <a:off x="8804275" y="3135313"/>
                  <a:ext cx="412750" cy="461963"/>
                </a:xfrm>
                <a:custGeom>
                  <a:avLst/>
                  <a:gdLst>
                    <a:gd name="T0" fmla="*/ 37 w 110"/>
                    <a:gd name="T1" fmla="*/ 61 h 123"/>
                    <a:gd name="T2" fmla="*/ 76 w 110"/>
                    <a:gd name="T3" fmla="*/ 42 h 123"/>
                    <a:gd name="T4" fmla="*/ 100 w 110"/>
                    <a:gd name="T5" fmla="*/ 42 h 123"/>
                    <a:gd name="T6" fmla="*/ 102 w 110"/>
                    <a:gd name="T7" fmla="*/ 37 h 123"/>
                    <a:gd name="T8" fmla="*/ 106 w 110"/>
                    <a:gd name="T9" fmla="*/ 33 h 123"/>
                    <a:gd name="T10" fmla="*/ 107 w 110"/>
                    <a:gd name="T11" fmla="*/ 20 h 123"/>
                    <a:gd name="T12" fmla="*/ 91 w 110"/>
                    <a:gd name="T13" fmla="*/ 15 h 123"/>
                    <a:gd name="T14" fmla="*/ 85 w 110"/>
                    <a:gd name="T15" fmla="*/ 21 h 123"/>
                    <a:gd name="T16" fmla="*/ 85 w 110"/>
                    <a:gd name="T17" fmla="*/ 21 h 123"/>
                    <a:gd name="T18" fmla="*/ 75 w 110"/>
                    <a:gd name="T19" fmla="*/ 21 h 123"/>
                    <a:gd name="T20" fmla="*/ 73 w 110"/>
                    <a:gd name="T21" fmla="*/ 14 h 123"/>
                    <a:gd name="T22" fmla="*/ 73 w 110"/>
                    <a:gd name="T23" fmla="*/ 8 h 123"/>
                    <a:gd name="T24" fmla="*/ 58 w 110"/>
                    <a:gd name="T25" fmla="*/ 0 h 123"/>
                    <a:gd name="T26" fmla="*/ 50 w 110"/>
                    <a:gd name="T27" fmla="*/ 10 h 123"/>
                    <a:gd name="T28" fmla="*/ 50 w 110"/>
                    <a:gd name="T29" fmla="*/ 16 h 123"/>
                    <a:gd name="T30" fmla="*/ 50 w 110"/>
                    <a:gd name="T31" fmla="*/ 16 h 123"/>
                    <a:gd name="T32" fmla="*/ 50 w 110"/>
                    <a:gd name="T33" fmla="*/ 17 h 123"/>
                    <a:gd name="T34" fmla="*/ 50 w 110"/>
                    <a:gd name="T35" fmla="*/ 17 h 123"/>
                    <a:gd name="T36" fmla="*/ 49 w 110"/>
                    <a:gd name="T37" fmla="*/ 18 h 123"/>
                    <a:gd name="T38" fmla="*/ 49 w 110"/>
                    <a:gd name="T39" fmla="*/ 19 h 123"/>
                    <a:gd name="T40" fmla="*/ 42 w 110"/>
                    <a:gd name="T41" fmla="*/ 23 h 123"/>
                    <a:gd name="T42" fmla="*/ 36 w 110"/>
                    <a:gd name="T43" fmla="*/ 20 h 123"/>
                    <a:gd name="T44" fmla="*/ 32 w 110"/>
                    <a:gd name="T45" fmla="*/ 15 h 123"/>
                    <a:gd name="T46" fmla="*/ 15 w 110"/>
                    <a:gd name="T47" fmla="*/ 20 h 123"/>
                    <a:gd name="T48" fmla="*/ 17 w 110"/>
                    <a:gd name="T49" fmla="*/ 33 h 123"/>
                    <a:gd name="T50" fmla="*/ 21 w 110"/>
                    <a:gd name="T51" fmla="*/ 37 h 123"/>
                    <a:gd name="T52" fmla="*/ 22 w 110"/>
                    <a:gd name="T53" fmla="*/ 38 h 123"/>
                    <a:gd name="T54" fmla="*/ 22 w 110"/>
                    <a:gd name="T55" fmla="*/ 39 h 123"/>
                    <a:gd name="T56" fmla="*/ 22 w 110"/>
                    <a:gd name="T57" fmla="*/ 39 h 123"/>
                    <a:gd name="T58" fmla="*/ 22 w 110"/>
                    <a:gd name="T59" fmla="*/ 40 h 123"/>
                    <a:gd name="T60" fmla="*/ 23 w 110"/>
                    <a:gd name="T61" fmla="*/ 41 h 123"/>
                    <a:gd name="T62" fmla="*/ 23 w 110"/>
                    <a:gd name="T63" fmla="*/ 41 h 123"/>
                    <a:gd name="T64" fmla="*/ 21 w 110"/>
                    <a:gd name="T65" fmla="*/ 48 h 123"/>
                    <a:gd name="T66" fmla="*/ 14 w 110"/>
                    <a:gd name="T67" fmla="*/ 50 h 123"/>
                    <a:gd name="T68" fmla="*/ 8 w 110"/>
                    <a:gd name="T69" fmla="*/ 50 h 123"/>
                    <a:gd name="T70" fmla="*/ 0 w 110"/>
                    <a:gd name="T71" fmla="*/ 65 h 123"/>
                    <a:gd name="T72" fmla="*/ 10 w 110"/>
                    <a:gd name="T73" fmla="*/ 73 h 123"/>
                    <a:gd name="T74" fmla="*/ 17 w 110"/>
                    <a:gd name="T75" fmla="*/ 73 h 123"/>
                    <a:gd name="T76" fmla="*/ 17 w 110"/>
                    <a:gd name="T77" fmla="*/ 73 h 123"/>
                    <a:gd name="T78" fmla="*/ 23 w 110"/>
                    <a:gd name="T79" fmla="*/ 81 h 123"/>
                    <a:gd name="T80" fmla="*/ 20 w 110"/>
                    <a:gd name="T81" fmla="*/ 87 h 123"/>
                    <a:gd name="T82" fmla="*/ 17 w 110"/>
                    <a:gd name="T83" fmla="*/ 89 h 123"/>
                    <a:gd name="T84" fmla="*/ 15 w 110"/>
                    <a:gd name="T85" fmla="*/ 102 h 123"/>
                    <a:gd name="T86" fmla="*/ 32 w 110"/>
                    <a:gd name="T87" fmla="*/ 107 h 123"/>
                    <a:gd name="T88" fmla="*/ 37 w 110"/>
                    <a:gd name="T89" fmla="*/ 102 h 123"/>
                    <a:gd name="T90" fmla="*/ 38 w 110"/>
                    <a:gd name="T91" fmla="*/ 102 h 123"/>
                    <a:gd name="T92" fmla="*/ 38 w 110"/>
                    <a:gd name="T93" fmla="*/ 101 h 123"/>
                    <a:gd name="T94" fmla="*/ 39 w 110"/>
                    <a:gd name="T95" fmla="*/ 101 h 123"/>
                    <a:gd name="T96" fmla="*/ 40 w 110"/>
                    <a:gd name="T97" fmla="*/ 100 h 123"/>
                    <a:gd name="T98" fmla="*/ 40 w 110"/>
                    <a:gd name="T99" fmla="*/ 100 h 123"/>
                    <a:gd name="T100" fmla="*/ 41 w 110"/>
                    <a:gd name="T101" fmla="*/ 100 h 123"/>
                    <a:gd name="T102" fmla="*/ 41 w 110"/>
                    <a:gd name="T103" fmla="*/ 100 h 123"/>
                    <a:gd name="T104" fmla="*/ 48 w 110"/>
                    <a:gd name="T105" fmla="*/ 102 h 123"/>
                    <a:gd name="T106" fmla="*/ 50 w 110"/>
                    <a:gd name="T107" fmla="*/ 109 h 123"/>
                    <a:gd name="T108" fmla="*/ 50 w 110"/>
                    <a:gd name="T109" fmla="*/ 115 h 123"/>
                    <a:gd name="T110" fmla="*/ 58 w 110"/>
                    <a:gd name="T111" fmla="*/ 123 h 123"/>
                    <a:gd name="T112" fmla="*/ 56 w 110"/>
                    <a:gd name="T113" fmla="*/ 85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10" h="123">
                      <a:moveTo>
                        <a:pt x="56" y="85"/>
                      </a:moveTo>
                      <a:cubicBezTo>
                        <a:pt x="45" y="82"/>
                        <a:pt x="37" y="73"/>
                        <a:pt x="37" y="61"/>
                      </a:cubicBezTo>
                      <a:cubicBezTo>
                        <a:pt x="37" y="48"/>
                        <a:pt x="48" y="37"/>
                        <a:pt x="61" y="37"/>
                      </a:cubicBezTo>
                      <a:cubicBezTo>
                        <a:pt x="67" y="37"/>
                        <a:pt x="72" y="39"/>
                        <a:pt x="76" y="42"/>
                      </a:cubicBezTo>
                      <a:cubicBezTo>
                        <a:pt x="76" y="42"/>
                        <a:pt x="77" y="42"/>
                        <a:pt x="77" y="42"/>
                      </a:cubicBezTo>
                      <a:cubicBezTo>
                        <a:pt x="100" y="42"/>
                        <a:pt x="100" y="42"/>
                        <a:pt x="100" y="42"/>
                      </a:cubicBezTo>
                      <a:cubicBezTo>
                        <a:pt x="100" y="41"/>
                        <a:pt x="100" y="40"/>
                        <a:pt x="100" y="40"/>
                      </a:cubicBezTo>
                      <a:cubicBezTo>
                        <a:pt x="101" y="39"/>
                        <a:pt x="101" y="38"/>
                        <a:pt x="102" y="37"/>
                      </a:cubicBezTo>
                      <a:cubicBezTo>
                        <a:pt x="103" y="36"/>
                        <a:pt x="103" y="36"/>
                        <a:pt x="103" y="36"/>
                      </a:cubicBezTo>
                      <a:cubicBezTo>
                        <a:pt x="106" y="33"/>
                        <a:pt x="106" y="33"/>
                        <a:pt x="106" y="33"/>
                      </a:cubicBezTo>
                      <a:cubicBezTo>
                        <a:pt x="108" y="32"/>
                        <a:pt x="108" y="32"/>
                        <a:pt x="108" y="32"/>
                      </a:cubicBezTo>
                      <a:cubicBezTo>
                        <a:pt x="110" y="28"/>
                        <a:pt x="110" y="24"/>
                        <a:pt x="107" y="20"/>
                      </a:cubicBezTo>
                      <a:cubicBezTo>
                        <a:pt x="102" y="15"/>
                        <a:pt x="102" y="15"/>
                        <a:pt x="102" y="15"/>
                      </a:cubicBezTo>
                      <a:cubicBezTo>
                        <a:pt x="99" y="13"/>
                        <a:pt x="95" y="13"/>
                        <a:pt x="91" y="15"/>
                      </a:cubicBezTo>
                      <a:cubicBezTo>
                        <a:pt x="89" y="17"/>
                        <a:pt x="89" y="17"/>
                        <a:pt x="89" y="17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5" y="21"/>
                        <a:pt x="85" y="21"/>
                        <a:pt x="85" y="21"/>
                      </a:cubicBezTo>
                      <a:cubicBezTo>
                        <a:pt x="83" y="23"/>
                        <a:pt x="80" y="23"/>
                        <a:pt x="77" y="22"/>
                      </a:cubicBezTo>
                      <a:cubicBezTo>
                        <a:pt x="77" y="22"/>
                        <a:pt x="76" y="21"/>
                        <a:pt x="75" y="21"/>
                      </a:cubicBezTo>
                      <a:cubicBezTo>
                        <a:pt x="74" y="19"/>
                        <a:pt x="73" y="18"/>
                        <a:pt x="73" y="16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3" y="10"/>
                        <a:pt x="73" y="10"/>
                        <a:pt x="73" y="10"/>
                      </a:cubicBezTo>
                      <a:cubicBezTo>
                        <a:pt x="73" y="8"/>
                        <a:pt x="73" y="8"/>
                        <a:pt x="73" y="8"/>
                      </a:cubicBezTo>
                      <a:cubicBezTo>
                        <a:pt x="72" y="4"/>
                        <a:pt x="69" y="0"/>
                        <a:pt x="65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54" y="0"/>
                        <a:pt x="50" y="4"/>
                        <a:pt x="50" y="8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14"/>
                        <a:pt x="50" y="14"/>
                        <a:pt x="50" y="14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ubicBezTo>
                        <a:pt x="50" y="16"/>
                        <a:pt x="50" y="16"/>
                        <a:pt x="50" y="17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18"/>
                        <a:pt x="49" y="18"/>
                        <a:pt x="49" y="18"/>
                      </a:cubicBezTo>
                      <a:cubicBezTo>
                        <a:pt x="49" y="18"/>
                        <a:pt x="49" y="18"/>
                        <a:pt x="49" y="18"/>
                      </a:cubicBezTo>
                      <a:cubicBezTo>
                        <a:pt x="49" y="18"/>
                        <a:pt x="49" y="18"/>
                        <a:pt x="49" y="19"/>
                      </a:cubicBezTo>
                      <a:cubicBezTo>
                        <a:pt x="49" y="19"/>
                        <a:pt x="49" y="19"/>
                        <a:pt x="49" y="19"/>
                      </a:cubicBezTo>
                      <a:cubicBezTo>
                        <a:pt x="49" y="20"/>
                        <a:pt x="48" y="20"/>
                        <a:pt x="47" y="21"/>
                      </a:cubicBezTo>
                      <a:cubicBezTo>
                        <a:pt x="46" y="22"/>
                        <a:pt x="44" y="23"/>
                        <a:pt x="42" y="23"/>
                      </a:cubicBezTo>
                      <a:cubicBezTo>
                        <a:pt x="40" y="23"/>
                        <a:pt x="39" y="22"/>
                        <a:pt x="37" y="21"/>
                      </a:cubicBezTo>
                      <a:cubicBezTo>
                        <a:pt x="36" y="20"/>
                        <a:pt x="36" y="20"/>
                        <a:pt x="36" y="20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2" y="15"/>
                        <a:pt x="32" y="15"/>
                        <a:pt x="32" y="15"/>
                      </a:cubicBezTo>
                      <a:cubicBezTo>
                        <a:pt x="28" y="13"/>
                        <a:pt x="24" y="13"/>
                        <a:pt x="20" y="15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3" y="24"/>
                        <a:pt x="13" y="28"/>
                        <a:pt x="15" y="32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21" y="37"/>
                        <a:pt x="21" y="37"/>
                        <a:pt x="21" y="37"/>
                      </a:cubicBezTo>
                      <a:cubicBezTo>
                        <a:pt x="21" y="37"/>
                        <a:pt x="21" y="37"/>
                        <a:pt x="21" y="37"/>
                      </a:cubicBezTo>
                      <a:cubicBezTo>
                        <a:pt x="21" y="38"/>
                        <a:pt x="21" y="38"/>
                        <a:pt x="21" y="38"/>
                      </a:cubicBezTo>
                      <a:cubicBezTo>
                        <a:pt x="21" y="38"/>
                        <a:pt x="21" y="38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2" y="38"/>
                        <a:pt x="22" y="38"/>
                        <a:pt x="22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39"/>
                        <a:pt x="22" y="39"/>
                        <a:pt x="22" y="39"/>
                      </a:cubicBezTo>
                      <a:cubicBezTo>
                        <a:pt x="22" y="39"/>
                        <a:pt x="22" y="40"/>
                        <a:pt x="22" y="40"/>
                      </a:cubicBezTo>
                      <a:cubicBezTo>
                        <a:pt x="22" y="40"/>
                        <a:pt x="22" y="40"/>
                        <a:pt x="22" y="40"/>
                      </a:cubicBezTo>
                      <a:cubicBezTo>
                        <a:pt x="22" y="40"/>
                        <a:pt x="23" y="40"/>
                        <a:pt x="23" y="40"/>
                      </a:cubicBezTo>
                      <a:cubicBezTo>
                        <a:pt x="23" y="40"/>
                        <a:pt x="23" y="41"/>
                        <a:pt x="23" y="41"/>
                      </a:cubicBezTo>
                      <a:cubicBezTo>
                        <a:pt x="23" y="41"/>
                        <a:pt x="23" y="41"/>
                        <a:pt x="23" y="41"/>
                      </a:cubicBezTo>
                      <a:cubicBezTo>
                        <a:pt x="23" y="41"/>
                        <a:pt x="23" y="41"/>
                        <a:pt x="23" y="41"/>
                      </a:cubicBezTo>
                      <a:cubicBezTo>
                        <a:pt x="23" y="44"/>
                        <a:pt x="22" y="46"/>
                        <a:pt x="21" y="48"/>
                      </a:cubicBezTo>
                      <a:cubicBezTo>
                        <a:pt x="21" y="48"/>
                        <a:pt x="21" y="48"/>
                        <a:pt x="21" y="48"/>
                      </a:cubicBezTo>
                      <a:cubicBezTo>
                        <a:pt x="19" y="49"/>
                        <a:pt x="18" y="50"/>
                        <a:pt x="16" y="50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8" y="50"/>
                        <a:pt x="8" y="50"/>
                        <a:pt x="8" y="50"/>
                      </a:cubicBezTo>
                      <a:cubicBezTo>
                        <a:pt x="4" y="50"/>
                        <a:pt x="0" y="54"/>
                        <a:pt x="0" y="58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69"/>
                        <a:pt x="4" y="72"/>
                        <a:pt x="8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6" y="73"/>
                        <a:pt x="16" y="73"/>
                        <a:pt x="16" y="73"/>
                      </a:cubicBezTo>
                      <a:cubicBezTo>
                        <a:pt x="16" y="73"/>
                        <a:pt x="16" y="73"/>
                        <a:pt x="17" y="73"/>
                      </a:cubicBezTo>
                      <a:cubicBezTo>
                        <a:pt x="17" y="73"/>
                        <a:pt x="17" y="73"/>
                        <a:pt x="17" y="73"/>
                      </a:cubicBezTo>
                      <a:cubicBezTo>
                        <a:pt x="17" y="73"/>
                        <a:pt x="17" y="73"/>
                        <a:pt x="17" y="73"/>
                      </a:cubicBezTo>
                      <a:cubicBezTo>
                        <a:pt x="21" y="74"/>
                        <a:pt x="23" y="77"/>
                        <a:pt x="23" y="81"/>
                      </a:cubicBezTo>
                      <a:cubicBezTo>
                        <a:pt x="23" y="81"/>
                        <a:pt x="23" y="81"/>
                        <a:pt x="23" y="81"/>
                      </a:cubicBezTo>
                      <a:cubicBezTo>
                        <a:pt x="23" y="82"/>
                        <a:pt x="22" y="84"/>
                        <a:pt x="21" y="85"/>
                      </a:cubicBezTo>
                      <a:cubicBezTo>
                        <a:pt x="20" y="87"/>
                        <a:pt x="20" y="87"/>
                        <a:pt x="20" y="87"/>
                      </a:cubicBezTo>
                      <a:cubicBezTo>
                        <a:pt x="20" y="87"/>
                        <a:pt x="20" y="87"/>
                        <a:pt x="20" y="87"/>
                      </a:cubicBezTo>
                      <a:cubicBezTo>
                        <a:pt x="17" y="89"/>
                        <a:pt x="17" y="89"/>
                        <a:pt x="17" y="89"/>
                      </a:cubicBezTo>
                      <a:cubicBezTo>
                        <a:pt x="15" y="91"/>
                        <a:pt x="15" y="91"/>
                        <a:pt x="15" y="91"/>
                      </a:cubicBezTo>
                      <a:cubicBezTo>
                        <a:pt x="13" y="94"/>
                        <a:pt x="13" y="99"/>
                        <a:pt x="15" y="102"/>
                      </a:cubicBezTo>
                      <a:cubicBezTo>
                        <a:pt x="20" y="107"/>
                        <a:pt x="20" y="107"/>
                        <a:pt x="20" y="107"/>
                      </a:cubicBezTo>
                      <a:cubicBezTo>
                        <a:pt x="24" y="110"/>
                        <a:pt x="28" y="110"/>
                        <a:pt x="32" y="107"/>
                      </a:cubicBezTo>
                      <a:cubicBezTo>
                        <a:pt x="33" y="106"/>
                        <a:pt x="33" y="106"/>
                        <a:pt x="33" y="106"/>
                      </a:cubicBezTo>
                      <a:cubicBezTo>
                        <a:pt x="37" y="102"/>
                        <a:pt x="37" y="102"/>
                        <a:pt x="37" y="102"/>
                      </a:cubicBezTo>
                      <a:cubicBezTo>
                        <a:pt x="37" y="102"/>
                        <a:pt x="37" y="102"/>
                        <a:pt x="37" y="102"/>
                      </a:cubicBezTo>
                      <a:cubicBezTo>
                        <a:pt x="37" y="102"/>
                        <a:pt x="38" y="102"/>
                        <a:pt x="38" y="102"/>
                      </a:cubicBezTo>
                      <a:cubicBezTo>
                        <a:pt x="38" y="101"/>
                        <a:pt x="38" y="101"/>
                        <a:pt x="38" y="101"/>
                      </a:cubicBezTo>
                      <a:cubicBezTo>
                        <a:pt x="38" y="101"/>
                        <a:pt x="38" y="101"/>
                        <a:pt x="38" y="101"/>
                      </a:cubicBezTo>
                      <a:cubicBezTo>
                        <a:pt x="38" y="101"/>
                        <a:pt x="38" y="101"/>
                        <a:pt x="39" y="101"/>
                      </a:cubicBezTo>
                      <a:cubicBezTo>
                        <a:pt x="39" y="101"/>
                        <a:pt x="39" y="101"/>
                        <a:pt x="39" y="101"/>
                      </a:cubicBezTo>
                      <a:cubicBezTo>
                        <a:pt x="39" y="101"/>
                        <a:pt x="39" y="101"/>
                        <a:pt x="39" y="101"/>
                      </a:cubicBezTo>
                      <a:cubicBezTo>
                        <a:pt x="39" y="100"/>
                        <a:pt x="40" y="100"/>
                        <a:pt x="40" y="100"/>
                      </a:cubicBezTo>
                      <a:cubicBezTo>
                        <a:pt x="40" y="100"/>
                        <a:pt x="40" y="100"/>
                        <a:pt x="40" y="100"/>
                      </a:cubicBezTo>
                      <a:cubicBezTo>
                        <a:pt x="40" y="100"/>
                        <a:pt x="40" y="100"/>
                        <a:pt x="40" y="100"/>
                      </a:cubicBezTo>
                      <a:cubicBezTo>
                        <a:pt x="40" y="100"/>
                        <a:pt x="40" y="100"/>
                        <a:pt x="41" y="100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100"/>
                        <a:pt x="41" y="100"/>
                        <a:pt x="41" y="100"/>
                      </a:cubicBezTo>
                      <a:cubicBezTo>
                        <a:pt x="41" y="100"/>
                        <a:pt x="42" y="100"/>
                        <a:pt x="42" y="100"/>
                      </a:cubicBezTo>
                      <a:cubicBezTo>
                        <a:pt x="44" y="100"/>
                        <a:pt x="46" y="101"/>
                        <a:pt x="48" y="102"/>
                      </a:cubicBezTo>
                      <a:cubicBezTo>
                        <a:pt x="49" y="103"/>
                        <a:pt x="50" y="105"/>
                        <a:pt x="50" y="107"/>
                      </a:cubicBezTo>
                      <a:cubicBezTo>
                        <a:pt x="50" y="109"/>
                        <a:pt x="50" y="109"/>
                        <a:pt x="50" y="109"/>
                      </a:cubicBezTo>
                      <a:cubicBezTo>
                        <a:pt x="50" y="113"/>
                        <a:pt x="50" y="113"/>
                        <a:pt x="50" y="113"/>
                      </a:cubicBezTo>
                      <a:cubicBezTo>
                        <a:pt x="50" y="115"/>
                        <a:pt x="50" y="115"/>
                        <a:pt x="50" y="115"/>
                      </a:cubicBezTo>
                      <a:cubicBezTo>
                        <a:pt x="50" y="119"/>
                        <a:pt x="54" y="122"/>
                        <a:pt x="58" y="123"/>
                      </a:cubicBezTo>
                      <a:cubicBezTo>
                        <a:pt x="58" y="123"/>
                        <a:pt x="58" y="123"/>
                        <a:pt x="58" y="123"/>
                      </a:cubicBezTo>
                      <a:cubicBezTo>
                        <a:pt x="56" y="120"/>
                        <a:pt x="56" y="117"/>
                        <a:pt x="56" y="113"/>
                      </a:cubicBezTo>
                      <a:lnTo>
                        <a:pt x="56" y="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24" name="Group 28"/>
            <p:cNvGrpSpPr/>
            <p:nvPr/>
          </p:nvGrpSpPr>
          <p:grpSpPr>
            <a:xfrm>
              <a:off x="9171" y="7577"/>
              <a:ext cx="931" cy="973"/>
              <a:chOff x="8385175" y="3870325"/>
              <a:chExt cx="473075" cy="473075"/>
            </a:xfrm>
            <a:solidFill>
              <a:schemeClr val="bg1"/>
            </a:solidFill>
          </p:grpSpPr>
          <p:sp>
            <p:nvSpPr>
              <p:cNvPr id="25" name="Freeform 29"/>
              <p:cNvSpPr/>
              <p:nvPr/>
            </p:nvSpPr>
            <p:spPr bwMode="auto">
              <a:xfrm>
                <a:off x="8561388" y="3870325"/>
                <a:ext cx="288925" cy="241300"/>
              </a:xfrm>
              <a:custGeom>
                <a:avLst/>
                <a:gdLst>
                  <a:gd name="T0" fmla="*/ 12 w 77"/>
                  <a:gd name="T1" fmla="*/ 0 h 64"/>
                  <a:gd name="T2" fmla="*/ 19 w 77"/>
                  <a:gd name="T3" fmla="*/ 0 h 64"/>
                  <a:gd name="T4" fmla="*/ 58 w 77"/>
                  <a:gd name="T5" fmla="*/ 0 h 64"/>
                  <a:gd name="T6" fmla="*/ 65 w 77"/>
                  <a:gd name="T7" fmla="*/ 0 h 64"/>
                  <a:gd name="T8" fmla="*/ 77 w 77"/>
                  <a:gd name="T9" fmla="*/ 11 h 64"/>
                  <a:gd name="T10" fmla="*/ 77 w 77"/>
                  <a:gd name="T11" fmla="*/ 25 h 64"/>
                  <a:gd name="T12" fmla="*/ 77 w 77"/>
                  <a:gd name="T13" fmla="*/ 39 h 64"/>
                  <a:gd name="T14" fmla="*/ 65 w 77"/>
                  <a:gd name="T15" fmla="*/ 51 h 64"/>
                  <a:gd name="T16" fmla="*/ 55 w 77"/>
                  <a:gd name="T17" fmla="*/ 51 h 64"/>
                  <a:gd name="T18" fmla="*/ 55 w 77"/>
                  <a:gd name="T19" fmla="*/ 60 h 64"/>
                  <a:gd name="T20" fmla="*/ 52 w 77"/>
                  <a:gd name="T21" fmla="*/ 64 h 64"/>
                  <a:gd name="T22" fmla="*/ 51 w 77"/>
                  <a:gd name="T23" fmla="*/ 64 h 64"/>
                  <a:gd name="T24" fmla="*/ 47 w 77"/>
                  <a:gd name="T25" fmla="*/ 63 h 64"/>
                  <a:gd name="T26" fmla="*/ 35 w 77"/>
                  <a:gd name="T27" fmla="*/ 51 h 64"/>
                  <a:gd name="T28" fmla="*/ 12 w 77"/>
                  <a:gd name="T29" fmla="*/ 51 h 64"/>
                  <a:gd name="T30" fmla="*/ 0 w 77"/>
                  <a:gd name="T31" fmla="*/ 39 h 64"/>
                  <a:gd name="T32" fmla="*/ 0 w 77"/>
                  <a:gd name="T33" fmla="*/ 25 h 64"/>
                  <a:gd name="T34" fmla="*/ 0 w 77"/>
                  <a:gd name="T35" fmla="*/ 11 h 64"/>
                  <a:gd name="T36" fmla="*/ 12 w 77"/>
                  <a:gd name="T3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64">
                    <a:moveTo>
                      <a:pt x="12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72" y="0"/>
                      <a:pt x="77" y="5"/>
                      <a:pt x="77" y="11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46"/>
                      <a:pt x="72" y="51"/>
                      <a:pt x="65" y="51"/>
                    </a:cubicBezTo>
                    <a:cubicBezTo>
                      <a:pt x="55" y="51"/>
                      <a:pt x="55" y="51"/>
                      <a:pt x="55" y="51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5" y="62"/>
                      <a:pt x="54" y="63"/>
                      <a:pt x="52" y="64"/>
                    </a:cubicBezTo>
                    <a:cubicBezTo>
                      <a:pt x="52" y="64"/>
                      <a:pt x="51" y="64"/>
                      <a:pt x="51" y="64"/>
                    </a:cubicBezTo>
                    <a:cubicBezTo>
                      <a:pt x="49" y="64"/>
                      <a:pt x="48" y="64"/>
                      <a:pt x="47" y="63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5" y="51"/>
                      <a:pt x="0" y="46"/>
                      <a:pt x="0" y="3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6" name="Freeform 30"/>
              <p:cNvSpPr/>
              <p:nvPr/>
            </p:nvSpPr>
            <p:spPr bwMode="auto">
              <a:xfrm>
                <a:off x="8385175" y="4010025"/>
                <a:ext cx="473075" cy="333375"/>
              </a:xfrm>
              <a:custGeom>
                <a:avLst/>
                <a:gdLst>
                  <a:gd name="T0" fmla="*/ 107 w 126"/>
                  <a:gd name="T1" fmla="*/ 25 h 89"/>
                  <a:gd name="T2" fmla="*/ 107 w 126"/>
                  <a:gd name="T3" fmla="*/ 35 h 89"/>
                  <a:gd name="T4" fmla="*/ 104 w 126"/>
                  <a:gd name="T5" fmla="*/ 40 h 89"/>
                  <a:gd name="T6" fmla="*/ 102 w 126"/>
                  <a:gd name="T7" fmla="*/ 41 h 89"/>
                  <a:gd name="T8" fmla="*/ 97 w 126"/>
                  <a:gd name="T9" fmla="*/ 39 h 89"/>
                  <a:gd name="T10" fmla="*/ 82 w 126"/>
                  <a:gd name="T11" fmla="*/ 25 h 89"/>
                  <a:gd name="T12" fmla="*/ 47 w 126"/>
                  <a:gd name="T13" fmla="*/ 25 h 89"/>
                  <a:gd name="T14" fmla="*/ 33 w 126"/>
                  <a:gd name="T15" fmla="*/ 11 h 89"/>
                  <a:gd name="T16" fmla="*/ 33 w 126"/>
                  <a:gd name="T17" fmla="*/ 0 h 89"/>
                  <a:gd name="T18" fmla="*/ 25 w 126"/>
                  <a:gd name="T19" fmla="*/ 0 h 89"/>
                  <a:gd name="T20" fmla="*/ 16 w 126"/>
                  <a:gd name="T21" fmla="*/ 0 h 89"/>
                  <a:gd name="T22" fmla="*/ 0 w 126"/>
                  <a:gd name="T23" fmla="*/ 16 h 89"/>
                  <a:gd name="T24" fmla="*/ 0 w 126"/>
                  <a:gd name="T25" fmla="*/ 34 h 89"/>
                  <a:gd name="T26" fmla="*/ 0 w 126"/>
                  <a:gd name="T27" fmla="*/ 55 h 89"/>
                  <a:gd name="T28" fmla="*/ 16 w 126"/>
                  <a:gd name="T29" fmla="*/ 71 h 89"/>
                  <a:gd name="T30" fmla="*/ 28 w 126"/>
                  <a:gd name="T31" fmla="*/ 71 h 89"/>
                  <a:gd name="T32" fmla="*/ 28 w 126"/>
                  <a:gd name="T33" fmla="*/ 82 h 89"/>
                  <a:gd name="T34" fmla="*/ 32 w 126"/>
                  <a:gd name="T35" fmla="*/ 88 h 89"/>
                  <a:gd name="T36" fmla="*/ 35 w 126"/>
                  <a:gd name="T37" fmla="*/ 89 h 89"/>
                  <a:gd name="T38" fmla="*/ 39 w 126"/>
                  <a:gd name="T39" fmla="*/ 87 h 89"/>
                  <a:gd name="T40" fmla="*/ 56 w 126"/>
                  <a:gd name="T41" fmla="*/ 71 h 89"/>
                  <a:gd name="T42" fmla="*/ 110 w 126"/>
                  <a:gd name="T43" fmla="*/ 71 h 89"/>
                  <a:gd name="T44" fmla="*/ 126 w 126"/>
                  <a:gd name="T45" fmla="*/ 55 h 89"/>
                  <a:gd name="T46" fmla="*/ 126 w 126"/>
                  <a:gd name="T47" fmla="*/ 34 h 89"/>
                  <a:gd name="T48" fmla="*/ 126 w 126"/>
                  <a:gd name="T49" fmla="*/ 23 h 89"/>
                  <a:gd name="T50" fmla="*/ 119 w 126"/>
                  <a:gd name="T51" fmla="*/ 25 h 89"/>
                  <a:gd name="T52" fmla="*/ 107 w 126"/>
                  <a:gd name="T53" fmla="*/ 2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6" h="89">
                    <a:moveTo>
                      <a:pt x="107" y="25"/>
                    </a:move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37"/>
                      <a:pt x="106" y="39"/>
                      <a:pt x="104" y="40"/>
                    </a:cubicBezTo>
                    <a:cubicBezTo>
                      <a:pt x="103" y="40"/>
                      <a:pt x="102" y="41"/>
                      <a:pt x="102" y="41"/>
                    </a:cubicBezTo>
                    <a:cubicBezTo>
                      <a:pt x="100" y="41"/>
                      <a:pt x="99" y="40"/>
                      <a:pt x="97" y="39"/>
                    </a:cubicBezTo>
                    <a:cubicBezTo>
                      <a:pt x="82" y="25"/>
                      <a:pt x="82" y="25"/>
                      <a:pt x="82" y="25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39" y="25"/>
                      <a:pt x="33" y="18"/>
                      <a:pt x="33" y="1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8"/>
                      <a:pt x="0" y="1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4"/>
                      <a:pt x="7" y="71"/>
                      <a:pt x="16" y="71"/>
                    </a:cubicBezTo>
                    <a:cubicBezTo>
                      <a:pt x="28" y="71"/>
                      <a:pt x="28" y="71"/>
                      <a:pt x="28" y="71"/>
                    </a:cubicBezTo>
                    <a:cubicBezTo>
                      <a:pt x="28" y="82"/>
                      <a:pt x="28" y="82"/>
                      <a:pt x="28" y="82"/>
                    </a:cubicBezTo>
                    <a:cubicBezTo>
                      <a:pt x="28" y="85"/>
                      <a:pt x="30" y="87"/>
                      <a:pt x="32" y="88"/>
                    </a:cubicBezTo>
                    <a:cubicBezTo>
                      <a:pt x="33" y="89"/>
                      <a:pt x="34" y="89"/>
                      <a:pt x="35" y="89"/>
                    </a:cubicBezTo>
                    <a:cubicBezTo>
                      <a:pt x="36" y="89"/>
                      <a:pt x="38" y="88"/>
                      <a:pt x="39" y="87"/>
                    </a:cubicBezTo>
                    <a:cubicBezTo>
                      <a:pt x="56" y="71"/>
                      <a:pt x="56" y="71"/>
                      <a:pt x="56" y="71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9" y="71"/>
                      <a:pt x="126" y="64"/>
                      <a:pt x="126" y="55"/>
                    </a:cubicBezTo>
                    <a:cubicBezTo>
                      <a:pt x="126" y="34"/>
                      <a:pt x="126" y="34"/>
                      <a:pt x="126" y="34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24" y="24"/>
                      <a:pt x="121" y="25"/>
                      <a:pt x="119" y="25"/>
                    </a:cubicBezTo>
                    <a:lnTo>
                      <a:pt x="107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grpSp>
          <p:nvGrpSpPr>
            <p:cNvPr id="27" name="Group 31"/>
            <p:cNvGrpSpPr/>
            <p:nvPr/>
          </p:nvGrpSpPr>
          <p:grpSpPr>
            <a:xfrm>
              <a:off x="6989" y="5269"/>
              <a:ext cx="978" cy="1114"/>
              <a:chOff x="8356600" y="3611563"/>
              <a:chExt cx="374650" cy="427037"/>
            </a:xfrm>
            <a:solidFill>
              <a:schemeClr val="bg1"/>
            </a:solidFill>
          </p:grpSpPr>
          <p:sp>
            <p:nvSpPr>
              <p:cNvPr id="28" name="Freeform 32"/>
              <p:cNvSpPr>
                <a:spLocks noEditPoints="1"/>
              </p:cNvSpPr>
              <p:nvPr/>
            </p:nvSpPr>
            <p:spPr bwMode="auto">
              <a:xfrm>
                <a:off x="8356600" y="3773488"/>
                <a:ext cx="374650" cy="265112"/>
              </a:xfrm>
              <a:custGeom>
                <a:avLst/>
                <a:gdLst>
                  <a:gd name="T0" fmla="*/ 18 w 100"/>
                  <a:gd name="T1" fmla="*/ 0 h 71"/>
                  <a:gd name="T2" fmla="*/ 0 w 100"/>
                  <a:gd name="T3" fmla="*/ 0 h 71"/>
                  <a:gd name="T4" fmla="*/ 0 w 100"/>
                  <a:gd name="T5" fmla="*/ 52 h 71"/>
                  <a:gd name="T6" fmla="*/ 19 w 100"/>
                  <a:gd name="T7" fmla="*/ 71 h 71"/>
                  <a:gd name="T8" fmla="*/ 81 w 100"/>
                  <a:gd name="T9" fmla="*/ 71 h 71"/>
                  <a:gd name="T10" fmla="*/ 100 w 100"/>
                  <a:gd name="T11" fmla="*/ 52 h 71"/>
                  <a:gd name="T12" fmla="*/ 100 w 100"/>
                  <a:gd name="T13" fmla="*/ 0 h 71"/>
                  <a:gd name="T14" fmla="*/ 82 w 100"/>
                  <a:gd name="T15" fmla="*/ 0 h 71"/>
                  <a:gd name="T16" fmla="*/ 18 w 100"/>
                  <a:gd name="T17" fmla="*/ 0 h 71"/>
                  <a:gd name="T18" fmla="*/ 60 w 100"/>
                  <a:gd name="T19" fmla="*/ 50 h 71"/>
                  <a:gd name="T20" fmla="*/ 53 w 100"/>
                  <a:gd name="T21" fmla="*/ 57 h 71"/>
                  <a:gd name="T22" fmla="*/ 46 w 100"/>
                  <a:gd name="T23" fmla="*/ 50 h 71"/>
                  <a:gd name="T24" fmla="*/ 46 w 100"/>
                  <a:gd name="T25" fmla="*/ 38 h 71"/>
                  <a:gd name="T26" fmla="*/ 37 w 100"/>
                  <a:gd name="T27" fmla="*/ 35 h 71"/>
                  <a:gd name="T28" fmla="*/ 38 w 100"/>
                  <a:gd name="T29" fmla="*/ 26 h 71"/>
                  <a:gd name="T30" fmla="*/ 48 w 100"/>
                  <a:gd name="T31" fmla="*/ 16 h 71"/>
                  <a:gd name="T32" fmla="*/ 60 w 100"/>
                  <a:gd name="T33" fmla="*/ 20 h 71"/>
                  <a:gd name="T34" fmla="*/ 60 w 100"/>
                  <a:gd name="T35" fmla="*/ 20 h 71"/>
                  <a:gd name="T36" fmla="*/ 60 w 100"/>
                  <a:gd name="T37" fmla="*/ 21 h 71"/>
                  <a:gd name="T38" fmla="*/ 60 w 100"/>
                  <a:gd name="T3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0" h="71">
                    <a:moveTo>
                      <a:pt x="1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63"/>
                      <a:pt x="8" y="71"/>
                      <a:pt x="19" y="71"/>
                    </a:cubicBezTo>
                    <a:cubicBezTo>
                      <a:pt x="81" y="71"/>
                      <a:pt x="81" y="71"/>
                      <a:pt x="81" y="71"/>
                    </a:cubicBezTo>
                    <a:cubicBezTo>
                      <a:pt x="91" y="71"/>
                      <a:pt x="100" y="63"/>
                      <a:pt x="100" y="52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18" y="0"/>
                    </a:lnTo>
                    <a:close/>
                    <a:moveTo>
                      <a:pt x="60" y="50"/>
                    </a:moveTo>
                    <a:cubicBezTo>
                      <a:pt x="60" y="54"/>
                      <a:pt x="57" y="57"/>
                      <a:pt x="53" y="57"/>
                    </a:cubicBezTo>
                    <a:cubicBezTo>
                      <a:pt x="49" y="57"/>
                      <a:pt x="46" y="54"/>
                      <a:pt x="46" y="50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3" y="39"/>
                      <a:pt x="39" y="38"/>
                      <a:pt x="37" y="35"/>
                    </a:cubicBezTo>
                    <a:cubicBezTo>
                      <a:pt x="35" y="32"/>
                      <a:pt x="35" y="29"/>
                      <a:pt x="38" y="26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52" y="12"/>
                      <a:pt x="59" y="15"/>
                      <a:pt x="60" y="20"/>
                    </a:cubicBezTo>
                    <a:cubicBezTo>
                      <a:pt x="60" y="20"/>
                      <a:pt x="60" y="21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60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9" name="Freeform 33"/>
              <p:cNvSpPr/>
              <p:nvPr/>
            </p:nvSpPr>
            <p:spPr bwMode="auto">
              <a:xfrm>
                <a:off x="8356600" y="3611563"/>
                <a:ext cx="374650" cy="134937"/>
              </a:xfrm>
              <a:custGeom>
                <a:avLst/>
                <a:gdLst>
                  <a:gd name="T0" fmla="*/ 81 w 100"/>
                  <a:gd name="T1" fmla="*/ 14 h 36"/>
                  <a:gd name="T2" fmla="*/ 78 w 100"/>
                  <a:gd name="T3" fmla="*/ 14 h 36"/>
                  <a:gd name="T4" fmla="*/ 78 w 100"/>
                  <a:gd name="T5" fmla="*/ 7 h 36"/>
                  <a:gd name="T6" fmla="*/ 71 w 100"/>
                  <a:gd name="T7" fmla="*/ 0 h 36"/>
                  <a:gd name="T8" fmla="*/ 64 w 100"/>
                  <a:gd name="T9" fmla="*/ 7 h 36"/>
                  <a:gd name="T10" fmla="*/ 64 w 100"/>
                  <a:gd name="T11" fmla="*/ 14 h 36"/>
                  <a:gd name="T12" fmla="*/ 36 w 100"/>
                  <a:gd name="T13" fmla="*/ 14 h 36"/>
                  <a:gd name="T14" fmla="*/ 36 w 100"/>
                  <a:gd name="T15" fmla="*/ 7 h 36"/>
                  <a:gd name="T16" fmla="*/ 29 w 100"/>
                  <a:gd name="T17" fmla="*/ 0 h 36"/>
                  <a:gd name="T18" fmla="*/ 21 w 100"/>
                  <a:gd name="T19" fmla="*/ 7 h 36"/>
                  <a:gd name="T20" fmla="*/ 21 w 100"/>
                  <a:gd name="T21" fmla="*/ 14 h 36"/>
                  <a:gd name="T22" fmla="*/ 19 w 100"/>
                  <a:gd name="T23" fmla="*/ 14 h 36"/>
                  <a:gd name="T24" fmla="*/ 0 w 100"/>
                  <a:gd name="T25" fmla="*/ 33 h 36"/>
                  <a:gd name="T26" fmla="*/ 0 w 100"/>
                  <a:gd name="T27" fmla="*/ 36 h 36"/>
                  <a:gd name="T28" fmla="*/ 100 w 100"/>
                  <a:gd name="T29" fmla="*/ 36 h 36"/>
                  <a:gd name="T30" fmla="*/ 100 w 100"/>
                  <a:gd name="T31" fmla="*/ 33 h 36"/>
                  <a:gd name="T32" fmla="*/ 81 w 100"/>
                  <a:gd name="T33" fmla="*/ 1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0" h="36">
                    <a:moveTo>
                      <a:pt x="81" y="14"/>
                    </a:moveTo>
                    <a:cubicBezTo>
                      <a:pt x="78" y="14"/>
                      <a:pt x="78" y="14"/>
                      <a:pt x="78" y="14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3"/>
                      <a:pt x="75" y="0"/>
                      <a:pt x="71" y="0"/>
                    </a:cubicBezTo>
                    <a:cubicBezTo>
                      <a:pt x="67" y="0"/>
                      <a:pt x="64" y="3"/>
                      <a:pt x="64" y="7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3"/>
                      <a:pt x="33" y="0"/>
                      <a:pt x="29" y="0"/>
                    </a:cubicBezTo>
                    <a:cubicBezTo>
                      <a:pt x="25" y="0"/>
                      <a:pt x="21" y="3"/>
                      <a:pt x="21" y="7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8" y="14"/>
                      <a:pt x="0" y="23"/>
                      <a:pt x="0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100" y="36"/>
                      <a:pt x="100" y="36"/>
                      <a:pt x="100" y="36"/>
                    </a:cubicBezTo>
                    <a:cubicBezTo>
                      <a:pt x="100" y="33"/>
                      <a:pt x="100" y="33"/>
                      <a:pt x="100" y="33"/>
                    </a:cubicBezTo>
                    <a:cubicBezTo>
                      <a:pt x="100" y="23"/>
                      <a:pt x="91" y="14"/>
                      <a:pt x="8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1023620" y="1709420"/>
            <a:ext cx="3350895" cy="1601744"/>
            <a:chOff x="1162" y="4848"/>
            <a:chExt cx="5277" cy="2543"/>
          </a:xfrm>
        </p:grpSpPr>
        <p:sp>
          <p:nvSpPr>
            <p:cNvPr id="34" name="TextBox 51"/>
            <p:cNvSpPr txBox="1"/>
            <p:nvPr/>
          </p:nvSpPr>
          <p:spPr>
            <a:xfrm>
              <a:off x="1162" y="5292"/>
              <a:ext cx="5277" cy="209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l">
                <a:lnSpc>
                  <a:spcPct val="16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</a:t>
              </a:r>
              <a:endParaRPr lang="en-US" sz="1000" dirty="0" smtClean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charset="-122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62" y="4848"/>
              <a:ext cx="2953" cy="487"/>
            </a:xfrm>
            <a:prstGeom prst="rect">
              <a:avLst/>
            </a:prstGeom>
            <a:solidFill>
              <a:srgbClr val="00728D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23620" y="4304665"/>
            <a:ext cx="3350895" cy="1601744"/>
            <a:chOff x="1162" y="4848"/>
            <a:chExt cx="5277" cy="2543"/>
          </a:xfrm>
        </p:grpSpPr>
        <p:sp>
          <p:nvSpPr>
            <p:cNvPr id="37" name="TextBox 51"/>
            <p:cNvSpPr txBox="1"/>
            <p:nvPr/>
          </p:nvSpPr>
          <p:spPr>
            <a:xfrm>
              <a:off x="1162" y="5292"/>
              <a:ext cx="5277" cy="209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l">
                <a:lnSpc>
                  <a:spcPct val="16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</a:t>
              </a:r>
              <a:endParaRPr lang="en-US" sz="1000" dirty="0" smtClean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charset="-122"/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162" y="4848"/>
              <a:ext cx="2953" cy="487"/>
            </a:xfrm>
            <a:prstGeom prst="rect">
              <a:avLst/>
            </a:prstGeom>
            <a:solidFill>
              <a:srgbClr val="FFADB9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555865" y="1709420"/>
            <a:ext cx="3350895" cy="1601744"/>
            <a:chOff x="1162" y="4848"/>
            <a:chExt cx="5277" cy="2543"/>
          </a:xfrm>
        </p:grpSpPr>
        <p:sp>
          <p:nvSpPr>
            <p:cNvPr id="40" name="TextBox 51"/>
            <p:cNvSpPr txBox="1"/>
            <p:nvPr/>
          </p:nvSpPr>
          <p:spPr>
            <a:xfrm>
              <a:off x="1162" y="5292"/>
              <a:ext cx="5277" cy="209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l">
                <a:lnSpc>
                  <a:spcPct val="16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</a:t>
              </a:r>
              <a:endParaRPr lang="en-US" sz="1000" dirty="0" smtClean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charset="-122"/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162" y="4848"/>
              <a:ext cx="2953" cy="487"/>
            </a:xfrm>
            <a:prstGeom prst="rect">
              <a:avLst/>
            </a:prstGeom>
            <a:solidFill>
              <a:srgbClr val="FFADB9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555865" y="4211955"/>
            <a:ext cx="3350895" cy="1601744"/>
            <a:chOff x="1162" y="4848"/>
            <a:chExt cx="5277" cy="2543"/>
          </a:xfrm>
        </p:grpSpPr>
        <p:sp>
          <p:nvSpPr>
            <p:cNvPr id="43" name="TextBox 51"/>
            <p:cNvSpPr txBox="1"/>
            <p:nvPr/>
          </p:nvSpPr>
          <p:spPr>
            <a:xfrm>
              <a:off x="1162" y="5292"/>
              <a:ext cx="5277" cy="209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l">
                <a:lnSpc>
                  <a:spcPct val="16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</a:t>
              </a:r>
              <a:endParaRPr lang="en-US" sz="1000" dirty="0" smtClean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charset="-122"/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162" y="4848"/>
              <a:ext cx="2953" cy="487"/>
            </a:xfrm>
            <a:prstGeom prst="rect">
              <a:avLst/>
            </a:prstGeom>
            <a:solidFill>
              <a:srgbClr val="00728D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sp>
        <p:nvSpPr>
          <p:cNvPr id="45" name="任意多边形 44"/>
          <p:cNvSpPr/>
          <p:nvPr/>
        </p:nvSpPr>
        <p:spPr>
          <a:xfrm rot="16200000">
            <a:off x="9448165" y="2009775"/>
            <a:ext cx="0" cy="3336925"/>
          </a:xfrm>
          <a:custGeom>
            <a:avLst/>
            <a:gdLst>
              <a:gd name="connisteX0" fmla="*/ 0 w 0"/>
              <a:gd name="connsiteY0" fmla="*/ 0 h 3336925"/>
              <a:gd name="connisteX1" fmla="*/ 0 w 0"/>
              <a:gd name="connsiteY1" fmla="*/ 3336925 h 33369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h="3336925">
                <a:moveTo>
                  <a:pt x="0" y="0"/>
                </a:moveTo>
                <a:lnTo>
                  <a:pt x="0" y="3336925"/>
                </a:lnTo>
              </a:path>
            </a:pathLst>
          </a:custGeom>
          <a:noFill/>
          <a:ln w="12700" cmpd="sng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 rot="16200000">
            <a:off x="2566035" y="2009140"/>
            <a:ext cx="0" cy="3336925"/>
          </a:xfrm>
          <a:custGeom>
            <a:avLst/>
            <a:gdLst>
              <a:gd name="connisteX0" fmla="*/ 0 w 0"/>
              <a:gd name="connsiteY0" fmla="*/ 0 h 3336925"/>
              <a:gd name="connisteX1" fmla="*/ 0 w 0"/>
              <a:gd name="connsiteY1" fmla="*/ 3336925 h 33369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h="3336925">
                <a:moveTo>
                  <a:pt x="0" y="0"/>
                </a:moveTo>
                <a:lnTo>
                  <a:pt x="0" y="3336925"/>
                </a:lnTo>
              </a:path>
            </a:pathLst>
          </a:custGeom>
          <a:noFill/>
          <a:ln w="12700" cmpd="sng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zoom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E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16865" y="273685"/>
            <a:ext cx="11878310" cy="6534785"/>
            <a:chOff x="499" y="431"/>
            <a:chExt cx="18706" cy="10291"/>
          </a:xfrm>
        </p:grpSpPr>
        <p:sp>
          <p:nvSpPr>
            <p:cNvPr id="4" name="矩形 3"/>
            <p:cNvSpPr/>
            <p:nvPr/>
          </p:nvSpPr>
          <p:spPr>
            <a:xfrm>
              <a:off x="499" y="431"/>
              <a:ext cx="18202" cy="10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 flipH="1">
              <a:off x="16611" y="7390"/>
              <a:ext cx="2595" cy="3332"/>
              <a:chOff x="-62" y="5337"/>
              <a:chExt cx="3275" cy="4205"/>
            </a:xfrm>
          </p:grpSpPr>
          <p:pic>
            <p:nvPicPr>
              <p:cNvPr id="9" name="图片 8" descr="te"/>
              <p:cNvPicPr>
                <a:picLocks noChangeAspect="1"/>
              </p:cNvPicPr>
              <p:nvPr/>
            </p:nvPicPr>
            <p:blipFill>
              <a:blip r:embed="rId2">
                <a:lum bright="-12000" contrast="36000"/>
              </a:blip>
              <a:srcRect r="51782" b="33228"/>
              <a:stretch>
                <a:fillRect/>
              </a:stretch>
            </p:blipFill>
            <p:spPr>
              <a:xfrm flipH="1">
                <a:off x="-62" y="5946"/>
                <a:ext cx="3275" cy="3596"/>
              </a:xfrm>
              <a:prstGeom prst="rect">
                <a:avLst/>
              </a:prstGeom>
            </p:spPr>
          </p:pic>
          <p:pic>
            <p:nvPicPr>
              <p:cNvPr id="10" name="图片 9" descr="h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578" y="5337"/>
                <a:ext cx="1504" cy="2227"/>
              </a:xfrm>
              <a:prstGeom prst="rect">
                <a:avLst/>
              </a:pr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-22860" y="-10160"/>
            <a:ext cx="4553585" cy="1068070"/>
            <a:chOff x="-36" y="-16"/>
            <a:chExt cx="7171" cy="1682"/>
          </a:xfrm>
        </p:grpSpPr>
        <p:pic>
          <p:nvPicPr>
            <p:cNvPr id="7" name="图片 6" descr="rw"/>
            <p:cNvPicPr>
              <a:picLocks noChangeAspect="1"/>
            </p:cNvPicPr>
            <p:nvPr/>
          </p:nvPicPr>
          <p:blipFill>
            <a:blip r:embed="rId4"/>
            <a:srcRect l="62723" t="-3144" b="45756"/>
            <a:stretch>
              <a:fillRect/>
            </a:stretch>
          </p:blipFill>
          <p:spPr>
            <a:xfrm rot="5400000">
              <a:off x="293" y="-345"/>
              <a:ext cx="1682" cy="2340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365" y="731"/>
              <a:ext cx="5770" cy="934"/>
              <a:chOff x="1365" y="731"/>
              <a:chExt cx="5770" cy="93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65" y="731"/>
                <a:ext cx="5771" cy="935"/>
              </a:xfrm>
              <a:prstGeom prst="roundRect">
                <a:avLst>
                  <a:gd name="adj" fmla="val 50000"/>
                </a:avLst>
              </a:prstGeom>
              <a:solidFill>
                <a:srgbClr val="FFC6CC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solidFill>
                      <a:schemeClr val="tx1"/>
                    </a:solidFill>
                    <a:latin typeface="华文新魏" panose="02010800040101010101" charset="-122"/>
                    <a:ea typeface="华文新魏" panose="02010800040101010101" charset="-122"/>
                  </a:rPr>
                  <a:t>贰   点击此处添加标题</a:t>
                </a: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515" y="106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11163935" y="564515"/>
            <a:ext cx="490220" cy="4119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Arial" panose="020B0604020202020204" pitchFamily="34" charset="0"/>
              </a:rPr>
              <a:t>Lorem ipsum dolor sit amet, consectetuer adipiscing elit. Aenean commodo ligula eget dolor. Lorem ipsum dolor sit amet, consectetuer </a:t>
            </a:r>
            <a:r>
              <a:rPr lang="en-US" altLang="zh-CN" sz="1000"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012190" y="1515745"/>
            <a:ext cx="9269730" cy="4673600"/>
            <a:chOff x="1594" y="2387"/>
            <a:chExt cx="14598" cy="7360"/>
          </a:xfrm>
        </p:grpSpPr>
        <p:grpSp>
          <p:nvGrpSpPr>
            <p:cNvPr id="5" name="组合 4"/>
            <p:cNvGrpSpPr/>
            <p:nvPr/>
          </p:nvGrpSpPr>
          <p:grpSpPr>
            <a:xfrm>
              <a:off x="1594" y="2387"/>
              <a:ext cx="14598" cy="7361"/>
              <a:chOff x="1594" y="2387"/>
              <a:chExt cx="14598" cy="7361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594" y="2387"/>
                <a:ext cx="5542" cy="736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7147" y="2387"/>
                <a:ext cx="9045" cy="370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7160" y="6134"/>
              <a:ext cx="8026" cy="3592"/>
            </a:xfrm>
            <a:prstGeom prst="rect">
              <a:avLst/>
            </a:prstGeom>
            <a:solidFill>
              <a:srgbClr val="FFAD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84725" y="4030345"/>
            <a:ext cx="4645783" cy="1942465"/>
            <a:chOff x="1162" y="4848"/>
            <a:chExt cx="5528" cy="3059"/>
          </a:xfrm>
        </p:grpSpPr>
        <p:sp>
          <p:nvSpPr>
            <p:cNvPr id="17" name="TextBox 51"/>
            <p:cNvSpPr txBox="1"/>
            <p:nvPr/>
          </p:nvSpPr>
          <p:spPr>
            <a:xfrm>
              <a:off x="1162" y="5292"/>
              <a:ext cx="5528" cy="2615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l">
                <a:lnSpc>
                  <a:spcPct val="17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endParaRPr lang="en-US" sz="1000" dirty="0" smtClean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charset="-122"/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62" y="4848"/>
              <a:ext cx="2289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id-ID" sz="1400" b="1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400" b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ransition>
    <p:wheel spokes="3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E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16865" y="273685"/>
            <a:ext cx="11878310" cy="6534785"/>
            <a:chOff x="499" y="431"/>
            <a:chExt cx="18706" cy="10291"/>
          </a:xfrm>
        </p:grpSpPr>
        <p:sp>
          <p:nvSpPr>
            <p:cNvPr id="4" name="矩形 3"/>
            <p:cNvSpPr/>
            <p:nvPr/>
          </p:nvSpPr>
          <p:spPr>
            <a:xfrm>
              <a:off x="499" y="431"/>
              <a:ext cx="18202" cy="10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 flipH="1">
              <a:off x="16611" y="7390"/>
              <a:ext cx="2595" cy="3332"/>
              <a:chOff x="-62" y="5337"/>
              <a:chExt cx="3275" cy="4205"/>
            </a:xfrm>
          </p:grpSpPr>
          <p:pic>
            <p:nvPicPr>
              <p:cNvPr id="9" name="图片 8" descr="te"/>
              <p:cNvPicPr>
                <a:picLocks noChangeAspect="1"/>
              </p:cNvPicPr>
              <p:nvPr/>
            </p:nvPicPr>
            <p:blipFill>
              <a:blip r:embed="rId2">
                <a:lum bright="-12000" contrast="36000"/>
              </a:blip>
              <a:srcRect r="51782" b="33228"/>
              <a:stretch>
                <a:fillRect/>
              </a:stretch>
            </p:blipFill>
            <p:spPr>
              <a:xfrm flipH="1">
                <a:off x="-62" y="5946"/>
                <a:ext cx="3275" cy="3596"/>
              </a:xfrm>
              <a:prstGeom prst="rect">
                <a:avLst/>
              </a:prstGeom>
            </p:spPr>
          </p:pic>
          <p:pic>
            <p:nvPicPr>
              <p:cNvPr id="10" name="图片 9" descr="h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578" y="5337"/>
                <a:ext cx="1504" cy="2227"/>
              </a:xfrm>
              <a:prstGeom prst="rect">
                <a:avLst/>
              </a:pr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-22860" y="-10160"/>
            <a:ext cx="4553585" cy="1068070"/>
            <a:chOff x="-36" y="-16"/>
            <a:chExt cx="7171" cy="1682"/>
          </a:xfrm>
        </p:grpSpPr>
        <p:pic>
          <p:nvPicPr>
            <p:cNvPr id="7" name="图片 6" descr="rw"/>
            <p:cNvPicPr>
              <a:picLocks noChangeAspect="1"/>
            </p:cNvPicPr>
            <p:nvPr/>
          </p:nvPicPr>
          <p:blipFill>
            <a:blip r:embed="rId4"/>
            <a:srcRect l="62723" t="-3144" b="45756"/>
            <a:stretch>
              <a:fillRect/>
            </a:stretch>
          </p:blipFill>
          <p:spPr>
            <a:xfrm rot="5400000">
              <a:off x="293" y="-345"/>
              <a:ext cx="1682" cy="2340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365" y="731"/>
              <a:ext cx="5770" cy="934"/>
              <a:chOff x="1365" y="731"/>
              <a:chExt cx="5770" cy="93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65" y="731"/>
                <a:ext cx="5771" cy="935"/>
              </a:xfrm>
              <a:prstGeom prst="roundRect">
                <a:avLst>
                  <a:gd name="adj" fmla="val 50000"/>
                </a:avLst>
              </a:prstGeom>
              <a:solidFill>
                <a:srgbClr val="FFC6CC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solidFill>
                      <a:schemeClr val="tx1"/>
                    </a:solidFill>
                    <a:latin typeface="华文新魏" panose="02010800040101010101" charset="-122"/>
                    <a:ea typeface="华文新魏" panose="02010800040101010101" charset="-122"/>
                  </a:rPr>
                  <a:t>贰   点击此处添加标题</a:t>
                </a: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515" y="106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11163935" y="564515"/>
            <a:ext cx="490220" cy="4119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Arial" panose="020B0604020202020204" pitchFamily="34" charset="0"/>
              </a:rPr>
              <a:t>Lorem ipsum dolor sit amet, consectetuer adipiscing elit. Aenean commodo ligula eget dolor. Lorem ipsum dolor sit amet, consectetuer </a:t>
            </a:r>
            <a:r>
              <a:rPr lang="en-US" altLang="zh-CN" sz="1000"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021080" y="2400935"/>
            <a:ext cx="9782810" cy="2436495"/>
            <a:chOff x="1718" y="3781"/>
            <a:chExt cx="16093" cy="4008"/>
          </a:xfrm>
        </p:grpSpPr>
        <p:grpSp>
          <p:nvGrpSpPr>
            <p:cNvPr id="3" name="Group 40"/>
            <p:cNvGrpSpPr/>
            <p:nvPr/>
          </p:nvGrpSpPr>
          <p:grpSpPr>
            <a:xfrm>
              <a:off x="13815" y="3781"/>
              <a:ext cx="3997" cy="3997"/>
              <a:chOff x="6572264" y="1643056"/>
              <a:chExt cx="1903642" cy="1903642"/>
            </a:xfrm>
          </p:grpSpPr>
          <p:sp>
            <p:nvSpPr>
              <p:cNvPr id="2" name="Arc 10"/>
              <p:cNvSpPr/>
              <p:nvPr/>
            </p:nvSpPr>
            <p:spPr>
              <a:xfrm>
                <a:off x="6572264" y="1643056"/>
                <a:ext cx="1903642" cy="1903642"/>
              </a:xfrm>
              <a:prstGeom prst="arc">
                <a:avLst>
                  <a:gd name="adj1" fmla="val 21571566"/>
                  <a:gd name="adj2" fmla="val 10822907"/>
                </a:avLst>
              </a:prstGeom>
              <a:solidFill>
                <a:srgbClr val="FFADB9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grpSp>
            <p:nvGrpSpPr>
              <p:cNvPr id="8" name="Group 34"/>
              <p:cNvGrpSpPr/>
              <p:nvPr/>
            </p:nvGrpSpPr>
            <p:grpSpPr>
              <a:xfrm>
                <a:off x="7286644" y="2786064"/>
                <a:ext cx="516256" cy="517136"/>
                <a:chOff x="6998061" y="3496249"/>
                <a:chExt cx="366051" cy="366676"/>
              </a:xfrm>
              <a:solidFill>
                <a:schemeClr val="bg1"/>
              </a:solidFill>
            </p:grpSpPr>
            <p:sp>
              <p:nvSpPr>
                <p:cNvPr id="5" name="AutoShape 7"/>
                <p:cNvSpPr/>
                <p:nvPr/>
              </p:nvSpPr>
              <p:spPr bwMode="auto">
                <a:xfrm>
                  <a:off x="6998061" y="3496249"/>
                  <a:ext cx="366051" cy="366676"/>
                </a:xfrm>
                <a:custGeom>
                  <a:avLst/>
                  <a:gdLst>
                    <a:gd name="T0" fmla="+- 0 10800 1271"/>
                    <a:gd name="T1" fmla="*/ T0 w 19058"/>
                    <a:gd name="T2" fmla="+- 0 10799 1270"/>
                    <a:gd name="T3" fmla="*/ 10799 h 19059"/>
                    <a:gd name="T4" fmla="+- 0 10800 1271"/>
                    <a:gd name="T5" fmla="*/ T4 w 19058"/>
                    <a:gd name="T6" fmla="+- 0 10799 1270"/>
                    <a:gd name="T7" fmla="*/ 10799 h 19059"/>
                    <a:gd name="T8" fmla="+- 0 10800 1271"/>
                    <a:gd name="T9" fmla="*/ T8 w 19058"/>
                    <a:gd name="T10" fmla="+- 0 10799 1270"/>
                    <a:gd name="T11" fmla="*/ 10799 h 19059"/>
                    <a:gd name="T12" fmla="+- 0 10800 1271"/>
                    <a:gd name="T13" fmla="*/ T12 w 19058"/>
                    <a:gd name="T14" fmla="+- 0 10799 1270"/>
                    <a:gd name="T15" fmla="*/ 10799 h 1905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8" h="19059">
                      <a:moveTo>
                        <a:pt x="6430" y="17268"/>
                      </a:moveTo>
                      <a:cubicBezTo>
                        <a:pt x="2162" y="15559"/>
                        <a:pt x="82" y="10698"/>
                        <a:pt x="1790" y="6431"/>
                      </a:cubicBezTo>
                      <a:cubicBezTo>
                        <a:pt x="3499" y="2164"/>
                        <a:pt x="8360" y="81"/>
                        <a:pt x="12627" y="1791"/>
                      </a:cubicBezTo>
                      <a:cubicBezTo>
                        <a:pt x="16894" y="3499"/>
                        <a:pt x="18975" y="8361"/>
                        <a:pt x="17267" y="12628"/>
                      </a:cubicBezTo>
                      <a:cubicBezTo>
                        <a:pt x="15558" y="16895"/>
                        <a:pt x="10696" y="18976"/>
                        <a:pt x="6430" y="17268"/>
                      </a:cubicBezTo>
                      <a:moveTo>
                        <a:pt x="13070" y="685"/>
                      </a:moveTo>
                      <a:cubicBezTo>
                        <a:pt x="8186" y="-1270"/>
                        <a:pt x="2641" y="1103"/>
                        <a:pt x="685" y="5987"/>
                      </a:cubicBezTo>
                      <a:cubicBezTo>
                        <a:pt x="-1271" y="10872"/>
                        <a:pt x="1103" y="16418"/>
                        <a:pt x="5987" y="18373"/>
                      </a:cubicBezTo>
                      <a:cubicBezTo>
                        <a:pt x="10871" y="20330"/>
                        <a:pt x="16416" y="17955"/>
                        <a:pt x="18373" y="13071"/>
                      </a:cubicBezTo>
                      <a:cubicBezTo>
                        <a:pt x="20329" y="8186"/>
                        <a:pt x="17954" y="2641"/>
                        <a:pt x="13070" y="68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17" name="AutoShape 8"/>
                <p:cNvSpPr/>
                <p:nvPr/>
              </p:nvSpPr>
              <p:spPr bwMode="auto">
                <a:xfrm>
                  <a:off x="7158247" y="3656437"/>
                  <a:ext cx="45678" cy="45678"/>
                </a:xfrm>
                <a:custGeom>
                  <a:avLst/>
                  <a:gdLst>
                    <a:gd name="T0" fmla="+- 0 10801 1272"/>
                    <a:gd name="T1" fmla="*/ T0 w 19059"/>
                    <a:gd name="T2" fmla="+- 0 10800 1272"/>
                    <a:gd name="T3" fmla="*/ 10800 h 19056"/>
                    <a:gd name="T4" fmla="+- 0 10801 1272"/>
                    <a:gd name="T5" fmla="*/ T4 w 19059"/>
                    <a:gd name="T6" fmla="+- 0 10800 1272"/>
                    <a:gd name="T7" fmla="*/ 10800 h 19056"/>
                    <a:gd name="T8" fmla="+- 0 10801 1272"/>
                    <a:gd name="T9" fmla="*/ T8 w 19059"/>
                    <a:gd name="T10" fmla="+- 0 10800 1272"/>
                    <a:gd name="T11" fmla="*/ 10800 h 19056"/>
                    <a:gd name="T12" fmla="+- 0 10801 1272"/>
                    <a:gd name="T13" fmla="*/ T12 w 19059"/>
                    <a:gd name="T14" fmla="+- 0 10800 1272"/>
                    <a:gd name="T15" fmla="*/ 10800 h 1905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9" h="19056">
                      <a:moveTo>
                        <a:pt x="7753" y="13951"/>
                      </a:moveTo>
                      <a:cubicBezTo>
                        <a:pt x="5315" y="12969"/>
                        <a:pt x="4129" y="10197"/>
                        <a:pt x="5101" y="7755"/>
                      </a:cubicBezTo>
                      <a:cubicBezTo>
                        <a:pt x="6083" y="5323"/>
                        <a:pt x="8860" y="4132"/>
                        <a:pt x="11298" y="5104"/>
                      </a:cubicBezTo>
                      <a:cubicBezTo>
                        <a:pt x="13735" y="6081"/>
                        <a:pt x="14926" y="8858"/>
                        <a:pt x="13949" y="11300"/>
                      </a:cubicBezTo>
                      <a:cubicBezTo>
                        <a:pt x="12972" y="13737"/>
                        <a:pt x="10195" y="14923"/>
                        <a:pt x="7753" y="13951"/>
                      </a:cubicBezTo>
                      <a:moveTo>
                        <a:pt x="13070" y="686"/>
                      </a:moveTo>
                      <a:cubicBezTo>
                        <a:pt x="8190" y="-1272"/>
                        <a:pt x="2640" y="1104"/>
                        <a:pt x="686" y="5988"/>
                      </a:cubicBezTo>
                      <a:cubicBezTo>
                        <a:pt x="-1272" y="10872"/>
                        <a:pt x="1105" y="16416"/>
                        <a:pt x="5985" y="18369"/>
                      </a:cubicBezTo>
                      <a:cubicBezTo>
                        <a:pt x="10870" y="20328"/>
                        <a:pt x="16415" y="17951"/>
                        <a:pt x="18374" y="13072"/>
                      </a:cubicBezTo>
                      <a:cubicBezTo>
                        <a:pt x="20328" y="8188"/>
                        <a:pt x="17960" y="2644"/>
                        <a:pt x="13070" y="68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6" name="AutoShape 9"/>
                <p:cNvSpPr/>
                <p:nvPr/>
              </p:nvSpPr>
              <p:spPr bwMode="auto">
                <a:xfrm>
                  <a:off x="7111943" y="3610758"/>
                  <a:ext cx="137660" cy="137660"/>
                </a:xfrm>
                <a:custGeom>
                  <a:avLst/>
                  <a:gdLst>
                    <a:gd name="T0" fmla="+- 0 10800 1271"/>
                    <a:gd name="T1" fmla="*/ T0 w 19059"/>
                    <a:gd name="T2" fmla="+- 0 10800 1271"/>
                    <a:gd name="T3" fmla="*/ 10800 h 19058"/>
                    <a:gd name="T4" fmla="+- 0 10800 1271"/>
                    <a:gd name="T5" fmla="*/ T4 w 19059"/>
                    <a:gd name="T6" fmla="+- 0 10800 1271"/>
                    <a:gd name="T7" fmla="*/ 10800 h 19058"/>
                    <a:gd name="T8" fmla="+- 0 10800 1271"/>
                    <a:gd name="T9" fmla="*/ T8 w 19059"/>
                    <a:gd name="T10" fmla="+- 0 10800 1271"/>
                    <a:gd name="T11" fmla="*/ 10800 h 19058"/>
                    <a:gd name="T12" fmla="+- 0 10800 1271"/>
                    <a:gd name="T13" fmla="*/ T12 w 19059"/>
                    <a:gd name="T14" fmla="+- 0 10800 1271"/>
                    <a:gd name="T15" fmla="*/ 10800 h 1905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9" h="19058">
                      <a:moveTo>
                        <a:pt x="7169" y="15424"/>
                      </a:moveTo>
                      <a:cubicBezTo>
                        <a:pt x="3916" y="14123"/>
                        <a:pt x="2331" y="10417"/>
                        <a:pt x="3632" y="7167"/>
                      </a:cubicBezTo>
                      <a:cubicBezTo>
                        <a:pt x="4934" y="3917"/>
                        <a:pt x="8638" y="2331"/>
                        <a:pt x="11889" y="3632"/>
                      </a:cubicBezTo>
                      <a:cubicBezTo>
                        <a:pt x="15141" y="4934"/>
                        <a:pt x="16728" y="8640"/>
                        <a:pt x="15425" y="11890"/>
                      </a:cubicBezTo>
                      <a:cubicBezTo>
                        <a:pt x="14124" y="15140"/>
                        <a:pt x="10419" y="16728"/>
                        <a:pt x="7169" y="15424"/>
                      </a:cubicBezTo>
                      <a:moveTo>
                        <a:pt x="13071" y="685"/>
                      </a:moveTo>
                      <a:cubicBezTo>
                        <a:pt x="8186" y="-1271"/>
                        <a:pt x="2639" y="1104"/>
                        <a:pt x="686" y="5987"/>
                      </a:cubicBezTo>
                      <a:cubicBezTo>
                        <a:pt x="-1271" y="10871"/>
                        <a:pt x="1104" y="16416"/>
                        <a:pt x="5987" y="18372"/>
                      </a:cubicBezTo>
                      <a:cubicBezTo>
                        <a:pt x="10874" y="20329"/>
                        <a:pt x="16418" y="17955"/>
                        <a:pt x="18375" y="13070"/>
                      </a:cubicBezTo>
                      <a:cubicBezTo>
                        <a:pt x="20328" y="8186"/>
                        <a:pt x="17956" y="2641"/>
                        <a:pt x="13071" y="68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19" name="AutoShape 10"/>
                <p:cNvSpPr/>
                <p:nvPr/>
              </p:nvSpPr>
              <p:spPr bwMode="auto">
                <a:xfrm>
                  <a:off x="7203927" y="3702114"/>
                  <a:ext cx="56941" cy="58818"/>
                </a:xfrm>
                <a:custGeom>
                  <a:avLst/>
                  <a:gdLst>
                    <a:gd name="T0" fmla="+- 0 10804 288"/>
                    <a:gd name="T1" fmla="*/ T0 w 21033"/>
                    <a:gd name="T2" fmla="+- 0 10798 277"/>
                    <a:gd name="T3" fmla="*/ 10798 h 21043"/>
                    <a:gd name="T4" fmla="+- 0 10804 288"/>
                    <a:gd name="T5" fmla="*/ T4 w 21033"/>
                    <a:gd name="T6" fmla="+- 0 10798 277"/>
                    <a:gd name="T7" fmla="*/ 10798 h 21043"/>
                    <a:gd name="T8" fmla="+- 0 10804 288"/>
                    <a:gd name="T9" fmla="*/ T8 w 21033"/>
                    <a:gd name="T10" fmla="+- 0 10798 277"/>
                    <a:gd name="T11" fmla="*/ 10798 h 21043"/>
                    <a:gd name="T12" fmla="+- 0 10804 288"/>
                    <a:gd name="T13" fmla="*/ T12 w 21033"/>
                    <a:gd name="T14" fmla="+- 0 10798 277"/>
                    <a:gd name="T15" fmla="*/ 10798 h 2104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3" h="21043">
                      <a:moveTo>
                        <a:pt x="20881" y="2825"/>
                      </a:moveTo>
                      <a:cubicBezTo>
                        <a:pt x="21312" y="1771"/>
                        <a:pt x="20787" y="572"/>
                        <a:pt x="19713" y="149"/>
                      </a:cubicBezTo>
                      <a:cubicBezTo>
                        <a:pt x="18636" y="-277"/>
                        <a:pt x="17414" y="238"/>
                        <a:pt x="16984" y="1296"/>
                      </a:cubicBezTo>
                      <a:lnTo>
                        <a:pt x="16980" y="1292"/>
                      </a:lnTo>
                      <a:cubicBezTo>
                        <a:pt x="13964" y="8692"/>
                        <a:pt x="8182" y="14184"/>
                        <a:pt x="1269" y="17089"/>
                      </a:cubicBezTo>
                      <a:cubicBezTo>
                        <a:pt x="207" y="17536"/>
                        <a:pt x="-288" y="18747"/>
                        <a:pt x="170" y="19789"/>
                      </a:cubicBezTo>
                      <a:cubicBezTo>
                        <a:pt x="629" y="20840"/>
                        <a:pt x="1863" y="21323"/>
                        <a:pt x="2924" y="20876"/>
                      </a:cubicBezTo>
                      <a:cubicBezTo>
                        <a:pt x="2961" y="20860"/>
                        <a:pt x="2982" y="20828"/>
                        <a:pt x="3014" y="20815"/>
                      </a:cubicBezTo>
                      <a:cubicBezTo>
                        <a:pt x="10874" y="17480"/>
                        <a:pt x="17451" y="11227"/>
                        <a:pt x="20877" y="2825"/>
                      </a:cubicBezTo>
                      <a:cubicBezTo>
                        <a:pt x="20877" y="2825"/>
                        <a:pt x="20881" y="2825"/>
                        <a:pt x="20881" y="28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20" name="AutoShape 11"/>
                <p:cNvSpPr/>
                <p:nvPr/>
              </p:nvSpPr>
              <p:spPr bwMode="auto">
                <a:xfrm>
                  <a:off x="7226451" y="3725267"/>
                  <a:ext cx="81970" cy="83847"/>
                </a:xfrm>
                <a:custGeom>
                  <a:avLst/>
                  <a:gdLst>
                    <a:gd name="T0" fmla="+- 0 10803 203"/>
                    <a:gd name="T1" fmla="*/ T0 w 21201"/>
                    <a:gd name="T2" fmla="+- 0 10798 194"/>
                    <a:gd name="T3" fmla="*/ 10798 h 21209"/>
                    <a:gd name="T4" fmla="+- 0 10803 203"/>
                    <a:gd name="T5" fmla="*/ T4 w 21201"/>
                    <a:gd name="T6" fmla="+- 0 10798 194"/>
                    <a:gd name="T7" fmla="*/ 10798 h 21209"/>
                    <a:gd name="T8" fmla="+- 0 10803 203"/>
                    <a:gd name="T9" fmla="*/ T8 w 21201"/>
                    <a:gd name="T10" fmla="+- 0 10798 194"/>
                    <a:gd name="T11" fmla="*/ 10798 h 21209"/>
                    <a:gd name="T12" fmla="+- 0 10803 203"/>
                    <a:gd name="T13" fmla="*/ T12 w 21201"/>
                    <a:gd name="T14" fmla="+- 0 10798 194"/>
                    <a:gd name="T15" fmla="*/ 10798 h 2120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201" h="21209">
                      <a:moveTo>
                        <a:pt x="20267" y="104"/>
                      </a:moveTo>
                      <a:cubicBezTo>
                        <a:pt x="19508" y="-194"/>
                        <a:pt x="18645" y="169"/>
                        <a:pt x="18339" y="912"/>
                      </a:cubicBezTo>
                      <a:cubicBezTo>
                        <a:pt x="14991" y="9110"/>
                        <a:pt x="8568" y="15198"/>
                        <a:pt x="894" y="18420"/>
                      </a:cubicBezTo>
                      <a:cubicBezTo>
                        <a:pt x="144" y="18735"/>
                        <a:pt x="-203" y="19589"/>
                        <a:pt x="121" y="20327"/>
                      </a:cubicBezTo>
                      <a:cubicBezTo>
                        <a:pt x="442" y="21068"/>
                        <a:pt x="1314" y="21406"/>
                        <a:pt x="2067" y="21090"/>
                      </a:cubicBezTo>
                      <a:cubicBezTo>
                        <a:pt x="2102" y="21073"/>
                        <a:pt x="2125" y="21042"/>
                        <a:pt x="2159" y="21025"/>
                      </a:cubicBezTo>
                      <a:cubicBezTo>
                        <a:pt x="10491" y="17500"/>
                        <a:pt x="17461" y="10881"/>
                        <a:pt x="21095" y="1994"/>
                      </a:cubicBezTo>
                      <a:cubicBezTo>
                        <a:pt x="21397" y="1250"/>
                        <a:pt x="21026" y="404"/>
                        <a:pt x="20267" y="10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21" name="AutoShape 12"/>
                <p:cNvSpPr/>
                <p:nvPr/>
              </p:nvSpPr>
              <p:spPr bwMode="auto">
                <a:xfrm>
                  <a:off x="7215188" y="3714003"/>
                  <a:ext cx="69456" cy="70707"/>
                </a:xfrm>
                <a:custGeom>
                  <a:avLst/>
                  <a:gdLst>
                    <a:gd name="T0" fmla="+- 0 10802 238"/>
                    <a:gd name="T1" fmla="*/ T0 w 21128"/>
                    <a:gd name="T2" fmla="+- 0 10797 227"/>
                    <a:gd name="T3" fmla="*/ 10797 h 21141"/>
                    <a:gd name="T4" fmla="+- 0 10802 238"/>
                    <a:gd name="T5" fmla="*/ T4 w 21128"/>
                    <a:gd name="T6" fmla="+- 0 10797 227"/>
                    <a:gd name="T7" fmla="*/ 10797 h 21141"/>
                    <a:gd name="T8" fmla="+- 0 10802 238"/>
                    <a:gd name="T9" fmla="*/ T8 w 21128"/>
                    <a:gd name="T10" fmla="+- 0 10797 227"/>
                    <a:gd name="T11" fmla="*/ 10797 h 21141"/>
                    <a:gd name="T12" fmla="+- 0 10802 238"/>
                    <a:gd name="T13" fmla="*/ T12 w 21128"/>
                    <a:gd name="T14" fmla="+- 0 10797 227"/>
                    <a:gd name="T15" fmla="*/ 10797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8" h="21141">
                      <a:moveTo>
                        <a:pt x="20035" y="122"/>
                      </a:moveTo>
                      <a:cubicBezTo>
                        <a:pt x="19142" y="-227"/>
                        <a:pt x="18134" y="195"/>
                        <a:pt x="17778" y="1071"/>
                      </a:cubicBezTo>
                      <a:cubicBezTo>
                        <a:pt x="14571" y="8936"/>
                        <a:pt x="8412" y="14778"/>
                        <a:pt x="1051" y="17867"/>
                      </a:cubicBezTo>
                      <a:lnTo>
                        <a:pt x="1054" y="17867"/>
                      </a:lnTo>
                      <a:cubicBezTo>
                        <a:pt x="172" y="18240"/>
                        <a:pt x="-238" y="19242"/>
                        <a:pt x="142" y="20108"/>
                      </a:cubicBezTo>
                      <a:cubicBezTo>
                        <a:pt x="522" y="20973"/>
                        <a:pt x="1543" y="21372"/>
                        <a:pt x="2425" y="21003"/>
                      </a:cubicBezTo>
                      <a:cubicBezTo>
                        <a:pt x="2459" y="20986"/>
                        <a:pt x="2476" y="20956"/>
                        <a:pt x="2514" y="20936"/>
                      </a:cubicBezTo>
                      <a:cubicBezTo>
                        <a:pt x="10651" y="17491"/>
                        <a:pt x="17459" y="11027"/>
                        <a:pt x="21002" y="2339"/>
                      </a:cubicBezTo>
                      <a:cubicBezTo>
                        <a:pt x="21361" y="1463"/>
                        <a:pt x="20927" y="472"/>
                        <a:pt x="20035" y="12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22" name="AutoShape 13"/>
                <p:cNvSpPr/>
                <p:nvPr/>
              </p:nvSpPr>
              <p:spPr bwMode="auto">
                <a:xfrm>
                  <a:off x="7100682" y="3599495"/>
                  <a:ext cx="57567" cy="58192"/>
                </a:xfrm>
                <a:custGeom>
                  <a:avLst/>
                  <a:gdLst>
                    <a:gd name="T0" fmla="+- 0 10797 278"/>
                    <a:gd name="T1" fmla="*/ T0 w 21039"/>
                    <a:gd name="T2" fmla="+- 0 10803 281"/>
                    <a:gd name="T3" fmla="*/ 10803 h 21044"/>
                    <a:gd name="T4" fmla="+- 0 10797 278"/>
                    <a:gd name="T5" fmla="*/ T4 w 21039"/>
                    <a:gd name="T6" fmla="+- 0 10803 281"/>
                    <a:gd name="T7" fmla="*/ 10803 h 21044"/>
                    <a:gd name="T8" fmla="+- 0 10797 278"/>
                    <a:gd name="T9" fmla="*/ T8 w 21039"/>
                    <a:gd name="T10" fmla="+- 0 10803 281"/>
                    <a:gd name="T11" fmla="*/ 10803 h 21044"/>
                    <a:gd name="T12" fmla="+- 0 10797 278"/>
                    <a:gd name="T13" fmla="*/ T12 w 21039"/>
                    <a:gd name="T14" fmla="+- 0 10803 281"/>
                    <a:gd name="T15" fmla="*/ 10803 h 21044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9" h="21044">
                      <a:moveTo>
                        <a:pt x="20871" y="1248"/>
                      </a:moveTo>
                      <a:cubicBezTo>
                        <a:pt x="20411" y="197"/>
                        <a:pt x="19177" y="-281"/>
                        <a:pt x="18112" y="169"/>
                      </a:cubicBezTo>
                      <a:cubicBezTo>
                        <a:pt x="18075" y="181"/>
                        <a:pt x="18050" y="214"/>
                        <a:pt x="18021" y="226"/>
                      </a:cubicBezTo>
                      <a:cubicBezTo>
                        <a:pt x="10159" y="3562"/>
                        <a:pt x="3583" y="9820"/>
                        <a:pt x="152" y="18220"/>
                      </a:cubicBezTo>
                      <a:lnTo>
                        <a:pt x="148" y="18220"/>
                      </a:lnTo>
                      <a:cubicBezTo>
                        <a:pt x="-278" y="19278"/>
                        <a:pt x="242" y="20473"/>
                        <a:pt x="1320" y="20896"/>
                      </a:cubicBezTo>
                      <a:cubicBezTo>
                        <a:pt x="2398" y="21318"/>
                        <a:pt x="3620" y="20803"/>
                        <a:pt x="4046" y="19749"/>
                      </a:cubicBezTo>
                      <a:lnTo>
                        <a:pt x="4051" y="19749"/>
                      </a:lnTo>
                      <a:cubicBezTo>
                        <a:pt x="7068" y="12356"/>
                        <a:pt x="12856" y="6858"/>
                        <a:pt x="19764" y="3956"/>
                      </a:cubicBezTo>
                      <a:cubicBezTo>
                        <a:pt x="20830" y="3506"/>
                        <a:pt x="21322" y="2298"/>
                        <a:pt x="20871" y="124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24" name="AutoShape 14"/>
                <p:cNvSpPr/>
                <p:nvPr/>
              </p:nvSpPr>
              <p:spPr bwMode="auto">
                <a:xfrm>
                  <a:off x="7055002" y="3553816"/>
                  <a:ext cx="81970" cy="83222"/>
                </a:xfrm>
                <a:custGeom>
                  <a:avLst/>
                  <a:gdLst>
                    <a:gd name="T0" fmla="+- 0 10797 198"/>
                    <a:gd name="T1" fmla="*/ T0 w 21199"/>
                    <a:gd name="T2" fmla="+- 0 10802 198"/>
                    <a:gd name="T3" fmla="*/ 10802 h 21208"/>
                    <a:gd name="T4" fmla="+- 0 10797 198"/>
                    <a:gd name="T5" fmla="*/ T4 w 21199"/>
                    <a:gd name="T6" fmla="+- 0 10802 198"/>
                    <a:gd name="T7" fmla="*/ 10802 h 21208"/>
                    <a:gd name="T8" fmla="+- 0 10797 198"/>
                    <a:gd name="T9" fmla="*/ T8 w 21199"/>
                    <a:gd name="T10" fmla="+- 0 10802 198"/>
                    <a:gd name="T11" fmla="*/ 10802 h 21208"/>
                    <a:gd name="T12" fmla="+- 0 10797 198"/>
                    <a:gd name="T13" fmla="*/ T12 w 21199"/>
                    <a:gd name="T14" fmla="+- 0 10802 198"/>
                    <a:gd name="T15" fmla="*/ 10802 h 2120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99" h="21208">
                      <a:moveTo>
                        <a:pt x="21077" y="880"/>
                      </a:moveTo>
                      <a:cubicBezTo>
                        <a:pt x="20753" y="142"/>
                        <a:pt x="19881" y="-198"/>
                        <a:pt x="19129" y="117"/>
                      </a:cubicBezTo>
                      <a:cubicBezTo>
                        <a:pt x="19097" y="131"/>
                        <a:pt x="19071" y="162"/>
                        <a:pt x="19039" y="179"/>
                      </a:cubicBezTo>
                      <a:cubicBezTo>
                        <a:pt x="10706" y="3707"/>
                        <a:pt x="3739" y="10322"/>
                        <a:pt x="106" y="19208"/>
                      </a:cubicBezTo>
                      <a:cubicBezTo>
                        <a:pt x="-198" y="19957"/>
                        <a:pt x="172" y="20803"/>
                        <a:pt x="934" y="21101"/>
                      </a:cubicBezTo>
                      <a:cubicBezTo>
                        <a:pt x="1689" y="21401"/>
                        <a:pt x="2552" y="21041"/>
                        <a:pt x="2859" y="20292"/>
                      </a:cubicBezTo>
                      <a:cubicBezTo>
                        <a:pt x="6206" y="12096"/>
                        <a:pt x="12625" y="6008"/>
                        <a:pt x="20301" y="2787"/>
                      </a:cubicBezTo>
                      <a:cubicBezTo>
                        <a:pt x="21051" y="2469"/>
                        <a:pt x="21402" y="1618"/>
                        <a:pt x="21077" y="88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25" name="AutoShape 15"/>
                <p:cNvSpPr/>
                <p:nvPr/>
              </p:nvSpPr>
              <p:spPr bwMode="auto">
                <a:xfrm>
                  <a:off x="7078154" y="3576343"/>
                  <a:ext cx="69456" cy="71333"/>
                </a:xfrm>
                <a:custGeom>
                  <a:avLst/>
                  <a:gdLst>
                    <a:gd name="T0" fmla="+- 0 10796 232"/>
                    <a:gd name="T1" fmla="*/ T0 w 21129"/>
                    <a:gd name="T2" fmla="+- 0 10804 234"/>
                    <a:gd name="T3" fmla="*/ 10804 h 21141"/>
                    <a:gd name="T4" fmla="+- 0 10796 232"/>
                    <a:gd name="T5" fmla="*/ T4 w 21129"/>
                    <a:gd name="T6" fmla="+- 0 10804 234"/>
                    <a:gd name="T7" fmla="*/ 10804 h 21141"/>
                    <a:gd name="T8" fmla="+- 0 10796 232"/>
                    <a:gd name="T9" fmla="*/ T8 w 21129"/>
                    <a:gd name="T10" fmla="+- 0 10804 234"/>
                    <a:gd name="T11" fmla="*/ 10804 h 21141"/>
                    <a:gd name="T12" fmla="+- 0 10796 232"/>
                    <a:gd name="T13" fmla="*/ T12 w 21129"/>
                    <a:gd name="T14" fmla="+- 0 10804 234"/>
                    <a:gd name="T15" fmla="*/ 10804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9" h="21141">
                      <a:moveTo>
                        <a:pt x="20075" y="3267"/>
                      </a:moveTo>
                      <a:cubicBezTo>
                        <a:pt x="20953" y="2898"/>
                        <a:pt x="21368" y="1899"/>
                        <a:pt x="20987" y="1030"/>
                      </a:cubicBezTo>
                      <a:cubicBezTo>
                        <a:pt x="20611" y="168"/>
                        <a:pt x="19589" y="-234"/>
                        <a:pt x="18707" y="138"/>
                      </a:cubicBezTo>
                      <a:cubicBezTo>
                        <a:pt x="18670" y="152"/>
                        <a:pt x="18649" y="185"/>
                        <a:pt x="18615" y="198"/>
                      </a:cubicBezTo>
                      <a:cubicBezTo>
                        <a:pt x="10481" y="3647"/>
                        <a:pt x="3673" y="10118"/>
                        <a:pt x="124" y="18802"/>
                      </a:cubicBezTo>
                      <a:cubicBezTo>
                        <a:pt x="-232" y="19678"/>
                        <a:pt x="205" y="20666"/>
                        <a:pt x="1094" y="21019"/>
                      </a:cubicBezTo>
                      <a:cubicBezTo>
                        <a:pt x="1983" y="21366"/>
                        <a:pt x="2991" y="20946"/>
                        <a:pt x="3354" y="20071"/>
                      </a:cubicBezTo>
                      <a:cubicBezTo>
                        <a:pt x="6561" y="12205"/>
                        <a:pt x="12717" y="6360"/>
                        <a:pt x="20075" y="3274"/>
                      </a:cubicBezTo>
                      <a:cubicBezTo>
                        <a:pt x="20075" y="3274"/>
                        <a:pt x="20075" y="3267"/>
                        <a:pt x="20075" y="3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26" name="Group 39"/>
            <p:cNvGrpSpPr/>
            <p:nvPr/>
          </p:nvGrpSpPr>
          <p:grpSpPr>
            <a:xfrm>
              <a:off x="9765" y="3781"/>
              <a:ext cx="3997" cy="3997"/>
              <a:chOff x="4643438" y="1643056"/>
              <a:chExt cx="1903642" cy="1903642"/>
            </a:xfrm>
          </p:grpSpPr>
          <p:sp>
            <p:nvSpPr>
              <p:cNvPr id="27" name="Arc 9"/>
              <p:cNvSpPr/>
              <p:nvPr/>
            </p:nvSpPr>
            <p:spPr>
              <a:xfrm>
                <a:off x="4643438" y="1643056"/>
                <a:ext cx="1903642" cy="1903642"/>
              </a:xfrm>
              <a:prstGeom prst="arc">
                <a:avLst>
                  <a:gd name="adj1" fmla="val 10782369"/>
                  <a:gd name="adj2" fmla="val 0"/>
                </a:avLst>
              </a:prstGeom>
              <a:solidFill>
                <a:srgbClr val="00728D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grpSp>
            <p:nvGrpSpPr>
              <p:cNvPr id="28" name="Group 33"/>
              <p:cNvGrpSpPr/>
              <p:nvPr/>
            </p:nvGrpSpPr>
            <p:grpSpPr>
              <a:xfrm>
                <a:off x="5357818" y="1928808"/>
                <a:ext cx="517136" cy="451834"/>
                <a:chOff x="4800505" y="2786674"/>
                <a:chExt cx="366676" cy="320373"/>
              </a:xfrm>
              <a:solidFill>
                <a:schemeClr val="bg1"/>
              </a:solidFill>
            </p:grpSpPr>
            <p:sp>
              <p:nvSpPr>
                <p:cNvPr id="29" name="AutoShape 43"/>
                <p:cNvSpPr/>
                <p:nvPr/>
              </p:nvSpPr>
              <p:spPr bwMode="auto">
                <a:xfrm>
                  <a:off x="4800505" y="2786674"/>
                  <a:ext cx="366676" cy="26343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951" y="9367"/>
                      </a:moveTo>
                      <a:cubicBezTo>
                        <a:pt x="10901" y="9383"/>
                        <a:pt x="10851" y="9391"/>
                        <a:pt x="10800" y="9391"/>
                      </a:cubicBezTo>
                      <a:cubicBezTo>
                        <a:pt x="10748" y="9391"/>
                        <a:pt x="10698" y="9383"/>
                        <a:pt x="10648" y="9367"/>
                      </a:cubicBezTo>
                      <a:lnTo>
                        <a:pt x="1873" y="6550"/>
                      </a:lnTo>
                      <a:cubicBezTo>
                        <a:pt x="1566" y="6452"/>
                        <a:pt x="1349" y="6072"/>
                        <a:pt x="1349" y="5634"/>
                      </a:cubicBezTo>
                      <a:cubicBezTo>
                        <a:pt x="1349" y="5197"/>
                        <a:pt x="1566" y="4817"/>
                        <a:pt x="1873" y="4719"/>
                      </a:cubicBezTo>
                      <a:lnTo>
                        <a:pt x="10648" y="1902"/>
                      </a:lnTo>
                      <a:cubicBezTo>
                        <a:pt x="10698" y="1886"/>
                        <a:pt x="10748" y="1878"/>
                        <a:pt x="10800" y="1878"/>
                      </a:cubicBezTo>
                      <a:cubicBezTo>
                        <a:pt x="10851" y="1878"/>
                        <a:pt x="10901" y="1886"/>
                        <a:pt x="10951" y="1902"/>
                      </a:cubicBezTo>
                      <a:lnTo>
                        <a:pt x="19726" y="4719"/>
                      </a:lnTo>
                      <a:cubicBezTo>
                        <a:pt x="20033" y="4817"/>
                        <a:pt x="20249" y="5197"/>
                        <a:pt x="20249" y="5634"/>
                      </a:cubicBezTo>
                      <a:cubicBezTo>
                        <a:pt x="20249" y="6072"/>
                        <a:pt x="20033" y="6452"/>
                        <a:pt x="19726" y="6550"/>
                      </a:cubicBezTo>
                      <a:cubicBezTo>
                        <a:pt x="19726" y="6550"/>
                        <a:pt x="10951" y="9367"/>
                        <a:pt x="10951" y="9367"/>
                      </a:cubicBezTo>
                      <a:close/>
                      <a:moveTo>
                        <a:pt x="16874" y="16904"/>
                      </a:moveTo>
                      <a:cubicBezTo>
                        <a:pt x="16874" y="17942"/>
                        <a:pt x="14849" y="19721"/>
                        <a:pt x="10800" y="19721"/>
                      </a:cubicBezTo>
                      <a:cubicBezTo>
                        <a:pt x="6749" y="19721"/>
                        <a:pt x="4724" y="17942"/>
                        <a:pt x="4724" y="16904"/>
                      </a:cubicBezTo>
                      <a:lnTo>
                        <a:pt x="4724" y="9394"/>
                      </a:lnTo>
                      <a:lnTo>
                        <a:pt x="10353" y="11200"/>
                      </a:lnTo>
                      <a:cubicBezTo>
                        <a:pt x="10501" y="11246"/>
                        <a:pt x="10651" y="11269"/>
                        <a:pt x="10800" y="11269"/>
                      </a:cubicBezTo>
                      <a:cubicBezTo>
                        <a:pt x="10949" y="11269"/>
                        <a:pt x="11098" y="11246"/>
                        <a:pt x="11255" y="11198"/>
                      </a:cubicBezTo>
                      <a:lnTo>
                        <a:pt x="16874" y="9394"/>
                      </a:lnTo>
                      <a:cubicBezTo>
                        <a:pt x="16874" y="9394"/>
                        <a:pt x="16874" y="16904"/>
                        <a:pt x="16874" y="16904"/>
                      </a:cubicBezTo>
                      <a:close/>
                      <a:moveTo>
                        <a:pt x="21600" y="5634"/>
                      </a:moveTo>
                      <a:cubicBezTo>
                        <a:pt x="21600" y="4314"/>
                        <a:pt x="20954" y="3185"/>
                        <a:pt x="20030" y="2888"/>
                      </a:cubicBezTo>
                      <a:lnTo>
                        <a:pt x="11246" y="68"/>
                      </a:lnTo>
                      <a:cubicBezTo>
                        <a:pt x="11098" y="22"/>
                        <a:pt x="10949" y="0"/>
                        <a:pt x="10800" y="0"/>
                      </a:cubicBezTo>
                      <a:cubicBezTo>
                        <a:pt x="10651" y="0"/>
                        <a:pt x="10501" y="22"/>
                        <a:pt x="10344" y="71"/>
                      </a:cubicBezTo>
                      <a:lnTo>
                        <a:pt x="1570" y="2888"/>
                      </a:lnTo>
                      <a:cubicBezTo>
                        <a:pt x="645" y="3185"/>
                        <a:pt x="0" y="4314"/>
                        <a:pt x="0" y="5634"/>
                      </a:cubicBezTo>
                      <a:cubicBezTo>
                        <a:pt x="0" y="6955"/>
                        <a:pt x="645" y="8084"/>
                        <a:pt x="1569" y="8380"/>
                      </a:cubicBezTo>
                      <a:lnTo>
                        <a:pt x="3374" y="8960"/>
                      </a:lnTo>
                      <a:lnTo>
                        <a:pt x="3374" y="16904"/>
                      </a:lnTo>
                      <a:cubicBezTo>
                        <a:pt x="3374" y="19397"/>
                        <a:pt x="5425" y="21600"/>
                        <a:pt x="10800" y="21600"/>
                      </a:cubicBezTo>
                      <a:cubicBezTo>
                        <a:pt x="16174" y="21600"/>
                        <a:pt x="18224" y="19397"/>
                        <a:pt x="18224" y="16904"/>
                      </a:cubicBezTo>
                      <a:lnTo>
                        <a:pt x="18224" y="8960"/>
                      </a:lnTo>
                      <a:lnTo>
                        <a:pt x="20030" y="8380"/>
                      </a:lnTo>
                      <a:cubicBezTo>
                        <a:pt x="20954" y="8084"/>
                        <a:pt x="21600" y="6955"/>
                        <a:pt x="21600" y="563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30" name="AutoShape 44"/>
                <p:cNvSpPr/>
                <p:nvPr/>
              </p:nvSpPr>
              <p:spPr bwMode="auto">
                <a:xfrm>
                  <a:off x="5132766" y="2901184"/>
                  <a:ext cx="22526" cy="12577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1963"/>
                      </a:moveTo>
                      <a:lnTo>
                        <a:pt x="0" y="19636"/>
                      </a:lnTo>
                      <a:cubicBezTo>
                        <a:pt x="0" y="20721"/>
                        <a:pt x="4841" y="21599"/>
                        <a:pt x="10800" y="21599"/>
                      </a:cubicBezTo>
                      <a:cubicBezTo>
                        <a:pt x="16758" y="21599"/>
                        <a:pt x="21600" y="20721"/>
                        <a:pt x="21600" y="19636"/>
                      </a:cubicBezTo>
                      <a:lnTo>
                        <a:pt x="21600" y="1963"/>
                      </a:lnTo>
                      <a:cubicBezTo>
                        <a:pt x="21600" y="878"/>
                        <a:pt x="16758" y="0"/>
                        <a:pt x="10800" y="0"/>
                      </a:cubicBezTo>
                      <a:cubicBezTo>
                        <a:pt x="4841" y="0"/>
                        <a:pt x="0" y="878"/>
                        <a:pt x="0" y="196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31" name="AutoShape 45"/>
                <p:cNvSpPr/>
                <p:nvPr/>
              </p:nvSpPr>
              <p:spPr bwMode="auto">
                <a:xfrm>
                  <a:off x="5120877" y="3038217"/>
                  <a:ext cx="46304" cy="6883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38" y="0"/>
                        <a:pt x="0" y="10427"/>
                        <a:pt x="0" y="14400"/>
                      </a:cubicBezTo>
                      <a:cubicBezTo>
                        <a:pt x="0" y="18372"/>
                        <a:pt x="4838" y="21599"/>
                        <a:pt x="10800" y="21599"/>
                      </a:cubicBezTo>
                      <a:cubicBezTo>
                        <a:pt x="16761" y="21599"/>
                        <a:pt x="21600" y="18372"/>
                        <a:pt x="21600" y="14400"/>
                      </a:cubicBezTo>
                      <a:cubicBezTo>
                        <a:pt x="21600" y="10427"/>
                        <a:pt x="16761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32" name="Group 37"/>
            <p:cNvGrpSpPr/>
            <p:nvPr/>
          </p:nvGrpSpPr>
          <p:grpSpPr>
            <a:xfrm>
              <a:off x="1718" y="3781"/>
              <a:ext cx="3997" cy="3997"/>
              <a:chOff x="810968" y="1643055"/>
              <a:chExt cx="1903642" cy="1903642"/>
            </a:xfrm>
          </p:grpSpPr>
          <p:sp>
            <p:nvSpPr>
              <p:cNvPr id="33" name="Arc 7"/>
              <p:cNvSpPr/>
              <p:nvPr/>
            </p:nvSpPr>
            <p:spPr>
              <a:xfrm>
                <a:off x="810968" y="1643055"/>
                <a:ext cx="1903642" cy="1903642"/>
              </a:xfrm>
              <a:prstGeom prst="arc">
                <a:avLst>
                  <a:gd name="adj1" fmla="val 10782369"/>
                  <a:gd name="adj2" fmla="val 0"/>
                </a:avLst>
              </a:prstGeom>
              <a:solidFill>
                <a:srgbClr val="00728D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grpSp>
            <p:nvGrpSpPr>
              <p:cNvPr id="34" name="Group 35"/>
              <p:cNvGrpSpPr/>
              <p:nvPr/>
            </p:nvGrpSpPr>
            <p:grpSpPr>
              <a:xfrm>
                <a:off x="1571604" y="1857370"/>
                <a:ext cx="387410" cy="517136"/>
                <a:chOff x="1868971" y="2767277"/>
                <a:chExt cx="274694" cy="366676"/>
              </a:xfrm>
              <a:solidFill>
                <a:schemeClr val="bg1"/>
              </a:solidFill>
            </p:grpSpPr>
            <p:sp>
              <p:nvSpPr>
                <p:cNvPr id="35" name="AutoShape 115"/>
                <p:cNvSpPr/>
                <p:nvPr/>
              </p:nvSpPr>
              <p:spPr bwMode="auto">
                <a:xfrm>
                  <a:off x="1868971" y="2767277"/>
                  <a:ext cx="274694" cy="36667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800" y="12825"/>
                      </a:moveTo>
                      <a:lnTo>
                        <a:pt x="19800" y="13500"/>
                      </a:lnTo>
                      <a:lnTo>
                        <a:pt x="19800" y="14850"/>
                      </a:lnTo>
                      <a:lnTo>
                        <a:pt x="19800" y="15525"/>
                      </a:lnTo>
                      <a:cubicBezTo>
                        <a:pt x="19800" y="18129"/>
                        <a:pt x="16972" y="20249"/>
                        <a:pt x="13499" y="20249"/>
                      </a:cubicBezTo>
                      <a:lnTo>
                        <a:pt x="8099" y="20249"/>
                      </a:lnTo>
                      <a:cubicBezTo>
                        <a:pt x="4627" y="20249"/>
                        <a:pt x="1800" y="18129"/>
                        <a:pt x="1800" y="15525"/>
                      </a:cubicBezTo>
                      <a:lnTo>
                        <a:pt x="1800" y="14850"/>
                      </a:lnTo>
                      <a:lnTo>
                        <a:pt x="1800" y="13500"/>
                      </a:lnTo>
                      <a:lnTo>
                        <a:pt x="1800" y="12825"/>
                      </a:lnTo>
                      <a:lnTo>
                        <a:pt x="1800" y="10800"/>
                      </a:lnTo>
                      <a:cubicBezTo>
                        <a:pt x="1800" y="10427"/>
                        <a:pt x="2203" y="10124"/>
                        <a:pt x="2699" y="10124"/>
                      </a:cubicBezTo>
                      <a:lnTo>
                        <a:pt x="4499" y="10124"/>
                      </a:lnTo>
                      <a:lnTo>
                        <a:pt x="17100" y="10124"/>
                      </a:lnTo>
                      <a:lnTo>
                        <a:pt x="18899" y="10124"/>
                      </a:lnTo>
                      <a:cubicBezTo>
                        <a:pt x="19396" y="10124"/>
                        <a:pt x="19800" y="10427"/>
                        <a:pt x="19800" y="10800"/>
                      </a:cubicBezTo>
                      <a:cubicBezTo>
                        <a:pt x="19800" y="10800"/>
                        <a:pt x="19800" y="12825"/>
                        <a:pt x="19800" y="12825"/>
                      </a:cubicBezTo>
                      <a:close/>
                      <a:moveTo>
                        <a:pt x="14400" y="6075"/>
                      </a:moveTo>
                      <a:lnTo>
                        <a:pt x="14400" y="6076"/>
                      </a:lnTo>
                      <a:lnTo>
                        <a:pt x="14400" y="8774"/>
                      </a:lnTo>
                      <a:lnTo>
                        <a:pt x="7200" y="8774"/>
                      </a:lnTo>
                      <a:lnTo>
                        <a:pt x="7200" y="6076"/>
                      </a:lnTo>
                      <a:lnTo>
                        <a:pt x="7200" y="6075"/>
                      </a:lnTo>
                      <a:cubicBezTo>
                        <a:pt x="7200" y="4583"/>
                        <a:pt x="8811" y="3375"/>
                        <a:pt x="10800" y="3375"/>
                      </a:cubicBezTo>
                      <a:cubicBezTo>
                        <a:pt x="12788" y="3375"/>
                        <a:pt x="14400" y="4583"/>
                        <a:pt x="14400" y="6075"/>
                      </a:cubicBezTo>
                      <a:moveTo>
                        <a:pt x="4499" y="6075"/>
                      </a:moveTo>
                      <a:cubicBezTo>
                        <a:pt x="4499" y="3465"/>
                        <a:pt x="7320" y="1350"/>
                        <a:pt x="10800" y="1350"/>
                      </a:cubicBezTo>
                      <a:cubicBezTo>
                        <a:pt x="14279" y="1350"/>
                        <a:pt x="17100" y="3465"/>
                        <a:pt x="17100" y="6075"/>
                      </a:cubicBezTo>
                      <a:lnTo>
                        <a:pt x="17100" y="8774"/>
                      </a:lnTo>
                      <a:lnTo>
                        <a:pt x="15299" y="8774"/>
                      </a:lnTo>
                      <a:lnTo>
                        <a:pt x="15299" y="6076"/>
                      </a:lnTo>
                      <a:cubicBezTo>
                        <a:pt x="15299" y="4212"/>
                        <a:pt x="13285" y="2701"/>
                        <a:pt x="10800" y="2701"/>
                      </a:cubicBezTo>
                      <a:cubicBezTo>
                        <a:pt x="8314" y="2701"/>
                        <a:pt x="6299" y="4212"/>
                        <a:pt x="6299" y="6076"/>
                      </a:cubicBezTo>
                      <a:lnTo>
                        <a:pt x="6299" y="8774"/>
                      </a:lnTo>
                      <a:lnTo>
                        <a:pt x="4499" y="8774"/>
                      </a:lnTo>
                      <a:cubicBezTo>
                        <a:pt x="4499" y="8774"/>
                        <a:pt x="4499" y="6075"/>
                        <a:pt x="4499" y="6075"/>
                      </a:cubicBezTo>
                      <a:close/>
                      <a:moveTo>
                        <a:pt x="18899" y="8774"/>
                      </a:moveTo>
                      <a:lnTo>
                        <a:pt x="18899" y="6075"/>
                      </a:lnTo>
                      <a:cubicBezTo>
                        <a:pt x="18899" y="2719"/>
                        <a:pt x="15274" y="0"/>
                        <a:pt x="10800" y="0"/>
                      </a:cubicBezTo>
                      <a:cubicBezTo>
                        <a:pt x="6325" y="0"/>
                        <a:pt x="2699" y="2719"/>
                        <a:pt x="2699" y="6075"/>
                      </a:cubicBezTo>
                      <a:lnTo>
                        <a:pt x="2699" y="8774"/>
                      </a:lnTo>
                      <a:cubicBezTo>
                        <a:pt x="1208" y="8774"/>
                        <a:pt x="0" y="9681"/>
                        <a:pt x="0" y="10800"/>
                      </a:cubicBezTo>
                      <a:lnTo>
                        <a:pt x="0" y="12825"/>
                      </a:lnTo>
                      <a:lnTo>
                        <a:pt x="0" y="13500"/>
                      </a:lnTo>
                      <a:lnTo>
                        <a:pt x="0" y="14850"/>
                      </a:lnTo>
                      <a:lnTo>
                        <a:pt x="0" y="15525"/>
                      </a:lnTo>
                      <a:cubicBezTo>
                        <a:pt x="0" y="18880"/>
                        <a:pt x="3625" y="21599"/>
                        <a:pt x="8099" y="21599"/>
                      </a:cubicBezTo>
                      <a:lnTo>
                        <a:pt x="13499" y="21599"/>
                      </a:lnTo>
                      <a:cubicBezTo>
                        <a:pt x="17974" y="21599"/>
                        <a:pt x="21600" y="18880"/>
                        <a:pt x="21600" y="15525"/>
                      </a:cubicBezTo>
                      <a:lnTo>
                        <a:pt x="21600" y="14850"/>
                      </a:lnTo>
                      <a:lnTo>
                        <a:pt x="21600" y="13500"/>
                      </a:lnTo>
                      <a:lnTo>
                        <a:pt x="21600" y="12825"/>
                      </a:lnTo>
                      <a:lnTo>
                        <a:pt x="21600" y="10800"/>
                      </a:lnTo>
                      <a:cubicBezTo>
                        <a:pt x="21600" y="9681"/>
                        <a:pt x="20391" y="8774"/>
                        <a:pt x="18899" y="877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36" name="AutoShape 116"/>
                <p:cNvSpPr/>
                <p:nvPr/>
              </p:nvSpPr>
              <p:spPr bwMode="auto">
                <a:xfrm>
                  <a:off x="1983479" y="2985030"/>
                  <a:ext cx="45678" cy="6883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38" y="0"/>
                        <a:pt x="0" y="3226"/>
                        <a:pt x="0" y="7201"/>
                      </a:cubicBezTo>
                      <a:cubicBezTo>
                        <a:pt x="0" y="9390"/>
                        <a:pt x="1798" y="13537"/>
                        <a:pt x="3601" y="16821"/>
                      </a:cubicBezTo>
                      <a:cubicBezTo>
                        <a:pt x="5070" y="19493"/>
                        <a:pt x="6916" y="21600"/>
                        <a:pt x="10800" y="21600"/>
                      </a:cubicBezTo>
                      <a:cubicBezTo>
                        <a:pt x="15016" y="21600"/>
                        <a:pt x="16529" y="19514"/>
                        <a:pt x="18003" y="16858"/>
                      </a:cubicBezTo>
                      <a:cubicBezTo>
                        <a:pt x="19828" y="13567"/>
                        <a:pt x="21600" y="9397"/>
                        <a:pt x="21600" y="7201"/>
                      </a:cubicBezTo>
                      <a:cubicBezTo>
                        <a:pt x="21600" y="3226"/>
                        <a:pt x="16761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37" name="Group 38"/>
            <p:cNvGrpSpPr/>
            <p:nvPr/>
          </p:nvGrpSpPr>
          <p:grpSpPr>
            <a:xfrm>
              <a:off x="5733" y="3793"/>
              <a:ext cx="3997" cy="3997"/>
              <a:chOff x="2714612" y="1643056"/>
              <a:chExt cx="1903642" cy="1903642"/>
            </a:xfrm>
          </p:grpSpPr>
          <p:sp>
            <p:nvSpPr>
              <p:cNvPr id="38" name="Arc 8"/>
              <p:cNvSpPr/>
              <p:nvPr/>
            </p:nvSpPr>
            <p:spPr>
              <a:xfrm>
                <a:off x="2714612" y="1643056"/>
                <a:ext cx="1903642" cy="1903642"/>
              </a:xfrm>
              <a:prstGeom prst="arc">
                <a:avLst>
                  <a:gd name="adj1" fmla="val 21571566"/>
                  <a:gd name="adj2" fmla="val 10822907"/>
                </a:avLst>
              </a:prstGeom>
              <a:solidFill>
                <a:srgbClr val="FFADB9"/>
              </a:solidFill>
              <a:ln w="381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grpSp>
            <p:nvGrpSpPr>
              <p:cNvPr id="39" name="Group 36"/>
              <p:cNvGrpSpPr/>
              <p:nvPr/>
            </p:nvGrpSpPr>
            <p:grpSpPr>
              <a:xfrm>
                <a:off x="3425328" y="2857502"/>
                <a:ext cx="516256" cy="387410"/>
                <a:chOff x="359092" y="2813581"/>
                <a:chExt cx="366051" cy="274694"/>
              </a:xfrm>
              <a:solidFill>
                <a:schemeClr val="bg1"/>
              </a:solidFill>
            </p:grpSpPr>
            <p:sp>
              <p:nvSpPr>
                <p:cNvPr id="40" name="AutoShape 118"/>
                <p:cNvSpPr/>
                <p:nvPr/>
              </p:nvSpPr>
              <p:spPr bwMode="auto">
                <a:xfrm>
                  <a:off x="359092" y="2813581"/>
                  <a:ext cx="366051" cy="274694"/>
                </a:xfrm>
                <a:custGeom>
                  <a:avLst/>
                  <a:gdLst>
                    <a:gd name="T0" fmla="*/ 10732 w 21464"/>
                    <a:gd name="T1" fmla="*/ 10800 h 21600"/>
                    <a:gd name="T2" fmla="*/ 10732 w 21464"/>
                    <a:gd name="T3" fmla="*/ 10800 h 21600"/>
                    <a:gd name="T4" fmla="*/ 10732 w 21464"/>
                    <a:gd name="T5" fmla="*/ 10800 h 21600"/>
                    <a:gd name="T6" fmla="*/ 10732 w 21464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464" h="21600">
                      <a:moveTo>
                        <a:pt x="19918" y="11754"/>
                      </a:moveTo>
                      <a:lnTo>
                        <a:pt x="16564" y="18954"/>
                      </a:lnTo>
                      <a:cubicBezTo>
                        <a:pt x="16317" y="19484"/>
                        <a:pt x="15892" y="19800"/>
                        <a:pt x="15427" y="19800"/>
                      </a:cubicBezTo>
                      <a:lnTo>
                        <a:pt x="2683" y="19800"/>
                      </a:lnTo>
                      <a:cubicBezTo>
                        <a:pt x="1943" y="19800"/>
                        <a:pt x="1341" y="18992"/>
                        <a:pt x="1341" y="18000"/>
                      </a:cubicBezTo>
                      <a:lnTo>
                        <a:pt x="1341" y="3600"/>
                      </a:lnTo>
                      <a:cubicBezTo>
                        <a:pt x="1341" y="2608"/>
                        <a:pt x="1943" y="1800"/>
                        <a:pt x="2683" y="1800"/>
                      </a:cubicBezTo>
                      <a:lnTo>
                        <a:pt x="15427" y="1800"/>
                      </a:lnTo>
                      <a:cubicBezTo>
                        <a:pt x="15892" y="1800"/>
                        <a:pt x="16317" y="2116"/>
                        <a:pt x="16564" y="2645"/>
                      </a:cubicBezTo>
                      <a:lnTo>
                        <a:pt x="19917" y="9845"/>
                      </a:lnTo>
                      <a:cubicBezTo>
                        <a:pt x="20188" y="10425"/>
                        <a:pt x="20188" y="11174"/>
                        <a:pt x="19918" y="11754"/>
                      </a:cubicBezTo>
                      <a:moveTo>
                        <a:pt x="21055" y="8891"/>
                      </a:moveTo>
                      <a:lnTo>
                        <a:pt x="17701" y="1691"/>
                      </a:lnTo>
                      <a:cubicBezTo>
                        <a:pt x="17211" y="639"/>
                        <a:pt x="16352" y="0"/>
                        <a:pt x="15427" y="0"/>
                      </a:cubicBezTo>
                      <a:lnTo>
                        <a:pt x="2683" y="0"/>
                      </a:lnTo>
                      <a:cubicBezTo>
                        <a:pt x="1201" y="0"/>
                        <a:pt x="0" y="1611"/>
                        <a:pt x="0" y="3600"/>
                      </a:cubicBezTo>
                      <a:lnTo>
                        <a:pt x="0" y="18000"/>
                      </a:lnTo>
                      <a:cubicBezTo>
                        <a:pt x="0" y="19988"/>
                        <a:pt x="1201" y="21599"/>
                        <a:pt x="2683" y="21599"/>
                      </a:cubicBezTo>
                      <a:lnTo>
                        <a:pt x="15427" y="21599"/>
                      </a:lnTo>
                      <a:cubicBezTo>
                        <a:pt x="16352" y="21599"/>
                        <a:pt x="17211" y="20960"/>
                        <a:pt x="17701" y="19908"/>
                      </a:cubicBezTo>
                      <a:lnTo>
                        <a:pt x="21055" y="12708"/>
                      </a:lnTo>
                      <a:cubicBezTo>
                        <a:pt x="21600" y="11541"/>
                        <a:pt x="21600" y="10059"/>
                        <a:pt x="21055" y="889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41" name="AutoShape 119"/>
                <p:cNvSpPr/>
                <p:nvPr/>
              </p:nvSpPr>
              <p:spPr bwMode="auto">
                <a:xfrm>
                  <a:off x="587481" y="2916200"/>
                  <a:ext cx="68830" cy="6883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8000"/>
                      </a:moveTo>
                      <a:cubicBezTo>
                        <a:pt x="6825" y="18000"/>
                        <a:pt x="3600" y="14774"/>
                        <a:pt x="3600" y="10800"/>
                      </a:cubicBezTo>
                      <a:cubicBezTo>
                        <a:pt x="3600" y="6825"/>
                        <a:pt x="6825" y="3600"/>
                        <a:pt x="10800" y="3600"/>
                      </a:cubicBezTo>
                      <a:cubicBezTo>
                        <a:pt x="14774" y="3600"/>
                        <a:pt x="17999" y="6825"/>
                        <a:pt x="17999" y="10800"/>
                      </a:cubicBezTo>
                      <a:cubicBezTo>
                        <a:pt x="17999" y="14774"/>
                        <a:pt x="14774" y="18000"/>
                        <a:pt x="10800" y="18000"/>
                      </a:cubicBezTo>
                      <a:moveTo>
                        <a:pt x="10800" y="0"/>
                      </a:moveTo>
                      <a:cubicBezTo>
                        <a:pt x="4833" y="0"/>
                        <a:pt x="0" y="4833"/>
                        <a:pt x="0" y="10800"/>
                      </a:cubicBezTo>
                      <a:cubicBezTo>
                        <a:pt x="0" y="16766"/>
                        <a:pt x="4833" y="21599"/>
                        <a:pt x="10800" y="21599"/>
                      </a:cubicBezTo>
                      <a:cubicBezTo>
                        <a:pt x="16766" y="21599"/>
                        <a:pt x="21600" y="16766"/>
                        <a:pt x="21600" y="10800"/>
                      </a:cubicBezTo>
                      <a:cubicBezTo>
                        <a:pt x="21600" y="4833"/>
                        <a:pt x="16766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0800" tIns="50800" rIns="50800" bIns="50800" anchor="ctr"/>
                <a:lstStyle/>
                <a:p>
                  <a:pPr defTabSz="608965"/>
                  <a:endParaRPr lang="en-US" sz="4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grpSp>
        <p:nvGrpSpPr>
          <p:cNvPr id="42" name="组合 41"/>
          <p:cNvGrpSpPr/>
          <p:nvPr/>
        </p:nvGrpSpPr>
        <p:grpSpPr>
          <a:xfrm>
            <a:off x="1021080" y="3860165"/>
            <a:ext cx="2358390" cy="1428750"/>
            <a:chOff x="1324" y="6076"/>
            <a:chExt cx="3714" cy="2250"/>
          </a:xfrm>
        </p:grpSpPr>
        <p:sp>
          <p:nvSpPr>
            <p:cNvPr id="43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014B73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014B73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975350" y="3859530"/>
            <a:ext cx="2358390" cy="1428750"/>
            <a:chOff x="1324" y="6076"/>
            <a:chExt cx="3714" cy="2250"/>
          </a:xfrm>
        </p:grpSpPr>
        <p:sp>
          <p:nvSpPr>
            <p:cNvPr id="46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014B73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014B73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497580" y="2157095"/>
            <a:ext cx="2358390" cy="1428750"/>
            <a:chOff x="1324" y="6076"/>
            <a:chExt cx="3714" cy="2250"/>
          </a:xfrm>
        </p:grpSpPr>
        <p:sp>
          <p:nvSpPr>
            <p:cNvPr id="49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FF4B7D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FF4B7D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374380" y="2101215"/>
            <a:ext cx="2358390" cy="1428750"/>
            <a:chOff x="1324" y="6076"/>
            <a:chExt cx="3714" cy="2250"/>
          </a:xfrm>
        </p:grpSpPr>
        <p:sp>
          <p:nvSpPr>
            <p:cNvPr id="52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FF4B7D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FF4B7D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ransition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84275" y="-62865"/>
            <a:ext cx="3870325" cy="6983730"/>
            <a:chOff x="1865" y="-99"/>
            <a:chExt cx="6095" cy="10998"/>
          </a:xfrm>
        </p:grpSpPr>
        <p:sp>
          <p:nvSpPr>
            <p:cNvPr id="5" name="矩形 4"/>
            <p:cNvSpPr/>
            <p:nvPr/>
          </p:nvSpPr>
          <p:spPr>
            <a:xfrm>
              <a:off x="1885" y="-99"/>
              <a:ext cx="6075" cy="10998"/>
            </a:xfrm>
            <a:prstGeom prst="rect">
              <a:avLst/>
            </a:prstGeom>
            <a:solidFill>
              <a:srgbClr val="AEE8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 descr="gf"/>
            <p:cNvPicPr>
              <a:picLocks noChangeAspect="1"/>
            </p:cNvPicPr>
            <p:nvPr/>
          </p:nvPicPr>
          <p:blipFill>
            <a:blip r:embed="rId2">
              <a:lum bright="-12000" contrast="6000"/>
            </a:blip>
            <a:srcRect l="11389"/>
            <a:stretch>
              <a:fillRect/>
            </a:stretch>
          </p:blipFill>
          <p:spPr>
            <a:xfrm>
              <a:off x="1865" y="1111"/>
              <a:ext cx="4217" cy="9788"/>
            </a:xfrm>
            <a:prstGeom prst="rect">
              <a:avLst/>
            </a:prstGeom>
          </p:spPr>
        </p:pic>
        <p:pic>
          <p:nvPicPr>
            <p:cNvPr id="8" name="图片 7" descr="te"/>
            <p:cNvPicPr>
              <a:picLocks noChangeAspect="1"/>
            </p:cNvPicPr>
            <p:nvPr/>
          </p:nvPicPr>
          <p:blipFill>
            <a:blip r:embed="rId3"/>
            <a:srcRect r="32312"/>
            <a:stretch>
              <a:fillRect/>
            </a:stretch>
          </p:blipFill>
          <p:spPr>
            <a:xfrm>
              <a:off x="5056" y="7515"/>
              <a:ext cx="2888" cy="3384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3765550" y="2312670"/>
            <a:ext cx="2233295" cy="2232025"/>
            <a:chOff x="5930" y="3642"/>
            <a:chExt cx="3517" cy="3515"/>
          </a:xfrm>
        </p:grpSpPr>
        <p:sp>
          <p:nvSpPr>
            <p:cNvPr id="10" name="椭圆 9"/>
            <p:cNvSpPr/>
            <p:nvPr/>
          </p:nvSpPr>
          <p:spPr>
            <a:xfrm>
              <a:off x="5931" y="3642"/>
              <a:ext cx="3515" cy="3515"/>
            </a:xfrm>
            <a:prstGeom prst="ellipse">
              <a:avLst/>
            </a:prstGeom>
            <a:solidFill>
              <a:srgbClr val="FFC6CC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930" y="4444"/>
              <a:ext cx="3517" cy="2032"/>
              <a:chOff x="5930" y="4444"/>
              <a:chExt cx="3517" cy="203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5930" y="4444"/>
                <a:ext cx="3517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>
                    <a:latin typeface="方正行楷简体" panose="02010601030101010101" charset="-122"/>
                    <a:ea typeface="方正行楷简体" panose="02010601030101010101" charset="-122"/>
                  </a:rPr>
                  <a:t>PART THREE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962" y="5169"/>
                <a:ext cx="1453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800">
                    <a:latin typeface="华文新魏" panose="02010800040101010101" charset="-122"/>
                    <a:ea typeface="华文新魏" panose="02010800040101010101" charset="-122"/>
                  </a:rPr>
                  <a:t>叁</a:t>
                </a: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5756910" y="2760345"/>
            <a:ext cx="5069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点击此处添加章节标题</a:t>
            </a:r>
          </a:p>
        </p:txBody>
      </p:sp>
      <p:sp>
        <p:nvSpPr>
          <p:cNvPr id="16" name="任意多边形 15"/>
          <p:cNvSpPr/>
          <p:nvPr/>
        </p:nvSpPr>
        <p:spPr>
          <a:xfrm>
            <a:off x="6170295" y="3455670"/>
            <a:ext cx="4546600" cy="0"/>
          </a:xfrm>
          <a:custGeom>
            <a:avLst/>
            <a:gdLst>
              <a:gd name="connisteX0" fmla="*/ 0 w 4546600"/>
              <a:gd name="connsiteY0" fmla="*/ 0 h 0"/>
              <a:gd name="connisteX1" fmla="*/ 4546600 w 4546600"/>
              <a:gd name="connsiteY1" fmla="*/ 0 h 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4546600">
                <a:moveTo>
                  <a:pt x="0" y="0"/>
                </a:moveTo>
                <a:lnTo>
                  <a:pt x="4546600" y="0"/>
                </a:lnTo>
              </a:path>
            </a:pathLst>
          </a:custGeom>
          <a:noFill/>
          <a:ln w="12700" cmpd="sng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998210" y="3556000"/>
            <a:ext cx="471868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</a:t>
            </a:r>
          </a:p>
        </p:txBody>
      </p:sp>
    </p:spTree>
  </p:cSld>
  <p:clrMapOvr>
    <a:masterClrMapping/>
  </p:clrMapOvr>
  <p:transition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E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16865" y="273685"/>
            <a:ext cx="11878310" cy="6534785"/>
            <a:chOff x="499" y="431"/>
            <a:chExt cx="18706" cy="10291"/>
          </a:xfrm>
        </p:grpSpPr>
        <p:sp>
          <p:nvSpPr>
            <p:cNvPr id="4" name="矩形 3"/>
            <p:cNvSpPr/>
            <p:nvPr/>
          </p:nvSpPr>
          <p:spPr>
            <a:xfrm>
              <a:off x="499" y="431"/>
              <a:ext cx="18202" cy="10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 flipH="1">
              <a:off x="16611" y="7390"/>
              <a:ext cx="2595" cy="3332"/>
              <a:chOff x="-62" y="5337"/>
              <a:chExt cx="3275" cy="4205"/>
            </a:xfrm>
          </p:grpSpPr>
          <p:pic>
            <p:nvPicPr>
              <p:cNvPr id="9" name="图片 8" descr="te"/>
              <p:cNvPicPr>
                <a:picLocks noChangeAspect="1"/>
              </p:cNvPicPr>
              <p:nvPr/>
            </p:nvPicPr>
            <p:blipFill>
              <a:blip r:embed="rId2">
                <a:lum bright="-12000" contrast="36000"/>
              </a:blip>
              <a:srcRect r="51782" b="33228"/>
              <a:stretch>
                <a:fillRect/>
              </a:stretch>
            </p:blipFill>
            <p:spPr>
              <a:xfrm flipH="1">
                <a:off x="-62" y="5946"/>
                <a:ext cx="3275" cy="3596"/>
              </a:xfrm>
              <a:prstGeom prst="rect">
                <a:avLst/>
              </a:prstGeom>
            </p:spPr>
          </p:pic>
          <p:pic>
            <p:nvPicPr>
              <p:cNvPr id="10" name="图片 9" descr="h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578" y="5337"/>
                <a:ext cx="1504" cy="2227"/>
              </a:xfrm>
              <a:prstGeom prst="rect">
                <a:avLst/>
              </a:pr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-22860" y="-10160"/>
            <a:ext cx="4553585" cy="1068070"/>
            <a:chOff x="-36" y="-16"/>
            <a:chExt cx="7171" cy="1682"/>
          </a:xfrm>
        </p:grpSpPr>
        <p:pic>
          <p:nvPicPr>
            <p:cNvPr id="7" name="图片 6" descr="rw"/>
            <p:cNvPicPr>
              <a:picLocks noChangeAspect="1"/>
            </p:cNvPicPr>
            <p:nvPr/>
          </p:nvPicPr>
          <p:blipFill>
            <a:blip r:embed="rId4"/>
            <a:srcRect l="62723" t="-3144" b="45756"/>
            <a:stretch>
              <a:fillRect/>
            </a:stretch>
          </p:blipFill>
          <p:spPr>
            <a:xfrm rot="5400000">
              <a:off x="293" y="-345"/>
              <a:ext cx="1682" cy="2340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365" y="731"/>
              <a:ext cx="5770" cy="934"/>
              <a:chOff x="1365" y="731"/>
              <a:chExt cx="5770" cy="93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65" y="731"/>
                <a:ext cx="5771" cy="935"/>
              </a:xfrm>
              <a:prstGeom prst="roundRect">
                <a:avLst>
                  <a:gd name="adj" fmla="val 50000"/>
                </a:avLst>
              </a:prstGeom>
              <a:solidFill>
                <a:srgbClr val="FFC6CC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solidFill>
                      <a:schemeClr val="tx1"/>
                    </a:solidFill>
                    <a:latin typeface="华文新魏" panose="02010800040101010101" charset="-122"/>
                    <a:ea typeface="华文新魏" panose="02010800040101010101" charset="-122"/>
                  </a:rPr>
                  <a:t>叁   点击此处添加标题</a:t>
                </a: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515" y="106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11163935" y="564515"/>
            <a:ext cx="490220" cy="4119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Arial" panose="020B0604020202020204" pitchFamily="34" charset="0"/>
              </a:rPr>
              <a:t>Lorem ipsum dolor sit amet, consectetuer adipiscing elit. Aenean commodo ligula eget dolor. Lorem ipsum dolor sit amet, consectetuer </a:t>
            </a:r>
            <a:r>
              <a:rPr lang="en-US" altLang="zh-CN" sz="1000"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41780" y="2936875"/>
            <a:ext cx="8086090" cy="1080770"/>
            <a:chOff x="863" y="3227"/>
            <a:chExt cx="12734" cy="1702"/>
          </a:xfrm>
        </p:grpSpPr>
        <p:sp>
          <p:nvSpPr>
            <p:cNvPr id="17" name="任意多边形: 形状 16"/>
            <p:cNvSpPr/>
            <p:nvPr/>
          </p:nvSpPr>
          <p:spPr bwMode="auto">
            <a:xfrm>
              <a:off x="863" y="3227"/>
              <a:ext cx="3820" cy="1703"/>
            </a:xfrm>
            <a:custGeom>
              <a:avLst/>
              <a:gdLst>
                <a:gd name="T0" fmla="*/ 204 w 296"/>
                <a:gd name="T1" fmla="*/ 132 h 132"/>
                <a:gd name="T2" fmla="*/ 296 w 296"/>
                <a:gd name="T3" fmla="*/ 0 h 132"/>
                <a:gd name="T4" fmla="*/ 95 w 296"/>
                <a:gd name="T5" fmla="*/ 0 h 132"/>
                <a:gd name="T6" fmla="*/ 0 w 296"/>
                <a:gd name="T7" fmla="*/ 132 h 132"/>
                <a:gd name="T8" fmla="*/ 204 w 296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32">
                  <a:moveTo>
                    <a:pt x="204" y="132"/>
                  </a:moveTo>
                  <a:lnTo>
                    <a:pt x="296" y="0"/>
                  </a:lnTo>
                  <a:lnTo>
                    <a:pt x="95" y="0"/>
                  </a:lnTo>
                  <a:lnTo>
                    <a:pt x="0" y="132"/>
                  </a:lnTo>
                  <a:lnTo>
                    <a:pt x="204" y="132"/>
                  </a:lnTo>
                  <a:close/>
                </a:path>
              </a:pathLst>
            </a:custGeom>
            <a:solidFill>
              <a:srgbClr val="00728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" name="任意多边形: 形状 17"/>
            <p:cNvSpPr/>
            <p:nvPr/>
          </p:nvSpPr>
          <p:spPr bwMode="auto">
            <a:xfrm>
              <a:off x="3774" y="3227"/>
              <a:ext cx="3820" cy="1703"/>
            </a:xfrm>
            <a:custGeom>
              <a:avLst/>
              <a:gdLst>
                <a:gd name="T0" fmla="*/ 204 w 296"/>
                <a:gd name="T1" fmla="*/ 132 h 132"/>
                <a:gd name="T2" fmla="*/ 296 w 296"/>
                <a:gd name="T3" fmla="*/ 0 h 132"/>
                <a:gd name="T4" fmla="*/ 95 w 296"/>
                <a:gd name="T5" fmla="*/ 0 h 132"/>
                <a:gd name="T6" fmla="*/ 0 w 296"/>
                <a:gd name="T7" fmla="*/ 132 h 132"/>
                <a:gd name="T8" fmla="*/ 204 w 296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32">
                  <a:moveTo>
                    <a:pt x="204" y="132"/>
                  </a:moveTo>
                  <a:lnTo>
                    <a:pt x="296" y="0"/>
                  </a:lnTo>
                  <a:lnTo>
                    <a:pt x="95" y="0"/>
                  </a:lnTo>
                  <a:lnTo>
                    <a:pt x="0" y="132"/>
                  </a:lnTo>
                  <a:lnTo>
                    <a:pt x="204" y="132"/>
                  </a:lnTo>
                  <a:close/>
                </a:path>
              </a:pathLst>
            </a:custGeom>
            <a:solidFill>
              <a:srgbClr val="FFADB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任意多边形: 形状 18"/>
            <p:cNvSpPr/>
            <p:nvPr/>
          </p:nvSpPr>
          <p:spPr bwMode="auto">
            <a:xfrm>
              <a:off x="6775" y="3227"/>
              <a:ext cx="3820" cy="1703"/>
            </a:xfrm>
            <a:custGeom>
              <a:avLst/>
              <a:gdLst>
                <a:gd name="T0" fmla="*/ 204 w 296"/>
                <a:gd name="T1" fmla="*/ 132 h 132"/>
                <a:gd name="T2" fmla="*/ 296 w 296"/>
                <a:gd name="T3" fmla="*/ 0 h 132"/>
                <a:gd name="T4" fmla="*/ 95 w 296"/>
                <a:gd name="T5" fmla="*/ 0 h 132"/>
                <a:gd name="T6" fmla="*/ 0 w 296"/>
                <a:gd name="T7" fmla="*/ 132 h 132"/>
                <a:gd name="T8" fmla="*/ 204 w 296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32">
                  <a:moveTo>
                    <a:pt x="204" y="132"/>
                  </a:moveTo>
                  <a:lnTo>
                    <a:pt x="296" y="0"/>
                  </a:lnTo>
                  <a:lnTo>
                    <a:pt x="95" y="0"/>
                  </a:lnTo>
                  <a:lnTo>
                    <a:pt x="0" y="132"/>
                  </a:lnTo>
                  <a:lnTo>
                    <a:pt x="204" y="132"/>
                  </a:lnTo>
                  <a:close/>
                </a:path>
              </a:pathLst>
            </a:custGeom>
            <a:solidFill>
              <a:srgbClr val="00728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任意多边形: 形状 19"/>
            <p:cNvSpPr/>
            <p:nvPr/>
          </p:nvSpPr>
          <p:spPr bwMode="auto">
            <a:xfrm>
              <a:off x="9777" y="3227"/>
              <a:ext cx="3820" cy="1703"/>
            </a:xfrm>
            <a:custGeom>
              <a:avLst/>
              <a:gdLst>
                <a:gd name="T0" fmla="*/ 204 w 296"/>
                <a:gd name="T1" fmla="*/ 132 h 132"/>
                <a:gd name="T2" fmla="*/ 296 w 296"/>
                <a:gd name="T3" fmla="*/ 0 h 132"/>
                <a:gd name="T4" fmla="*/ 95 w 296"/>
                <a:gd name="T5" fmla="*/ 0 h 132"/>
                <a:gd name="T6" fmla="*/ 0 w 296"/>
                <a:gd name="T7" fmla="*/ 132 h 132"/>
                <a:gd name="T8" fmla="*/ 204 w 296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32">
                  <a:moveTo>
                    <a:pt x="204" y="132"/>
                  </a:moveTo>
                  <a:lnTo>
                    <a:pt x="296" y="0"/>
                  </a:lnTo>
                  <a:lnTo>
                    <a:pt x="95" y="0"/>
                  </a:lnTo>
                  <a:lnTo>
                    <a:pt x="0" y="132"/>
                  </a:lnTo>
                  <a:lnTo>
                    <a:pt x="204" y="132"/>
                  </a:lnTo>
                  <a:close/>
                </a:path>
              </a:pathLst>
            </a:custGeom>
            <a:solidFill>
              <a:srgbClr val="FFADB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7979" y="3479"/>
              <a:ext cx="1411" cy="1199"/>
              <a:chOff x="6972300" y="1030288"/>
              <a:chExt cx="958851" cy="814387"/>
            </a:xfrm>
            <a:solidFill>
              <a:srgbClr val="FFFFFF"/>
            </a:solidFill>
          </p:grpSpPr>
          <p:sp>
            <p:nvSpPr>
              <p:cNvPr id="30" name="任意多边形: 形状 29"/>
              <p:cNvSpPr/>
              <p:nvPr/>
            </p:nvSpPr>
            <p:spPr bwMode="auto">
              <a:xfrm>
                <a:off x="6972300" y="1384300"/>
                <a:ext cx="298450" cy="334962"/>
              </a:xfrm>
              <a:custGeom>
                <a:avLst/>
                <a:gdLst>
                  <a:gd name="T0" fmla="*/ 79 w 79"/>
                  <a:gd name="T1" fmla="*/ 48 h 88"/>
                  <a:gd name="T2" fmla="*/ 79 w 79"/>
                  <a:gd name="T3" fmla="*/ 48 h 88"/>
                  <a:gd name="T4" fmla="*/ 79 w 79"/>
                  <a:gd name="T5" fmla="*/ 48 h 88"/>
                  <a:gd name="T6" fmla="*/ 45 w 79"/>
                  <a:gd name="T7" fmla="*/ 14 h 88"/>
                  <a:gd name="T8" fmla="*/ 46 w 79"/>
                  <a:gd name="T9" fmla="*/ 10 h 88"/>
                  <a:gd name="T10" fmla="*/ 40 w 79"/>
                  <a:gd name="T11" fmla="*/ 0 h 88"/>
                  <a:gd name="T12" fmla="*/ 33 w 79"/>
                  <a:gd name="T13" fmla="*/ 10 h 88"/>
                  <a:gd name="T14" fmla="*/ 34 w 79"/>
                  <a:gd name="T15" fmla="*/ 14 h 88"/>
                  <a:gd name="T16" fmla="*/ 0 w 79"/>
                  <a:gd name="T17" fmla="*/ 48 h 88"/>
                  <a:gd name="T18" fmla="*/ 0 w 79"/>
                  <a:gd name="T19" fmla="*/ 48 h 88"/>
                  <a:gd name="T20" fmla="*/ 40 w 79"/>
                  <a:gd name="T21" fmla="*/ 88 h 88"/>
                  <a:gd name="T22" fmla="*/ 79 w 79"/>
                  <a:gd name="T23" fmla="*/ 48 h 88"/>
                  <a:gd name="T24" fmla="*/ 39 w 79"/>
                  <a:gd name="T25" fmla="*/ 48 h 88"/>
                  <a:gd name="T26" fmla="*/ 4 w 79"/>
                  <a:gd name="T27" fmla="*/ 48 h 88"/>
                  <a:gd name="T28" fmla="*/ 36 w 79"/>
                  <a:gd name="T29" fmla="*/ 16 h 88"/>
                  <a:gd name="T30" fmla="*/ 39 w 79"/>
                  <a:gd name="T31" fmla="*/ 17 h 88"/>
                  <a:gd name="T32" fmla="*/ 39 w 79"/>
                  <a:gd name="T33" fmla="*/ 48 h 88"/>
                  <a:gd name="T34" fmla="*/ 40 w 79"/>
                  <a:gd name="T35" fmla="*/ 17 h 88"/>
                  <a:gd name="T36" fmla="*/ 43 w 79"/>
                  <a:gd name="T37" fmla="*/ 16 h 88"/>
                  <a:gd name="T38" fmla="*/ 75 w 79"/>
                  <a:gd name="T39" fmla="*/ 48 h 88"/>
                  <a:gd name="T40" fmla="*/ 40 w 79"/>
                  <a:gd name="T41" fmla="*/ 48 h 88"/>
                  <a:gd name="T42" fmla="*/ 40 w 79"/>
                  <a:gd name="T43" fmla="*/ 1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9" h="88">
                    <a:moveTo>
                      <a:pt x="79" y="48"/>
                    </a:moveTo>
                    <a:cubicBezTo>
                      <a:pt x="79" y="48"/>
                      <a:pt x="79" y="48"/>
                      <a:pt x="79" y="48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6" y="13"/>
                      <a:pt x="46" y="12"/>
                      <a:pt x="46" y="10"/>
                    </a:cubicBezTo>
                    <a:cubicBezTo>
                      <a:pt x="46" y="7"/>
                      <a:pt x="40" y="0"/>
                      <a:pt x="40" y="0"/>
                    </a:cubicBezTo>
                    <a:cubicBezTo>
                      <a:pt x="40" y="0"/>
                      <a:pt x="33" y="7"/>
                      <a:pt x="33" y="10"/>
                    </a:cubicBezTo>
                    <a:cubicBezTo>
                      <a:pt x="33" y="12"/>
                      <a:pt x="34" y="13"/>
                      <a:pt x="34" y="1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70"/>
                      <a:pt x="18" y="88"/>
                      <a:pt x="40" y="88"/>
                    </a:cubicBezTo>
                    <a:cubicBezTo>
                      <a:pt x="61" y="88"/>
                      <a:pt x="79" y="70"/>
                      <a:pt x="79" y="48"/>
                    </a:cubicBezTo>
                    <a:close/>
                    <a:moveTo>
                      <a:pt x="39" y="48"/>
                    </a:moveTo>
                    <a:cubicBezTo>
                      <a:pt x="4" y="48"/>
                      <a:pt x="4" y="48"/>
                      <a:pt x="4" y="4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7" y="16"/>
                      <a:pt x="38" y="17"/>
                      <a:pt x="39" y="17"/>
                    </a:cubicBezTo>
                    <a:lnTo>
                      <a:pt x="39" y="48"/>
                    </a:lnTo>
                    <a:close/>
                    <a:moveTo>
                      <a:pt x="40" y="17"/>
                    </a:moveTo>
                    <a:cubicBezTo>
                      <a:pt x="41" y="17"/>
                      <a:pt x="42" y="16"/>
                      <a:pt x="43" y="16"/>
                    </a:cubicBezTo>
                    <a:cubicBezTo>
                      <a:pt x="75" y="48"/>
                      <a:pt x="75" y="48"/>
                      <a:pt x="75" y="48"/>
                    </a:cubicBezTo>
                    <a:cubicBezTo>
                      <a:pt x="40" y="48"/>
                      <a:pt x="40" y="48"/>
                      <a:pt x="40" y="48"/>
                    </a:cubicBezTo>
                    <a:lnTo>
                      <a:pt x="4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任意多边形: 形状 30"/>
              <p:cNvSpPr/>
              <p:nvPr/>
            </p:nvSpPr>
            <p:spPr bwMode="auto">
              <a:xfrm>
                <a:off x="7627938" y="1384300"/>
                <a:ext cx="303213" cy="334962"/>
              </a:xfrm>
              <a:custGeom>
                <a:avLst/>
                <a:gdLst>
                  <a:gd name="T0" fmla="*/ 79 w 80"/>
                  <a:gd name="T1" fmla="*/ 48 h 88"/>
                  <a:gd name="T2" fmla="*/ 79 w 80"/>
                  <a:gd name="T3" fmla="*/ 48 h 88"/>
                  <a:gd name="T4" fmla="*/ 45 w 80"/>
                  <a:gd name="T5" fmla="*/ 14 h 88"/>
                  <a:gd name="T6" fmla="*/ 47 w 80"/>
                  <a:gd name="T7" fmla="*/ 10 h 88"/>
                  <a:gd name="T8" fmla="*/ 40 w 80"/>
                  <a:gd name="T9" fmla="*/ 0 h 88"/>
                  <a:gd name="T10" fmla="*/ 34 w 80"/>
                  <a:gd name="T11" fmla="*/ 10 h 88"/>
                  <a:gd name="T12" fmla="*/ 35 w 80"/>
                  <a:gd name="T13" fmla="*/ 14 h 88"/>
                  <a:gd name="T14" fmla="*/ 0 w 80"/>
                  <a:gd name="T15" fmla="*/ 48 h 88"/>
                  <a:gd name="T16" fmla="*/ 1 w 80"/>
                  <a:gd name="T17" fmla="*/ 48 h 88"/>
                  <a:gd name="T18" fmla="*/ 40 w 80"/>
                  <a:gd name="T19" fmla="*/ 88 h 88"/>
                  <a:gd name="T20" fmla="*/ 80 w 80"/>
                  <a:gd name="T21" fmla="*/ 48 h 88"/>
                  <a:gd name="T22" fmla="*/ 79 w 80"/>
                  <a:gd name="T23" fmla="*/ 48 h 88"/>
                  <a:gd name="T24" fmla="*/ 39 w 80"/>
                  <a:gd name="T25" fmla="*/ 48 h 88"/>
                  <a:gd name="T26" fmla="*/ 4 w 80"/>
                  <a:gd name="T27" fmla="*/ 48 h 88"/>
                  <a:gd name="T28" fmla="*/ 37 w 80"/>
                  <a:gd name="T29" fmla="*/ 16 h 88"/>
                  <a:gd name="T30" fmla="*/ 39 w 80"/>
                  <a:gd name="T31" fmla="*/ 17 h 88"/>
                  <a:gd name="T32" fmla="*/ 39 w 80"/>
                  <a:gd name="T33" fmla="*/ 48 h 88"/>
                  <a:gd name="T34" fmla="*/ 41 w 80"/>
                  <a:gd name="T35" fmla="*/ 48 h 88"/>
                  <a:gd name="T36" fmla="*/ 41 w 80"/>
                  <a:gd name="T37" fmla="*/ 17 h 88"/>
                  <a:gd name="T38" fmla="*/ 43 w 80"/>
                  <a:gd name="T39" fmla="*/ 16 h 88"/>
                  <a:gd name="T40" fmla="*/ 75 w 80"/>
                  <a:gd name="T41" fmla="*/ 48 h 88"/>
                  <a:gd name="T42" fmla="*/ 41 w 80"/>
                  <a:gd name="T43" fmla="*/ 4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" h="88">
                    <a:moveTo>
                      <a:pt x="79" y="48"/>
                    </a:moveTo>
                    <a:cubicBezTo>
                      <a:pt x="79" y="48"/>
                      <a:pt x="79" y="48"/>
                      <a:pt x="79" y="48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6" y="13"/>
                      <a:pt x="47" y="12"/>
                      <a:pt x="47" y="10"/>
                    </a:cubicBezTo>
                    <a:cubicBezTo>
                      <a:pt x="47" y="7"/>
                      <a:pt x="40" y="0"/>
                      <a:pt x="40" y="0"/>
                    </a:cubicBezTo>
                    <a:cubicBezTo>
                      <a:pt x="40" y="0"/>
                      <a:pt x="34" y="7"/>
                      <a:pt x="34" y="10"/>
                    </a:cubicBezTo>
                    <a:cubicBezTo>
                      <a:pt x="34" y="12"/>
                      <a:pt x="34" y="13"/>
                      <a:pt x="35" y="1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70"/>
                      <a:pt x="18" y="88"/>
                      <a:pt x="40" y="88"/>
                    </a:cubicBezTo>
                    <a:cubicBezTo>
                      <a:pt x="62" y="88"/>
                      <a:pt x="80" y="70"/>
                      <a:pt x="80" y="48"/>
                    </a:cubicBezTo>
                    <a:lnTo>
                      <a:pt x="79" y="48"/>
                    </a:lnTo>
                    <a:close/>
                    <a:moveTo>
                      <a:pt x="39" y="48"/>
                    </a:moveTo>
                    <a:cubicBezTo>
                      <a:pt x="4" y="48"/>
                      <a:pt x="4" y="48"/>
                      <a:pt x="4" y="48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8" y="16"/>
                      <a:pt x="38" y="17"/>
                      <a:pt x="39" y="17"/>
                    </a:cubicBezTo>
                    <a:lnTo>
                      <a:pt x="39" y="48"/>
                    </a:lnTo>
                    <a:close/>
                    <a:moveTo>
                      <a:pt x="41" y="48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42" y="17"/>
                      <a:pt x="42" y="16"/>
                      <a:pt x="43" y="16"/>
                    </a:cubicBezTo>
                    <a:cubicBezTo>
                      <a:pt x="75" y="48"/>
                      <a:pt x="75" y="48"/>
                      <a:pt x="75" y="48"/>
                    </a:cubicBezTo>
                    <a:lnTo>
                      <a:pt x="41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任意多边形: 形状 31"/>
              <p:cNvSpPr/>
              <p:nvPr/>
            </p:nvSpPr>
            <p:spPr bwMode="auto">
              <a:xfrm>
                <a:off x="7081838" y="1030288"/>
                <a:ext cx="739775" cy="814387"/>
              </a:xfrm>
              <a:custGeom>
                <a:avLst/>
                <a:gdLst>
                  <a:gd name="T0" fmla="*/ 150 w 195"/>
                  <a:gd name="T1" fmla="*/ 189 h 214"/>
                  <a:gd name="T2" fmla="*/ 138 w 195"/>
                  <a:gd name="T3" fmla="*/ 189 h 214"/>
                  <a:gd name="T4" fmla="*/ 138 w 195"/>
                  <a:gd name="T5" fmla="*/ 184 h 214"/>
                  <a:gd name="T6" fmla="*/ 128 w 195"/>
                  <a:gd name="T7" fmla="*/ 174 h 214"/>
                  <a:gd name="T8" fmla="*/ 111 w 195"/>
                  <a:gd name="T9" fmla="*/ 174 h 214"/>
                  <a:gd name="T10" fmla="*/ 112 w 195"/>
                  <a:gd name="T11" fmla="*/ 165 h 214"/>
                  <a:gd name="T12" fmla="*/ 105 w 195"/>
                  <a:gd name="T13" fmla="*/ 146 h 214"/>
                  <a:gd name="T14" fmla="*/ 105 w 195"/>
                  <a:gd name="T15" fmla="*/ 52 h 214"/>
                  <a:gd name="T16" fmla="*/ 175 w 195"/>
                  <a:gd name="T17" fmla="*/ 85 h 214"/>
                  <a:gd name="T18" fmla="*/ 184 w 195"/>
                  <a:gd name="T19" fmla="*/ 91 h 214"/>
                  <a:gd name="T20" fmla="*/ 195 w 195"/>
                  <a:gd name="T21" fmla="*/ 79 h 214"/>
                  <a:gd name="T22" fmla="*/ 184 w 195"/>
                  <a:gd name="T23" fmla="*/ 68 h 214"/>
                  <a:gd name="T24" fmla="*/ 175 w 195"/>
                  <a:gd name="T25" fmla="*/ 73 h 214"/>
                  <a:gd name="T26" fmla="*/ 105 w 195"/>
                  <a:gd name="T27" fmla="*/ 42 h 214"/>
                  <a:gd name="T28" fmla="*/ 105 w 195"/>
                  <a:gd name="T29" fmla="*/ 35 h 214"/>
                  <a:gd name="T30" fmla="*/ 113 w 195"/>
                  <a:gd name="T31" fmla="*/ 21 h 214"/>
                  <a:gd name="T32" fmla="*/ 97 w 195"/>
                  <a:gd name="T33" fmla="*/ 0 h 214"/>
                  <a:gd name="T34" fmla="*/ 81 w 195"/>
                  <a:gd name="T35" fmla="*/ 21 h 214"/>
                  <a:gd name="T36" fmla="*/ 89 w 195"/>
                  <a:gd name="T37" fmla="*/ 35 h 214"/>
                  <a:gd name="T38" fmla="*/ 89 w 195"/>
                  <a:gd name="T39" fmla="*/ 42 h 214"/>
                  <a:gd name="T40" fmla="*/ 20 w 195"/>
                  <a:gd name="T41" fmla="*/ 73 h 214"/>
                  <a:gd name="T42" fmla="*/ 11 w 195"/>
                  <a:gd name="T43" fmla="*/ 68 h 214"/>
                  <a:gd name="T44" fmla="*/ 0 w 195"/>
                  <a:gd name="T45" fmla="*/ 79 h 214"/>
                  <a:gd name="T46" fmla="*/ 11 w 195"/>
                  <a:gd name="T47" fmla="*/ 91 h 214"/>
                  <a:gd name="T48" fmla="*/ 21 w 195"/>
                  <a:gd name="T49" fmla="*/ 85 h 214"/>
                  <a:gd name="T50" fmla="*/ 89 w 195"/>
                  <a:gd name="T51" fmla="*/ 52 h 214"/>
                  <a:gd name="T52" fmla="*/ 89 w 195"/>
                  <a:gd name="T53" fmla="*/ 146 h 214"/>
                  <a:gd name="T54" fmla="*/ 83 w 195"/>
                  <a:gd name="T55" fmla="*/ 165 h 214"/>
                  <a:gd name="T56" fmla="*/ 84 w 195"/>
                  <a:gd name="T57" fmla="*/ 174 h 214"/>
                  <a:gd name="T58" fmla="*/ 67 w 195"/>
                  <a:gd name="T59" fmla="*/ 174 h 214"/>
                  <a:gd name="T60" fmla="*/ 57 w 195"/>
                  <a:gd name="T61" fmla="*/ 184 h 214"/>
                  <a:gd name="T62" fmla="*/ 57 w 195"/>
                  <a:gd name="T63" fmla="*/ 189 h 214"/>
                  <a:gd name="T64" fmla="*/ 44 w 195"/>
                  <a:gd name="T65" fmla="*/ 189 h 214"/>
                  <a:gd name="T66" fmla="*/ 27 w 195"/>
                  <a:gd name="T67" fmla="*/ 206 h 214"/>
                  <a:gd name="T68" fmla="*/ 27 w 195"/>
                  <a:gd name="T69" fmla="*/ 214 h 214"/>
                  <a:gd name="T70" fmla="*/ 168 w 195"/>
                  <a:gd name="T71" fmla="*/ 214 h 214"/>
                  <a:gd name="T72" fmla="*/ 168 w 195"/>
                  <a:gd name="T73" fmla="*/ 206 h 214"/>
                  <a:gd name="T74" fmla="*/ 150 w 195"/>
                  <a:gd name="T75" fmla="*/ 18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5" h="214">
                    <a:moveTo>
                      <a:pt x="150" y="189"/>
                    </a:moveTo>
                    <a:cubicBezTo>
                      <a:pt x="138" y="189"/>
                      <a:pt x="138" y="189"/>
                      <a:pt x="138" y="189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8" y="179"/>
                      <a:pt x="133" y="174"/>
                      <a:pt x="128" y="174"/>
                    </a:cubicBezTo>
                    <a:cubicBezTo>
                      <a:pt x="111" y="174"/>
                      <a:pt x="111" y="174"/>
                      <a:pt x="111" y="174"/>
                    </a:cubicBezTo>
                    <a:cubicBezTo>
                      <a:pt x="111" y="172"/>
                      <a:pt x="112" y="169"/>
                      <a:pt x="112" y="165"/>
                    </a:cubicBezTo>
                    <a:cubicBezTo>
                      <a:pt x="112" y="158"/>
                      <a:pt x="109" y="151"/>
                      <a:pt x="105" y="146"/>
                    </a:cubicBezTo>
                    <a:cubicBezTo>
                      <a:pt x="105" y="52"/>
                      <a:pt x="105" y="52"/>
                      <a:pt x="105" y="52"/>
                    </a:cubicBezTo>
                    <a:cubicBezTo>
                      <a:pt x="131" y="56"/>
                      <a:pt x="155" y="67"/>
                      <a:pt x="175" y="85"/>
                    </a:cubicBezTo>
                    <a:cubicBezTo>
                      <a:pt x="176" y="89"/>
                      <a:pt x="180" y="91"/>
                      <a:pt x="184" y="91"/>
                    </a:cubicBezTo>
                    <a:cubicBezTo>
                      <a:pt x="190" y="91"/>
                      <a:pt x="195" y="86"/>
                      <a:pt x="195" y="79"/>
                    </a:cubicBezTo>
                    <a:cubicBezTo>
                      <a:pt x="195" y="73"/>
                      <a:pt x="190" y="68"/>
                      <a:pt x="184" y="68"/>
                    </a:cubicBezTo>
                    <a:cubicBezTo>
                      <a:pt x="180" y="68"/>
                      <a:pt x="177" y="70"/>
                      <a:pt x="175" y="73"/>
                    </a:cubicBezTo>
                    <a:cubicBezTo>
                      <a:pt x="155" y="56"/>
                      <a:pt x="131" y="46"/>
                      <a:pt x="105" y="42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10" y="32"/>
                      <a:pt x="113" y="27"/>
                      <a:pt x="113" y="21"/>
                    </a:cubicBezTo>
                    <a:cubicBezTo>
                      <a:pt x="113" y="13"/>
                      <a:pt x="97" y="0"/>
                      <a:pt x="97" y="0"/>
                    </a:cubicBezTo>
                    <a:cubicBezTo>
                      <a:pt x="97" y="0"/>
                      <a:pt x="81" y="13"/>
                      <a:pt x="81" y="21"/>
                    </a:cubicBezTo>
                    <a:cubicBezTo>
                      <a:pt x="81" y="27"/>
                      <a:pt x="85" y="32"/>
                      <a:pt x="89" y="35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64" y="46"/>
                      <a:pt x="40" y="56"/>
                      <a:pt x="20" y="73"/>
                    </a:cubicBezTo>
                    <a:cubicBezTo>
                      <a:pt x="18" y="70"/>
                      <a:pt x="15" y="68"/>
                      <a:pt x="11" y="68"/>
                    </a:cubicBezTo>
                    <a:cubicBezTo>
                      <a:pt x="5" y="68"/>
                      <a:pt x="0" y="73"/>
                      <a:pt x="0" y="79"/>
                    </a:cubicBezTo>
                    <a:cubicBezTo>
                      <a:pt x="0" y="86"/>
                      <a:pt x="5" y="91"/>
                      <a:pt x="11" y="91"/>
                    </a:cubicBezTo>
                    <a:cubicBezTo>
                      <a:pt x="15" y="91"/>
                      <a:pt x="19" y="89"/>
                      <a:pt x="21" y="85"/>
                    </a:cubicBezTo>
                    <a:cubicBezTo>
                      <a:pt x="40" y="67"/>
                      <a:pt x="64" y="56"/>
                      <a:pt x="89" y="52"/>
                    </a:cubicBezTo>
                    <a:cubicBezTo>
                      <a:pt x="89" y="146"/>
                      <a:pt x="89" y="146"/>
                      <a:pt x="89" y="146"/>
                    </a:cubicBezTo>
                    <a:cubicBezTo>
                      <a:pt x="85" y="151"/>
                      <a:pt x="83" y="158"/>
                      <a:pt x="83" y="165"/>
                    </a:cubicBezTo>
                    <a:cubicBezTo>
                      <a:pt x="83" y="169"/>
                      <a:pt x="83" y="172"/>
                      <a:pt x="84" y="174"/>
                    </a:cubicBezTo>
                    <a:cubicBezTo>
                      <a:pt x="67" y="174"/>
                      <a:pt x="67" y="174"/>
                      <a:pt x="67" y="174"/>
                    </a:cubicBezTo>
                    <a:cubicBezTo>
                      <a:pt x="61" y="174"/>
                      <a:pt x="57" y="179"/>
                      <a:pt x="57" y="184"/>
                    </a:cubicBezTo>
                    <a:cubicBezTo>
                      <a:pt x="57" y="189"/>
                      <a:pt x="57" y="189"/>
                      <a:pt x="57" y="189"/>
                    </a:cubicBezTo>
                    <a:cubicBezTo>
                      <a:pt x="44" y="189"/>
                      <a:pt x="44" y="189"/>
                      <a:pt x="44" y="189"/>
                    </a:cubicBezTo>
                    <a:cubicBezTo>
                      <a:pt x="35" y="189"/>
                      <a:pt x="27" y="196"/>
                      <a:pt x="27" y="206"/>
                    </a:cubicBezTo>
                    <a:cubicBezTo>
                      <a:pt x="27" y="214"/>
                      <a:pt x="27" y="214"/>
                      <a:pt x="27" y="214"/>
                    </a:cubicBezTo>
                    <a:cubicBezTo>
                      <a:pt x="168" y="214"/>
                      <a:pt x="168" y="214"/>
                      <a:pt x="168" y="214"/>
                    </a:cubicBezTo>
                    <a:cubicBezTo>
                      <a:pt x="168" y="206"/>
                      <a:pt x="168" y="206"/>
                      <a:pt x="168" y="206"/>
                    </a:cubicBezTo>
                    <a:cubicBezTo>
                      <a:pt x="168" y="196"/>
                      <a:pt x="160" y="189"/>
                      <a:pt x="150" y="1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5080" y="3510"/>
              <a:ext cx="1206" cy="1137"/>
              <a:chOff x="6130925" y="742950"/>
              <a:chExt cx="855663" cy="806451"/>
            </a:xfrm>
            <a:solidFill>
              <a:srgbClr val="FFFFFF"/>
            </a:solidFill>
          </p:grpSpPr>
          <p:sp>
            <p:nvSpPr>
              <p:cNvPr id="28" name="任意多边形: 形状 27"/>
              <p:cNvSpPr/>
              <p:nvPr/>
            </p:nvSpPr>
            <p:spPr bwMode="auto">
              <a:xfrm>
                <a:off x="6130925" y="1214438"/>
                <a:ext cx="855663" cy="334963"/>
              </a:xfrm>
              <a:custGeom>
                <a:avLst/>
                <a:gdLst>
                  <a:gd name="T0" fmla="*/ 518 w 539"/>
                  <a:gd name="T1" fmla="*/ 58 h 211"/>
                  <a:gd name="T2" fmla="*/ 336 w 539"/>
                  <a:gd name="T3" fmla="*/ 0 h 211"/>
                  <a:gd name="T4" fmla="*/ 300 w 539"/>
                  <a:gd name="T5" fmla="*/ 161 h 211"/>
                  <a:gd name="T6" fmla="*/ 278 w 539"/>
                  <a:gd name="T7" fmla="*/ 34 h 211"/>
                  <a:gd name="T8" fmla="*/ 288 w 539"/>
                  <a:gd name="T9" fmla="*/ 24 h 211"/>
                  <a:gd name="T10" fmla="*/ 305 w 539"/>
                  <a:gd name="T11" fmla="*/ 5 h 211"/>
                  <a:gd name="T12" fmla="*/ 235 w 539"/>
                  <a:gd name="T13" fmla="*/ 5 h 211"/>
                  <a:gd name="T14" fmla="*/ 252 w 539"/>
                  <a:gd name="T15" fmla="*/ 24 h 211"/>
                  <a:gd name="T16" fmla="*/ 261 w 539"/>
                  <a:gd name="T17" fmla="*/ 34 h 211"/>
                  <a:gd name="T18" fmla="*/ 240 w 539"/>
                  <a:gd name="T19" fmla="*/ 161 h 211"/>
                  <a:gd name="T20" fmla="*/ 204 w 539"/>
                  <a:gd name="T21" fmla="*/ 0 h 211"/>
                  <a:gd name="T22" fmla="*/ 20 w 539"/>
                  <a:gd name="T23" fmla="*/ 58 h 211"/>
                  <a:gd name="T24" fmla="*/ 0 w 539"/>
                  <a:gd name="T25" fmla="*/ 211 h 211"/>
                  <a:gd name="T26" fmla="*/ 539 w 539"/>
                  <a:gd name="T27" fmla="*/ 211 h 211"/>
                  <a:gd name="T28" fmla="*/ 518 w 539"/>
                  <a:gd name="T29" fmla="*/ 58 h 211"/>
                  <a:gd name="T30" fmla="*/ 460 w 539"/>
                  <a:gd name="T31" fmla="*/ 156 h 211"/>
                  <a:gd name="T32" fmla="*/ 367 w 539"/>
                  <a:gd name="T33" fmla="*/ 156 h 211"/>
                  <a:gd name="T34" fmla="*/ 367 w 539"/>
                  <a:gd name="T35" fmla="*/ 130 h 211"/>
                  <a:gd name="T36" fmla="*/ 412 w 539"/>
                  <a:gd name="T37" fmla="*/ 122 h 211"/>
                  <a:gd name="T38" fmla="*/ 460 w 539"/>
                  <a:gd name="T39" fmla="*/ 130 h 211"/>
                  <a:gd name="T40" fmla="*/ 460 w 539"/>
                  <a:gd name="T41" fmla="*/ 156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9" h="211">
                    <a:moveTo>
                      <a:pt x="518" y="58"/>
                    </a:moveTo>
                    <a:lnTo>
                      <a:pt x="336" y="0"/>
                    </a:lnTo>
                    <a:lnTo>
                      <a:pt x="300" y="161"/>
                    </a:lnTo>
                    <a:lnTo>
                      <a:pt x="278" y="34"/>
                    </a:lnTo>
                    <a:lnTo>
                      <a:pt x="288" y="24"/>
                    </a:lnTo>
                    <a:lnTo>
                      <a:pt x="305" y="5"/>
                    </a:lnTo>
                    <a:lnTo>
                      <a:pt x="235" y="5"/>
                    </a:lnTo>
                    <a:lnTo>
                      <a:pt x="252" y="24"/>
                    </a:lnTo>
                    <a:lnTo>
                      <a:pt x="261" y="34"/>
                    </a:lnTo>
                    <a:lnTo>
                      <a:pt x="240" y="161"/>
                    </a:lnTo>
                    <a:lnTo>
                      <a:pt x="204" y="0"/>
                    </a:lnTo>
                    <a:lnTo>
                      <a:pt x="20" y="58"/>
                    </a:lnTo>
                    <a:lnTo>
                      <a:pt x="0" y="211"/>
                    </a:lnTo>
                    <a:lnTo>
                      <a:pt x="539" y="211"/>
                    </a:lnTo>
                    <a:lnTo>
                      <a:pt x="518" y="58"/>
                    </a:lnTo>
                    <a:close/>
                    <a:moveTo>
                      <a:pt x="460" y="156"/>
                    </a:moveTo>
                    <a:lnTo>
                      <a:pt x="367" y="156"/>
                    </a:lnTo>
                    <a:lnTo>
                      <a:pt x="367" y="130"/>
                    </a:lnTo>
                    <a:lnTo>
                      <a:pt x="412" y="122"/>
                    </a:lnTo>
                    <a:lnTo>
                      <a:pt x="460" y="130"/>
                    </a:lnTo>
                    <a:lnTo>
                      <a:pt x="460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椭圆 28"/>
              <p:cNvSpPr/>
              <p:nvPr/>
            </p:nvSpPr>
            <p:spPr bwMode="auto">
              <a:xfrm>
                <a:off x="6367463" y="742950"/>
                <a:ext cx="384175" cy="425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2275" y="3533"/>
              <a:ext cx="900" cy="1090"/>
              <a:chOff x="6799263" y="279400"/>
              <a:chExt cx="1014412" cy="1228725"/>
            </a:xfrm>
            <a:solidFill>
              <a:srgbClr val="FFFFFF"/>
            </a:solidFill>
          </p:grpSpPr>
          <p:sp>
            <p:nvSpPr>
              <p:cNvPr id="25" name="任意多边形: 形状 24"/>
              <p:cNvSpPr/>
              <p:nvPr/>
            </p:nvSpPr>
            <p:spPr bwMode="auto">
              <a:xfrm>
                <a:off x="6799263" y="279400"/>
                <a:ext cx="904875" cy="1228725"/>
              </a:xfrm>
              <a:custGeom>
                <a:avLst/>
                <a:gdLst>
                  <a:gd name="T0" fmla="*/ 114 w 141"/>
                  <a:gd name="T1" fmla="*/ 178 h 192"/>
                  <a:gd name="T2" fmla="*/ 13 w 141"/>
                  <a:gd name="T3" fmla="*/ 178 h 192"/>
                  <a:gd name="T4" fmla="*/ 13 w 141"/>
                  <a:gd name="T5" fmla="*/ 51 h 192"/>
                  <a:gd name="T6" fmla="*/ 36 w 141"/>
                  <a:gd name="T7" fmla="*/ 51 h 192"/>
                  <a:gd name="T8" fmla="*/ 51 w 141"/>
                  <a:gd name="T9" fmla="*/ 36 h 192"/>
                  <a:gd name="T10" fmla="*/ 51 w 141"/>
                  <a:gd name="T11" fmla="*/ 13 h 192"/>
                  <a:gd name="T12" fmla="*/ 127 w 141"/>
                  <a:gd name="T13" fmla="*/ 13 h 192"/>
                  <a:gd name="T14" fmla="*/ 127 w 141"/>
                  <a:gd name="T15" fmla="*/ 126 h 192"/>
                  <a:gd name="T16" fmla="*/ 128 w 141"/>
                  <a:gd name="T17" fmla="*/ 126 h 192"/>
                  <a:gd name="T18" fmla="*/ 141 w 141"/>
                  <a:gd name="T19" fmla="*/ 140 h 192"/>
                  <a:gd name="T20" fmla="*/ 141 w 141"/>
                  <a:gd name="T21" fmla="*/ 9 h 192"/>
                  <a:gd name="T22" fmla="*/ 132 w 141"/>
                  <a:gd name="T23" fmla="*/ 0 h 192"/>
                  <a:gd name="T24" fmla="*/ 46 w 141"/>
                  <a:gd name="T25" fmla="*/ 0 h 192"/>
                  <a:gd name="T26" fmla="*/ 0 w 141"/>
                  <a:gd name="T27" fmla="*/ 46 h 192"/>
                  <a:gd name="T28" fmla="*/ 0 w 141"/>
                  <a:gd name="T29" fmla="*/ 50 h 192"/>
                  <a:gd name="T30" fmla="*/ 0 w 141"/>
                  <a:gd name="T31" fmla="*/ 51 h 192"/>
                  <a:gd name="T32" fmla="*/ 0 w 141"/>
                  <a:gd name="T33" fmla="*/ 51 h 192"/>
                  <a:gd name="T34" fmla="*/ 0 w 141"/>
                  <a:gd name="T35" fmla="*/ 183 h 192"/>
                  <a:gd name="T36" fmla="*/ 9 w 141"/>
                  <a:gd name="T37" fmla="*/ 192 h 192"/>
                  <a:gd name="T38" fmla="*/ 127 w 141"/>
                  <a:gd name="T39" fmla="*/ 192 h 192"/>
                  <a:gd name="T40" fmla="*/ 114 w 141"/>
                  <a:gd name="T41" fmla="*/ 17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1" h="192">
                    <a:moveTo>
                      <a:pt x="114" y="178"/>
                    </a:moveTo>
                    <a:cubicBezTo>
                      <a:pt x="13" y="178"/>
                      <a:pt x="13" y="178"/>
                      <a:pt x="13" y="178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44" y="51"/>
                      <a:pt x="51" y="44"/>
                      <a:pt x="51" y="36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127" y="13"/>
                      <a:pt x="127" y="13"/>
                      <a:pt x="127" y="13"/>
                    </a:cubicBezTo>
                    <a:cubicBezTo>
                      <a:pt x="127" y="126"/>
                      <a:pt x="127" y="126"/>
                      <a:pt x="127" y="126"/>
                    </a:cubicBezTo>
                    <a:cubicBezTo>
                      <a:pt x="128" y="126"/>
                      <a:pt x="128" y="126"/>
                      <a:pt x="128" y="126"/>
                    </a:cubicBezTo>
                    <a:cubicBezTo>
                      <a:pt x="141" y="140"/>
                      <a:pt x="141" y="140"/>
                      <a:pt x="141" y="140"/>
                    </a:cubicBezTo>
                    <a:cubicBezTo>
                      <a:pt x="141" y="9"/>
                      <a:pt x="141" y="9"/>
                      <a:pt x="141" y="9"/>
                    </a:cubicBezTo>
                    <a:cubicBezTo>
                      <a:pt x="141" y="4"/>
                      <a:pt x="137" y="0"/>
                      <a:pt x="132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8"/>
                      <a:pt x="4" y="192"/>
                      <a:pt x="9" y="192"/>
                    </a:cubicBezTo>
                    <a:cubicBezTo>
                      <a:pt x="127" y="192"/>
                      <a:pt x="127" y="192"/>
                      <a:pt x="127" y="192"/>
                    </a:cubicBezTo>
                    <a:lnTo>
                      <a:pt x="114" y="1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任意多边形: 形状 25"/>
              <p:cNvSpPr/>
              <p:nvPr/>
            </p:nvSpPr>
            <p:spPr bwMode="auto">
              <a:xfrm>
                <a:off x="6896100" y="573088"/>
                <a:ext cx="917575" cy="928688"/>
              </a:xfrm>
              <a:custGeom>
                <a:avLst/>
                <a:gdLst>
                  <a:gd name="T0" fmla="*/ 142 w 143"/>
                  <a:gd name="T1" fmla="*/ 128 h 145"/>
                  <a:gd name="T2" fmla="*/ 99 w 143"/>
                  <a:gd name="T3" fmla="*/ 81 h 145"/>
                  <a:gd name="T4" fmla="*/ 99 w 143"/>
                  <a:gd name="T5" fmla="*/ 80 h 145"/>
                  <a:gd name="T6" fmla="*/ 103 w 143"/>
                  <a:gd name="T7" fmla="*/ 41 h 145"/>
                  <a:gd name="T8" fmla="*/ 41 w 143"/>
                  <a:gd name="T9" fmla="*/ 8 h 145"/>
                  <a:gd name="T10" fmla="*/ 8 w 143"/>
                  <a:gd name="T11" fmla="*/ 71 h 145"/>
                  <a:gd name="T12" fmla="*/ 70 w 143"/>
                  <a:gd name="T13" fmla="*/ 103 h 145"/>
                  <a:gd name="T14" fmla="*/ 82 w 143"/>
                  <a:gd name="T15" fmla="*/ 98 h 145"/>
                  <a:gd name="T16" fmla="*/ 124 w 143"/>
                  <a:gd name="T17" fmla="*/ 144 h 145"/>
                  <a:gd name="T18" fmla="*/ 131 w 143"/>
                  <a:gd name="T19" fmla="*/ 143 h 145"/>
                  <a:gd name="T20" fmla="*/ 141 w 143"/>
                  <a:gd name="T21" fmla="*/ 134 h 145"/>
                  <a:gd name="T22" fmla="*/ 142 w 143"/>
                  <a:gd name="T23" fmla="*/ 128 h 145"/>
                  <a:gd name="T24" fmla="*/ 21 w 143"/>
                  <a:gd name="T25" fmla="*/ 67 h 145"/>
                  <a:gd name="T26" fmla="*/ 45 w 143"/>
                  <a:gd name="T27" fmla="*/ 21 h 145"/>
                  <a:gd name="T28" fmla="*/ 90 w 143"/>
                  <a:gd name="T29" fmla="*/ 45 h 145"/>
                  <a:gd name="T30" fmla="*/ 66 w 143"/>
                  <a:gd name="T31" fmla="*/ 90 h 145"/>
                  <a:gd name="T32" fmla="*/ 21 w 143"/>
                  <a:gd name="T33" fmla="*/ 6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3" h="145">
                    <a:moveTo>
                      <a:pt x="142" y="128"/>
                    </a:move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1"/>
                      <a:pt x="99" y="81"/>
                      <a:pt x="99" y="80"/>
                    </a:cubicBezTo>
                    <a:cubicBezTo>
                      <a:pt x="105" y="69"/>
                      <a:pt x="107" y="55"/>
                      <a:pt x="103" y="41"/>
                    </a:cubicBezTo>
                    <a:cubicBezTo>
                      <a:pt x="95" y="14"/>
                      <a:pt x="67" y="0"/>
                      <a:pt x="41" y="8"/>
                    </a:cubicBezTo>
                    <a:cubicBezTo>
                      <a:pt x="14" y="16"/>
                      <a:pt x="0" y="44"/>
                      <a:pt x="8" y="71"/>
                    </a:cubicBezTo>
                    <a:cubicBezTo>
                      <a:pt x="16" y="97"/>
                      <a:pt x="44" y="112"/>
                      <a:pt x="70" y="103"/>
                    </a:cubicBezTo>
                    <a:cubicBezTo>
                      <a:pt x="75" y="102"/>
                      <a:pt x="78" y="100"/>
                      <a:pt x="82" y="98"/>
                    </a:cubicBezTo>
                    <a:cubicBezTo>
                      <a:pt x="124" y="144"/>
                      <a:pt x="124" y="144"/>
                      <a:pt x="124" y="144"/>
                    </a:cubicBezTo>
                    <a:cubicBezTo>
                      <a:pt x="126" y="145"/>
                      <a:pt x="128" y="145"/>
                      <a:pt x="131" y="143"/>
                    </a:cubicBezTo>
                    <a:cubicBezTo>
                      <a:pt x="141" y="134"/>
                      <a:pt x="141" y="134"/>
                      <a:pt x="141" y="134"/>
                    </a:cubicBezTo>
                    <a:cubicBezTo>
                      <a:pt x="143" y="132"/>
                      <a:pt x="143" y="129"/>
                      <a:pt x="142" y="128"/>
                    </a:cubicBezTo>
                    <a:close/>
                    <a:moveTo>
                      <a:pt x="21" y="67"/>
                    </a:moveTo>
                    <a:cubicBezTo>
                      <a:pt x="15" y="47"/>
                      <a:pt x="25" y="27"/>
                      <a:pt x="45" y="21"/>
                    </a:cubicBezTo>
                    <a:cubicBezTo>
                      <a:pt x="64" y="15"/>
                      <a:pt x="84" y="26"/>
                      <a:pt x="90" y="45"/>
                    </a:cubicBezTo>
                    <a:cubicBezTo>
                      <a:pt x="96" y="64"/>
                      <a:pt x="86" y="84"/>
                      <a:pt x="66" y="90"/>
                    </a:cubicBezTo>
                    <a:cubicBezTo>
                      <a:pt x="47" y="96"/>
                      <a:pt x="27" y="86"/>
                      <a:pt x="21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任意多边形: 形状 26"/>
              <p:cNvSpPr/>
              <p:nvPr/>
            </p:nvSpPr>
            <p:spPr bwMode="auto">
              <a:xfrm>
                <a:off x="7062788" y="708025"/>
                <a:ext cx="398462" cy="295275"/>
              </a:xfrm>
              <a:custGeom>
                <a:avLst/>
                <a:gdLst>
                  <a:gd name="T0" fmla="*/ 12 w 62"/>
                  <a:gd name="T1" fmla="*/ 20 h 46"/>
                  <a:gd name="T2" fmla="*/ 59 w 62"/>
                  <a:gd name="T3" fmla="*/ 44 h 46"/>
                  <a:gd name="T4" fmla="*/ 59 w 62"/>
                  <a:gd name="T5" fmla="*/ 46 h 46"/>
                  <a:gd name="T6" fmla="*/ 60 w 62"/>
                  <a:gd name="T7" fmla="*/ 25 h 46"/>
                  <a:gd name="T8" fmla="*/ 21 w 62"/>
                  <a:gd name="T9" fmla="*/ 5 h 46"/>
                  <a:gd name="T10" fmla="*/ 0 w 62"/>
                  <a:gd name="T11" fmla="*/ 27 h 46"/>
                  <a:gd name="T12" fmla="*/ 12 w 62"/>
                  <a:gd name="T13" fmla="*/ 2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46">
                    <a:moveTo>
                      <a:pt x="12" y="20"/>
                    </a:moveTo>
                    <a:cubicBezTo>
                      <a:pt x="32" y="14"/>
                      <a:pt x="52" y="25"/>
                      <a:pt x="59" y="44"/>
                    </a:cubicBezTo>
                    <a:cubicBezTo>
                      <a:pt x="59" y="45"/>
                      <a:pt x="59" y="45"/>
                      <a:pt x="59" y="46"/>
                    </a:cubicBezTo>
                    <a:cubicBezTo>
                      <a:pt x="61" y="40"/>
                      <a:pt x="62" y="32"/>
                      <a:pt x="60" y="25"/>
                    </a:cubicBezTo>
                    <a:cubicBezTo>
                      <a:pt x="55" y="9"/>
                      <a:pt x="37" y="0"/>
                      <a:pt x="21" y="5"/>
                    </a:cubicBezTo>
                    <a:cubicBezTo>
                      <a:pt x="10" y="8"/>
                      <a:pt x="3" y="17"/>
                      <a:pt x="0" y="27"/>
                    </a:cubicBezTo>
                    <a:cubicBezTo>
                      <a:pt x="3" y="24"/>
                      <a:pt x="7" y="21"/>
                      <a:pt x="1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任意多边形: 形状 23"/>
            <p:cNvSpPr/>
            <p:nvPr/>
          </p:nvSpPr>
          <p:spPr bwMode="auto">
            <a:xfrm>
              <a:off x="11151" y="3550"/>
              <a:ext cx="1134" cy="1058"/>
            </a:xfrm>
            <a:custGeom>
              <a:avLst/>
              <a:gdLst>
                <a:gd name="T0" fmla="*/ 64 w 140"/>
                <a:gd name="T1" fmla="*/ 28 h 130"/>
                <a:gd name="T2" fmla="*/ 26 w 140"/>
                <a:gd name="T3" fmla="*/ 77 h 130"/>
                <a:gd name="T4" fmla="*/ 0 w 140"/>
                <a:gd name="T5" fmla="*/ 49 h 130"/>
                <a:gd name="T6" fmla="*/ 39 w 140"/>
                <a:gd name="T7" fmla="*/ 0 h 130"/>
                <a:gd name="T8" fmla="*/ 64 w 140"/>
                <a:gd name="T9" fmla="*/ 28 h 130"/>
                <a:gd name="T10" fmla="*/ 15 w 140"/>
                <a:gd name="T11" fmla="*/ 130 h 130"/>
                <a:gd name="T12" fmla="*/ 109 w 140"/>
                <a:gd name="T13" fmla="*/ 0 h 130"/>
                <a:gd name="T14" fmla="*/ 123 w 140"/>
                <a:gd name="T15" fmla="*/ 0 h 130"/>
                <a:gd name="T16" fmla="*/ 30 w 140"/>
                <a:gd name="T17" fmla="*/ 130 h 130"/>
                <a:gd name="T18" fmla="*/ 15 w 140"/>
                <a:gd name="T19" fmla="*/ 130 h 130"/>
                <a:gd name="T20" fmla="*/ 17 w 140"/>
                <a:gd name="T21" fmla="*/ 49 h 130"/>
                <a:gd name="T22" fmla="*/ 28 w 140"/>
                <a:gd name="T23" fmla="*/ 64 h 130"/>
                <a:gd name="T24" fmla="*/ 47 w 140"/>
                <a:gd name="T25" fmla="*/ 28 h 130"/>
                <a:gd name="T26" fmla="*/ 36 w 140"/>
                <a:gd name="T27" fmla="*/ 14 h 130"/>
                <a:gd name="T28" fmla="*/ 17 w 140"/>
                <a:gd name="T29" fmla="*/ 49 h 130"/>
                <a:gd name="T30" fmla="*/ 140 w 140"/>
                <a:gd name="T31" fmla="*/ 80 h 130"/>
                <a:gd name="T32" fmla="*/ 102 w 140"/>
                <a:gd name="T33" fmla="*/ 129 h 130"/>
                <a:gd name="T34" fmla="*/ 75 w 140"/>
                <a:gd name="T35" fmla="*/ 100 h 130"/>
                <a:gd name="T36" fmla="*/ 114 w 140"/>
                <a:gd name="T37" fmla="*/ 52 h 130"/>
                <a:gd name="T38" fmla="*/ 140 w 140"/>
                <a:gd name="T39" fmla="*/ 80 h 130"/>
                <a:gd name="T40" fmla="*/ 93 w 140"/>
                <a:gd name="T41" fmla="*/ 101 h 130"/>
                <a:gd name="T42" fmla="*/ 103 w 140"/>
                <a:gd name="T43" fmla="*/ 116 h 130"/>
                <a:gd name="T44" fmla="*/ 122 w 140"/>
                <a:gd name="T45" fmla="*/ 80 h 130"/>
                <a:gd name="T46" fmla="*/ 112 w 140"/>
                <a:gd name="T47" fmla="*/ 65 h 130"/>
                <a:gd name="T48" fmla="*/ 93 w 140"/>
                <a:gd name="T49" fmla="*/ 10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0" h="130">
                  <a:moveTo>
                    <a:pt x="64" y="28"/>
                  </a:moveTo>
                  <a:cubicBezTo>
                    <a:pt x="64" y="55"/>
                    <a:pt x="48" y="77"/>
                    <a:pt x="26" y="77"/>
                  </a:cubicBezTo>
                  <a:cubicBezTo>
                    <a:pt x="10" y="77"/>
                    <a:pt x="0" y="66"/>
                    <a:pt x="0" y="49"/>
                  </a:cubicBezTo>
                  <a:cubicBezTo>
                    <a:pt x="0" y="24"/>
                    <a:pt x="15" y="0"/>
                    <a:pt x="39" y="0"/>
                  </a:cubicBezTo>
                  <a:cubicBezTo>
                    <a:pt x="56" y="0"/>
                    <a:pt x="64" y="13"/>
                    <a:pt x="64" y="28"/>
                  </a:cubicBezTo>
                  <a:close/>
                  <a:moveTo>
                    <a:pt x="15" y="13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30" y="130"/>
                    <a:pt x="30" y="130"/>
                    <a:pt x="30" y="130"/>
                  </a:cubicBezTo>
                  <a:lnTo>
                    <a:pt x="15" y="130"/>
                  </a:lnTo>
                  <a:close/>
                  <a:moveTo>
                    <a:pt x="17" y="49"/>
                  </a:moveTo>
                  <a:cubicBezTo>
                    <a:pt x="17" y="57"/>
                    <a:pt x="20" y="64"/>
                    <a:pt x="28" y="64"/>
                  </a:cubicBezTo>
                  <a:cubicBezTo>
                    <a:pt x="40" y="64"/>
                    <a:pt x="47" y="42"/>
                    <a:pt x="47" y="28"/>
                  </a:cubicBezTo>
                  <a:cubicBezTo>
                    <a:pt x="47" y="21"/>
                    <a:pt x="44" y="14"/>
                    <a:pt x="36" y="14"/>
                  </a:cubicBezTo>
                  <a:cubicBezTo>
                    <a:pt x="24" y="14"/>
                    <a:pt x="17" y="35"/>
                    <a:pt x="17" y="49"/>
                  </a:cubicBezTo>
                  <a:close/>
                  <a:moveTo>
                    <a:pt x="140" y="80"/>
                  </a:moveTo>
                  <a:cubicBezTo>
                    <a:pt x="140" y="107"/>
                    <a:pt x="124" y="129"/>
                    <a:pt x="102" y="129"/>
                  </a:cubicBezTo>
                  <a:cubicBezTo>
                    <a:pt x="86" y="129"/>
                    <a:pt x="75" y="118"/>
                    <a:pt x="75" y="100"/>
                  </a:cubicBezTo>
                  <a:cubicBezTo>
                    <a:pt x="75" y="76"/>
                    <a:pt x="90" y="52"/>
                    <a:pt x="114" y="52"/>
                  </a:cubicBezTo>
                  <a:cubicBezTo>
                    <a:pt x="131" y="52"/>
                    <a:pt x="140" y="65"/>
                    <a:pt x="140" y="80"/>
                  </a:cubicBezTo>
                  <a:close/>
                  <a:moveTo>
                    <a:pt x="93" y="101"/>
                  </a:moveTo>
                  <a:cubicBezTo>
                    <a:pt x="93" y="109"/>
                    <a:pt x="96" y="116"/>
                    <a:pt x="103" y="116"/>
                  </a:cubicBezTo>
                  <a:cubicBezTo>
                    <a:pt x="116" y="116"/>
                    <a:pt x="122" y="94"/>
                    <a:pt x="122" y="80"/>
                  </a:cubicBezTo>
                  <a:cubicBezTo>
                    <a:pt x="122" y="73"/>
                    <a:pt x="120" y="65"/>
                    <a:pt x="112" y="65"/>
                  </a:cubicBezTo>
                  <a:cubicBezTo>
                    <a:pt x="100" y="65"/>
                    <a:pt x="93" y="87"/>
                    <a:pt x="93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217930" y="4300855"/>
            <a:ext cx="2358390" cy="1428750"/>
            <a:chOff x="1324" y="6076"/>
            <a:chExt cx="3714" cy="2250"/>
          </a:xfrm>
        </p:grpSpPr>
        <p:sp>
          <p:nvSpPr>
            <p:cNvPr id="43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014B73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014B73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804285" y="1363345"/>
            <a:ext cx="2358390" cy="1428750"/>
            <a:chOff x="1324" y="6076"/>
            <a:chExt cx="3714" cy="2250"/>
          </a:xfrm>
        </p:grpSpPr>
        <p:sp>
          <p:nvSpPr>
            <p:cNvPr id="6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FF4B7D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FF4B7D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985385" y="4271645"/>
            <a:ext cx="2358390" cy="1428750"/>
            <a:chOff x="1324" y="6076"/>
            <a:chExt cx="3714" cy="2250"/>
          </a:xfrm>
        </p:grpSpPr>
        <p:sp>
          <p:nvSpPr>
            <p:cNvPr id="34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014B73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014B73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721600" y="1334770"/>
            <a:ext cx="2358390" cy="1428750"/>
            <a:chOff x="1324" y="6076"/>
            <a:chExt cx="3714" cy="2250"/>
          </a:xfrm>
        </p:grpSpPr>
        <p:sp>
          <p:nvSpPr>
            <p:cNvPr id="37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FF4B7D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FF4B7D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E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16865" y="273685"/>
            <a:ext cx="11878310" cy="6534785"/>
            <a:chOff x="499" y="431"/>
            <a:chExt cx="18706" cy="10291"/>
          </a:xfrm>
        </p:grpSpPr>
        <p:sp>
          <p:nvSpPr>
            <p:cNvPr id="4" name="矩形 3"/>
            <p:cNvSpPr/>
            <p:nvPr/>
          </p:nvSpPr>
          <p:spPr>
            <a:xfrm>
              <a:off x="499" y="431"/>
              <a:ext cx="18202" cy="10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 flipH="1">
              <a:off x="16611" y="7390"/>
              <a:ext cx="2595" cy="3332"/>
              <a:chOff x="-62" y="5337"/>
              <a:chExt cx="3275" cy="4205"/>
            </a:xfrm>
          </p:grpSpPr>
          <p:pic>
            <p:nvPicPr>
              <p:cNvPr id="9" name="图片 8" descr="te"/>
              <p:cNvPicPr>
                <a:picLocks noChangeAspect="1"/>
              </p:cNvPicPr>
              <p:nvPr/>
            </p:nvPicPr>
            <p:blipFill>
              <a:blip r:embed="rId3">
                <a:lum bright="-12000" contrast="36000"/>
              </a:blip>
              <a:srcRect r="51782" b="33228"/>
              <a:stretch>
                <a:fillRect/>
              </a:stretch>
            </p:blipFill>
            <p:spPr>
              <a:xfrm flipH="1">
                <a:off x="-62" y="5946"/>
                <a:ext cx="3275" cy="3596"/>
              </a:xfrm>
              <a:prstGeom prst="rect">
                <a:avLst/>
              </a:prstGeom>
            </p:spPr>
          </p:pic>
          <p:pic>
            <p:nvPicPr>
              <p:cNvPr id="10" name="图片 9" descr="h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H="1">
                <a:off x="578" y="5337"/>
                <a:ext cx="1504" cy="2227"/>
              </a:xfrm>
              <a:prstGeom prst="rect">
                <a:avLst/>
              </a:pr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-22860" y="-10160"/>
            <a:ext cx="4553585" cy="1068070"/>
            <a:chOff x="-36" y="-16"/>
            <a:chExt cx="7171" cy="1682"/>
          </a:xfrm>
        </p:grpSpPr>
        <p:pic>
          <p:nvPicPr>
            <p:cNvPr id="7" name="图片 6" descr="rw"/>
            <p:cNvPicPr>
              <a:picLocks noChangeAspect="1"/>
            </p:cNvPicPr>
            <p:nvPr/>
          </p:nvPicPr>
          <p:blipFill>
            <a:blip r:embed="rId5"/>
            <a:srcRect l="62723" t="-3144" b="45756"/>
            <a:stretch>
              <a:fillRect/>
            </a:stretch>
          </p:blipFill>
          <p:spPr>
            <a:xfrm rot="5400000">
              <a:off x="293" y="-345"/>
              <a:ext cx="1682" cy="2340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365" y="731"/>
              <a:ext cx="5770" cy="934"/>
              <a:chOff x="1365" y="731"/>
              <a:chExt cx="5770" cy="93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65" y="731"/>
                <a:ext cx="5771" cy="935"/>
              </a:xfrm>
              <a:prstGeom prst="roundRect">
                <a:avLst>
                  <a:gd name="adj" fmla="val 50000"/>
                </a:avLst>
              </a:prstGeom>
              <a:solidFill>
                <a:srgbClr val="FFC6CC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solidFill>
                      <a:schemeClr val="tx1"/>
                    </a:solidFill>
                    <a:latin typeface="华文新魏" panose="02010800040101010101" charset="-122"/>
                    <a:ea typeface="华文新魏" panose="02010800040101010101" charset="-122"/>
                  </a:rPr>
                  <a:t>叁   点击此处添加标题</a:t>
                </a: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515" y="106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11163935" y="564515"/>
            <a:ext cx="490220" cy="4119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Arial" panose="020B0604020202020204" pitchFamily="34" charset="0"/>
              </a:rPr>
              <a:t>Lorem ipsum dolor sit amet, consectetuer adipiscing elit. Aenean commodo ligula eget dolor. Lorem ipsum dolor sit amet, consectetuer </a:t>
            </a:r>
            <a:r>
              <a:rPr lang="en-US" altLang="zh-CN" sz="1000"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937885" y="1972310"/>
            <a:ext cx="4456430" cy="3884930"/>
            <a:chOff x="9351" y="3106"/>
            <a:chExt cx="7018" cy="6118"/>
          </a:xfrm>
        </p:grpSpPr>
        <p:grpSp>
          <p:nvGrpSpPr>
            <p:cNvPr id="32" name="组合 31"/>
            <p:cNvGrpSpPr/>
            <p:nvPr/>
          </p:nvGrpSpPr>
          <p:grpSpPr>
            <a:xfrm>
              <a:off x="9351" y="3106"/>
              <a:ext cx="7018" cy="6119"/>
              <a:chOff x="3552668" y="726551"/>
              <a:chExt cx="5148000" cy="448779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3726648" y="4871204"/>
                <a:ext cx="4800040" cy="3431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0000"/>
                      <a:lumMod val="85000"/>
                      <a:lumOff val="15000"/>
                    </a:schemeClr>
                  </a:gs>
                  <a:gs pos="100000">
                    <a:srgbClr val="0D0D0D">
                      <a:alpha val="0"/>
                      <a:lumMod val="85000"/>
                      <a:lumOff val="15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552668" y="726551"/>
                <a:ext cx="5148000" cy="3132000"/>
              </a:xfrm>
              <a:custGeom>
                <a:avLst/>
                <a:gdLst>
                  <a:gd name="connsiteX0" fmla="*/ 216000 w 5148000"/>
                  <a:gd name="connsiteY0" fmla="*/ 216000 h 3132000"/>
                  <a:gd name="connsiteX1" fmla="*/ 216000 w 5148000"/>
                  <a:gd name="connsiteY1" fmla="*/ 2916000 h 3132000"/>
                  <a:gd name="connsiteX2" fmla="*/ 4932000 w 5148000"/>
                  <a:gd name="connsiteY2" fmla="*/ 2916000 h 3132000"/>
                  <a:gd name="connsiteX3" fmla="*/ 4932000 w 5148000"/>
                  <a:gd name="connsiteY3" fmla="*/ 216000 h 3132000"/>
                  <a:gd name="connsiteX4" fmla="*/ 181341 w 5148000"/>
                  <a:gd name="connsiteY4" fmla="*/ 0 h 3132000"/>
                  <a:gd name="connsiteX5" fmla="*/ 4966659 w 5148000"/>
                  <a:gd name="connsiteY5" fmla="*/ 0 h 3132000"/>
                  <a:gd name="connsiteX6" fmla="*/ 5148000 w 5148000"/>
                  <a:gd name="connsiteY6" fmla="*/ 181341 h 3132000"/>
                  <a:gd name="connsiteX7" fmla="*/ 5148000 w 5148000"/>
                  <a:gd name="connsiteY7" fmla="*/ 3132000 h 3132000"/>
                  <a:gd name="connsiteX8" fmla="*/ 0 w 5148000"/>
                  <a:gd name="connsiteY8" fmla="*/ 3132000 h 3132000"/>
                  <a:gd name="connsiteX9" fmla="*/ 0 w 5148000"/>
                  <a:gd name="connsiteY9" fmla="*/ 181341 h 3132000"/>
                  <a:gd name="connsiteX10" fmla="*/ 181341 w 5148000"/>
                  <a:gd name="connsiteY10" fmla="*/ 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8000" h="3132000">
                    <a:moveTo>
                      <a:pt x="216000" y="216000"/>
                    </a:moveTo>
                    <a:lnTo>
                      <a:pt x="216000" y="2916000"/>
                    </a:lnTo>
                    <a:lnTo>
                      <a:pt x="4932000" y="2916000"/>
                    </a:lnTo>
                    <a:lnTo>
                      <a:pt x="4932000" y="216000"/>
                    </a:lnTo>
                    <a:close/>
                    <a:moveTo>
                      <a:pt x="181341" y="0"/>
                    </a:moveTo>
                    <a:lnTo>
                      <a:pt x="4966659" y="0"/>
                    </a:lnTo>
                    <a:cubicBezTo>
                      <a:pt x="5066811" y="0"/>
                      <a:pt x="5148000" y="81189"/>
                      <a:pt x="5148000" y="181341"/>
                    </a:cubicBezTo>
                    <a:lnTo>
                      <a:pt x="5148000" y="3132000"/>
                    </a:lnTo>
                    <a:lnTo>
                      <a:pt x="0" y="3132000"/>
                    </a:lnTo>
                    <a:lnTo>
                      <a:pt x="0" y="181341"/>
                    </a:lnTo>
                    <a:cubicBezTo>
                      <a:pt x="0" y="81189"/>
                      <a:pt x="81189" y="0"/>
                      <a:pt x="18134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3552668" y="3858551"/>
                <a:ext cx="5148000" cy="509665"/>
              </a:xfrm>
              <a:custGeom>
                <a:avLst/>
                <a:gdLst>
                  <a:gd name="connsiteX0" fmla="*/ 0 w 5148000"/>
                  <a:gd name="connsiteY0" fmla="*/ 0 h 509665"/>
                  <a:gd name="connsiteX1" fmla="*/ 5148000 w 5148000"/>
                  <a:gd name="connsiteY1" fmla="*/ 0 h 509665"/>
                  <a:gd name="connsiteX2" fmla="*/ 5148000 w 5148000"/>
                  <a:gd name="connsiteY2" fmla="*/ 328324 h 509665"/>
                  <a:gd name="connsiteX3" fmla="*/ 4966659 w 5148000"/>
                  <a:gd name="connsiteY3" fmla="*/ 509665 h 509665"/>
                  <a:gd name="connsiteX4" fmla="*/ 181341 w 5148000"/>
                  <a:gd name="connsiteY4" fmla="*/ 509665 h 509665"/>
                  <a:gd name="connsiteX5" fmla="*/ 0 w 5148000"/>
                  <a:gd name="connsiteY5" fmla="*/ 328324 h 50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48000" h="509665">
                    <a:moveTo>
                      <a:pt x="0" y="0"/>
                    </a:moveTo>
                    <a:lnTo>
                      <a:pt x="5148000" y="0"/>
                    </a:lnTo>
                    <a:lnTo>
                      <a:pt x="5148000" y="328324"/>
                    </a:lnTo>
                    <a:cubicBezTo>
                      <a:pt x="5148000" y="428476"/>
                      <a:pt x="5066811" y="509665"/>
                      <a:pt x="4966659" y="509665"/>
                    </a:cubicBezTo>
                    <a:lnTo>
                      <a:pt x="181341" y="509665"/>
                    </a:lnTo>
                    <a:cubicBezTo>
                      <a:pt x="81189" y="509665"/>
                      <a:pt x="0" y="428476"/>
                      <a:pt x="0" y="328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9398"/>
                  </a:gs>
                  <a:gs pos="100000">
                    <a:srgbClr val="D0D2D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5126730" y="4368216"/>
                <a:ext cx="1999876" cy="674557"/>
              </a:xfrm>
              <a:custGeom>
                <a:avLst/>
                <a:gdLst>
                  <a:gd name="connsiteX0" fmla="*/ 485189 w 2612038"/>
                  <a:gd name="connsiteY0" fmla="*/ 0 h 1054155"/>
                  <a:gd name="connsiteX1" fmla="*/ 2126847 w 2612038"/>
                  <a:gd name="connsiteY1" fmla="*/ 0 h 1054155"/>
                  <a:gd name="connsiteX2" fmla="*/ 2346146 w 2612038"/>
                  <a:gd name="connsiteY2" fmla="*/ 776937 h 1054155"/>
                  <a:gd name="connsiteX3" fmla="*/ 2612036 w 2612038"/>
                  <a:gd name="connsiteY3" fmla="*/ 974364 h 1054155"/>
                  <a:gd name="connsiteX4" fmla="*/ 2564864 w 2612038"/>
                  <a:gd name="connsiteY4" fmla="*/ 974364 h 1054155"/>
                  <a:gd name="connsiteX5" fmla="*/ 2585504 w 2612038"/>
                  <a:gd name="connsiteY5" fmla="*/ 977608 h 1054155"/>
                  <a:gd name="connsiteX6" fmla="*/ 2612038 w 2612038"/>
                  <a:gd name="connsiteY6" fmla="*/ 990447 h 1054155"/>
                  <a:gd name="connsiteX7" fmla="*/ 1306019 w 2612038"/>
                  <a:gd name="connsiteY7" fmla="*/ 1054155 h 1054155"/>
                  <a:gd name="connsiteX8" fmla="*/ 0 w 2612038"/>
                  <a:gd name="connsiteY8" fmla="*/ 990447 h 1054155"/>
                  <a:gd name="connsiteX9" fmla="*/ 26534 w 2612038"/>
                  <a:gd name="connsiteY9" fmla="*/ 977608 h 1054155"/>
                  <a:gd name="connsiteX10" fmla="*/ 47175 w 2612038"/>
                  <a:gd name="connsiteY10" fmla="*/ 974364 h 1054155"/>
                  <a:gd name="connsiteX11" fmla="*/ 0 w 2612038"/>
                  <a:gd name="connsiteY11" fmla="*/ 974364 h 1054155"/>
                  <a:gd name="connsiteX12" fmla="*/ 265890 w 2612038"/>
                  <a:gd name="connsiteY12" fmla="*/ 776937 h 105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12038" h="1054155">
                    <a:moveTo>
                      <a:pt x="485189" y="0"/>
                    </a:moveTo>
                    <a:lnTo>
                      <a:pt x="2126847" y="0"/>
                    </a:lnTo>
                    <a:lnTo>
                      <a:pt x="2346146" y="776937"/>
                    </a:lnTo>
                    <a:lnTo>
                      <a:pt x="2612036" y="974364"/>
                    </a:lnTo>
                    <a:lnTo>
                      <a:pt x="2564864" y="974364"/>
                    </a:lnTo>
                    <a:lnTo>
                      <a:pt x="2585504" y="977608"/>
                    </a:lnTo>
                    <a:cubicBezTo>
                      <a:pt x="2602902" y="981755"/>
                      <a:pt x="2612038" y="986049"/>
                      <a:pt x="2612038" y="990447"/>
                    </a:cubicBezTo>
                    <a:cubicBezTo>
                      <a:pt x="2612038" y="1025632"/>
                      <a:pt x="2027313" y="1054155"/>
                      <a:pt x="1306019" y="1054155"/>
                    </a:cubicBezTo>
                    <a:cubicBezTo>
                      <a:pt x="584725" y="1054155"/>
                      <a:pt x="0" y="1025632"/>
                      <a:pt x="0" y="990447"/>
                    </a:cubicBezTo>
                    <a:cubicBezTo>
                      <a:pt x="0" y="986049"/>
                      <a:pt x="9136" y="981755"/>
                      <a:pt x="26534" y="977608"/>
                    </a:cubicBezTo>
                    <a:lnTo>
                      <a:pt x="47175" y="974364"/>
                    </a:lnTo>
                    <a:lnTo>
                      <a:pt x="0" y="974364"/>
                    </a:lnTo>
                    <a:lnTo>
                      <a:pt x="265890" y="776937"/>
                    </a:lnTo>
                    <a:close/>
                  </a:path>
                </a:pathLst>
              </a:custGeom>
              <a:gradFill>
                <a:gsLst>
                  <a:gs pos="31000">
                    <a:srgbClr val="F2F2F2"/>
                  </a:gs>
                  <a:gs pos="13000">
                    <a:srgbClr val="929398"/>
                  </a:gs>
                  <a:gs pos="67000">
                    <a:srgbClr val="CCCCCE"/>
                  </a:gs>
                  <a:gs pos="100000">
                    <a:srgbClr val="929398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5126730" y="5006773"/>
                <a:ext cx="1999876" cy="36000"/>
              </a:xfrm>
              <a:prstGeom prst="rect">
                <a:avLst/>
              </a:prstGeom>
              <a:gradFill>
                <a:gsLst>
                  <a:gs pos="0">
                    <a:srgbClr val="262626"/>
                  </a:gs>
                  <a:gs pos="50000">
                    <a:srgbClr val="404040"/>
                  </a:gs>
                  <a:gs pos="100000">
                    <a:srgbClr val="262626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6424414" y="726551"/>
                <a:ext cx="2276254" cy="3132000"/>
              </a:xfrm>
              <a:custGeom>
                <a:avLst/>
                <a:gdLst>
                  <a:gd name="connsiteX0" fmla="*/ 0 w 2276254"/>
                  <a:gd name="connsiteY0" fmla="*/ 0 h 3132000"/>
                  <a:gd name="connsiteX1" fmla="*/ 777237 w 2276254"/>
                  <a:gd name="connsiteY1" fmla="*/ 0 h 3132000"/>
                  <a:gd name="connsiteX2" fmla="*/ 1768840 w 2276254"/>
                  <a:gd name="connsiteY2" fmla="*/ 0 h 3132000"/>
                  <a:gd name="connsiteX3" fmla="*/ 2054039 w 2276254"/>
                  <a:gd name="connsiteY3" fmla="*/ 0 h 3132000"/>
                  <a:gd name="connsiteX4" fmla="*/ 2276254 w 2276254"/>
                  <a:gd name="connsiteY4" fmla="*/ 222215 h 3132000"/>
                  <a:gd name="connsiteX5" fmla="*/ 2276254 w 2276254"/>
                  <a:gd name="connsiteY5" fmla="*/ 2909785 h 3132000"/>
                  <a:gd name="connsiteX6" fmla="*/ 2054039 w 2276254"/>
                  <a:gd name="connsiteY6" fmla="*/ 3132000 h 3132000"/>
                  <a:gd name="connsiteX7" fmla="*/ 1326630 w 2276254"/>
                  <a:gd name="connsiteY7" fmla="*/ 3132000 h 3132000"/>
                  <a:gd name="connsiteX8" fmla="*/ 777237 w 2276254"/>
                  <a:gd name="connsiteY8" fmla="*/ 3132000 h 3132000"/>
                  <a:gd name="connsiteX9" fmla="*/ 442210 w 2276254"/>
                  <a:gd name="connsiteY9" fmla="*/ 313200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76254" h="3132000">
                    <a:moveTo>
                      <a:pt x="0" y="0"/>
                    </a:moveTo>
                    <a:lnTo>
                      <a:pt x="777237" y="0"/>
                    </a:lnTo>
                    <a:lnTo>
                      <a:pt x="1768840" y="0"/>
                    </a:lnTo>
                    <a:lnTo>
                      <a:pt x="2054039" y="0"/>
                    </a:lnTo>
                    <a:cubicBezTo>
                      <a:pt x="2176765" y="0"/>
                      <a:pt x="2276254" y="99489"/>
                      <a:pt x="2276254" y="222215"/>
                    </a:cubicBezTo>
                    <a:lnTo>
                      <a:pt x="2276254" y="2909785"/>
                    </a:lnTo>
                    <a:cubicBezTo>
                      <a:pt x="2276254" y="3032511"/>
                      <a:pt x="2176765" y="3132000"/>
                      <a:pt x="2054039" y="3132000"/>
                    </a:cubicBezTo>
                    <a:lnTo>
                      <a:pt x="1326630" y="3132000"/>
                    </a:lnTo>
                    <a:lnTo>
                      <a:pt x="777237" y="3132000"/>
                    </a:lnTo>
                    <a:lnTo>
                      <a:pt x="442210" y="313200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60000"/>
                    </a:srgbClr>
                  </a:gs>
                  <a:gs pos="67000">
                    <a:srgbClr val="FFFFFF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03655" y="3959266"/>
                <a:ext cx="246025" cy="299843"/>
              </a:xfrm>
              <a:prstGeom prst="rect">
                <a:avLst/>
              </a:prstGeom>
            </p:spPr>
          </p:pic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588" y="3314"/>
              <a:ext cx="6545" cy="3855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872490" y="1966595"/>
            <a:ext cx="801370" cy="801370"/>
            <a:chOff x="1374" y="3097"/>
            <a:chExt cx="1262" cy="1262"/>
          </a:xfrm>
        </p:grpSpPr>
        <p:sp>
          <p:nvSpPr>
            <p:cNvPr id="5" name="椭圆 4"/>
            <p:cNvSpPr/>
            <p:nvPr/>
          </p:nvSpPr>
          <p:spPr>
            <a:xfrm>
              <a:off x="1374" y="3097"/>
              <a:ext cx="1263" cy="1263"/>
            </a:xfrm>
            <a:prstGeom prst="ellipse">
              <a:avLst/>
            </a:prstGeom>
            <a:solidFill>
              <a:srgbClr val="007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471"/>
            <p:cNvSpPr>
              <a:spLocks noEditPoints="1"/>
            </p:cNvSpPr>
            <p:nvPr/>
          </p:nvSpPr>
          <p:spPr bwMode="auto">
            <a:xfrm>
              <a:off x="1625" y="3351"/>
              <a:ext cx="756" cy="756"/>
            </a:xfrm>
            <a:custGeom>
              <a:avLst/>
              <a:gdLst>
                <a:gd name="T0" fmla="*/ 86 w 172"/>
                <a:gd name="T1" fmla="*/ 0 h 172"/>
                <a:gd name="T2" fmla="*/ 0 w 172"/>
                <a:gd name="T3" fmla="*/ 86 h 172"/>
                <a:gd name="T4" fmla="*/ 86 w 172"/>
                <a:gd name="T5" fmla="*/ 172 h 172"/>
                <a:gd name="T6" fmla="*/ 172 w 172"/>
                <a:gd name="T7" fmla="*/ 86 h 172"/>
                <a:gd name="T8" fmla="*/ 86 w 172"/>
                <a:gd name="T9" fmla="*/ 0 h 172"/>
                <a:gd name="T10" fmla="*/ 63 w 172"/>
                <a:gd name="T11" fmla="*/ 58 h 172"/>
                <a:gd name="T12" fmla="*/ 39 w 172"/>
                <a:gd name="T13" fmla="*/ 93 h 172"/>
                <a:gd name="T14" fmla="*/ 24 w 172"/>
                <a:gd name="T15" fmla="*/ 82 h 172"/>
                <a:gd name="T16" fmla="*/ 24 w 172"/>
                <a:gd name="T17" fmla="*/ 79 h 172"/>
                <a:gd name="T18" fmla="*/ 83 w 172"/>
                <a:gd name="T19" fmla="*/ 20 h 172"/>
                <a:gd name="T20" fmla="*/ 87 w 172"/>
                <a:gd name="T21" fmla="*/ 20 h 172"/>
                <a:gd name="T22" fmla="*/ 97 w 172"/>
                <a:gd name="T23" fmla="*/ 34 h 172"/>
                <a:gd name="T24" fmla="*/ 63 w 172"/>
                <a:gd name="T25" fmla="*/ 58 h 172"/>
                <a:gd name="T26" fmla="*/ 112 w 172"/>
                <a:gd name="T27" fmla="*/ 128 h 172"/>
                <a:gd name="T28" fmla="*/ 98 w 172"/>
                <a:gd name="T29" fmla="*/ 114 h 172"/>
                <a:gd name="T30" fmla="*/ 112 w 172"/>
                <a:gd name="T31" fmla="*/ 100 h 172"/>
                <a:gd name="T32" fmla="*/ 126 w 172"/>
                <a:gd name="T33" fmla="*/ 114 h 172"/>
                <a:gd name="T34" fmla="*/ 112 w 172"/>
                <a:gd name="T35" fmla="*/ 12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2" h="172"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3"/>
                    <a:pt x="38" y="172"/>
                    <a:pt x="86" y="172"/>
                  </a:cubicBezTo>
                  <a:cubicBezTo>
                    <a:pt x="133" y="172"/>
                    <a:pt x="172" y="133"/>
                    <a:pt x="172" y="86"/>
                  </a:cubicBezTo>
                  <a:cubicBezTo>
                    <a:pt x="172" y="38"/>
                    <a:pt x="133" y="0"/>
                    <a:pt x="86" y="0"/>
                  </a:cubicBezTo>
                  <a:close/>
                  <a:moveTo>
                    <a:pt x="63" y="58"/>
                  </a:moveTo>
                  <a:cubicBezTo>
                    <a:pt x="53" y="67"/>
                    <a:pt x="43" y="85"/>
                    <a:pt x="39" y="93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4" y="81"/>
                    <a:pt x="24" y="80"/>
                    <a:pt x="24" y="79"/>
                  </a:cubicBezTo>
                  <a:cubicBezTo>
                    <a:pt x="24" y="51"/>
                    <a:pt x="55" y="20"/>
                    <a:pt x="83" y="20"/>
                  </a:cubicBezTo>
                  <a:cubicBezTo>
                    <a:pt x="84" y="20"/>
                    <a:pt x="86" y="20"/>
                    <a:pt x="87" y="20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88" y="39"/>
                    <a:pt x="74" y="46"/>
                    <a:pt x="63" y="58"/>
                  </a:cubicBezTo>
                  <a:close/>
                  <a:moveTo>
                    <a:pt x="112" y="128"/>
                  </a:moveTo>
                  <a:cubicBezTo>
                    <a:pt x="104" y="128"/>
                    <a:pt x="98" y="122"/>
                    <a:pt x="98" y="114"/>
                  </a:cubicBezTo>
                  <a:cubicBezTo>
                    <a:pt x="98" y="106"/>
                    <a:pt x="104" y="100"/>
                    <a:pt x="112" y="100"/>
                  </a:cubicBezTo>
                  <a:cubicBezTo>
                    <a:pt x="119" y="100"/>
                    <a:pt x="126" y="106"/>
                    <a:pt x="126" y="114"/>
                  </a:cubicBezTo>
                  <a:cubicBezTo>
                    <a:pt x="126" y="122"/>
                    <a:pt x="119" y="128"/>
                    <a:pt x="112" y="1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70585" y="3750310"/>
            <a:ext cx="801370" cy="801370"/>
            <a:chOff x="1371" y="5906"/>
            <a:chExt cx="1262" cy="1262"/>
          </a:xfrm>
        </p:grpSpPr>
        <p:sp>
          <p:nvSpPr>
            <p:cNvPr id="6" name="椭圆 5"/>
            <p:cNvSpPr/>
            <p:nvPr/>
          </p:nvSpPr>
          <p:spPr>
            <a:xfrm>
              <a:off x="1371" y="5906"/>
              <a:ext cx="1263" cy="1263"/>
            </a:xfrm>
            <a:prstGeom prst="ellipse">
              <a:avLst/>
            </a:prstGeom>
            <a:solidFill>
              <a:srgbClr val="FFAD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476"/>
            <p:cNvSpPr>
              <a:spLocks noEditPoints="1"/>
            </p:cNvSpPr>
            <p:nvPr/>
          </p:nvSpPr>
          <p:spPr bwMode="auto">
            <a:xfrm>
              <a:off x="1673" y="6210"/>
              <a:ext cx="665" cy="656"/>
            </a:xfrm>
            <a:custGeom>
              <a:avLst/>
              <a:gdLst>
                <a:gd name="T0" fmla="*/ 290 w 291"/>
                <a:gd name="T1" fmla="*/ 144 h 288"/>
                <a:gd name="T2" fmla="*/ 270 w 291"/>
                <a:gd name="T3" fmla="*/ 115 h 288"/>
                <a:gd name="T4" fmla="*/ 290 w 291"/>
                <a:gd name="T5" fmla="*/ 86 h 288"/>
                <a:gd name="T6" fmla="*/ 270 w 291"/>
                <a:gd name="T7" fmla="*/ 57 h 288"/>
                <a:gd name="T8" fmla="*/ 284 w 291"/>
                <a:gd name="T9" fmla="*/ 36 h 288"/>
                <a:gd name="T10" fmla="*/ 278 w 291"/>
                <a:gd name="T11" fmla="*/ 5 h 288"/>
                <a:gd name="T12" fmla="*/ 254 w 291"/>
                <a:gd name="T13" fmla="*/ 5 h 288"/>
                <a:gd name="T14" fmla="*/ 233 w 291"/>
                <a:gd name="T15" fmla="*/ 20 h 288"/>
                <a:gd name="T16" fmla="*/ 204 w 291"/>
                <a:gd name="T17" fmla="*/ 0 h 288"/>
                <a:gd name="T18" fmla="*/ 175 w 291"/>
                <a:gd name="T19" fmla="*/ 20 h 288"/>
                <a:gd name="T20" fmla="*/ 146 w 291"/>
                <a:gd name="T21" fmla="*/ 0 h 288"/>
                <a:gd name="T22" fmla="*/ 117 w 291"/>
                <a:gd name="T23" fmla="*/ 20 h 288"/>
                <a:gd name="T24" fmla="*/ 88 w 291"/>
                <a:gd name="T25" fmla="*/ 0 h 288"/>
                <a:gd name="T26" fmla="*/ 59 w 291"/>
                <a:gd name="T27" fmla="*/ 20 h 288"/>
                <a:gd name="T28" fmla="*/ 37 w 291"/>
                <a:gd name="T29" fmla="*/ 5 h 288"/>
                <a:gd name="T30" fmla="*/ 13 w 291"/>
                <a:gd name="T31" fmla="*/ 5 h 288"/>
                <a:gd name="T32" fmla="*/ 7 w 291"/>
                <a:gd name="T33" fmla="*/ 36 h 288"/>
                <a:gd name="T34" fmla="*/ 23 w 291"/>
                <a:gd name="T35" fmla="*/ 57 h 288"/>
                <a:gd name="T36" fmla="*/ 2 w 291"/>
                <a:gd name="T37" fmla="*/ 86 h 288"/>
                <a:gd name="T38" fmla="*/ 23 w 291"/>
                <a:gd name="T39" fmla="*/ 115 h 288"/>
                <a:gd name="T40" fmla="*/ 2 w 291"/>
                <a:gd name="T41" fmla="*/ 144 h 288"/>
                <a:gd name="T42" fmla="*/ 23 w 291"/>
                <a:gd name="T43" fmla="*/ 173 h 288"/>
                <a:gd name="T44" fmla="*/ 2 w 291"/>
                <a:gd name="T45" fmla="*/ 202 h 288"/>
                <a:gd name="T46" fmla="*/ 23 w 291"/>
                <a:gd name="T47" fmla="*/ 231 h 288"/>
                <a:gd name="T48" fmla="*/ 7 w 291"/>
                <a:gd name="T49" fmla="*/ 253 h 288"/>
                <a:gd name="T50" fmla="*/ 13 w 291"/>
                <a:gd name="T51" fmla="*/ 283 h 288"/>
                <a:gd name="T52" fmla="*/ 37 w 291"/>
                <a:gd name="T53" fmla="*/ 283 h 288"/>
                <a:gd name="T54" fmla="*/ 59 w 291"/>
                <a:gd name="T55" fmla="*/ 268 h 288"/>
                <a:gd name="T56" fmla="*/ 88 w 291"/>
                <a:gd name="T57" fmla="*/ 288 h 288"/>
                <a:gd name="T58" fmla="*/ 117 w 291"/>
                <a:gd name="T59" fmla="*/ 268 h 288"/>
                <a:gd name="T60" fmla="*/ 146 w 291"/>
                <a:gd name="T61" fmla="*/ 288 h 288"/>
                <a:gd name="T62" fmla="*/ 175 w 291"/>
                <a:gd name="T63" fmla="*/ 268 h 288"/>
                <a:gd name="T64" fmla="*/ 204 w 291"/>
                <a:gd name="T65" fmla="*/ 288 h 288"/>
                <a:gd name="T66" fmla="*/ 233 w 291"/>
                <a:gd name="T67" fmla="*/ 268 h 288"/>
                <a:gd name="T68" fmla="*/ 254 w 291"/>
                <a:gd name="T69" fmla="*/ 283 h 288"/>
                <a:gd name="T70" fmla="*/ 278 w 291"/>
                <a:gd name="T71" fmla="*/ 283 h 288"/>
                <a:gd name="T72" fmla="*/ 284 w 291"/>
                <a:gd name="T73" fmla="*/ 253 h 288"/>
                <a:gd name="T74" fmla="*/ 270 w 291"/>
                <a:gd name="T75" fmla="*/ 231 h 288"/>
                <a:gd name="T76" fmla="*/ 290 w 291"/>
                <a:gd name="T77" fmla="*/ 202 h 288"/>
                <a:gd name="T78" fmla="*/ 270 w 291"/>
                <a:gd name="T79" fmla="*/ 173 h 288"/>
                <a:gd name="T80" fmla="*/ 245 w 291"/>
                <a:gd name="T81" fmla="*/ 243 h 288"/>
                <a:gd name="T82" fmla="*/ 47 w 291"/>
                <a:gd name="T83" fmla="*/ 45 h 288"/>
                <a:gd name="T84" fmla="*/ 245 w 291"/>
                <a:gd name="T85" fmla="*/ 24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1" h="288">
                  <a:moveTo>
                    <a:pt x="282" y="156"/>
                  </a:moveTo>
                  <a:cubicBezTo>
                    <a:pt x="287" y="153"/>
                    <a:pt x="290" y="148"/>
                    <a:pt x="290" y="144"/>
                  </a:cubicBezTo>
                  <a:cubicBezTo>
                    <a:pt x="290" y="140"/>
                    <a:pt x="287" y="136"/>
                    <a:pt x="283" y="132"/>
                  </a:cubicBezTo>
                  <a:cubicBezTo>
                    <a:pt x="274" y="129"/>
                    <a:pt x="270" y="123"/>
                    <a:pt x="270" y="115"/>
                  </a:cubicBezTo>
                  <a:cubicBezTo>
                    <a:pt x="270" y="107"/>
                    <a:pt x="274" y="101"/>
                    <a:pt x="282" y="98"/>
                  </a:cubicBezTo>
                  <a:cubicBezTo>
                    <a:pt x="287" y="95"/>
                    <a:pt x="290" y="91"/>
                    <a:pt x="290" y="86"/>
                  </a:cubicBezTo>
                  <a:cubicBezTo>
                    <a:pt x="290" y="82"/>
                    <a:pt x="287" y="78"/>
                    <a:pt x="283" y="74"/>
                  </a:cubicBezTo>
                  <a:cubicBezTo>
                    <a:pt x="274" y="72"/>
                    <a:pt x="270" y="65"/>
                    <a:pt x="270" y="57"/>
                  </a:cubicBezTo>
                  <a:cubicBezTo>
                    <a:pt x="270" y="51"/>
                    <a:pt x="271" y="46"/>
                    <a:pt x="278" y="42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291" y="29"/>
                    <a:pt x="291" y="19"/>
                    <a:pt x="284" y="12"/>
                  </a:cubicBezTo>
                  <a:cubicBezTo>
                    <a:pt x="278" y="5"/>
                    <a:pt x="278" y="5"/>
                    <a:pt x="278" y="5"/>
                  </a:cubicBezTo>
                  <a:cubicBezTo>
                    <a:pt x="274" y="2"/>
                    <a:pt x="270" y="1"/>
                    <a:pt x="266" y="1"/>
                  </a:cubicBezTo>
                  <a:cubicBezTo>
                    <a:pt x="261" y="1"/>
                    <a:pt x="257" y="2"/>
                    <a:pt x="254" y="5"/>
                  </a:cubicBezTo>
                  <a:cubicBezTo>
                    <a:pt x="249" y="10"/>
                    <a:pt x="249" y="10"/>
                    <a:pt x="249" y="10"/>
                  </a:cubicBezTo>
                  <a:cubicBezTo>
                    <a:pt x="246" y="18"/>
                    <a:pt x="240" y="20"/>
                    <a:pt x="233" y="20"/>
                  </a:cubicBezTo>
                  <a:cubicBezTo>
                    <a:pt x="225" y="20"/>
                    <a:pt x="219" y="16"/>
                    <a:pt x="216" y="7"/>
                  </a:cubicBezTo>
                  <a:cubicBezTo>
                    <a:pt x="212" y="3"/>
                    <a:pt x="208" y="0"/>
                    <a:pt x="204" y="0"/>
                  </a:cubicBezTo>
                  <a:cubicBezTo>
                    <a:pt x="200" y="0"/>
                    <a:pt x="196" y="3"/>
                    <a:pt x="192" y="7"/>
                  </a:cubicBezTo>
                  <a:cubicBezTo>
                    <a:pt x="189" y="16"/>
                    <a:pt x="183" y="20"/>
                    <a:pt x="175" y="20"/>
                  </a:cubicBezTo>
                  <a:cubicBezTo>
                    <a:pt x="167" y="20"/>
                    <a:pt x="161" y="16"/>
                    <a:pt x="158" y="7"/>
                  </a:cubicBezTo>
                  <a:cubicBezTo>
                    <a:pt x="155" y="3"/>
                    <a:pt x="151" y="0"/>
                    <a:pt x="146" y="0"/>
                  </a:cubicBezTo>
                  <a:cubicBezTo>
                    <a:pt x="142" y="0"/>
                    <a:pt x="138" y="3"/>
                    <a:pt x="134" y="7"/>
                  </a:cubicBezTo>
                  <a:cubicBezTo>
                    <a:pt x="132" y="16"/>
                    <a:pt x="125" y="20"/>
                    <a:pt x="117" y="20"/>
                  </a:cubicBezTo>
                  <a:cubicBezTo>
                    <a:pt x="109" y="20"/>
                    <a:pt x="103" y="16"/>
                    <a:pt x="100" y="7"/>
                  </a:cubicBezTo>
                  <a:cubicBezTo>
                    <a:pt x="97" y="3"/>
                    <a:pt x="93" y="0"/>
                    <a:pt x="88" y="0"/>
                  </a:cubicBezTo>
                  <a:cubicBezTo>
                    <a:pt x="84" y="0"/>
                    <a:pt x="80" y="3"/>
                    <a:pt x="77" y="7"/>
                  </a:cubicBezTo>
                  <a:cubicBezTo>
                    <a:pt x="74" y="16"/>
                    <a:pt x="67" y="20"/>
                    <a:pt x="59" y="20"/>
                  </a:cubicBezTo>
                  <a:cubicBezTo>
                    <a:pt x="53" y="20"/>
                    <a:pt x="48" y="19"/>
                    <a:pt x="45" y="13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4" y="2"/>
                    <a:pt x="29" y="1"/>
                    <a:pt x="25" y="1"/>
                  </a:cubicBezTo>
                  <a:cubicBezTo>
                    <a:pt x="21" y="1"/>
                    <a:pt x="16" y="2"/>
                    <a:pt x="13" y="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0" y="19"/>
                    <a:pt x="0" y="29"/>
                    <a:pt x="7" y="36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9" y="44"/>
                    <a:pt x="23" y="50"/>
                    <a:pt x="23" y="57"/>
                  </a:cubicBezTo>
                  <a:cubicBezTo>
                    <a:pt x="23" y="65"/>
                    <a:pt x="18" y="72"/>
                    <a:pt x="9" y="74"/>
                  </a:cubicBezTo>
                  <a:cubicBezTo>
                    <a:pt x="5" y="78"/>
                    <a:pt x="2" y="82"/>
                    <a:pt x="2" y="86"/>
                  </a:cubicBezTo>
                  <a:cubicBezTo>
                    <a:pt x="2" y="91"/>
                    <a:pt x="5" y="95"/>
                    <a:pt x="10" y="98"/>
                  </a:cubicBezTo>
                  <a:cubicBezTo>
                    <a:pt x="18" y="101"/>
                    <a:pt x="23" y="107"/>
                    <a:pt x="23" y="115"/>
                  </a:cubicBezTo>
                  <a:cubicBezTo>
                    <a:pt x="23" y="123"/>
                    <a:pt x="18" y="130"/>
                    <a:pt x="9" y="132"/>
                  </a:cubicBezTo>
                  <a:cubicBezTo>
                    <a:pt x="5" y="136"/>
                    <a:pt x="2" y="140"/>
                    <a:pt x="2" y="144"/>
                  </a:cubicBezTo>
                  <a:cubicBezTo>
                    <a:pt x="2" y="148"/>
                    <a:pt x="5" y="153"/>
                    <a:pt x="10" y="156"/>
                  </a:cubicBezTo>
                  <a:cubicBezTo>
                    <a:pt x="18" y="159"/>
                    <a:pt x="23" y="165"/>
                    <a:pt x="23" y="173"/>
                  </a:cubicBezTo>
                  <a:cubicBezTo>
                    <a:pt x="23" y="181"/>
                    <a:pt x="18" y="187"/>
                    <a:pt x="9" y="190"/>
                  </a:cubicBezTo>
                  <a:cubicBezTo>
                    <a:pt x="5" y="193"/>
                    <a:pt x="2" y="197"/>
                    <a:pt x="2" y="202"/>
                  </a:cubicBezTo>
                  <a:cubicBezTo>
                    <a:pt x="2" y="206"/>
                    <a:pt x="5" y="211"/>
                    <a:pt x="10" y="214"/>
                  </a:cubicBezTo>
                  <a:cubicBezTo>
                    <a:pt x="18" y="217"/>
                    <a:pt x="23" y="223"/>
                    <a:pt x="23" y="231"/>
                  </a:cubicBezTo>
                  <a:cubicBezTo>
                    <a:pt x="23" y="238"/>
                    <a:pt x="20" y="244"/>
                    <a:pt x="12" y="247"/>
                  </a:cubicBezTo>
                  <a:cubicBezTo>
                    <a:pt x="7" y="253"/>
                    <a:pt x="7" y="253"/>
                    <a:pt x="7" y="253"/>
                  </a:cubicBezTo>
                  <a:cubicBezTo>
                    <a:pt x="0" y="259"/>
                    <a:pt x="0" y="270"/>
                    <a:pt x="7" y="277"/>
                  </a:cubicBezTo>
                  <a:cubicBezTo>
                    <a:pt x="13" y="283"/>
                    <a:pt x="13" y="283"/>
                    <a:pt x="13" y="283"/>
                  </a:cubicBezTo>
                  <a:cubicBezTo>
                    <a:pt x="16" y="286"/>
                    <a:pt x="21" y="288"/>
                    <a:pt x="25" y="288"/>
                  </a:cubicBezTo>
                  <a:cubicBezTo>
                    <a:pt x="29" y="288"/>
                    <a:pt x="34" y="286"/>
                    <a:pt x="37" y="283"/>
                  </a:cubicBezTo>
                  <a:cubicBezTo>
                    <a:pt x="44" y="276"/>
                    <a:pt x="44" y="276"/>
                    <a:pt x="44" y="276"/>
                  </a:cubicBezTo>
                  <a:cubicBezTo>
                    <a:pt x="48" y="269"/>
                    <a:pt x="53" y="268"/>
                    <a:pt x="59" y="268"/>
                  </a:cubicBezTo>
                  <a:cubicBezTo>
                    <a:pt x="67" y="268"/>
                    <a:pt x="73" y="272"/>
                    <a:pt x="76" y="281"/>
                  </a:cubicBezTo>
                  <a:cubicBezTo>
                    <a:pt x="80" y="285"/>
                    <a:pt x="84" y="288"/>
                    <a:pt x="88" y="288"/>
                  </a:cubicBezTo>
                  <a:cubicBezTo>
                    <a:pt x="93" y="288"/>
                    <a:pt x="97" y="285"/>
                    <a:pt x="100" y="281"/>
                  </a:cubicBezTo>
                  <a:cubicBezTo>
                    <a:pt x="103" y="272"/>
                    <a:pt x="110" y="268"/>
                    <a:pt x="117" y="268"/>
                  </a:cubicBezTo>
                  <a:cubicBezTo>
                    <a:pt x="125" y="268"/>
                    <a:pt x="131" y="272"/>
                    <a:pt x="134" y="281"/>
                  </a:cubicBezTo>
                  <a:cubicBezTo>
                    <a:pt x="137" y="285"/>
                    <a:pt x="142" y="288"/>
                    <a:pt x="146" y="288"/>
                  </a:cubicBezTo>
                  <a:cubicBezTo>
                    <a:pt x="151" y="288"/>
                    <a:pt x="155" y="285"/>
                    <a:pt x="158" y="281"/>
                  </a:cubicBezTo>
                  <a:cubicBezTo>
                    <a:pt x="161" y="272"/>
                    <a:pt x="167" y="268"/>
                    <a:pt x="175" y="268"/>
                  </a:cubicBezTo>
                  <a:cubicBezTo>
                    <a:pt x="183" y="268"/>
                    <a:pt x="189" y="272"/>
                    <a:pt x="192" y="281"/>
                  </a:cubicBezTo>
                  <a:cubicBezTo>
                    <a:pt x="195" y="285"/>
                    <a:pt x="200" y="288"/>
                    <a:pt x="204" y="288"/>
                  </a:cubicBezTo>
                  <a:cubicBezTo>
                    <a:pt x="208" y="288"/>
                    <a:pt x="213" y="285"/>
                    <a:pt x="216" y="281"/>
                  </a:cubicBezTo>
                  <a:cubicBezTo>
                    <a:pt x="219" y="272"/>
                    <a:pt x="225" y="268"/>
                    <a:pt x="233" y="268"/>
                  </a:cubicBezTo>
                  <a:cubicBezTo>
                    <a:pt x="240" y="268"/>
                    <a:pt x="246" y="271"/>
                    <a:pt x="249" y="279"/>
                  </a:cubicBezTo>
                  <a:cubicBezTo>
                    <a:pt x="254" y="283"/>
                    <a:pt x="254" y="283"/>
                    <a:pt x="254" y="283"/>
                  </a:cubicBezTo>
                  <a:cubicBezTo>
                    <a:pt x="257" y="286"/>
                    <a:pt x="261" y="288"/>
                    <a:pt x="266" y="288"/>
                  </a:cubicBezTo>
                  <a:cubicBezTo>
                    <a:pt x="270" y="288"/>
                    <a:pt x="274" y="286"/>
                    <a:pt x="278" y="283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291" y="270"/>
                    <a:pt x="291" y="259"/>
                    <a:pt x="284" y="253"/>
                  </a:cubicBezTo>
                  <a:cubicBezTo>
                    <a:pt x="277" y="245"/>
                    <a:pt x="277" y="245"/>
                    <a:pt x="277" y="245"/>
                  </a:cubicBezTo>
                  <a:cubicBezTo>
                    <a:pt x="271" y="242"/>
                    <a:pt x="270" y="237"/>
                    <a:pt x="270" y="231"/>
                  </a:cubicBezTo>
                  <a:cubicBezTo>
                    <a:pt x="270" y="223"/>
                    <a:pt x="274" y="217"/>
                    <a:pt x="283" y="214"/>
                  </a:cubicBezTo>
                  <a:cubicBezTo>
                    <a:pt x="287" y="211"/>
                    <a:pt x="290" y="206"/>
                    <a:pt x="290" y="202"/>
                  </a:cubicBezTo>
                  <a:cubicBezTo>
                    <a:pt x="290" y="197"/>
                    <a:pt x="287" y="193"/>
                    <a:pt x="283" y="190"/>
                  </a:cubicBezTo>
                  <a:cubicBezTo>
                    <a:pt x="275" y="187"/>
                    <a:pt x="270" y="181"/>
                    <a:pt x="270" y="173"/>
                  </a:cubicBezTo>
                  <a:cubicBezTo>
                    <a:pt x="270" y="165"/>
                    <a:pt x="274" y="159"/>
                    <a:pt x="282" y="156"/>
                  </a:cubicBezTo>
                  <a:close/>
                  <a:moveTo>
                    <a:pt x="245" y="243"/>
                  </a:moveTo>
                  <a:cubicBezTo>
                    <a:pt x="47" y="243"/>
                    <a:pt x="47" y="243"/>
                    <a:pt x="47" y="243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245" y="45"/>
                    <a:pt x="245" y="45"/>
                    <a:pt x="245" y="45"/>
                  </a:cubicBezTo>
                  <a:lnTo>
                    <a:pt x="245" y="2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65630" y="3888740"/>
            <a:ext cx="3350895" cy="1756061"/>
            <a:chOff x="1162" y="4848"/>
            <a:chExt cx="5277" cy="2788"/>
          </a:xfrm>
        </p:grpSpPr>
        <p:sp>
          <p:nvSpPr>
            <p:cNvPr id="22" name="TextBox 51"/>
            <p:cNvSpPr txBox="1"/>
            <p:nvPr/>
          </p:nvSpPr>
          <p:spPr>
            <a:xfrm>
              <a:off x="1162" y="5292"/>
              <a:ext cx="5277" cy="2344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l">
                <a:lnSpc>
                  <a:spcPct val="18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endParaRPr lang="en-US" sz="1000" dirty="0" smtClean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charset="-122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162" y="4848"/>
              <a:ext cx="2289" cy="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b="1" dirty="0">
                  <a:solidFill>
                    <a:srgbClr val="FF4B7D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400" b="1" dirty="0">
                <a:solidFill>
                  <a:srgbClr val="FF4B7D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837055" y="1966595"/>
            <a:ext cx="3350895" cy="1756061"/>
            <a:chOff x="1162" y="4848"/>
            <a:chExt cx="5277" cy="2788"/>
          </a:xfrm>
        </p:grpSpPr>
        <p:sp>
          <p:nvSpPr>
            <p:cNvPr id="43" name="TextBox 51"/>
            <p:cNvSpPr txBox="1"/>
            <p:nvPr/>
          </p:nvSpPr>
          <p:spPr>
            <a:xfrm>
              <a:off x="1162" y="5292"/>
              <a:ext cx="5277" cy="2344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l">
                <a:lnSpc>
                  <a:spcPct val="18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endParaRPr lang="en-US" sz="1000" dirty="0" smtClean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charset="-122"/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162" y="4848"/>
              <a:ext cx="2289" cy="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b="1" dirty="0">
                  <a:solidFill>
                    <a:srgbClr val="014B73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400" b="1" dirty="0">
                <a:solidFill>
                  <a:srgbClr val="014B73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ransition>
    <p:wipe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E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16865" y="273685"/>
            <a:ext cx="11878310" cy="6534785"/>
            <a:chOff x="499" y="431"/>
            <a:chExt cx="18706" cy="10291"/>
          </a:xfrm>
        </p:grpSpPr>
        <p:sp>
          <p:nvSpPr>
            <p:cNvPr id="4" name="矩形 3"/>
            <p:cNvSpPr/>
            <p:nvPr/>
          </p:nvSpPr>
          <p:spPr>
            <a:xfrm>
              <a:off x="499" y="431"/>
              <a:ext cx="18202" cy="10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 flipH="1">
              <a:off x="16611" y="7390"/>
              <a:ext cx="2595" cy="3332"/>
              <a:chOff x="-62" y="5337"/>
              <a:chExt cx="3275" cy="4205"/>
            </a:xfrm>
          </p:grpSpPr>
          <p:pic>
            <p:nvPicPr>
              <p:cNvPr id="9" name="图片 8" descr="te"/>
              <p:cNvPicPr>
                <a:picLocks noChangeAspect="1"/>
              </p:cNvPicPr>
              <p:nvPr/>
            </p:nvPicPr>
            <p:blipFill>
              <a:blip r:embed="rId2">
                <a:lum bright="-12000" contrast="36000"/>
              </a:blip>
              <a:srcRect r="51782" b="33228"/>
              <a:stretch>
                <a:fillRect/>
              </a:stretch>
            </p:blipFill>
            <p:spPr>
              <a:xfrm flipH="1">
                <a:off x="-62" y="5946"/>
                <a:ext cx="3275" cy="3596"/>
              </a:xfrm>
              <a:prstGeom prst="rect">
                <a:avLst/>
              </a:prstGeom>
            </p:spPr>
          </p:pic>
          <p:pic>
            <p:nvPicPr>
              <p:cNvPr id="10" name="图片 9" descr="h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578" y="5337"/>
                <a:ext cx="1504" cy="2227"/>
              </a:xfrm>
              <a:prstGeom prst="rect">
                <a:avLst/>
              </a:pr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-22860" y="-10160"/>
            <a:ext cx="4553585" cy="1068070"/>
            <a:chOff x="-36" y="-16"/>
            <a:chExt cx="7171" cy="1682"/>
          </a:xfrm>
        </p:grpSpPr>
        <p:pic>
          <p:nvPicPr>
            <p:cNvPr id="7" name="图片 6" descr="rw"/>
            <p:cNvPicPr>
              <a:picLocks noChangeAspect="1"/>
            </p:cNvPicPr>
            <p:nvPr/>
          </p:nvPicPr>
          <p:blipFill>
            <a:blip r:embed="rId4"/>
            <a:srcRect l="62723" t="-3144" b="45756"/>
            <a:stretch>
              <a:fillRect/>
            </a:stretch>
          </p:blipFill>
          <p:spPr>
            <a:xfrm rot="5400000">
              <a:off x="293" y="-345"/>
              <a:ext cx="1682" cy="2340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365" y="731"/>
              <a:ext cx="5770" cy="934"/>
              <a:chOff x="1365" y="731"/>
              <a:chExt cx="5770" cy="93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65" y="731"/>
                <a:ext cx="5771" cy="935"/>
              </a:xfrm>
              <a:prstGeom prst="roundRect">
                <a:avLst>
                  <a:gd name="adj" fmla="val 50000"/>
                </a:avLst>
              </a:prstGeom>
              <a:solidFill>
                <a:srgbClr val="FFC6CC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solidFill>
                      <a:schemeClr val="tx1"/>
                    </a:solidFill>
                    <a:latin typeface="华文新魏" panose="02010800040101010101" charset="-122"/>
                    <a:ea typeface="华文新魏" panose="02010800040101010101" charset="-122"/>
                  </a:rPr>
                  <a:t>叁   点击此处添加标题</a:t>
                </a: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515" y="106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11163935" y="564515"/>
            <a:ext cx="490220" cy="4119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Arial" panose="020B0604020202020204" pitchFamily="34" charset="0"/>
              </a:rPr>
              <a:t>Lorem ipsum dolor sit amet, consectetuer adipiscing elit. Aenean commodo ligula eget dolor. Lorem ipsum dolor sit amet, consectetuer </a:t>
            </a:r>
            <a:r>
              <a:rPr lang="en-US" altLang="zh-CN" sz="1000"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08519" y="2129599"/>
            <a:ext cx="6271801" cy="3524906"/>
            <a:chOff x="731430" y="2102457"/>
            <a:chExt cx="6718259" cy="3775826"/>
          </a:xfrm>
        </p:grpSpPr>
        <p:sp>
          <p:nvSpPr>
            <p:cNvPr id="3" name="Oval 17"/>
            <p:cNvSpPr/>
            <p:nvPr/>
          </p:nvSpPr>
          <p:spPr>
            <a:xfrm>
              <a:off x="731430" y="2102457"/>
              <a:ext cx="1060661" cy="1058804"/>
            </a:xfrm>
            <a:prstGeom prst="ellipse">
              <a:avLst/>
            </a:prstGeom>
            <a:solidFill>
              <a:srgbClr val="00728D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1606" y="2398968"/>
              <a:ext cx="420309" cy="4418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Oval 13"/>
            <p:cNvSpPr/>
            <p:nvPr/>
          </p:nvSpPr>
          <p:spPr>
            <a:xfrm>
              <a:off x="731430" y="3468650"/>
              <a:ext cx="1060661" cy="1058804"/>
            </a:xfrm>
            <a:prstGeom prst="ellipse">
              <a:avLst/>
            </a:prstGeom>
            <a:solidFill>
              <a:srgbClr val="FFADB9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8933" y="3777146"/>
              <a:ext cx="452982" cy="4418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Oval 36"/>
            <p:cNvSpPr/>
            <p:nvPr/>
          </p:nvSpPr>
          <p:spPr>
            <a:xfrm>
              <a:off x="731430" y="4819479"/>
              <a:ext cx="1060661" cy="1058804"/>
            </a:xfrm>
            <a:prstGeom prst="ellipse">
              <a:avLst/>
            </a:prstGeom>
            <a:solidFill>
              <a:srgbClr val="00728D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1606" y="5127975"/>
              <a:ext cx="442586" cy="4418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Oval 45"/>
            <p:cNvSpPr/>
            <p:nvPr/>
          </p:nvSpPr>
          <p:spPr>
            <a:xfrm>
              <a:off x="6389028" y="2102457"/>
              <a:ext cx="1060661" cy="1058804"/>
            </a:xfrm>
            <a:prstGeom prst="ellipse">
              <a:avLst/>
            </a:prstGeom>
            <a:solidFill>
              <a:srgbClr val="FFADB9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2179" y="2396363"/>
              <a:ext cx="442586" cy="4521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Oval 44"/>
            <p:cNvSpPr/>
            <p:nvPr/>
          </p:nvSpPr>
          <p:spPr>
            <a:xfrm>
              <a:off x="6389028" y="3468650"/>
              <a:ext cx="1060661" cy="1058804"/>
            </a:xfrm>
            <a:prstGeom prst="ellipse">
              <a:avLst/>
            </a:prstGeom>
            <a:solidFill>
              <a:srgbClr val="00728D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Picture 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9204" y="3777146"/>
              <a:ext cx="452982" cy="3780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Oval 52"/>
            <p:cNvSpPr/>
            <p:nvPr/>
          </p:nvSpPr>
          <p:spPr>
            <a:xfrm>
              <a:off x="6389028" y="4819479"/>
              <a:ext cx="1060661" cy="1058804"/>
            </a:xfrm>
            <a:prstGeom prst="ellipse">
              <a:avLst/>
            </a:prstGeom>
            <a:solidFill>
              <a:srgbClr val="FFADB9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5" name="Picture 4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6981" y="5127975"/>
              <a:ext cx="452982" cy="4521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文本框 25"/>
          <p:cNvSpPr txBox="1"/>
          <p:nvPr/>
        </p:nvSpPr>
        <p:spPr>
          <a:xfrm>
            <a:off x="1928495" y="2191385"/>
            <a:ext cx="393319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10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898650" y="3404870"/>
            <a:ext cx="396303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10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898650" y="4692650"/>
            <a:ext cx="40132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10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179945" y="2191385"/>
            <a:ext cx="398399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10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179945" y="3404870"/>
            <a:ext cx="393763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10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179945" y="4692650"/>
            <a:ext cx="393763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10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</a:t>
            </a:r>
          </a:p>
        </p:txBody>
      </p:sp>
    </p:spTree>
  </p:cSld>
  <p:clrMapOvr>
    <a:masterClrMapping/>
  </p:clrMapOvr>
  <p:transition>
    <p:wedg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E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16865" y="273685"/>
            <a:ext cx="11878310" cy="6534785"/>
            <a:chOff x="499" y="431"/>
            <a:chExt cx="18706" cy="10291"/>
          </a:xfrm>
        </p:grpSpPr>
        <p:sp>
          <p:nvSpPr>
            <p:cNvPr id="4" name="矩形 3"/>
            <p:cNvSpPr/>
            <p:nvPr/>
          </p:nvSpPr>
          <p:spPr>
            <a:xfrm>
              <a:off x="499" y="431"/>
              <a:ext cx="18202" cy="10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 flipH="1">
              <a:off x="16611" y="7390"/>
              <a:ext cx="2595" cy="3332"/>
              <a:chOff x="-62" y="5337"/>
              <a:chExt cx="3275" cy="4205"/>
            </a:xfrm>
          </p:grpSpPr>
          <p:pic>
            <p:nvPicPr>
              <p:cNvPr id="9" name="图片 8" descr="te"/>
              <p:cNvPicPr>
                <a:picLocks noChangeAspect="1"/>
              </p:cNvPicPr>
              <p:nvPr/>
            </p:nvPicPr>
            <p:blipFill>
              <a:blip r:embed="rId2">
                <a:lum bright="-12000" contrast="36000"/>
              </a:blip>
              <a:srcRect r="51782" b="33228"/>
              <a:stretch>
                <a:fillRect/>
              </a:stretch>
            </p:blipFill>
            <p:spPr>
              <a:xfrm flipH="1">
                <a:off x="-62" y="5946"/>
                <a:ext cx="3275" cy="3596"/>
              </a:xfrm>
              <a:prstGeom prst="rect">
                <a:avLst/>
              </a:prstGeom>
            </p:spPr>
          </p:pic>
          <p:pic>
            <p:nvPicPr>
              <p:cNvPr id="10" name="图片 9" descr="h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578" y="5337"/>
                <a:ext cx="1504" cy="2227"/>
              </a:xfrm>
              <a:prstGeom prst="rect">
                <a:avLst/>
              </a:pr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-22860" y="-10160"/>
            <a:ext cx="4553585" cy="1068070"/>
            <a:chOff x="-36" y="-16"/>
            <a:chExt cx="7171" cy="1682"/>
          </a:xfrm>
        </p:grpSpPr>
        <p:pic>
          <p:nvPicPr>
            <p:cNvPr id="7" name="图片 6" descr="rw"/>
            <p:cNvPicPr>
              <a:picLocks noChangeAspect="1"/>
            </p:cNvPicPr>
            <p:nvPr/>
          </p:nvPicPr>
          <p:blipFill>
            <a:blip r:embed="rId4"/>
            <a:srcRect l="62723" t="-3144" b="45756"/>
            <a:stretch>
              <a:fillRect/>
            </a:stretch>
          </p:blipFill>
          <p:spPr>
            <a:xfrm rot="5400000">
              <a:off x="293" y="-345"/>
              <a:ext cx="1682" cy="2340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365" y="731"/>
              <a:ext cx="5770" cy="934"/>
              <a:chOff x="1365" y="731"/>
              <a:chExt cx="5770" cy="93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65" y="731"/>
                <a:ext cx="5771" cy="935"/>
              </a:xfrm>
              <a:prstGeom prst="roundRect">
                <a:avLst>
                  <a:gd name="adj" fmla="val 50000"/>
                </a:avLst>
              </a:prstGeom>
              <a:solidFill>
                <a:srgbClr val="FFC6CC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solidFill>
                      <a:schemeClr val="tx1"/>
                    </a:solidFill>
                    <a:latin typeface="华文新魏" panose="02010800040101010101" charset="-122"/>
                    <a:ea typeface="华文新魏" panose="02010800040101010101" charset="-122"/>
                  </a:rPr>
                  <a:t>叁   点击此处添加标题</a:t>
                </a: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515" y="106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11163935" y="564515"/>
            <a:ext cx="490220" cy="4119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Arial" panose="020B0604020202020204" pitchFamily="34" charset="0"/>
              </a:rPr>
              <a:t>Lorem ipsum dolor sit amet, consectetuer adipiscing elit. Aenean commodo ligula eget dolor. Lorem ipsum dolor sit amet, consectetuer </a:t>
            </a:r>
            <a:r>
              <a:rPr lang="en-US" altLang="zh-CN" sz="100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1041400" y="1811655"/>
            <a:ext cx="5082540" cy="3758565"/>
          </a:xfrm>
          <a:prstGeom prst="rect">
            <a:avLst/>
          </a:prstGeom>
          <a:solidFill>
            <a:srgbClr val="007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53150" y="1811655"/>
            <a:ext cx="4352925" cy="375856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290955" y="2228948"/>
            <a:ext cx="4563110" cy="2828889"/>
            <a:chOff x="1162" y="5193"/>
            <a:chExt cx="5277" cy="4492"/>
          </a:xfrm>
        </p:grpSpPr>
        <p:sp>
          <p:nvSpPr>
            <p:cNvPr id="43" name="TextBox 51"/>
            <p:cNvSpPr txBox="1"/>
            <p:nvPr/>
          </p:nvSpPr>
          <p:spPr>
            <a:xfrm>
              <a:off x="1162" y="5637"/>
              <a:ext cx="5277" cy="1904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l">
                <a:lnSpc>
                  <a:spcPct val="180000"/>
                </a:lnSpc>
              </a:pPr>
              <a:r>
                <a:rPr 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endParaRPr 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charset="-122"/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162" y="5193"/>
              <a:ext cx="2289" cy="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id-ID" sz="1400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" name="TextBox 51"/>
            <p:cNvSpPr txBox="1"/>
            <p:nvPr/>
          </p:nvSpPr>
          <p:spPr>
            <a:xfrm>
              <a:off x="1162" y="7781"/>
              <a:ext cx="5277" cy="1904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l">
                <a:lnSpc>
                  <a:spcPct val="180000"/>
                </a:lnSpc>
              </a:pPr>
              <a:r>
                <a:rPr 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endParaRPr 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>
    <p:pull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84275" y="-62865"/>
            <a:ext cx="3870325" cy="6983730"/>
            <a:chOff x="1865" y="-99"/>
            <a:chExt cx="6095" cy="10998"/>
          </a:xfrm>
        </p:grpSpPr>
        <p:sp>
          <p:nvSpPr>
            <p:cNvPr id="5" name="矩形 4"/>
            <p:cNvSpPr/>
            <p:nvPr/>
          </p:nvSpPr>
          <p:spPr>
            <a:xfrm>
              <a:off x="1885" y="-99"/>
              <a:ext cx="6075" cy="10998"/>
            </a:xfrm>
            <a:prstGeom prst="rect">
              <a:avLst/>
            </a:prstGeom>
            <a:solidFill>
              <a:srgbClr val="AEE8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 descr="gf"/>
            <p:cNvPicPr>
              <a:picLocks noChangeAspect="1"/>
            </p:cNvPicPr>
            <p:nvPr/>
          </p:nvPicPr>
          <p:blipFill>
            <a:blip r:embed="rId2">
              <a:lum bright="-12000" contrast="6000"/>
            </a:blip>
            <a:srcRect l="11389"/>
            <a:stretch>
              <a:fillRect/>
            </a:stretch>
          </p:blipFill>
          <p:spPr>
            <a:xfrm>
              <a:off x="1865" y="1111"/>
              <a:ext cx="4217" cy="9788"/>
            </a:xfrm>
            <a:prstGeom prst="rect">
              <a:avLst/>
            </a:prstGeom>
          </p:spPr>
        </p:pic>
        <p:pic>
          <p:nvPicPr>
            <p:cNvPr id="8" name="图片 7" descr="te"/>
            <p:cNvPicPr>
              <a:picLocks noChangeAspect="1"/>
            </p:cNvPicPr>
            <p:nvPr/>
          </p:nvPicPr>
          <p:blipFill>
            <a:blip r:embed="rId3"/>
            <a:srcRect r="32312"/>
            <a:stretch>
              <a:fillRect/>
            </a:stretch>
          </p:blipFill>
          <p:spPr>
            <a:xfrm>
              <a:off x="5056" y="7515"/>
              <a:ext cx="2888" cy="3384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3765550" y="2312670"/>
            <a:ext cx="2233295" cy="2232025"/>
            <a:chOff x="5930" y="3642"/>
            <a:chExt cx="3517" cy="3515"/>
          </a:xfrm>
        </p:grpSpPr>
        <p:sp>
          <p:nvSpPr>
            <p:cNvPr id="10" name="椭圆 9"/>
            <p:cNvSpPr/>
            <p:nvPr/>
          </p:nvSpPr>
          <p:spPr>
            <a:xfrm>
              <a:off x="5931" y="3642"/>
              <a:ext cx="3515" cy="3515"/>
            </a:xfrm>
            <a:prstGeom prst="ellipse">
              <a:avLst/>
            </a:prstGeom>
            <a:solidFill>
              <a:srgbClr val="FFC6CC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930" y="4444"/>
              <a:ext cx="3517" cy="2032"/>
              <a:chOff x="5930" y="4444"/>
              <a:chExt cx="3517" cy="203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5930" y="4444"/>
                <a:ext cx="3517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>
                    <a:latin typeface="方正行楷简体" panose="02010601030101010101" charset="-122"/>
                    <a:ea typeface="方正行楷简体" panose="02010601030101010101" charset="-122"/>
                  </a:rPr>
                  <a:t>PART FOUR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962" y="5169"/>
                <a:ext cx="1453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800">
                    <a:latin typeface="华文新魏" panose="02010800040101010101" charset="-122"/>
                    <a:ea typeface="华文新魏" panose="02010800040101010101" charset="-122"/>
                  </a:rPr>
                  <a:t>肆</a:t>
                </a: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5756910" y="2760345"/>
            <a:ext cx="5069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点击此处添加章节标题</a:t>
            </a:r>
          </a:p>
        </p:txBody>
      </p:sp>
      <p:sp>
        <p:nvSpPr>
          <p:cNvPr id="16" name="任意多边形 15"/>
          <p:cNvSpPr/>
          <p:nvPr/>
        </p:nvSpPr>
        <p:spPr>
          <a:xfrm>
            <a:off x="6170295" y="3455670"/>
            <a:ext cx="4546600" cy="0"/>
          </a:xfrm>
          <a:custGeom>
            <a:avLst/>
            <a:gdLst>
              <a:gd name="connisteX0" fmla="*/ 0 w 4546600"/>
              <a:gd name="connsiteY0" fmla="*/ 0 h 0"/>
              <a:gd name="connisteX1" fmla="*/ 4546600 w 4546600"/>
              <a:gd name="connsiteY1" fmla="*/ 0 h 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4546600">
                <a:moveTo>
                  <a:pt x="0" y="0"/>
                </a:moveTo>
                <a:lnTo>
                  <a:pt x="4546600" y="0"/>
                </a:lnTo>
              </a:path>
            </a:pathLst>
          </a:custGeom>
          <a:noFill/>
          <a:ln w="12700" cmpd="sng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998210" y="3556000"/>
            <a:ext cx="471868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</a:t>
            </a:r>
          </a:p>
        </p:txBody>
      </p:sp>
    </p:spTree>
  </p:cSld>
  <p:clrMapOvr>
    <a:masterClrMapping/>
  </p:clrMapOvr>
  <p:transition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E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rw"/>
          <p:cNvPicPr>
            <a:picLocks noChangeAspect="1"/>
          </p:cNvPicPr>
          <p:nvPr/>
        </p:nvPicPr>
        <p:blipFill>
          <a:blip r:embed="rId2"/>
          <a:srcRect l="62723" t="-3144" b="17601"/>
          <a:stretch>
            <a:fillRect/>
          </a:stretch>
        </p:blipFill>
        <p:spPr>
          <a:xfrm rot="5400000">
            <a:off x="554990" y="-737870"/>
            <a:ext cx="1356360" cy="2812415"/>
          </a:xfrm>
          <a:prstGeom prst="rect">
            <a:avLst/>
          </a:prstGeom>
        </p:spPr>
      </p:pic>
      <p:pic>
        <p:nvPicPr>
          <p:cNvPr id="4" name="图片 3" descr="gf"/>
          <p:cNvPicPr>
            <a:picLocks noChangeAspect="1"/>
          </p:cNvPicPr>
          <p:nvPr/>
        </p:nvPicPr>
        <p:blipFill>
          <a:blip r:embed="rId3">
            <a:lum bright="-12000" contrast="6000"/>
          </a:blip>
          <a:stretch>
            <a:fillRect/>
          </a:stretch>
        </p:blipFill>
        <p:spPr>
          <a:xfrm flipH="1">
            <a:off x="9422765" y="630555"/>
            <a:ext cx="3021965" cy="621538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63880" y="831215"/>
            <a:ext cx="882015" cy="882015"/>
          </a:xfrm>
          <a:prstGeom prst="ellipse">
            <a:avLst/>
          </a:prstGeom>
          <a:solidFill>
            <a:srgbClr val="FFC6CC"/>
          </a:solidFill>
          <a:ln>
            <a:noFill/>
          </a:ln>
          <a:effectLst>
            <a:outerShdw blurRad="63500" sx="101000" sy="101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目</a:t>
            </a:r>
          </a:p>
        </p:txBody>
      </p:sp>
      <p:sp>
        <p:nvSpPr>
          <p:cNvPr id="6" name="椭圆 5"/>
          <p:cNvSpPr/>
          <p:nvPr/>
        </p:nvSpPr>
        <p:spPr>
          <a:xfrm>
            <a:off x="1611630" y="831215"/>
            <a:ext cx="882015" cy="882015"/>
          </a:xfrm>
          <a:prstGeom prst="ellipse">
            <a:avLst/>
          </a:prstGeom>
          <a:solidFill>
            <a:srgbClr val="00728D"/>
          </a:solidFill>
          <a:ln>
            <a:noFill/>
          </a:ln>
          <a:effectLst>
            <a:outerShdw blurRad="63500" sx="101000" sy="101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</a:rPr>
              <a:t>录</a:t>
            </a:r>
          </a:p>
        </p:txBody>
      </p:sp>
      <p:sp>
        <p:nvSpPr>
          <p:cNvPr id="8" name="任意多边形 7"/>
          <p:cNvSpPr/>
          <p:nvPr/>
        </p:nvSpPr>
        <p:spPr>
          <a:xfrm>
            <a:off x="680720" y="1776730"/>
            <a:ext cx="10042525" cy="4436110"/>
          </a:xfrm>
          <a:custGeom>
            <a:avLst/>
            <a:gdLst>
              <a:gd name="connisteX0" fmla="*/ 0 w 10042525"/>
              <a:gd name="connsiteY0" fmla="*/ 0 h 4436110"/>
              <a:gd name="connisteX1" fmla="*/ 0 w 10042525"/>
              <a:gd name="connsiteY1" fmla="*/ 4436110 h 4436110"/>
              <a:gd name="connisteX2" fmla="*/ 10042525 w 10042525"/>
              <a:gd name="connsiteY2" fmla="*/ 4436110 h 44361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0042525" h="4436110">
                <a:moveTo>
                  <a:pt x="0" y="0"/>
                </a:moveTo>
                <a:lnTo>
                  <a:pt x="0" y="4436110"/>
                </a:lnTo>
                <a:lnTo>
                  <a:pt x="10042525" y="4436110"/>
                </a:lnTo>
              </a:path>
            </a:pathLst>
          </a:custGeom>
          <a:noFill/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2498725" y="647065"/>
            <a:ext cx="8637905" cy="482600"/>
          </a:xfrm>
          <a:custGeom>
            <a:avLst/>
            <a:gdLst>
              <a:gd name="connisteX0" fmla="*/ 0 w 8637905"/>
              <a:gd name="connsiteY0" fmla="*/ 0 h 482600"/>
              <a:gd name="connisteX1" fmla="*/ 8637905 w 8637905"/>
              <a:gd name="connsiteY1" fmla="*/ 0 h 482600"/>
              <a:gd name="connisteX2" fmla="*/ 8637905 w 8637905"/>
              <a:gd name="connsiteY2" fmla="*/ 482600 h 482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8637905" h="482600">
                <a:moveTo>
                  <a:pt x="0" y="0"/>
                </a:moveTo>
                <a:lnTo>
                  <a:pt x="8637905" y="0"/>
                </a:lnTo>
                <a:lnTo>
                  <a:pt x="8637905" y="482600"/>
                </a:lnTo>
              </a:path>
            </a:pathLst>
          </a:custGeom>
          <a:noFill/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235960" y="1713230"/>
            <a:ext cx="4931410" cy="3774440"/>
            <a:chOff x="5096" y="3428"/>
            <a:chExt cx="7766" cy="5944"/>
          </a:xfrm>
        </p:grpSpPr>
        <p:sp>
          <p:nvSpPr>
            <p:cNvPr id="10" name="圆角矩形 9"/>
            <p:cNvSpPr/>
            <p:nvPr/>
          </p:nvSpPr>
          <p:spPr>
            <a:xfrm>
              <a:off x="5096" y="3428"/>
              <a:ext cx="7767" cy="1258"/>
            </a:xfrm>
            <a:prstGeom prst="roundRect">
              <a:avLst>
                <a:gd name="adj" fmla="val 50000"/>
              </a:avLst>
            </a:prstGeom>
            <a:solidFill>
              <a:srgbClr val="FFC6CC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>
                  <a:solidFill>
                    <a:schemeClr val="tx1"/>
                  </a:solidFill>
                  <a:latin typeface="华文新魏" panose="02010800040101010101" charset="-122"/>
                  <a:ea typeface="华文新魏" panose="02010800040101010101" charset="-122"/>
                </a:rPr>
                <a:t>壹   点击此处添加标题</a:t>
              </a: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5096" y="4990"/>
              <a:ext cx="7767" cy="1258"/>
            </a:xfrm>
            <a:prstGeom prst="roundRect">
              <a:avLst>
                <a:gd name="adj" fmla="val 50000"/>
              </a:avLst>
            </a:prstGeom>
            <a:solidFill>
              <a:srgbClr val="00728D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贰   点击此处添加标题</a:t>
              </a: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5096" y="6552"/>
              <a:ext cx="7767" cy="1258"/>
            </a:xfrm>
            <a:prstGeom prst="roundRect">
              <a:avLst>
                <a:gd name="adj" fmla="val 50000"/>
              </a:avLst>
            </a:prstGeom>
            <a:solidFill>
              <a:srgbClr val="FFC6CC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>
                  <a:solidFill>
                    <a:schemeClr val="tx1"/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叁   点击此处添加标题</a:t>
              </a:r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5096" y="8114"/>
              <a:ext cx="7767" cy="1258"/>
            </a:xfrm>
            <a:prstGeom prst="roundRect">
              <a:avLst>
                <a:gd name="adj" fmla="val 50000"/>
              </a:avLst>
            </a:prstGeom>
            <a:solidFill>
              <a:srgbClr val="00728D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肆   点击此处添加标题</a:t>
              </a:r>
            </a:p>
          </p:txBody>
        </p:sp>
      </p:grpSp>
      <p:sp>
        <p:nvSpPr>
          <p:cNvPr id="17" name="椭圆 16"/>
          <p:cNvSpPr/>
          <p:nvPr/>
        </p:nvSpPr>
        <p:spPr>
          <a:xfrm>
            <a:off x="4427855" y="2038985"/>
            <a:ext cx="75565" cy="7556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455160" y="3997325"/>
            <a:ext cx="75565" cy="7556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455160" y="3066415"/>
            <a:ext cx="75565" cy="755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455160" y="5050155"/>
            <a:ext cx="75565" cy="755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052195" y="1713230"/>
            <a:ext cx="1198245" cy="44900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6600">
                <a:solidFill>
                  <a:schemeClr val="bg1"/>
                </a:solidFill>
                <a:effectLst>
                  <a:outerShdw blurRad="63500" sx="101000" sy="101000" algn="ctr" rotWithShape="0">
                    <a:prstClr val="black">
                      <a:alpha val="40000"/>
                    </a:prstClr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</a:rPr>
              <a:t>CONTENT</a:t>
            </a:r>
          </a:p>
        </p:txBody>
      </p:sp>
    </p:spTree>
  </p:cSld>
  <p:clrMapOvr>
    <a:masterClrMapping/>
  </p:clrMapOvr>
  <p:transition>
    <p:split orient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E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16865" y="273685"/>
            <a:ext cx="11878310" cy="6534785"/>
            <a:chOff x="499" y="431"/>
            <a:chExt cx="18706" cy="10291"/>
          </a:xfrm>
        </p:grpSpPr>
        <p:sp>
          <p:nvSpPr>
            <p:cNvPr id="4" name="矩形 3"/>
            <p:cNvSpPr/>
            <p:nvPr/>
          </p:nvSpPr>
          <p:spPr>
            <a:xfrm>
              <a:off x="499" y="431"/>
              <a:ext cx="18202" cy="10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 flipH="1">
              <a:off x="16611" y="7390"/>
              <a:ext cx="2595" cy="3332"/>
              <a:chOff x="-62" y="5337"/>
              <a:chExt cx="3275" cy="4205"/>
            </a:xfrm>
          </p:grpSpPr>
          <p:pic>
            <p:nvPicPr>
              <p:cNvPr id="9" name="图片 8" descr="te"/>
              <p:cNvPicPr>
                <a:picLocks noChangeAspect="1"/>
              </p:cNvPicPr>
              <p:nvPr/>
            </p:nvPicPr>
            <p:blipFill>
              <a:blip r:embed="rId2">
                <a:lum bright="-12000" contrast="36000"/>
              </a:blip>
              <a:srcRect r="51782" b="33228"/>
              <a:stretch>
                <a:fillRect/>
              </a:stretch>
            </p:blipFill>
            <p:spPr>
              <a:xfrm flipH="1">
                <a:off x="-62" y="5946"/>
                <a:ext cx="3275" cy="3596"/>
              </a:xfrm>
              <a:prstGeom prst="rect">
                <a:avLst/>
              </a:prstGeom>
            </p:spPr>
          </p:pic>
          <p:pic>
            <p:nvPicPr>
              <p:cNvPr id="10" name="图片 9" descr="h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578" y="5337"/>
                <a:ext cx="1504" cy="2227"/>
              </a:xfrm>
              <a:prstGeom prst="rect">
                <a:avLst/>
              </a:pr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-22860" y="-10160"/>
            <a:ext cx="4553585" cy="1068070"/>
            <a:chOff x="-36" y="-16"/>
            <a:chExt cx="7171" cy="1682"/>
          </a:xfrm>
        </p:grpSpPr>
        <p:pic>
          <p:nvPicPr>
            <p:cNvPr id="7" name="图片 6" descr="rw"/>
            <p:cNvPicPr>
              <a:picLocks noChangeAspect="1"/>
            </p:cNvPicPr>
            <p:nvPr/>
          </p:nvPicPr>
          <p:blipFill>
            <a:blip r:embed="rId4"/>
            <a:srcRect l="62723" t="-3144" b="45756"/>
            <a:stretch>
              <a:fillRect/>
            </a:stretch>
          </p:blipFill>
          <p:spPr>
            <a:xfrm rot="5400000">
              <a:off x="293" y="-345"/>
              <a:ext cx="1682" cy="2340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365" y="731"/>
              <a:ext cx="5770" cy="934"/>
              <a:chOff x="1365" y="731"/>
              <a:chExt cx="5770" cy="93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65" y="731"/>
                <a:ext cx="5771" cy="935"/>
              </a:xfrm>
              <a:prstGeom prst="roundRect">
                <a:avLst>
                  <a:gd name="adj" fmla="val 50000"/>
                </a:avLst>
              </a:prstGeom>
              <a:solidFill>
                <a:srgbClr val="FFC6CC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solidFill>
                      <a:schemeClr val="tx1"/>
                    </a:solidFill>
                    <a:latin typeface="华文新魏" panose="02010800040101010101" charset="-122"/>
                    <a:ea typeface="华文新魏" panose="02010800040101010101" charset="-122"/>
                  </a:rPr>
                  <a:t>肆   点击此处添加标题</a:t>
                </a: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515" y="106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11163935" y="564515"/>
            <a:ext cx="490220" cy="4119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Arial" panose="020B0604020202020204" pitchFamily="34" charset="0"/>
              </a:rPr>
              <a:t>Lorem ipsum dolor sit amet, consectetuer adipiscing elit. Aenean commodo ligula eget dolor. Lorem ipsum dolor sit amet, consectetuer </a:t>
            </a:r>
            <a:r>
              <a:rPr lang="en-US" altLang="zh-CN" sz="1000"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500245" y="2492375"/>
            <a:ext cx="2455545" cy="2328545"/>
            <a:chOff x="5225" y="2457"/>
            <a:chExt cx="3867" cy="3667"/>
          </a:xfrm>
        </p:grpSpPr>
        <p:sp>
          <p:nvSpPr>
            <p:cNvPr id="60" name="椭圆 59"/>
            <p:cNvSpPr/>
            <p:nvPr/>
          </p:nvSpPr>
          <p:spPr>
            <a:xfrm>
              <a:off x="5225" y="4026"/>
              <a:ext cx="2099" cy="209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rgbClr val="EC6581">
                <a:shade val="50000"/>
              </a:srgbClr>
            </a:lnRef>
            <a:fillRef idx="1">
              <a:srgbClr val="EC6581"/>
            </a:fillRef>
            <a:effectRef idx="0">
              <a:srgbClr val="EC6581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6109" y="2457"/>
              <a:ext cx="2099" cy="2099"/>
            </a:xfrm>
            <a:prstGeom prst="ellipse">
              <a:avLst/>
            </a:prstGeom>
            <a:solidFill>
              <a:srgbClr val="FFADB9"/>
            </a:solidFill>
            <a:ln>
              <a:solidFill>
                <a:srgbClr val="FFFFFF"/>
              </a:solidFill>
            </a:ln>
          </p:spPr>
          <p:style>
            <a:lnRef idx="2">
              <a:srgbClr val="EC6581">
                <a:shade val="50000"/>
              </a:srgbClr>
            </a:lnRef>
            <a:fillRef idx="1">
              <a:srgbClr val="EC6581"/>
            </a:fillRef>
            <a:effectRef idx="0">
              <a:srgbClr val="EC6581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6994" y="4026"/>
              <a:ext cx="2099" cy="2099"/>
            </a:xfrm>
            <a:prstGeom prst="ellipse">
              <a:avLst/>
            </a:prstGeom>
            <a:solidFill>
              <a:srgbClr val="00728D"/>
            </a:solidFill>
            <a:ln>
              <a:solidFill>
                <a:srgbClr val="FFFFFF"/>
              </a:solidFill>
            </a:ln>
          </p:spPr>
          <p:style>
            <a:lnRef idx="2">
              <a:srgbClr val="EC6581">
                <a:shade val="50000"/>
              </a:srgbClr>
            </a:lnRef>
            <a:fillRef idx="1">
              <a:srgbClr val="EC6581"/>
            </a:fillRef>
            <a:effectRef idx="0">
              <a:srgbClr val="EC6581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Group 82"/>
            <p:cNvGrpSpPr/>
            <p:nvPr/>
          </p:nvGrpSpPr>
          <p:grpSpPr>
            <a:xfrm>
              <a:off x="7690" y="4670"/>
              <a:ext cx="707" cy="707"/>
              <a:chOff x="8216107" y="1647825"/>
              <a:chExt cx="464344" cy="464344"/>
            </a:xfrm>
            <a:solidFill>
              <a:sysClr val="window" lastClr="FFFFFF"/>
            </a:solidFill>
          </p:grpSpPr>
          <p:sp>
            <p:nvSpPr>
              <p:cNvPr id="19" name="AutoShape 81"/>
              <p:cNvSpPr/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0" name="AutoShape 82"/>
              <p:cNvSpPr/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</p:grpSp>
        <p:sp>
          <p:nvSpPr>
            <p:cNvPr id="21" name="AutoShape 139"/>
            <p:cNvSpPr/>
            <p:nvPr/>
          </p:nvSpPr>
          <p:spPr bwMode="auto">
            <a:xfrm>
              <a:off x="5921" y="4732"/>
              <a:ext cx="707" cy="688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6804" y="3196"/>
              <a:ext cx="710" cy="622"/>
              <a:chOff x="1035050" y="1447800"/>
              <a:chExt cx="360363" cy="315913"/>
            </a:xfrm>
            <a:solidFill>
              <a:sysClr val="window" lastClr="FFFFFF"/>
            </a:solidFill>
          </p:grpSpPr>
          <p:sp>
            <p:nvSpPr>
              <p:cNvPr id="23" name="AutoShape 147"/>
              <p:cNvSpPr/>
              <p:nvPr/>
            </p:nvSpPr>
            <p:spPr bwMode="auto">
              <a:xfrm>
                <a:off x="1035050" y="1447800"/>
                <a:ext cx="360363" cy="315913"/>
              </a:xfrm>
              <a:custGeom>
                <a:avLst/>
                <a:gdLst>
                  <a:gd name="T0" fmla="+- 0 10800 597"/>
                  <a:gd name="T1" fmla="*/ T0 w 20407"/>
                  <a:gd name="T2" fmla="+- 0 11028 672"/>
                  <a:gd name="T3" fmla="*/ 11028 h 20712"/>
                  <a:gd name="T4" fmla="+- 0 10800 597"/>
                  <a:gd name="T5" fmla="*/ T4 w 20407"/>
                  <a:gd name="T6" fmla="+- 0 11028 672"/>
                  <a:gd name="T7" fmla="*/ 11028 h 20712"/>
                  <a:gd name="T8" fmla="+- 0 10800 597"/>
                  <a:gd name="T9" fmla="*/ T8 w 20407"/>
                  <a:gd name="T10" fmla="+- 0 11028 672"/>
                  <a:gd name="T11" fmla="*/ 11028 h 20712"/>
                  <a:gd name="T12" fmla="+- 0 10800 597"/>
                  <a:gd name="T13" fmla="*/ T12 w 20407"/>
                  <a:gd name="T14" fmla="+- 0 11028 672"/>
                  <a:gd name="T15" fmla="*/ 11028 h 2071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0407" h="20712">
                    <a:moveTo>
                      <a:pt x="17706" y="10922"/>
                    </a:moveTo>
                    <a:lnTo>
                      <a:pt x="10657" y="19017"/>
                    </a:lnTo>
                    <a:cubicBezTo>
                      <a:pt x="10407" y="19305"/>
                      <a:pt x="9998" y="19305"/>
                      <a:pt x="9748" y="19017"/>
                    </a:cubicBezTo>
                    <a:lnTo>
                      <a:pt x="2699" y="10922"/>
                    </a:lnTo>
                    <a:cubicBezTo>
                      <a:pt x="817" y="8762"/>
                      <a:pt x="817" y="5247"/>
                      <a:pt x="2699" y="3087"/>
                    </a:cubicBezTo>
                    <a:cubicBezTo>
                      <a:pt x="4512" y="1004"/>
                      <a:pt x="7429" y="931"/>
                      <a:pt x="9338" y="2923"/>
                    </a:cubicBezTo>
                    <a:lnTo>
                      <a:pt x="10202" y="3825"/>
                    </a:lnTo>
                    <a:lnTo>
                      <a:pt x="11067" y="2923"/>
                    </a:lnTo>
                    <a:cubicBezTo>
                      <a:pt x="12976" y="931"/>
                      <a:pt x="15893" y="1004"/>
                      <a:pt x="17706" y="3087"/>
                    </a:cubicBezTo>
                    <a:cubicBezTo>
                      <a:pt x="19588" y="5247"/>
                      <a:pt x="19588" y="8762"/>
                      <a:pt x="17706" y="10922"/>
                    </a:cubicBezTo>
                    <a:moveTo>
                      <a:pt x="18616" y="2043"/>
                    </a:moveTo>
                    <a:cubicBezTo>
                      <a:pt x="16301" y="-617"/>
                      <a:pt x="12601" y="-672"/>
                      <a:pt x="10202" y="1830"/>
                    </a:cubicBezTo>
                    <a:cubicBezTo>
                      <a:pt x="7805" y="-672"/>
                      <a:pt x="4104" y="-617"/>
                      <a:pt x="1789" y="2043"/>
                    </a:cubicBezTo>
                    <a:cubicBezTo>
                      <a:pt x="-597" y="4783"/>
                      <a:pt x="-597" y="9226"/>
                      <a:pt x="1789" y="11967"/>
                    </a:cubicBezTo>
                    <a:cubicBezTo>
                      <a:pt x="2470" y="12750"/>
                      <a:pt x="8838" y="20061"/>
                      <a:pt x="8838" y="20061"/>
                    </a:cubicBezTo>
                    <a:cubicBezTo>
                      <a:pt x="9592" y="20928"/>
                      <a:pt x="10812" y="20928"/>
                      <a:pt x="11567" y="20061"/>
                    </a:cubicBezTo>
                    <a:cubicBezTo>
                      <a:pt x="11567" y="20061"/>
                      <a:pt x="18539" y="12056"/>
                      <a:pt x="18616" y="11967"/>
                    </a:cubicBezTo>
                    <a:cubicBezTo>
                      <a:pt x="21003" y="9226"/>
                      <a:pt x="21003" y="4783"/>
                      <a:pt x="18616" y="204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4" name="AutoShape 148"/>
              <p:cNvSpPr/>
              <p:nvPr/>
            </p:nvSpPr>
            <p:spPr bwMode="auto">
              <a:xfrm>
                <a:off x="1092200" y="1504950"/>
                <a:ext cx="52388" cy="523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326" y="0"/>
                    </a:moveTo>
                    <a:cubicBezTo>
                      <a:pt x="19317" y="0"/>
                      <a:pt x="19317" y="4"/>
                      <a:pt x="19308" y="4"/>
                    </a:cubicBezTo>
                    <a:cubicBezTo>
                      <a:pt x="8643" y="13"/>
                      <a:pt x="0" y="8659"/>
                      <a:pt x="0" y="19326"/>
                    </a:cubicBezTo>
                    <a:cubicBezTo>
                      <a:pt x="0" y="20580"/>
                      <a:pt x="1019" y="21600"/>
                      <a:pt x="2273" y="21600"/>
                    </a:cubicBezTo>
                    <a:cubicBezTo>
                      <a:pt x="3528" y="21600"/>
                      <a:pt x="4547" y="20580"/>
                      <a:pt x="4547" y="19326"/>
                    </a:cubicBezTo>
                    <a:lnTo>
                      <a:pt x="4547" y="19321"/>
                    </a:lnTo>
                    <a:cubicBezTo>
                      <a:pt x="4547" y="11164"/>
                      <a:pt x="11164" y="4547"/>
                      <a:pt x="19321" y="4547"/>
                    </a:cubicBezTo>
                    <a:lnTo>
                      <a:pt x="19326" y="4547"/>
                    </a:lnTo>
                    <a:cubicBezTo>
                      <a:pt x="20580" y="4547"/>
                      <a:pt x="21599" y="3528"/>
                      <a:pt x="21599" y="2273"/>
                    </a:cubicBezTo>
                    <a:cubicBezTo>
                      <a:pt x="21599" y="1019"/>
                      <a:pt x="20580" y="0"/>
                      <a:pt x="19326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2583815" y="1835785"/>
            <a:ext cx="2358390" cy="1520825"/>
            <a:chOff x="1324" y="5931"/>
            <a:chExt cx="3714" cy="2395"/>
          </a:xfrm>
        </p:grpSpPr>
        <p:sp>
          <p:nvSpPr>
            <p:cNvPr id="49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324" y="5931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id-ID" sz="1200" b="1" dirty="0">
                  <a:solidFill>
                    <a:srgbClr val="FF4B7D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FF4B7D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60550" y="3672205"/>
            <a:ext cx="2358390" cy="1520825"/>
            <a:chOff x="1324" y="5931"/>
            <a:chExt cx="3714" cy="2395"/>
          </a:xfrm>
        </p:grpSpPr>
        <p:sp>
          <p:nvSpPr>
            <p:cNvPr id="6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324" y="5931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id-ID" sz="1200" b="1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169150" y="3672205"/>
            <a:ext cx="2358390" cy="1520825"/>
            <a:chOff x="1324" y="5931"/>
            <a:chExt cx="3714" cy="2395"/>
          </a:xfrm>
        </p:grpSpPr>
        <p:sp>
          <p:nvSpPr>
            <p:cNvPr id="25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375" y="5931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d-ID" sz="1200" b="1" dirty="0">
                  <a:solidFill>
                    <a:srgbClr val="014B73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014B73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626225" y="1835785"/>
            <a:ext cx="2358390" cy="1520825"/>
            <a:chOff x="1324" y="5931"/>
            <a:chExt cx="3714" cy="2395"/>
          </a:xfrm>
        </p:grpSpPr>
        <p:sp>
          <p:nvSpPr>
            <p:cNvPr id="28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375" y="5931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d-ID" sz="1200" b="1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ransition>
    <p:pull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E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16865" y="273685"/>
            <a:ext cx="11878310" cy="6534785"/>
            <a:chOff x="499" y="431"/>
            <a:chExt cx="18706" cy="10291"/>
          </a:xfrm>
        </p:grpSpPr>
        <p:sp>
          <p:nvSpPr>
            <p:cNvPr id="4" name="矩形 3"/>
            <p:cNvSpPr/>
            <p:nvPr/>
          </p:nvSpPr>
          <p:spPr>
            <a:xfrm>
              <a:off x="499" y="431"/>
              <a:ext cx="18202" cy="10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 flipH="1">
              <a:off x="16611" y="7390"/>
              <a:ext cx="2595" cy="3332"/>
              <a:chOff x="-62" y="5337"/>
              <a:chExt cx="3275" cy="4205"/>
            </a:xfrm>
          </p:grpSpPr>
          <p:pic>
            <p:nvPicPr>
              <p:cNvPr id="9" name="图片 8" descr="te"/>
              <p:cNvPicPr>
                <a:picLocks noChangeAspect="1"/>
              </p:cNvPicPr>
              <p:nvPr/>
            </p:nvPicPr>
            <p:blipFill>
              <a:blip r:embed="rId3">
                <a:lum bright="-12000" contrast="36000"/>
              </a:blip>
              <a:srcRect r="51782" b="33228"/>
              <a:stretch>
                <a:fillRect/>
              </a:stretch>
            </p:blipFill>
            <p:spPr>
              <a:xfrm flipH="1">
                <a:off x="-62" y="5946"/>
                <a:ext cx="3275" cy="3596"/>
              </a:xfrm>
              <a:prstGeom prst="rect">
                <a:avLst/>
              </a:prstGeom>
            </p:spPr>
          </p:pic>
          <p:pic>
            <p:nvPicPr>
              <p:cNvPr id="10" name="图片 9" descr="h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H="1">
                <a:off x="578" y="5337"/>
                <a:ext cx="1504" cy="2227"/>
              </a:xfrm>
              <a:prstGeom prst="rect">
                <a:avLst/>
              </a:pr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-22860" y="-10160"/>
            <a:ext cx="4553585" cy="1068070"/>
            <a:chOff x="-36" y="-16"/>
            <a:chExt cx="7171" cy="1682"/>
          </a:xfrm>
        </p:grpSpPr>
        <p:pic>
          <p:nvPicPr>
            <p:cNvPr id="7" name="图片 6" descr="rw"/>
            <p:cNvPicPr>
              <a:picLocks noChangeAspect="1"/>
            </p:cNvPicPr>
            <p:nvPr/>
          </p:nvPicPr>
          <p:blipFill>
            <a:blip r:embed="rId5"/>
            <a:srcRect l="62723" t="-3144" b="45756"/>
            <a:stretch>
              <a:fillRect/>
            </a:stretch>
          </p:blipFill>
          <p:spPr>
            <a:xfrm rot="5400000">
              <a:off x="293" y="-345"/>
              <a:ext cx="1682" cy="2340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365" y="731"/>
              <a:ext cx="5770" cy="934"/>
              <a:chOff x="1365" y="731"/>
              <a:chExt cx="5770" cy="93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65" y="731"/>
                <a:ext cx="5771" cy="935"/>
              </a:xfrm>
              <a:prstGeom prst="roundRect">
                <a:avLst>
                  <a:gd name="adj" fmla="val 50000"/>
                </a:avLst>
              </a:prstGeom>
              <a:solidFill>
                <a:srgbClr val="FFC6CC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solidFill>
                      <a:schemeClr val="tx1"/>
                    </a:solidFill>
                    <a:latin typeface="华文新魏" panose="02010800040101010101" charset="-122"/>
                    <a:ea typeface="华文新魏" panose="02010800040101010101" charset="-122"/>
                  </a:rPr>
                  <a:t>肆   点击此处添加标题</a:t>
                </a: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515" y="106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11163935" y="564515"/>
            <a:ext cx="490220" cy="4119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Arial" panose="020B0604020202020204" pitchFamily="34" charset="0"/>
              </a:rPr>
              <a:t>Lorem ipsum dolor sit amet, consectetuer adipiscing elit. Aenean commodo ligula eget dolor. Lorem ipsum dolor sit amet, consectetuer </a:t>
            </a:r>
            <a:r>
              <a:rPr lang="en-US" altLang="zh-CN" sz="1000"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112520" y="1643380"/>
            <a:ext cx="8397875" cy="4169410"/>
            <a:chOff x="1336" y="1712"/>
            <a:chExt cx="13225" cy="7289"/>
          </a:xfrm>
        </p:grpSpPr>
        <p:pic>
          <p:nvPicPr>
            <p:cNvPr id="2" name="图片 1" descr="21"/>
            <p:cNvPicPr>
              <a:picLocks noChangeAspect="1"/>
            </p:cNvPicPr>
            <p:nvPr/>
          </p:nvPicPr>
          <p:blipFill>
            <a:blip r:embed="rId6"/>
            <a:srcRect r="32024"/>
            <a:stretch>
              <a:fillRect/>
            </a:stretch>
          </p:blipFill>
          <p:spPr>
            <a:xfrm>
              <a:off x="1336" y="1715"/>
              <a:ext cx="4377" cy="3622"/>
            </a:xfrm>
            <a:prstGeom prst="rect">
              <a:avLst/>
            </a:prstGeom>
          </p:spPr>
        </p:pic>
        <p:pic>
          <p:nvPicPr>
            <p:cNvPr id="5" name="图片 4" descr="78"/>
            <p:cNvPicPr>
              <a:picLocks noChangeAspect="1"/>
            </p:cNvPicPr>
            <p:nvPr/>
          </p:nvPicPr>
          <p:blipFill>
            <a:blip r:embed="rId7"/>
            <a:srcRect r="30780"/>
            <a:stretch>
              <a:fillRect/>
            </a:stretch>
          </p:blipFill>
          <p:spPr>
            <a:xfrm>
              <a:off x="5756" y="5377"/>
              <a:ext cx="4356" cy="3624"/>
            </a:xfrm>
            <a:prstGeom prst="rect">
              <a:avLst/>
            </a:prstGeom>
          </p:spPr>
        </p:pic>
        <p:pic>
          <p:nvPicPr>
            <p:cNvPr id="6" name="图片 5" descr="78"/>
            <p:cNvPicPr>
              <a:picLocks noChangeAspect="1"/>
            </p:cNvPicPr>
            <p:nvPr/>
          </p:nvPicPr>
          <p:blipFill>
            <a:blip r:embed="rId7"/>
            <a:srcRect r="30780"/>
            <a:stretch>
              <a:fillRect/>
            </a:stretch>
          </p:blipFill>
          <p:spPr>
            <a:xfrm>
              <a:off x="10187" y="1714"/>
              <a:ext cx="4356" cy="3623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336" y="5376"/>
              <a:ext cx="4375" cy="3625"/>
            </a:xfrm>
            <a:prstGeom prst="rect">
              <a:avLst/>
            </a:prstGeom>
            <a:solidFill>
              <a:srgbClr val="FFC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0187" y="5376"/>
              <a:ext cx="4375" cy="3625"/>
            </a:xfrm>
            <a:prstGeom prst="rect">
              <a:avLst/>
            </a:prstGeom>
            <a:solidFill>
              <a:srgbClr val="FFC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756" y="1712"/>
              <a:ext cx="4375" cy="3625"/>
            </a:xfrm>
            <a:prstGeom prst="rect">
              <a:avLst/>
            </a:prstGeom>
            <a:solidFill>
              <a:srgbClr val="007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322070" y="4061460"/>
            <a:ext cx="2358390" cy="1428750"/>
            <a:chOff x="1324" y="6076"/>
            <a:chExt cx="3714" cy="2250"/>
          </a:xfrm>
        </p:grpSpPr>
        <p:sp>
          <p:nvSpPr>
            <p:cNvPr id="43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943090" y="4062095"/>
            <a:ext cx="2358390" cy="1428750"/>
            <a:chOff x="1324" y="6076"/>
            <a:chExt cx="3714" cy="2250"/>
          </a:xfrm>
        </p:grpSpPr>
        <p:sp>
          <p:nvSpPr>
            <p:cNvPr id="21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129405" y="1965325"/>
            <a:ext cx="2358390" cy="1428750"/>
            <a:chOff x="1324" y="6076"/>
            <a:chExt cx="3714" cy="2250"/>
          </a:xfrm>
        </p:grpSpPr>
        <p:sp>
          <p:nvSpPr>
            <p:cNvPr id="34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chemeClr val="bg1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ransition>
    <p:pull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E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16865" y="247015"/>
            <a:ext cx="11878310" cy="6534785"/>
            <a:chOff x="499" y="431"/>
            <a:chExt cx="18706" cy="10291"/>
          </a:xfrm>
        </p:grpSpPr>
        <p:sp>
          <p:nvSpPr>
            <p:cNvPr id="4" name="矩形 3"/>
            <p:cNvSpPr/>
            <p:nvPr/>
          </p:nvSpPr>
          <p:spPr>
            <a:xfrm>
              <a:off x="499" y="431"/>
              <a:ext cx="18202" cy="10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 flipH="1">
              <a:off x="16611" y="7390"/>
              <a:ext cx="2595" cy="3332"/>
              <a:chOff x="-62" y="5337"/>
              <a:chExt cx="3275" cy="4205"/>
            </a:xfrm>
          </p:grpSpPr>
          <p:pic>
            <p:nvPicPr>
              <p:cNvPr id="9" name="图片 8" descr="te"/>
              <p:cNvPicPr>
                <a:picLocks noChangeAspect="1"/>
              </p:cNvPicPr>
              <p:nvPr/>
            </p:nvPicPr>
            <p:blipFill>
              <a:blip r:embed="rId3">
                <a:lum bright="-12000" contrast="36000"/>
              </a:blip>
              <a:srcRect r="51782" b="33228"/>
              <a:stretch>
                <a:fillRect/>
              </a:stretch>
            </p:blipFill>
            <p:spPr>
              <a:xfrm flipH="1">
                <a:off x="-62" y="5946"/>
                <a:ext cx="3275" cy="3596"/>
              </a:xfrm>
              <a:prstGeom prst="rect">
                <a:avLst/>
              </a:prstGeom>
            </p:spPr>
          </p:pic>
          <p:pic>
            <p:nvPicPr>
              <p:cNvPr id="10" name="图片 9" descr="h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H="1">
                <a:off x="578" y="5337"/>
                <a:ext cx="1504" cy="2227"/>
              </a:xfrm>
              <a:prstGeom prst="rect">
                <a:avLst/>
              </a:pr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-22860" y="-10160"/>
            <a:ext cx="4553585" cy="1068070"/>
            <a:chOff x="-36" y="-16"/>
            <a:chExt cx="7171" cy="1682"/>
          </a:xfrm>
        </p:grpSpPr>
        <p:pic>
          <p:nvPicPr>
            <p:cNvPr id="7" name="图片 6" descr="rw"/>
            <p:cNvPicPr>
              <a:picLocks noChangeAspect="1"/>
            </p:cNvPicPr>
            <p:nvPr/>
          </p:nvPicPr>
          <p:blipFill>
            <a:blip r:embed="rId5"/>
            <a:srcRect l="62723" t="-3144" b="45756"/>
            <a:stretch>
              <a:fillRect/>
            </a:stretch>
          </p:blipFill>
          <p:spPr>
            <a:xfrm rot="5400000">
              <a:off x="293" y="-345"/>
              <a:ext cx="1682" cy="2340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365" y="731"/>
              <a:ext cx="5770" cy="934"/>
              <a:chOff x="1365" y="731"/>
              <a:chExt cx="5770" cy="93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65" y="731"/>
                <a:ext cx="5771" cy="935"/>
              </a:xfrm>
              <a:prstGeom prst="roundRect">
                <a:avLst>
                  <a:gd name="adj" fmla="val 50000"/>
                </a:avLst>
              </a:prstGeom>
              <a:solidFill>
                <a:srgbClr val="FFC6CC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solidFill>
                      <a:schemeClr val="tx1"/>
                    </a:solidFill>
                    <a:latin typeface="华文新魏" panose="02010800040101010101" charset="-122"/>
                    <a:ea typeface="华文新魏" panose="02010800040101010101" charset="-122"/>
                  </a:rPr>
                  <a:t>肆   点击此处添加标题</a:t>
                </a: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515" y="106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11163935" y="564515"/>
            <a:ext cx="490220" cy="4119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Arial" panose="020B0604020202020204" pitchFamily="34" charset="0"/>
              </a:rPr>
              <a:t>Lorem ipsum dolor sit amet, consectetuer adipiscing elit. Aenean commodo ligula eget dolor. Lorem ipsum dolor sit amet, consectetuer </a:t>
            </a:r>
            <a:r>
              <a:rPr lang="en-US" altLang="zh-CN" sz="1000">
                <a:latin typeface="Arial" panose="020B0604020202020204" pitchFamily="34" charset="0"/>
              </a:rPr>
              <a:t>.</a:t>
            </a:r>
          </a:p>
        </p:txBody>
      </p:sp>
      <p:graphicFrame>
        <p:nvGraphicFramePr>
          <p:cNvPr id="6" name="Chart 5"/>
          <p:cNvGraphicFramePr/>
          <p:nvPr/>
        </p:nvGraphicFramePr>
        <p:xfrm>
          <a:off x="1223645" y="1482090"/>
          <a:ext cx="9225915" cy="2803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80" name="文本框 179"/>
          <p:cNvSpPr txBox="1"/>
          <p:nvPr/>
        </p:nvSpPr>
        <p:spPr>
          <a:xfrm>
            <a:off x="1463040" y="4834255"/>
            <a:ext cx="847534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000" kern="0" noProof="0" dirty="0" smtClean="0">
              <a:ln>
                <a:noFill/>
              </a:ln>
              <a:solidFill>
                <a:schemeClr val="tx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E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16865" y="273685"/>
            <a:ext cx="11878310" cy="6534785"/>
            <a:chOff x="499" y="431"/>
            <a:chExt cx="18706" cy="10291"/>
          </a:xfrm>
        </p:grpSpPr>
        <p:sp>
          <p:nvSpPr>
            <p:cNvPr id="4" name="矩形 3"/>
            <p:cNvSpPr/>
            <p:nvPr/>
          </p:nvSpPr>
          <p:spPr>
            <a:xfrm>
              <a:off x="499" y="431"/>
              <a:ext cx="18202" cy="10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 flipH="1">
              <a:off x="16611" y="7390"/>
              <a:ext cx="2595" cy="3332"/>
              <a:chOff x="-62" y="5337"/>
              <a:chExt cx="3275" cy="4205"/>
            </a:xfrm>
          </p:grpSpPr>
          <p:pic>
            <p:nvPicPr>
              <p:cNvPr id="9" name="图片 8" descr="te"/>
              <p:cNvPicPr>
                <a:picLocks noChangeAspect="1"/>
              </p:cNvPicPr>
              <p:nvPr/>
            </p:nvPicPr>
            <p:blipFill>
              <a:blip r:embed="rId2">
                <a:lum bright="-12000" contrast="36000"/>
              </a:blip>
              <a:srcRect r="51782" b="33228"/>
              <a:stretch>
                <a:fillRect/>
              </a:stretch>
            </p:blipFill>
            <p:spPr>
              <a:xfrm flipH="1">
                <a:off x="-62" y="5946"/>
                <a:ext cx="3275" cy="3596"/>
              </a:xfrm>
              <a:prstGeom prst="rect">
                <a:avLst/>
              </a:prstGeom>
            </p:spPr>
          </p:pic>
          <p:pic>
            <p:nvPicPr>
              <p:cNvPr id="10" name="图片 9" descr="h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578" y="5337"/>
                <a:ext cx="1504" cy="2227"/>
              </a:xfrm>
              <a:prstGeom prst="rect">
                <a:avLst/>
              </a:pr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-22860" y="-10160"/>
            <a:ext cx="4553585" cy="1068070"/>
            <a:chOff x="-36" y="-16"/>
            <a:chExt cx="7171" cy="1682"/>
          </a:xfrm>
        </p:grpSpPr>
        <p:pic>
          <p:nvPicPr>
            <p:cNvPr id="7" name="图片 6" descr="rw"/>
            <p:cNvPicPr>
              <a:picLocks noChangeAspect="1"/>
            </p:cNvPicPr>
            <p:nvPr/>
          </p:nvPicPr>
          <p:blipFill>
            <a:blip r:embed="rId4"/>
            <a:srcRect l="62723" t="-3144" b="45756"/>
            <a:stretch>
              <a:fillRect/>
            </a:stretch>
          </p:blipFill>
          <p:spPr>
            <a:xfrm rot="5400000">
              <a:off x="293" y="-345"/>
              <a:ext cx="1682" cy="2340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365" y="731"/>
              <a:ext cx="5770" cy="934"/>
              <a:chOff x="1365" y="731"/>
              <a:chExt cx="5770" cy="93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65" y="731"/>
                <a:ext cx="5771" cy="935"/>
              </a:xfrm>
              <a:prstGeom prst="roundRect">
                <a:avLst>
                  <a:gd name="adj" fmla="val 50000"/>
                </a:avLst>
              </a:prstGeom>
              <a:solidFill>
                <a:srgbClr val="FFC6CC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solidFill>
                      <a:schemeClr val="tx1"/>
                    </a:solidFill>
                    <a:latin typeface="华文新魏" panose="02010800040101010101" charset="-122"/>
                    <a:ea typeface="华文新魏" panose="02010800040101010101" charset="-122"/>
                  </a:rPr>
                  <a:t>肆   点击此处添加标题</a:t>
                </a: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515" y="106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11163935" y="564515"/>
            <a:ext cx="490220" cy="4119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Arial" panose="020B0604020202020204" pitchFamily="34" charset="0"/>
              </a:rPr>
              <a:t>Lorem ipsum dolor sit amet, consectetuer adipiscing elit. Aenean commodo ligula eget dolor. Lorem ipsum dolor sit amet, consectetuer </a:t>
            </a:r>
            <a:r>
              <a:rPr lang="en-US" altLang="zh-CN" sz="100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1303020" y="3211195"/>
            <a:ext cx="9022715" cy="209296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382135" y="1604010"/>
            <a:ext cx="34270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/>
              <a:t>ADD YOUR TEXT HERE</a:t>
            </a:r>
          </a:p>
        </p:txBody>
      </p:sp>
      <p:sp>
        <p:nvSpPr>
          <p:cNvPr id="180" name="文本框 179"/>
          <p:cNvSpPr txBox="1"/>
          <p:nvPr/>
        </p:nvSpPr>
        <p:spPr>
          <a:xfrm>
            <a:off x="1303020" y="2232025"/>
            <a:ext cx="902271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000" kern="0" noProof="0" dirty="0" smtClean="0">
              <a:ln>
                <a:noFill/>
              </a:ln>
              <a:solidFill>
                <a:schemeClr val="tx1"/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E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16865" y="273685"/>
            <a:ext cx="11878310" cy="6534785"/>
            <a:chOff x="499" y="431"/>
            <a:chExt cx="18706" cy="10291"/>
          </a:xfrm>
        </p:grpSpPr>
        <p:sp>
          <p:nvSpPr>
            <p:cNvPr id="4" name="矩形 3"/>
            <p:cNvSpPr/>
            <p:nvPr/>
          </p:nvSpPr>
          <p:spPr>
            <a:xfrm>
              <a:off x="499" y="431"/>
              <a:ext cx="18202" cy="10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 flipH="1">
              <a:off x="16611" y="7390"/>
              <a:ext cx="2595" cy="3332"/>
              <a:chOff x="-62" y="5337"/>
              <a:chExt cx="3275" cy="4205"/>
            </a:xfrm>
          </p:grpSpPr>
          <p:pic>
            <p:nvPicPr>
              <p:cNvPr id="9" name="图片 8" descr="te"/>
              <p:cNvPicPr>
                <a:picLocks noChangeAspect="1"/>
              </p:cNvPicPr>
              <p:nvPr/>
            </p:nvPicPr>
            <p:blipFill>
              <a:blip r:embed="rId2">
                <a:lum bright="-12000" contrast="36000"/>
              </a:blip>
              <a:srcRect r="51782" b="33228"/>
              <a:stretch>
                <a:fillRect/>
              </a:stretch>
            </p:blipFill>
            <p:spPr>
              <a:xfrm flipH="1">
                <a:off x="-62" y="5946"/>
                <a:ext cx="3275" cy="3596"/>
              </a:xfrm>
              <a:prstGeom prst="rect">
                <a:avLst/>
              </a:prstGeom>
            </p:spPr>
          </p:pic>
          <p:pic>
            <p:nvPicPr>
              <p:cNvPr id="10" name="图片 9" descr="h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578" y="5337"/>
                <a:ext cx="1504" cy="2227"/>
              </a:xfrm>
              <a:prstGeom prst="rect">
                <a:avLst/>
              </a:pr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-22860" y="-10160"/>
            <a:ext cx="4553585" cy="1068070"/>
            <a:chOff x="-36" y="-16"/>
            <a:chExt cx="7171" cy="1682"/>
          </a:xfrm>
        </p:grpSpPr>
        <p:pic>
          <p:nvPicPr>
            <p:cNvPr id="7" name="图片 6" descr="rw"/>
            <p:cNvPicPr>
              <a:picLocks noChangeAspect="1"/>
            </p:cNvPicPr>
            <p:nvPr/>
          </p:nvPicPr>
          <p:blipFill>
            <a:blip r:embed="rId4"/>
            <a:srcRect l="62723" t="-3144" b="45756"/>
            <a:stretch>
              <a:fillRect/>
            </a:stretch>
          </p:blipFill>
          <p:spPr>
            <a:xfrm rot="5400000">
              <a:off x="293" y="-345"/>
              <a:ext cx="1682" cy="2340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365" y="731"/>
              <a:ext cx="5770" cy="934"/>
              <a:chOff x="1365" y="731"/>
              <a:chExt cx="5770" cy="93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65" y="731"/>
                <a:ext cx="5771" cy="935"/>
              </a:xfrm>
              <a:prstGeom prst="roundRect">
                <a:avLst>
                  <a:gd name="adj" fmla="val 50000"/>
                </a:avLst>
              </a:prstGeom>
              <a:solidFill>
                <a:srgbClr val="FFC6CC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solidFill>
                      <a:schemeClr val="tx1"/>
                    </a:solidFill>
                    <a:latin typeface="华文新魏" panose="02010800040101010101" charset="-122"/>
                    <a:ea typeface="华文新魏" panose="02010800040101010101" charset="-122"/>
                  </a:rPr>
                  <a:t>肆   点击此处添加标题</a:t>
                </a: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515" y="106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11163935" y="564515"/>
            <a:ext cx="490220" cy="4119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Arial" panose="020B0604020202020204" pitchFamily="34" charset="0"/>
              </a:rPr>
              <a:t>Lorem ipsum dolor sit amet, consectetuer adipiscing elit. Aenean commodo ligula eget dolor. Lorem ipsum dolor sit amet, consectetuer </a:t>
            </a:r>
            <a:r>
              <a:rPr lang="en-US" altLang="zh-CN" sz="1000"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513840" y="1388745"/>
            <a:ext cx="9329420" cy="4526280"/>
            <a:chOff x="230188" y="587376"/>
            <a:chExt cx="11714164" cy="5683251"/>
          </a:xfrm>
          <a:solidFill>
            <a:srgbClr val="00728D"/>
          </a:solidFill>
        </p:grpSpPr>
        <p:sp>
          <p:nvSpPr>
            <p:cNvPr id="3" name="Freeform 453"/>
            <p:cNvSpPr>
              <a:spLocks noEditPoints="1"/>
            </p:cNvSpPr>
            <p:nvPr/>
          </p:nvSpPr>
          <p:spPr bwMode="auto">
            <a:xfrm>
              <a:off x="249238" y="606426"/>
              <a:ext cx="333375" cy="296863"/>
            </a:xfrm>
            <a:custGeom>
              <a:avLst/>
              <a:gdLst>
                <a:gd name="T0" fmla="*/ 178 w 210"/>
                <a:gd name="T1" fmla="*/ 0 h 187"/>
                <a:gd name="T2" fmla="*/ 31 w 210"/>
                <a:gd name="T3" fmla="*/ 0 h 187"/>
                <a:gd name="T4" fmla="*/ 0 w 210"/>
                <a:gd name="T5" fmla="*/ 85 h 187"/>
                <a:gd name="T6" fmla="*/ 0 w 210"/>
                <a:gd name="T7" fmla="*/ 187 h 187"/>
                <a:gd name="T8" fmla="*/ 210 w 210"/>
                <a:gd name="T9" fmla="*/ 187 h 187"/>
                <a:gd name="T10" fmla="*/ 210 w 210"/>
                <a:gd name="T11" fmla="*/ 84 h 187"/>
                <a:gd name="T12" fmla="*/ 178 w 210"/>
                <a:gd name="T13" fmla="*/ 0 h 187"/>
                <a:gd name="T14" fmla="*/ 28 w 210"/>
                <a:gd name="T15" fmla="*/ 77 h 187"/>
                <a:gd name="T16" fmla="*/ 48 w 210"/>
                <a:gd name="T17" fmla="*/ 15 h 187"/>
                <a:gd name="T18" fmla="*/ 162 w 210"/>
                <a:gd name="T19" fmla="*/ 15 h 187"/>
                <a:gd name="T20" fmla="*/ 183 w 210"/>
                <a:gd name="T21" fmla="*/ 77 h 187"/>
                <a:gd name="T22" fmla="*/ 28 w 210"/>
                <a:gd name="T23" fmla="*/ 7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0" h="187">
                  <a:moveTo>
                    <a:pt x="178" y="0"/>
                  </a:moveTo>
                  <a:lnTo>
                    <a:pt x="31" y="0"/>
                  </a:lnTo>
                  <a:lnTo>
                    <a:pt x="0" y="85"/>
                  </a:lnTo>
                  <a:lnTo>
                    <a:pt x="0" y="187"/>
                  </a:lnTo>
                  <a:lnTo>
                    <a:pt x="210" y="187"/>
                  </a:lnTo>
                  <a:lnTo>
                    <a:pt x="210" y="84"/>
                  </a:lnTo>
                  <a:lnTo>
                    <a:pt x="178" y="0"/>
                  </a:lnTo>
                  <a:close/>
                  <a:moveTo>
                    <a:pt x="28" y="77"/>
                  </a:moveTo>
                  <a:lnTo>
                    <a:pt x="48" y="15"/>
                  </a:lnTo>
                  <a:lnTo>
                    <a:pt x="162" y="15"/>
                  </a:lnTo>
                  <a:lnTo>
                    <a:pt x="183" y="77"/>
                  </a:lnTo>
                  <a:lnTo>
                    <a:pt x="28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54"/>
            <p:cNvSpPr/>
            <p:nvPr/>
          </p:nvSpPr>
          <p:spPr bwMode="auto">
            <a:xfrm>
              <a:off x="314326" y="698501"/>
              <a:ext cx="204788" cy="14288"/>
            </a:xfrm>
            <a:custGeom>
              <a:avLst/>
              <a:gdLst>
                <a:gd name="T0" fmla="*/ 129 w 129"/>
                <a:gd name="T1" fmla="*/ 9 h 9"/>
                <a:gd name="T2" fmla="*/ 126 w 129"/>
                <a:gd name="T3" fmla="*/ 0 h 9"/>
                <a:gd name="T4" fmla="*/ 3 w 129"/>
                <a:gd name="T5" fmla="*/ 0 h 9"/>
                <a:gd name="T6" fmla="*/ 0 w 129"/>
                <a:gd name="T7" fmla="*/ 9 h 9"/>
                <a:gd name="T8" fmla="*/ 129 w 12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9">
                  <a:moveTo>
                    <a:pt x="129" y="9"/>
                  </a:moveTo>
                  <a:lnTo>
                    <a:pt x="126" y="0"/>
                  </a:lnTo>
                  <a:lnTo>
                    <a:pt x="3" y="0"/>
                  </a:lnTo>
                  <a:lnTo>
                    <a:pt x="0" y="9"/>
                  </a:lnTo>
                  <a:lnTo>
                    <a:pt x="12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455"/>
            <p:cNvSpPr/>
            <p:nvPr/>
          </p:nvSpPr>
          <p:spPr bwMode="auto">
            <a:xfrm>
              <a:off x="331788" y="646114"/>
              <a:ext cx="168275" cy="11113"/>
            </a:xfrm>
            <a:custGeom>
              <a:avLst/>
              <a:gdLst>
                <a:gd name="T0" fmla="*/ 106 w 106"/>
                <a:gd name="T1" fmla="*/ 7 h 7"/>
                <a:gd name="T2" fmla="*/ 104 w 106"/>
                <a:gd name="T3" fmla="*/ 0 h 7"/>
                <a:gd name="T4" fmla="*/ 3 w 106"/>
                <a:gd name="T5" fmla="*/ 0 h 7"/>
                <a:gd name="T6" fmla="*/ 0 w 106"/>
                <a:gd name="T7" fmla="*/ 7 h 7"/>
                <a:gd name="T8" fmla="*/ 106 w 10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7">
                  <a:moveTo>
                    <a:pt x="106" y="7"/>
                  </a:moveTo>
                  <a:lnTo>
                    <a:pt x="104" y="0"/>
                  </a:lnTo>
                  <a:lnTo>
                    <a:pt x="3" y="0"/>
                  </a:lnTo>
                  <a:lnTo>
                    <a:pt x="0" y="7"/>
                  </a:lnTo>
                  <a:lnTo>
                    <a:pt x="106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456"/>
            <p:cNvSpPr/>
            <p:nvPr/>
          </p:nvSpPr>
          <p:spPr bwMode="auto">
            <a:xfrm>
              <a:off x="322263" y="671514"/>
              <a:ext cx="187325" cy="14288"/>
            </a:xfrm>
            <a:custGeom>
              <a:avLst/>
              <a:gdLst>
                <a:gd name="T0" fmla="*/ 3 w 118"/>
                <a:gd name="T1" fmla="*/ 0 h 9"/>
                <a:gd name="T2" fmla="*/ 0 w 118"/>
                <a:gd name="T3" fmla="*/ 9 h 9"/>
                <a:gd name="T4" fmla="*/ 118 w 118"/>
                <a:gd name="T5" fmla="*/ 9 h 9"/>
                <a:gd name="T6" fmla="*/ 115 w 118"/>
                <a:gd name="T7" fmla="*/ 0 h 9"/>
                <a:gd name="T8" fmla="*/ 3 w 11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9">
                  <a:moveTo>
                    <a:pt x="3" y="0"/>
                  </a:moveTo>
                  <a:lnTo>
                    <a:pt x="0" y="9"/>
                  </a:lnTo>
                  <a:lnTo>
                    <a:pt x="118" y="9"/>
                  </a:lnTo>
                  <a:lnTo>
                    <a:pt x="115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457"/>
            <p:cNvSpPr>
              <a:spLocks noEditPoints="1"/>
            </p:cNvSpPr>
            <p:nvPr/>
          </p:nvSpPr>
          <p:spPr bwMode="auto">
            <a:xfrm>
              <a:off x="917576" y="606426"/>
              <a:ext cx="333375" cy="296863"/>
            </a:xfrm>
            <a:custGeom>
              <a:avLst/>
              <a:gdLst>
                <a:gd name="T0" fmla="*/ 178 w 210"/>
                <a:gd name="T1" fmla="*/ 0 h 187"/>
                <a:gd name="T2" fmla="*/ 31 w 210"/>
                <a:gd name="T3" fmla="*/ 0 h 187"/>
                <a:gd name="T4" fmla="*/ 0 w 210"/>
                <a:gd name="T5" fmla="*/ 85 h 187"/>
                <a:gd name="T6" fmla="*/ 0 w 210"/>
                <a:gd name="T7" fmla="*/ 187 h 187"/>
                <a:gd name="T8" fmla="*/ 210 w 210"/>
                <a:gd name="T9" fmla="*/ 187 h 187"/>
                <a:gd name="T10" fmla="*/ 210 w 210"/>
                <a:gd name="T11" fmla="*/ 84 h 187"/>
                <a:gd name="T12" fmla="*/ 178 w 210"/>
                <a:gd name="T13" fmla="*/ 0 h 187"/>
                <a:gd name="T14" fmla="*/ 28 w 210"/>
                <a:gd name="T15" fmla="*/ 77 h 187"/>
                <a:gd name="T16" fmla="*/ 48 w 210"/>
                <a:gd name="T17" fmla="*/ 15 h 187"/>
                <a:gd name="T18" fmla="*/ 162 w 210"/>
                <a:gd name="T19" fmla="*/ 15 h 187"/>
                <a:gd name="T20" fmla="*/ 183 w 210"/>
                <a:gd name="T21" fmla="*/ 77 h 187"/>
                <a:gd name="T22" fmla="*/ 28 w 210"/>
                <a:gd name="T23" fmla="*/ 7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0" h="187">
                  <a:moveTo>
                    <a:pt x="178" y="0"/>
                  </a:moveTo>
                  <a:lnTo>
                    <a:pt x="31" y="0"/>
                  </a:lnTo>
                  <a:lnTo>
                    <a:pt x="0" y="85"/>
                  </a:lnTo>
                  <a:lnTo>
                    <a:pt x="0" y="187"/>
                  </a:lnTo>
                  <a:lnTo>
                    <a:pt x="210" y="187"/>
                  </a:lnTo>
                  <a:lnTo>
                    <a:pt x="210" y="84"/>
                  </a:lnTo>
                  <a:lnTo>
                    <a:pt x="178" y="0"/>
                  </a:lnTo>
                  <a:close/>
                  <a:moveTo>
                    <a:pt x="28" y="77"/>
                  </a:moveTo>
                  <a:lnTo>
                    <a:pt x="48" y="15"/>
                  </a:lnTo>
                  <a:lnTo>
                    <a:pt x="162" y="15"/>
                  </a:lnTo>
                  <a:lnTo>
                    <a:pt x="183" y="77"/>
                  </a:lnTo>
                  <a:lnTo>
                    <a:pt x="28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58"/>
            <p:cNvSpPr>
              <a:spLocks noEditPoints="1"/>
            </p:cNvSpPr>
            <p:nvPr/>
          </p:nvSpPr>
          <p:spPr bwMode="auto">
            <a:xfrm>
              <a:off x="6259513" y="1944689"/>
              <a:ext cx="342900" cy="304800"/>
            </a:xfrm>
            <a:custGeom>
              <a:avLst/>
              <a:gdLst>
                <a:gd name="T0" fmla="*/ 148 w 296"/>
                <a:gd name="T1" fmla="*/ 0 h 262"/>
                <a:gd name="T2" fmla="*/ 164 w 296"/>
                <a:gd name="T3" fmla="*/ 8 h 262"/>
                <a:gd name="T4" fmla="*/ 287 w 296"/>
                <a:gd name="T5" fmla="*/ 150 h 262"/>
                <a:gd name="T6" fmla="*/ 278 w 296"/>
                <a:gd name="T7" fmla="*/ 170 h 262"/>
                <a:gd name="T8" fmla="*/ 227 w 296"/>
                <a:gd name="T9" fmla="*/ 170 h 262"/>
                <a:gd name="T10" fmla="*/ 202 w 296"/>
                <a:gd name="T11" fmla="*/ 170 h 262"/>
                <a:gd name="T12" fmla="*/ 202 w 296"/>
                <a:gd name="T13" fmla="*/ 237 h 262"/>
                <a:gd name="T14" fmla="*/ 177 w 296"/>
                <a:gd name="T15" fmla="*/ 262 h 262"/>
                <a:gd name="T16" fmla="*/ 119 w 296"/>
                <a:gd name="T17" fmla="*/ 262 h 262"/>
                <a:gd name="T18" fmla="*/ 94 w 296"/>
                <a:gd name="T19" fmla="*/ 237 h 262"/>
                <a:gd name="T20" fmla="*/ 94 w 296"/>
                <a:gd name="T21" fmla="*/ 170 h 262"/>
                <a:gd name="T22" fmla="*/ 68 w 296"/>
                <a:gd name="T23" fmla="*/ 170 h 262"/>
                <a:gd name="T24" fmla="*/ 18 w 296"/>
                <a:gd name="T25" fmla="*/ 170 h 262"/>
                <a:gd name="T26" fmla="*/ 9 w 296"/>
                <a:gd name="T27" fmla="*/ 150 h 262"/>
                <a:gd name="T28" fmla="*/ 132 w 296"/>
                <a:gd name="T29" fmla="*/ 8 h 262"/>
                <a:gd name="T30" fmla="*/ 148 w 296"/>
                <a:gd name="T31" fmla="*/ 0 h 262"/>
                <a:gd name="T32" fmla="*/ 148 w 296"/>
                <a:gd name="T33" fmla="*/ 19 h 262"/>
                <a:gd name="T34" fmla="*/ 146 w 296"/>
                <a:gd name="T35" fmla="*/ 20 h 262"/>
                <a:gd name="T36" fmla="*/ 146 w 296"/>
                <a:gd name="T37" fmla="*/ 21 h 262"/>
                <a:gd name="T38" fmla="*/ 33 w 296"/>
                <a:gd name="T39" fmla="*/ 151 h 262"/>
                <a:gd name="T40" fmla="*/ 68 w 296"/>
                <a:gd name="T41" fmla="*/ 151 h 262"/>
                <a:gd name="T42" fmla="*/ 94 w 296"/>
                <a:gd name="T43" fmla="*/ 151 h 262"/>
                <a:gd name="T44" fmla="*/ 112 w 296"/>
                <a:gd name="T45" fmla="*/ 170 h 262"/>
                <a:gd name="T46" fmla="*/ 112 w 296"/>
                <a:gd name="T47" fmla="*/ 237 h 262"/>
                <a:gd name="T48" fmla="*/ 119 w 296"/>
                <a:gd name="T49" fmla="*/ 244 h 262"/>
                <a:gd name="T50" fmla="*/ 177 w 296"/>
                <a:gd name="T51" fmla="*/ 244 h 262"/>
                <a:gd name="T52" fmla="*/ 183 w 296"/>
                <a:gd name="T53" fmla="*/ 237 h 262"/>
                <a:gd name="T54" fmla="*/ 183 w 296"/>
                <a:gd name="T55" fmla="*/ 170 h 262"/>
                <a:gd name="T56" fmla="*/ 202 w 296"/>
                <a:gd name="T57" fmla="*/ 151 h 262"/>
                <a:gd name="T58" fmla="*/ 227 w 296"/>
                <a:gd name="T59" fmla="*/ 151 h 262"/>
                <a:gd name="T60" fmla="*/ 263 w 296"/>
                <a:gd name="T61" fmla="*/ 151 h 262"/>
                <a:gd name="T62" fmla="*/ 150 w 296"/>
                <a:gd name="T63" fmla="*/ 21 h 262"/>
                <a:gd name="T64" fmla="*/ 150 w 296"/>
                <a:gd name="T65" fmla="*/ 20 h 262"/>
                <a:gd name="T66" fmla="*/ 148 w 296"/>
                <a:gd name="T67" fmla="*/ 19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6" h="262">
                  <a:moveTo>
                    <a:pt x="148" y="0"/>
                  </a:moveTo>
                  <a:cubicBezTo>
                    <a:pt x="154" y="0"/>
                    <a:pt x="160" y="3"/>
                    <a:pt x="164" y="8"/>
                  </a:cubicBezTo>
                  <a:cubicBezTo>
                    <a:pt x="287" y="150"/>
                    <a:pt x="287" y="150"/>
                    <a:pt x="287" y="150"/>
                  </a:cubicBezTo>
                  <a:cubicBezTo>
                    <a:pt x="296" y="161"/>
                    <a:pt x="292" y="170"/>
                    <a:pt x="278" y="170"/>
                  </a:cubicBezTo>
                  <a:cubicBezTo>
                    <a:pt x="227" y="170"/>
                    <a:pt x="227" y="170"/>
                    <a:pt x="227" y="170"/>
                  </a:cubicBezTo>
                  <a:cubicBezTo>
                    <a:pt x="220" y="170"/>
                    <a:pt x="211" y="170"/>
                    <a:pt x="202" y="170"/>
                  </a:cubicBezTo>
                  <a:cubicBezTo>
                    <a:pt x="202" y="237"/>
                    <a:pt x="202" y="237"/>
                    <a:pt x="202" y="237"/>
                  </a:cubicBezTo>
                  <a:cubicBezTo>
                    <a:pt x="202" y="251"/>
                    <a:pt x="190" y="262"/>
                    <a:pt x="177" y="262"/>
                  </a:cubicBezTo>
                  <a:cubicBezTo>
                    <a:pt x="119" y="262"/>
                    <a:pt x="119" y="262"/>
                    <a:pt x="119" y="262"/>
                  </a:cubicBezTo>
                  <a:cubicBezTo>
                    <a:pt x="105" y="262"/>
                    <a:pt x="94" y="251"/>
                    <a:pt x="94" y="237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85" y="170"/>
                    <a:pt x="75" y="170"/>
                    <a:pt x="68" y="170"/>
                  </a:cubicBezTo>
                  <a:cubicBezTo>
                    <a:pt x="18" y="170"/>
                    <a:pt x="18" y="170"/>
                    <a:pt x="18" y="170"/>
                  </a:cubicBezTo>
                  <a:cubicBezTo>
                    <a:pt x="4" y="170"/>
                    <a:pt x="0" y="161"/>
                    <a:pt x="9" y="150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6" y="3"/>
                    <a:pt x="142" y="0"/>
                    <a:pt x="148" y="0"/>
                  </a:cubicBezTo>
                  <a:moveTo>
                    <a:pt x="148" y="19"/>
                  </a:moveTo>
                  <a:cubicBezTo>
                    <a:pt x="147" y="19"/>
                    <a:pt x="147" y="20"/>
                    <a:pt x="146" y="20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33" y="151"/>
                    <a:pt x="33" y="151"/>
                    <a:pt x="33" y="151"/>
                  </a:cubicBezTo>
                  <a:cubicBezTo>
                    <a:pt x="68" y="151"/>
                    <a:pt x="68" y="151"/>
                    <a:pt x="68" y="151"/>
                  </a:cubicBezTo>
                  <a:cubicBezTo>
                    <a:pt x="94" y="151"/>
                    <a:pt x="94" y="151"/>
                    <a:pt x="94" y="151"/>
                  </a:cubicBezTo>
                  <a:cubicBezTo>
                    <a:pt x="104" y="151"/>
                    <a:pt x="112" y="159"/>
                    <a:pt x="112" y="170"/>
                  </a:cubicBezTo>
                  <a:cubicBezTo>
                    <a:pt x="112" y="237"/>
                    <a:pt x="112" y="237"/>
                    <a:pt x="112" y="237"/>
                  </a:cubicBezTo>
                  <a:cubicBezTo>
                    <a:pt x="112" y="241"/>
                    <a:pt x="115" y="244"/>
                    <a:pt x="119" y="244"/>
                  </a:cubicBezTo>
                  <a:cubicBezTo>
                    <a:pt x="177" y="244"/>
                    <a:pt x="177" y="244"/>
                    <a:pt x="177" y="244"/>
                  </a:cubicBezTo>
                  <a:cubicBezTo>
                    <a:pt x="180" y="244"/>
                    <a:pt x="183" y="241"/>
                    <a:pt x="183" y="237"/>
                  </a:cubicBezTo>
                  <a:cubicBezTo>
                    <a:pt x="183" y="170"/>
                    <a:pt x="183" y="170"/>
                    <a:pt x="183" y="170"/>
                  </a:cubicBezTo>
                  <a:cubicBezTo>
                    <a:pt x="183" y="159"/>
                    <a:pt x="192" y="151"/>
                    <a:pt x="202" y="151"/>
                  </a:cubicBezTo>
                  <a:cubicBezTo>
                    <a:pt x="227" y="151"/>
                    <a:pt x="227" y="151"/>
                    <a:pt x="227" y="151"/>
                  </a:cubicBezTo>
                  <a:cubicBezTo>
                    <a:pt x="263" y="151"/>
                    <a:pt x="263" y="151"/>
                    <a:pt x="263" y="151"/>
                  </a:cubicBezTo>
                  <a:cubicBezTo>
                    <a:pt x="150" y="21"/>
                    <a:pt x="150" y="21"/>
                    <a:pt x="150" y="21"/>
                  </a:cubicBezTo>
                  <a:cubicBezTo>
                    <a:pt x="150" y="21"/>
                    <a:pt x="150" y="21"/>
                    <a:pt x="150" y="20"/>
                  </a:cubicBezTo>
                  <a:cubicBezTo>
                    <a:pt x="149" y="19"/>
                    <a:pt x="148" y="19"/>
                    <a:pt x="14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59"/>
            <p:cNvSpPr>
              <a:spLocks noEditPoints="1"/>
            </p:cNvSpPr>
            <p:nvPr/>
          </p:nvSpPr>
          <p:spPr bwMode="auto">
            <a:xfrm>
              <a:off x="6932613" y="1995489"/>
              <a:ext cx="333375" cy="204788"/>
            </a:xfrm>
            <a:custGeom>
              <a:avLst/>
              <a:gdLst>
                <a:gd name="T0" fmla="*/ 273 w 288"/>
                <a:gd name="T1" fmla="*/ 0 h 177"/>
                <a:gd name="T2" fmla="*/ 16 w 288"/>
                <a:gd name="T3" fmla="*/ 0 h 177"/>
                <a:gd name="T4" fmla="*/ 0 w 288"/>
                <a:gd name="T5" fmla="*/ 15 h 177"/>
                <a:gd name="T6" fmla="*/ 0 w 288"/>
                <a:gd name="T7" fmla="*/ 162 h 177"/>
                <a:gd name="T8" fmla="*/ 16 w 288"/>
                <a:gd name="T9" fmla="*/ 177 h 177"/>
                <a:gd name="T10" fmla="*/ 273 w 288"/>
                <a:gd name="T11" fmla="*/ 177 h 177"/>
                <a:gd name="T12" fmla="*/ 288 w 288"/>
                <a:gd name="T13" fmla="*/ 162 h 177"/>
                <a:gd name="T14" fmla="*/ 288 w 288"/>
                <a:gd name="T15" fmla="*/ 15 h 177"/>
                <a:gd name="T16" fmla="*/ 273 w 288"/>
                <a:gd name="T17" fmla="*/ 0 h 177"/>
                <a:gd name="T18" fmla="*/ 273 w 288"/>
                <a:gd name="T19" fmla="*/ 162 h 177"/>
                <a:gd name="T20" fmla="*/ 273 w 288"/>
                <a:gd name="T21" fmla="*/ 162 h 177"/>
                <a:gd name="T22" fmla="*/ 16 w 288"/>
                <a:gd name="T23" fmla="*/ 162 h 177"/>
                <a:gd name="T24" fmla="*/ 15 w 288"/>
                <a:gd name="T25" fmla="*/ 162 h 177"/>
                <a:gd name="T26" fmla="*/ 15 w 288"/>
                <a:gd name="T27" fmla="*/ 15 h 177"/>
                <a:gd name="T28" fmla="*/ 16 w 288"/>
                <a:gd name="T29" fmla="*/ 15 h 177"/>
                <a:gd name="T30" fmla="*/ 273 w 288"/>
                <a:gd name="T31" fmla="*/ 15 h 177"/>
                <a:gd name="T32" fmla="*/ 273 w 288"/>
                <a:gd name="T33" fmla="*/ 15 h 177"/>
                <a:gd name="T34" fmla="*/ 273 w 288"/>
                <a:gd name="T35" fmla="*/ 1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8" h="177">
                  <a:moveTo>
                    <a:pt x="273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0"/>
                    <a:pt x="7" y="177"/>
                    <a:pt x="16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77"/>
                    <a:pt x="288" y="170"/>
                    <a:pt x="288" y="162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8" y="7"/>
                    <a:pt x="281" y="0"/>
                    <a:pt x="273" y="0"/>
                  </a:cubicBezTo>
                  <a:close/>
                  <a:moveTo>
                    <a:pt x="273" y="162"/>
                  </a:moveTo>
                  <a:cubicBezTo>
                    <a:pt x="273" y="162"/>
                    <a:pt x="273" y="162"/>
                    <a:pt x="273" y="162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15" y="162"/>
                    <a:pt x="15" y="162"/>
                    <a:pt x="15" y="16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273" y="15"/>
                    <a:pt x="273" y="15"/>
                    <a:pt x="273" y="15"/>
                  </a:cubicBezTo>
                  <a:cubicBezTo>
                    <a:pt x="273" y="15"/>
                    <a:pt x="273" y="15"/>
                    <a:pt x="273" y="15"/>
                  </a:cubicBezTo>
                  <a:lnTo>
                    <a:pt x="273" y="1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Rectangle 460"/>
            <p:cNvSpPr>
              <a:spLocks noChangeArrowheads="1"/>
            </p:cNvSpPr>
            <p:nvPr/>
          </p:nvSpPr>
          <p:spPr bwMode="auto">
            <a:xfrm>
              <a:off x="6981826" y="2035176"/>
              <a:ext cx="269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461"/>
            <p:cNvSpPr>
              <a:spLocks noChangeArrowheads="1"/>
            </p:cNvSpPr>
            <p:nvPr/>
          </p:nvSpPr>
          <p:spPr bwMode="auto">
            <a:xfrm>
              <a:off x="7032626" y="2035176"/>
              <a:ext cx="2857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Rectangle 462"/>
            <p:cNvSpPr>
              <a:spLocks noChangeArrowheads="1"/>
            </p:cNvSpPr>
            <p:nvPr/>
          </p:nvSpPr>
          <p:spPr bwMode="auto">
            <a:xfrm>
              <a:off x="7085013" y="2035176"/>
              <a:ext cx="30163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Rectangle 463"/>
            <p:cNvSpPr>
              <a:spLocks noChangeArrowheads="1"/>
            </p:cNvSpPr>
            <p:nvPr/>
          </p:nvSpPr>
          <p:spPr bwMode="auto">
            <a:xfrm>
              <a:off x="7138988" y="2035176"/>
              <a:ext cx="269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464"/>
            <p:cNvSpPr>
              <a:spLocks noChangeArrowheads="1"/>
            </p:cNvSpPr>
            <p:nvPr/>
          </p:nvSpPr>
          <p:spPr bwMode="auto">
            <a:xfrm>
              <a:off x="7191376" y="2035176"/>
              <a:ext cx="269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Rectangle 465"/>
            <p:cNvSpPr>
              <a:spLocks noChangeArrowheads="1"/>
            </p:cNvSpPr>
            <p:nvPr/>
          </p:nvSpPr>
          <p:spPr bwMode="auto">
            <a:xfrm>
              <a:off x="7007226" y="2084389"/>
              <a:ext cx="30163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466"/>
            <p:cNvSpPr>
              <a:spLocks noChangeArrowheads="1"/>
            </p:cNvSpPr>
            <p:nvPr/>
          </p:nvSpPr>
          <p:spPr bwMode="auto">
            <a:xfrm>
              <a:off x="7059613" y="2084389"/>
              <a:ext cx="30163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Rectangle 467"/>
            <p:cNvSpPr>
              <a:spLocks noChangeArrowheads="1"/>
            </p:cNvSpPr>
            <p:nvPr/>
          </p:nvSpPr>
          <p:spPr bwMode="auto">
            <a:xfrm>
              <a:off x="7113588" y="2084389"/>
              <a:ext cx="269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Rectangle 468"/>
            <p:cNvSpPr>
              <a:spLocks noChangeArrowheads="1"/>
            </p:cNvSpPr>
            <p:nvPr/>
          </p:nvSpPr>
          <p:spPr bwMode="auto">
            <a:xfrm>
              <a:off x="7165976" y="2084389"/>
              <a:ext cx="269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Rectangle 469"/>
            <p:cNvSpPr>
              <a:spLocks noChangeArrowheads="1"/>
            </p:cNvSpPr>
            <p:nvPr/>
          </p:nvSpPr>
          <p:spPr bwMode="auto">
            <a:xfrm>
              <a:off x="7032626" y="2133601"/>
              <a:ext cx="133350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70"/>
            <p:cNvSpPr>
              <a:spLocks noEditPoints="1"/>
            </p:cNvSpPr>
            <p:nvPr/>
          </p:nvSpPr>
          <p:spPr bwMode="auto">
            <a:xfrm>
              <a:off x="7599363" y="3262314"/>
              <a:ext cx="334963" cy="333375"/>
            </a:xfrm>
            <a:custGeom>
              <a:avLst/>
              <a:gdLst>
                <a:gd name="T0" fmla="*/ 144 w 289"/>
                <a:gd name="T1" fmla="*/ 0 h 288"/>
                <a:gd name="T2" fmla="*/ 0 w 289"/>
                <a:gd name="T3" fmla="*/ 144 h 288"/>
                <a:gd name="T4" fmla="*/ 144 w 289"/>
                <a:gd name="T5" fmla="*/ 288 h 288"/>
                <a:gd name="T6" fmla="*/ 289 w 289"/>
                <a:gd name="T7" fmla="*/ 144 h 288"/>
                <a:gd name="T8" fmla="*/ 144 w 289"/>
                <a:gd name="T9" fmla="*/ 0 h 288"/>
                <a:gd name="T10" fmla="*/ 144 w 289"/>
                <a:gd name="T11" fmla="*/ 252 h 288"/>
                <a:gd name="T12" fmla="*/ 36 w 289"/>
                <a:gd name="T13" fmla="*/ 144 h 288"/>
                <a:gd name="T14" fmla="*/ 144 w 289"/>
                <a:gd name="T15" fmla="*/ 36 h 288"/>
                <a:gd name="T16" fmla="*/ 253 w 289"/>
                <a:gd name="T17" fmla="*/ 144 h 288"/>
                <a:gd name="T18" fmla="*/ 144 w 289"/>
                <a:gd name="T19" fmla="*/ 25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9" h="288">
                  <a:moveTo>
                    <a:pt x="144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223"/>
                    <a:pt x="65" y="288"/>
                    <a:pt x="144" y="288"/>
                  </a:cubicBezTo>
                  <a:cubicBezTo>
                    <a:pt x="224" y="288"/>
                    <a:pt x="289" y="223"/>
                    <a:pt x="289" y="144"/>
                  </a:cubicBezTo>
                  <a:cubicBezTo>
                    <a:pt x="289" y="64"/>
                    <a:pt x="224" y="0"/>
                    <a:pt x="144" y="0"/>
                  </a:cubicBezTo>
                  <a:close/>
                  <a:moveTo>
                    <a:pt x="144" y="252"/>
                  </a:moveTo>
                  <a:cubicBezTo>
                    <a:pt x="85" y="252"/>
                    <a:pt x="36" y="203"/>
                    <a:pt x="36" y="144"/>
                  </a:cubicBezTo>
                  <a:cubicBezTo>
                    <a:pt x="36" y="84"/>
                    <a:pt x="85" y="36"/>
                    <a:pt x="144" y="36"/>
                  </a:cubicBezTo>
                  <a:cubicBezTo>
                    <a:pt x="204" y="36"/>
                    <a:pt x="253" y="84"/>
                    <a:pt x="253" y="144"/>
                  </a:cubicBezTo>
                  <a:cubicBezTo>
                    <a:pt x="253" y="203"/>
                    <a:pt x="204" y="252"/>
                    <a:pt x="144" y="2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71"/>
            <p:cNvSpPr>
              <a:spLocks noEditPoints="1"/>
            </p:cNvSpPr>
            <p:nvPr/>
          </p:nvSpPr>
          <p:spPr bwMode="auto">
            <a:xfrm>
              <a:off x="7669213" y="3330576"/>
              <a:ext cx="200025" cy="200025"/>
            </a:xfrm>
            <a:custGeom>
              <a:avLst/>
              <a:gdLst>
                <a:gd name="T0" fmla="*/ 86 w 172"/>
                <a:gd name="T1" fmla="*/ 0 h 172"/>
                <a:gd name="T2" fmla="*/ 0 w 172"/>
                <a:gd name="T3" fmla="*/ 86 h 172"/>
                <a:gd name="T4" fmla="*/ 86 w 172"/>
                <a:gd name="T5" fmla="*/ 172 h 172"/>
                <a:gd name="T6" fmla="*/ 172 w 172"/>
                <a:gd name="T7" fmla="*/ 86 h 172"/>
                <a:gd name="T8" fmla="*/ 86 w 172"/>
                <a:gd name="T9" fmla="*/ 0 h 172"/>
                <a:gd name="T10" fmla="*/ 63 w 172"/>
                <a:gd name="T11" fmla="*/ 58 h 172"/>
                <a:gd name="T12" fmla="*/ 39 w 172"/>
                <a:gd name="T13" fmla="*/ 93 h 172"/>
                <a:gd name="T14" fmla="*/ 24 w 172"/>
                <a:gd name="T15" fmla="*/ 82 h 172"/>
                <a:gd name="T16" fmla="*/ 24 w 172"/>
                <a:gd name="T17" fmla="*/ 79 h 172"/>
                <a:gd name="T18" fmla="*/ 83 w 172"/>
                <a:gd name="T19" fmla="*/ 20 h 172"/>
                <a:gd name="T20" fmla="*/ 87 w 172"/>
                <a:gd name="T21" fmla="*/ 20 h 172"/>
                <a:gd name="T22" fmla="*/ 97 w 172"/>
                <a:gd name="T23" fmla="*/ 34 h 172"/>
                <a:gd name="T24" fmla="*/ 63 w 172"/>
                <a:gd name="T25" fmla="*/ 58 h 172"/>
                <a:gd name="T26" fmla="*/ 112 w 172"/>
                <a:gd name="T27" fmla="*/ 128 h 172"/>
                <a:gd name="T28" fmla="*/ 98 w 172"/>
                <a:gd name="T29" fmla="*/ 114 h 172"/>
                <a:gd name="T30" fmla="*/ 112 w 172"/>
                <a:gd name="T31" fmla="*/ 100 h 172"/>
                <a:gd name="T32" fmla="*/ 126 w 172"/>
                <a:gd name="T33" fmla="*/ 114 h 172"/>
                <a:gd name="T34" fmla="*/ 112 w 172"/>
                <a:gd name="T35" fmla="*/ 12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2" h="172"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3"/>
                    <a:pt x="38" y="172"/>
                    <a:pt x="86" y="172"/>
                  </a:cubicBezTo>
                  <a:cubicBezTo>
                    <a:pt x="133" y="172"/>
                    <a:pt x="172" y="133"/>
                    <a:pt x="172" y="86"/>
                  </a:cubicBezTo>
                  <a:cubicBezTo>
                    <a:pt x="172" y="38"/>
                    <a:pt x="133" y="0"/>
                    <a:pt x="86" y="0"/>
                  </a:cubicBezTo>
                  <a:close/>
                  <a:moveTo>
                    <a:pt x="63" y="58"/>
                  </a:moveTo>
                  <a:cubicBezTo>
                    <a:pt x="53" y="67"/>
                    <a:pt x="43" y="85"/>
                    <a:pt x="39" y="93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4" y="81"/>
                    <a:pt x="24" y="80"/>
                    <a:pt x="24" y="79"/>
                  </a:cubicBezTo>
                  <a:cubicBezTo>
                    <a:pt x="24" y="51"/>
                    <a:pt x="55" y="20"/>
                    <a:pt x="83" y="20"/>
                  </a:cubicBezTo>
                  <a:cubicBezTo>
                    <a:pt x="84" y="20"/>
                    <a:pt x="86" y="20"/>
                    <a:pt x="87" y="20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88" y="39"/>
                    <a:pt x="74" y="46"/>
                    <a:pt x="63" y="58"/>
                  </a:cubicBezTo>
                  <a:close/>
                  <a:moveTo>
                    <a:pt x="112" y="128"/>
                  </a:moveTo>
                  <a:cubicBezTo>
                    <a:pt x="104" y="128"/>
                    <a:pt x="98" y="122"/>
                    <a:pt x="98" y="114"/>
                  </a:cubicBezTo>
                  <a:cubicBezTo>
                    <a:pt x="98" y="106"/>
                    <a:pt x="104" y="100"/>
                    <a:pt x="112" y="100"/>
                  </a:cubicBezTo>
                  <a:cubicBezTo>
                    <a:pt x="119" y="100"/>
                    <a:pt x="126" y="106"/>
                    <a:pt x="126" y="114"/>
                  </a:cubicBezTo>
                  <a:cubicBezTo>
                    <a:pt x="126" y="122"/>
                    <a:pt x="119" y="128"/>
                    <a:pt x="112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72"/>
            <p:cNvSpPr/>
            <p:nvPr/>
          </p:nvSpPr>
          <p:spPr bwMode="auto">
            <a:xfrm>
              <a:off x="3589338" y="609601"/>
              <a:ext cx="333375" cy="290513"/>
            </a:xfrm>
            <a:custGeom>
              <a:avLst/>
              <a:gdLst>
                <a:gd name="T0" fmla="*/ 251 w 288"/>
                <a:gd name="T1" fmla="*/ 175 h 250"/>
                <a:gd name="T2" fmla="*/ 251 w 288"/>
                <a:gd name="T3" fmla="*/ 60 h 250"/>
                <a:gd name="T4" fmla="*/ 191 w 288"/>
                <a:gd name="T5" fmla="*/ 0 h 250"/>
                <a:gd name="T6" fmla="*/ 190 w 288"/>
                <a:gd name="T7" fmla="*/ 0 h 250"/>
                <a:gd name="T8" fmla="*/ 189 w 288"/>
                <a:gd name="T9" fmla="*/ 0 h 250"/>
                <a:gd name="T10" fmla="*/ 129 w 288"/>
                <a:gd name="T11" fmla="*/ 60 h 250"/>
                <a:gd name="T12" fmla="*/ 129 w 288"/>
                <a:gd name="T13" fmla="*/ 190 h 250"/>
                <a:gd name="T14" fmla="*/ 99 w 288"/>
                <a:gd name="T15" fmla="*/ 220 h 250"/>
                <a:gd name="T16" fmla="*/ 98 w 288"/>
                <a:gd name="T17" fmla="*/ 220 h 250"/>
                <a:gd name="T18" fmla="*/ 97 w 288"/>
                <a:gd name="T19" fmla="*/ 220 h 250"/>
                <a:gd name="T20" fmla="*/ 67 w 288"/>
                <a:gd name="T21" fmla="*/ 190 h 250"/>
                <a:gd name="T22" fmla="*/ 67 w 288"/>
                <a:gd name="T23" fmla="*/ 75 h 250"/>
                <a:gd name="T24" fmla="*/ 105 w 288"/>
                <a:gd name="T25" fmla="*/ 75 h 250"/>
                <a:gd name="T26" fmla="*/ 52 w 288"/>
                <a:gd name="T27" fmla="*/ 19 h 250"/>
                <a:gd name="T28" fmla="*/ 0 w 288"/>
                <a:gd name="T29" fmla="*/ 75 h 250"/>
                <a:gd name="T30" fmla="*/ 37 w 288"/>
                <a:gd name="T31" fmla="*/ 75 h 250"/>
                <a:gd name="T32" fmla="*/ 37 w 288"/>
                <a:gd name="T33" fmla="*/ 190 h 250"/>
                <a:gd name="T34" fmla="*/ 97 w 288"/>
                <a:gd name="T35" fmla="*/ 250 h 250"/>
                <a:gd name="T36" fmla="*/ 98 w 288"/>
                <a:gd name="T37" fmla="*/ 250 h 250"/>
                <a:gd name="T38" fmla="*/ 99 w 288"/>
                <a:gd name="T39" fmla="*/ 250 h 250"/>
                <a:gd name="T40" fmla="*/ 159 w 288"/>
                <a:gd name="T41" fmla="*/ 190 h 250"/>
                <a:gd name="T42" fmla="*/ 159 w 288"/>
                <a:gd name="T43" fmla="*/ 60 h 250"/>
                <a:gd name="T44" fmla="*/ 189 w 288"/>
                <a:gd name="T45" fmla="*/ 30 h 250"/>
                <a:gd name="T46" fmla="*/ 190 w 288"/>
                <a:gd name="T47" fmla="*/ 30 h 250"/>
                <a:gd name="T48" fmla="*/ 191 w 288"/>
                <a:gd name="T49" fmla="*/ 30 h 250"/>
                <a:gd name="T50" fmla="*/ 221 w 288"/>
                <a:gd name="T51" fmla="*/ 60 h 250"/>
                <a:gd name="T52" fmla="*/ 221 w 288"/>
                <a:gd name="T53" fmla="*/ 175 h 250"/>
                <a:gd name="T54" fmla="*/ 184 w 288"/>
                <a:gd name="T55" fmla="*/ 175 h 250"/>
                <a:gd name="T56" fmla="*/ 236 w 288"/>
                <a:gd name="T57" fmla="*/ 231 h 250"/>
                <a:gd name="T58" fmla="*/ 288 w 288"/>
                <a:gd name="T59" fmla="*/ 175 h 250"/>
                <a:gd name="T60" fmla="*/ 251 w 288"/>
                <a:gd name="T61" fmla="*/ 17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8" h="250">
                  <a:moveTo>
                    <a:pt x="251" y="175"/>
                  </a:moveTo>
                  <a:cubicBezTo>
                    <a:pt x="251" y="60"/>
                    <a:pt x="251" y="60"/>
                    <a:pt x="251" y="60"/>
                  </a:cubicBezTo>
                  <a:cubicBezTo>
                    <a:pt x="251" y="27"/>
                    <a:pt x="224" y="0"/>
                    <a:pt x="191" y="0"/>
                  </a:cubicBezTo>
                  <a:cubicBezTo>
                    <a:pt x="191" y="0"/>
                    <a:pt x="190" y="0"/>
                    <a:pt x="190" y="0"/>
                  </a:cubicBezTo>
                  <a:cubicBezTo>
                    <a:pt x="190" y="0"/>
                    <a:pt x="189" y="0"/>
                    <a:pt x="189" y="0"/>
                  </a:cubicBezTo>
                  <a:cubicBezTo>
                    <a:pt x="156" y="0"/>
                    <a:pt x="129" y="27"/>
                    <a:pt x="129" y="60"/>
                  </a:cubicBezTo>
                  <a:cubicBezTo>
                    <a:pt x="129" y="190"/>
                    <a:pt x="129" y="190"/>
                    <a:pt x="129" y="190"/>
                  </a:cubicBezTo>
                  <a:cubicBezTo>
                    <a:pt x="129" y="206"/>
                    <a:pt x="116" y="220"/>
                    <a:pt x="99" y="220"/>
                  </a:cubicBezTo>
                  <a:cubicBezTo>
                    <a:pt x="99" y="220"/>
                    <a:pt x="98" y="220"/>
                    <a:pt x="98" y="220"/>
                  </a:cubicBezTo>
                  <a:cubicBezTo>
                    <a:pt x="98" y="220"/>
                    <a:pt x="97" y="220"/>
                    <a:pt x="97" y="220"/>
                  </a:cubicBezTo>
                  <a:cubicBezTo>
                    <a:pt x="81" y="220"/>
                    <a:pt x="67" y="206"/>
                    <a:pt x="67" y="190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90"/>
                    <a:pt x="37" y="190"/>
                    <a:pt x="37" y="190"/>
                  </a:cubicBezTo>
                  <a:cubicBezTo>
                    <a:pt x="37" y="223"/>
                    <a:pt x="64" y="250"/>
                    <a:pt x="97" y="250"/>
                  </a:cubicBezTo>
                  <a:cubicBezTo>
                    <a:pt x="98" y="250"/>
                    <a:pt x="98" y="250"/>
                    <a:pt x="98" y="250"/>
                  </a:cubicBezTo>
                  <a:cubicBezTo>
                    <a:pt x="99" y="250"/>
                    <a:pt x="99" y="250"/>
                    <a:pt x="99" y="250"/>
                  </a:cubicBezTo>
                  <a:cubicBezTo>
                    <a:pt x="132" y="250"/>
                    <a:pt x="159" y="223"/>
                    <a:pt x="159" y="19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44"/>
                    <a:pt x="172" y="30"/>
                    <a:pt x="189" y="30"/>
                  </a:cubicBezTo>
                  <a:cubicBezTo>
                    <a:pt x="189" y="30"/>
                    <a:pt x="190" y="30"/>
                    <a:pt x="190" y="30"/>
                  </a:cubicBezTo>
                  <a:cubicBezTo>
                    <a:pt x="190" y="30"/>
                    <a:pt x="191" y="30"/>
                    <a:pt x="191" y="30"/>
                  </a:cubicBezTo>
                  <a:cubicBezTo>
                    <a:pt x="208" y="30"/>
                    <a:pt x="221" y="44"/>
                    <a:pt x="221" y="60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184" y="175"/>
                    <a:pt x="184" y="175"/>
                    <a:pt x="184" y="175"/>
                  </a:cubicBezTo>
                  <a:cubicBezTo>
                    <a:pt x="236" y="231"/>
                    <a:pt x="236" y="231"/>
                    <a:pt x="236" y="231"/>
                  </a:cubicBezTo>
                  <a:cubicBezTo>
                    <a:pt x="288" y="175"/>
                    <a:pt x="288" y="175"/>
                    <a:pt x="288" y="175"/>
                  </a:cubicBezTo>
                  <a:lnTo>
                    <a:pt x="251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73"/>
            <p:cNvSpPr/>
            <p:nvPr/>
          </p:nvSpPr>
          <p:spPr bwMode="auto">
            <a:xfrm>
              <a:off x="2251076" y="4597401"/>
              <a:ext cx="338138" cy="338138"/>
            </a:xfrm>
            <a:custGeom>
              <a:avLst/>
              <a:gdLst>
                <a:gd name="T0" fmla="*/ 283 w 291"/>
                <a:gd name="T1" fmla="*/ 157 h 291"/>
                <a:gd name="T2" fmla="*/ 283 w 291"/>
                <a:gd name="T3" fmla="*/ 133 h 291"/>
                <a:gd name="T4" fmla="*/ 283 w 291"/>
                <a:gd name="T5" fmla="*/ 99 h 291"/>
                <a:gd name="T6" fmla="*/ 283 w 291"/>
                <a:gd name="T7" fmla="*/ 75 h 291"/>
                <a:gd name="T8" fmla="*/ 278 w 291"/>
                <a:gd name="T9" fmla="*/ 43 h 291"/>
                <a:gd name="T10" fmla="*/ 285 w 291"/>
                <a:gd name="T11" fmla="*/ 13 h 291"/>
                <a:gd name="T12" fmla="*/ 254 w 291"/>
                <a:gd name="T13" fmla="*/ 6 h 291"/>
                <a:gd name="T14" fmla="*/ 233 w 291"/>
                <a:gd name="T15" fmla="*/ 21 h 291"/>
                <a:gd name="T16" fmla="*/ 204 w 291"/>
                <a:gd name="T17" fmla="*/ 1 h 291"/>
                <a:gd name="T18" fmla="*/ 175 w 291"/>
                <a:gd name="T19" fmla="*/ 21 h 291"/>
                <a:gd name="T20" fmla="*/ 146 w 291"/>
                <a:gd name="T21" fmla="*/ 1 h 291"/>
                <a:gd name="T22" fmla="*/ 117 w 291"/>
                <a:gd name="T23" fmla="*/ 21 h 291"/>
                <a:gd name="T24" fmla="*/ 88 w 291"/>
                <a:gd name="T25" fmla="*/ 1 h 291"/>
                <a:gd name="T26" fmla="*/ 59 w 291"/>
                <a:gd name="T27" fmla="*/ 21 h 291"/>
                <a:gd name="T28" fmla="*/ 37 w 291"/>
                <a:gd name="T29" fmla="*/ 6 h 291"/>
                <a:gd name="T30" fmla="*/ 7 w 291"/>
                <a:gd name="T31" fmla="*/ 13 h 291"/>
                <a:gd name="T32" fmla="*/ 12 w 291"/>
                <a:gd name="T33" fmla="*/ 42 h 291"/>
                <a:gd name="T34" fmla="*/ 9 w 291"/>
                <a:gd name="T35" fmla="*/ 75 h 291"/>
                <a:gd name="T36" fmla="*/ 10 w 291"/>
                <a:gd name="T37" fmla="*/ 99 h 291"/>
                <a:gd name="T38" fmla="*/ 9 w 291"/>
                <a:gd name="T39" fmla="*/ 133 h 291"/>
                <a:gd name="T40" fmla="*/ 10 w 291"/>
                <a:gd name="T41" fmla="*/ 157 h 291"/>
                <a:gd name="T42" fmla="*/ 9 w 291"/>
                <a:gd name="T43" fmla="*/ 191 h 291"/>
                <a:gd name="T44" fmla="*/ 10 w 291"/>
                <a:gd name="T45" fmla="*/ 215 h 291"/>
                <a:gd name="T46" fmla="*/ 12 w 291"/>
                <a:gd name="T47" fmla="*/ 248 h 291"/>
                <a:gd name="T48" fmla="*/ 7 w 291"/>
                <a:gd name="T49" fmla="*/ 278 h 291"/>
                <a:gd name="T50" fmla="*/ 37 w 291"/>
                <a:gd name="T51" fmla="*/ 284 h 291"/>
                <a:gd name="T52" fmla="*/ 59 w 291"/>
                <a:gd name="T53" fmla="*/ 269 h 291"/>
                <a:gd name="T54" fmla="*/ 88 w 291"/>
                <a:gd name="T55" fmla="*/ 289 h 291"/>
                <a:gd name="T56" fmla="*/ 117 w 291"/>
                <a:gd name="T57" fmla="*/ 269 h 291"/>
                <a:gd name="T58" fmla="*/ 146 w 291"/>
                <a:gd name="T59" fmla="*/ 289 h 291"/>
                <a:gd name="T60" fmla="*/ 175 w 291"/>
                <a:gd name="T61" fmla="*/ 269 h 291"/>
                <a:gd name="T62" fmla="*/ 204 w 291"/>
                <a:gd name="T63" fmla="*/ 289 h 291"/>
                <a:gd name="T64" fmla="*/ 233 w 291"/>
                <a:gd name="T65" fmla="*/ 269 h 291"/>
                <a:gd name="T66" fmla="*/ 254 w 291"/>
                <a:gd name="T67" fmla="*/ 284 h 291"/>
                <a:gd name="T68" fmla="*/ 285 w 291"/>
                <a:gd name="T69" fmla="*/ 278 h 291"/>
                <a:gd name="T70" fmla="*/ 277 w 291"/>
                <a:gd name="T71" fmla="*/ 247 h 291"/>
                <a:gd name="T72" fmla="*/ 283 w 291"/>
                <a:gd name="T73" fmla="*/ 215 h 291"/>
                <a:gd name="T74" fmla="*/ 284 w 291"/>
                <a:gd name="T75" fmla="*/ 1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1" h="291">
                  <a:moveTo>
                    <a:pt x="270" y="174"/>
                  </a:moveTo>
                  <a:cubicBezTo>
                    <a:pt x="270" y="167"/>
                    <a:pt x="275" y="160"/>
                    <a:pt x="283" y="157"/>
                  </a:cubicBezTo>
                  <a:cubicBezTo>
                    <a:pt x="287" y="154"/>
                    <a:pt x="290" y="150"/>
                    <a:pt x="290" y="145"/>
                  </a:cubicBezTo>
                  <a:cubicBezTo>
                    <a:pt x="290" y="141"/>
                    <a:pt x="287" y="137"/>
                    <a:pt x="283" y="133"/>
                  </a:cubicBezTo>
                  <a:cubicBezTo>
                    <a:pt x="275" y="131"/>
                    <a:pt x="270" y="124"/>
                    <a:pt x="270" y="116"/>
                  </a:cubicBezTo>
                  <a:cubicBezTo>
                    <a:pt x="270" y="109"/>
                    <a:pt x="275" y="102"/>
                    <a:pt x="283" y="99"/>
                  </a:cubicBezTo>
                  <a:cubicBezTo>
                    <a:pt x="287" y="96"/>
                    <a:pt x="290" y="92"/>
                    <a:pt x="290" y="87"/>
                  </a:cubicBezTo>
                  <a:cubicBezTo>
                    <a:pt x="290" y="83"/>
                    <a:pt x="287" y="79"/>
                    <a:pt x="283" y="75"/>
                  </a:cubicBezTo>
                  <a:cubicBezTo>
                    <a:pt x="275" y="73"/>
                    <a:pt x="270" y="66"/>
                    <a:pt x="270" y="58"/>
                  </a:cubicBezTo>
                  <a:cubicBezTo>
                    <a:pt x="270" y="52"/>
                    <a:pt x="272" y="47"/>
                    <a:pt x="278" y="43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91" y="30"/>
                    <a:pt x="291" y="19"/>
                    <a:pt x="285" y="13"/>
                  </a:cubicBezTo>
                  <a:cubicBezTo>
                    <a:pt x="278" y="6"/>
                    <a:pt x="278" y="6"/>
                    <a:pt x="278" y="6"/>
                  </a:cubicBezTo>
                  <a:cubicBezTo>
                    <a:pt x="271" y="0"/>
                    <a:pt x="261" y="0"/>
                    <a:pt x="254" y="6"/>
                  </a:cubicBezTo>
                  <a:cubicBezTo>
                    <a:pt x="249" y="11"/>
                    <a:pt x="249" y="11"/>
                    <a:pt x="249" y="11"/>
                  </a:cubicBezTo>
                  <a:cubicBezTo>
                    <a:pt x="246" y="19"/>
                    <a:pt x="240" y="21"/>
                    <a:pt x="233" y="21"/>
                  </a:cubicBezTo>
                  <a:cubicBezTo>
                    <a:pt x="226" y="21"/>
                    <a:pt x="219" y="17"/>
                    <a:pt x="216" y="8"/>
                  </a:cubicBezTo>
                  <a:cubicBezTo>
                    <a:pt x="213" y="4"/>
                    <a:pt x="209" y="1"/>
                    <a:pt x="204" y="1"/>
                  </a:cubicBezTo>
                  <a:cubicBezTo>
                    <a:pt x="200" y="1"/>
                    <a:pt x="196" y="4"/>
                    <a:pt x="193" y="8"/>
                  </a:cubicBezTo>
                  <a:cubicBezTo>
                    <a:pt x="190" y="17"/>
                    <a:pt x="183" y="21"/>
                    <a:pt x="175" y="21"/>
                  </a:cubicBezTo>
                  <a:cubicBezTo>
                    <a:pt x="168" y="21"/>
                    <a:pt x="161" y="17"/>
                    <a:pt x="158" y="8"/>
                  </a:cubicBezTo>
                  <a:cubicBezTo>
                    <a:pt x="155" y="4"/>
                    <a:pt x="151" y="1"/>
                    <a:pt x="146" y="1"/>
                  </a:cubicBezTo>
                  <a:cubicBezTo>
                    <a:pt x="142" y="1"/>
                    <a:pt x="138" y="4"/>
                    <a:pt x="135" y="8"/>
                  </a:cubicBezTo>
                  <a:cubicBezTo>
                    <a:pt x="132" y="17"/>
                    <a:pt x="125" y="21"/>
                    <a:pt x="117" y="21"/>
                  </a:cubicBezTo>
                  <a:cubicBezTo>
                    <a:pt x="110" y="21"/>
                    <a:pt x="103" y="17"/>
                    <a:pt x="100" y="8"/>
                  </a:cubicBezTo>
                  <a:cubicBezTo>
                    <a:pt x="97" y="4"/>
                    <a:pt x="93" y="1"/>
                    <a:pt x="88" y="1"/>
                  </a:cubicBezTo>
                  <a:cubicBezTo>
                    <a:pt x="84" y="1"/>
                    <a:pt x="80" y="4"/>
                    <a:pt x="77" y="8"/>
                  </a:cubicBezTo>
                  <a:cubicBezTo>
                    <a:pt x="74" y="17"/>
                    <a:pt x="67" y="21"/>
                    <a:pt x="59" y="21"/>
                  </a:cubicBezTo>
                  <a:cubicBezTo>
                    <a:pt x="53" y="21"/>
                    <a:pt x="48" y="20"/>
                    <a:pt x="45" y="14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0" y="0"/>
                    <a:pt x="20" y="0"/>
                    <a:pt x="13" y="6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0" y="19"/>
                    <a:pt x="0" y="30"/>
                    <a:pt x="7" y="37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9" y="45"/>
                    <a:pt x="23" y="51"/>
                    <a:pt x="23" y="58"/>
                  </a:cubicBezTo>
                  <a:cubicBezTo>
                    <a:pt x="23" y="66"/>
                    <a:pt x="18" y="73"/>
                    <a:pt x="9" y="75"/>
                  </a:cubicBezTo>
                  <a:cubicBezTo>
                    <a:pt x="5" y="79"/>
                    <a:pt x="2" y="83"/>
                    <a:pt x="2" y="87"/>
                  </a:cubicBezTo>
                  <a:cubicBezTo>
                    <a:pt x="2" y="92"/>
                    <a:pt x="5" y="96"/>
                    <a:pt x="10" y="99"/>
                  </a:cubicBezTo>
                  <a:cubicBezTo>
                    <a:pt x="18" y="102"/>
                    <a:pt x="23" y="109"/>
                    <a:pt x="23" y="116"/>
                  </a:cubicBezTo>
                  <a:cubicBezTo>
                    <a:pt x="23" y="124"/>
                    <a:pt x="18" y="131"/>
                    <a:pt x="9" y="133"/>
                  </a:cubicBezTo>
                  <a:cubicBezTo>
                    <a:pt x="5" y="137"/>
                    <a:pt x="2" y="141"/>
                    <a:pt x="2" y="145"/>
                  </a:cubicBezTo>
                  <a:cubicBezTo>
                    <a:pt x="2" y="150"/>
                    <a:pt x="5" y="154"/>
                    <a:pt x="10" y="157"/>
                  </a:cubicBezTo>
                  <a:cubicBezTo>
                    <a:pt x="18" y="160"/>
                    <a:pt x="23" y="167"/>
                    <a:pt x="23" y="174"/>
                  </a:cubicBezTo>
                  <a:cubicBezTo>
                    <a:pt x="23" y="182"/>
                    <a:pt x="18" y="189"/>
                    <a:pt x="9" y="191"/>
                  </a:cubicBezTo>
                  <a:cubicBezTo>
                    <a:pt x="5" y="195"/>
                    <a:pt x="2" y="199"/>
                    <a:pt x="2" y="203"/>
                  </a:cubicBezTo>
                  <a:cubicBezTo>
                    <a:pt x="2" y="208"/>
                    <a:pt x="5" y="212"/>
                    <a:pt x="10" y="215"/>
                  </a:cubicBezTo>
                  <a:cubicBezTo>
                    <a:pt x="18" y="218"/>
                    <a:pt x="23" y="225"/>
                    <a:pt x="23" y="232"/>
                  </a:cubicBezTo>
                  <a:cubicBezTo>
                    <a:pt x="23" y="239"/>
                    <a:pt x="20" y="245"/>
                    <a:pt x="12" y="248"/>
                  </a:cubicBezTo>
                  <a:cubicBezTo>
                    <a:pt x="7" y="254"/>
                    <a:pt x="7" y="254"/>
                    <a:pt x="7" y="254"/>
                  </a:cubicBezTo>
                  <a:cubicBezTo>
                    <a:pt x="0" y="261"/>
                    <a:pt x="0" y="271"/>
                    <a:pt x="7" y="278"/>
                  </a:cubicBezTo>
                  <a:cubicBezTo>
                    <a:pt x="13" y="284"/>
                    <a:pt x="13" y="284"/>
                    <a:pt x="13" y="284"/>
                  </a:cubicBezTo>
                  <a:cubicBezTo>
                    <a:pt x="20" y="291"/>
                    <a:pt x="30" y="291"/>
                    <a:pt x="37" y="284"/>
                  </a:cubicBezTo>
                  <a:cubicBezTo>
                    <a:pt x="44" y="277"/>
                    <a:pt x="44" y="277"/>
                    <a:pt x="44" y="277"/>
                  </a:cubicBezTo>
                  <a:cubicBezTo>
                    <a:pt x="48" y="270"/>
                    <a:pt x="53" y="269"/>
                    <a:pt x="59" y="269"/>
                  </a:cubicBezTo>
                  <a:cubicBezTo>
                    <a:pt x="67" y="269"/>
                    <a:pt x="73" y="273"/>
                    <a:pt x="76" y="282"/>
                  </a:cubicBezTo>
                  <a:cubicBezTo>
                    <a:pt x="80" y="286"/>
                    <a:pt x="84" y="289"/>
                    <a:pt x="88" y="289"/>
                  </a:cubicBezTo>
                  <a:cubicBezTo>
                    <a:pt x="93" y="289"/>
                    <a:pt x="97" y="286"/>
                    <a:pt x="100" y="282"/>
                  </a:cubicBezTo>
                  <a:cubicBezTo>
                    <a:pt x="103" y="273"/>
                    <a:pt x="110" y="269"/>
                    <a:pt x="117" y="269"/>
                  </a:cubicBezTo>
                  <a:cubicBezTo>
                    <a:pt x="125" y="269"/>
                    <a:pt x="131" y="273"/>
                    <a:pt x="134" y="282"/>
                  </a:cubicBezTo>
                  <a:cubicBezTo>
                    <a:pt x="138" y="286"/>
                    <a:pt x="142" y="289"/>
                    <a:pt x="146" y="289"/>
                  </a:cubicBezTo>
                  <a:cubicBezTo>
                    <a:pt x="151" y="289"/>
                    <a:pt x="155" y="286"/>
                    <a:pt x="158" y="282"/>
                  </a:cubicBezTo>
                  <a:cubicBezTo>
                    <a:pt x="161" y="273"/>
                    <a:pt x="168" y="269"/>
                    <a:pt x="175" y="269"/>
                  </a:cubicBezTo>
                  <a:cubicBezTo>
                    <a:pt x="183" y="269"/>
                    <a:pt x="189" y="273"/>
                    <a:pt x="192" y="282"/>
                  </a:cubicBezTo>
                  <a:cubicBezTo>
                    <a:pt x="196" y="286"/>
                    <a:pt x="200" y="289"/>
                    <a:pt x="204" y="289"/>
                  </a:cubicBezTo>
                  <a:cubicBezTo>
                    <a:pt x="209" y="289"/>
                    <a:pt x="213" y="286"/>
                    <a:pt x="216" y="282"/>
                  </a:cubicBezTo>
                  <a:cubicBezTo>
                    <a:pt x="219" y="273"/>
                    <a:pt x="226" y="269"/>
                    <a:pt x="233" y="269"/>
                  </a:cubicBezTo>
                  <a:cubicBezTo>
                    <a:pt x="240" y="269"/>
                    <a:pt x="246" y="272"/>
                    <a:pt x="250" y="280"/>
                  </a:cubicBezTo>
                  <a:cubicBezTo>
                    <a:pt x="254" y="284"/>
                    <a:pt x="254" y="284"/>
                    <a:pt x="254" y="284"/>
                  </a:cubicBezTo>
                  <a:cubicBezTo>
                    <a:pt x="261" y="291"/>
                    <a:pt x="271" y="291"/>
                    <a:pt x="278" y="284"/>
                  </a:cubicBezTo>
                  <a:cubicBezTo>
                    <a:pt x="285" y="278"/>
                    <a:pt x="285" y="278"/>
                    <a:pt x="285" y="278"/>
                  </a:cubicBezTo>
                  <a:cubicBezTo>
                    <a:pt x="291" y="271"/>
                    <a:pt x="291" y="261"/>
                    <a:pt x="285" y="254"/>
                  </a:cubicBezTo>
                  <a:cubicBezTo>
                    <a:pt x="277" y="247"/>
                    <a:pt x="277" y="247"/>
                    <a:pt x="277" y="247"/>
                  </a:cubicBezTo>
                  <a:cubicBezTo>
                    <a:pt x="271" y="243"/>
                    <a:pt x="270" y="238"/>
                    <a:pt x="270" y="232"/>
                  </a:cubicBezTo>
                  <a:cubicBezTo>
                    <a:pt x="270" y="225"/>
                    <a:pt x="275" y="218"/>
                    <a:pt x="283" y="215"/>
                  </a:cubicBezTo>
                  <a:cubicBezTo>
                    <a:pt x="287" y="212"/>
                    <a:pt x="290" y="208"/>
                    <a:pt x="290" y="203"/>
                  </a:cubicBezTo>
                  <a:cubicBezTo>
                    <a:pt x="290" y="199"/>
                    <a:pt x="287" y="195"/>
                    <a:pt x="284" y="191"/>
                  </a:cubicBezTo>
                  <a:cubicBezTo>
                    <a:pt x="275" y="189"/>
                    <a:pt x="270" y="182"/>
                    <a:pt x="270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74"/>
            <p:cNvSpPr>
              <a:spLocks noEditPoints="1"/>
            </p:cNvSpPr>
            <p:nvPr/>
          </p:nvSpPr>
          <p:spPr bwMode="auto">
            <a:xfrm>
              <a:off x="2919413" y="4597401"/>
              <a:ext cx="338138" cy="338138"/>
            </a:xfrm>
            <a:custGeom>
              <a:avLst/>
              <a:gdLst>
                <a:gd name="T0" fmla="*/ 290 w 291"/>
                <a:gd name="T1" fmla="*/ 145 h 291"/>
                <a:gd name="T2" fmla="*/ 270 w 291"/>
                <a:gd name="T3" fmla="*/ 116 h 291"/>
                <a:gd name="T4" fmla="*/ 290 w 291"/>
                <a:gd name="T5" fmla="*/ 87 h 291"/>
                <a:gd name="T6" fmla="*/ 270 w 291"/>
                <a:gd name="T7" fmla="*/ 58 h 291"/>
                <a:gd name="T8" fmla="*/ 285 w 291"/>
                <a:gd name="T9" fmla="*/ 37 h 291"/>
                <a:gd name="T10" fmla="*/ 278 w 291"/>
                <a:gd name="T11" fmla="*/ 6 h 291"/>
                <a:gd name="T12" fmla="*/ 249 w 291"/>
                <a:gd name="T13" fmla="*/ 11 h 291"/>
                <a:gd name="T14" fmla="*/ 216 w 291"/>
                <a:gd name="T15" fmla="*/ 8 h 291"/>
                <a:gd name="T16" fmla="*/ 193 w 291"/>
                <a:gd name="T17" fmla="*/ 8 h 291"/>
                <a:gd name="T18" fmla="*/ 158 w 291"/>
                <a:gd name="T19" fmla="*/ 8 h 291"/>
                <a:gd name="T20" fmla="*/ 135 w 291"/>
                <a:gd name="T21" fmla="*/ 8 h 291"/>
                <a:gd name="T22" fmla="*/ 100 w 291"/>
                <a:gd name="T23" fmla="*/ 8 h 291"/>
                <a:gd name="T24" fmla="*/ 77 w 291"/>
                <a:gd name="T25" fmla="*/ 8 h 291"/>
                <a:gd name="T26" fmla="*/ 45 w 291"/>
                <a:gd name="T27" fmla="*/ 14 h 291"/>
                <a:gd name="T28" fmla="*/ 13 w 291"/>
                <a:gd name="T29" fmla="*/ 6 h 291"/>
                <a:gd name="T30" fmla="*/ 7 w 291"/>
                <a:gd name="T31" fmla="*/ 37 h 291"/>
                <a:gd name="T32" fmla="*/ 23 w 291"/>
                <a:gd name="T33" fmla="*/ 58 h 291"/>
                <a:gd name="T34" fmla="*/ 2 w 291"/>
                <a:gd name="T35" fmla="*/ 87 h 291"/>
                <a:gd name="T36" fmla="*/ 23 w 291"/>
                <a:gd name="T37" fmla="*/ 116 h 291"/>
                <a:gd name="T38" fmla="*/ 2 w 291"/>
                <a:gd name="T39" fmla="*/ 145 h 291"/>
                <a:gd name="T40" fmla="*/ 23 w 291"/>
                <a:gd name="T41" fmla="*/ 174 h 291"/>
                <a:gd name="T42" fmla="*/ 2 w 291"/>
                <a:gd name="T43" fmla="*/ 203 h 291"/>
                <a:gd name="T44" fmla="*/ 23 w 291"/>
                <a:gd name="T45" fmla="*/ 232 h 291"/>
                <a:gd name="T46" fmla="*/ 7 w 291"/>
                <a:gd name="T47" fmla="*/ 254 h 291"/>
                <a:gd name="T48" fmla="*/ 13 w 291"/>
                <a:gd name="T49" fmla="*/ 284 h 291"/>
                <a:gd name="T50" fmla="*/ 44 w 291"/>
                <a:gd name="T51" fmla="*/ 277 h 291"/>
                <a:gd name="T52" fmla="*/ 76 w 291"/>
                <a:gd name="T53" fmla="*/ 282 h 291"/>
                <a:gd name="T54" fmla="*/ 100 w 291"/>
                <a:gd name="T55" fmla="*/ 282 h 291"/>
                <a:gd name="T56" fmla="*/ 134 w 291"/>
                <a:gd name="T57" fmla="*/ 282 h 291"/>
                <a:gd name="T58" fmla="*/ 158 w 291"/>
                <a:gd name="T59" fmla="*/ 282 h 291"/>
                <a:gd name="T60" fmla="*/ 192 w 291"/>
                <a:gd name="T61" fmla="*/ 282 h 291"/>
                <a:gd name="T62" fmla="*/ 216 w 291"/>
                <a:gd name="T63" fmla="*/ 282 h 291"/>
                <a:gd name="T64" fmla="*/ 250 w 291"/>
                <a:gd name="T65" fmla="*/ 280 h 291"/>
                <a:gd name="T66" fmla="*/ 278 w 291"/>
                <a:gd name="T67" fmla="*/ 284 h 291"/>
                <a:gd name="T68" fmla="*/ 285 w 291"/>
                <a:gd name="T69" fmla="*/ 254 h 291"/>
                <a:gd name="T70" fmla="*/ 270 w 291"/>
                <a:gd name="T71" fmla="*/ 232 h 291"/>
                <a:gd name="T72" fmla="*/ 290 w 291"/>
                <a:gd name="T73" fmla="*/ 203 h 291"/>
                <a:gd name="T74" fmla="*/ 270 w 291"/>
                <a:gd name="T75" fmla="*/ 174 h 291"/>
                <a:gd name="T76" fmla="*/ 154 w 291"/>
                <a:gd name="T77" fmla="*/ 200 h 291"/>
                <a:gd name="T78" fmla="*/ 81 w 291"/>
                <a:gd name="T79" fmla="*/ 217 h 291"/>
                <a:gd name="T80" fmla="*/ 65 w 291"/>
                <a:gd name="T81" fmla="*/ 144 h 291"/>
                <a:gd name="T82" fmla="*/ 228 w 291"/>
                <a:gd name="T83" fmla="*/ 126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1" h="291">
                  <a:moveTo>
                    <a:pt x="283" y="157"/>
                  </a:moveTo>
                  <a:cubicBezTo>
                    <a:pt x="287" y="154"/>
                    <a:pt x="290" y="150"/>
                    <a:pt x="290" y="145"/>
                  </a:cubicBezTo>
                  <a:cubicBezTo>
                    <a:pt x="290" y="141"/>
                    <a:pt x="287" y="137"/>
                    <a:pt x="283" y="133"/>
                  </a:cubicBezTo>
                  <a:cubicBezTo>
                    <a:pt x="275" y="131"/>
                    <a:pt x="270" y="124"/>
                    <a:pt x="270" y="116"/>
                  </a:cubicBezTo>
                  <a:cubicBezTo>
                    <a:pt x="270" y="109"/>
                    <a:pt x="275" y="102"/>
                    <a:pt x="283" y="99"/>
                  </a:cubicBezTo>
                  <a:cubicBezTo>
                    <a:pt x="287" y="96"/>
                    <a:pt x="290" y="92"/>
                    <a:pt x="290" y="87"/>
                  </a:cubicBezTo>
                  <a:cubicBezTo>
                    <a:pt x="290" y="83"/>
                    <a:pt x="287" y="79"/>
                    <a:pt x="283" y="75"/>
                  </a:cubicBezTo>
                  <a:cubicBezTo>
                    <a:pt x="275" y="73"/>
                    <a:pt x="270" y="66"/>
                    <a:pt x="270" y="58"/>
                  </a:cubicBezTo>
                  <a:cubicBezTo>
                    <a:pt x="270" y="52"/>
                    <a:pt x="272" y="47"/>
                    <a:pt x="278" y="43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91" y="30"/>
                    <a:pt x="291" y="19"/>
                    <a:pt x="285" y="13"/>
                  </a:cubicBezTo>
                  <a:cubicBezTo>
                    <a:pt x="278" y="6"/>
                    <a:pt x="278" y="6"/>
                    <a:pt x="278" y="6"/>
                  </a:cubicBezTo>
                  <a:cubicBezTo>
                    <a:pt x="271" y="0"/>
                    <a:pt x="261" y="0"/>
                    <a:pt x="254" y="6"/>
                  </a:cubicBezTo>
                  <a:cubicBezTo>
                    <a:pt x="249" y="11"/>
                    <a:pt x="249" y="11"/>
                    <a:pt x="249" y="11"/>
                  </a:cubicBezTo>
                  <a:cubicBezTo>
                    <a:pt x="246" y="19"/>
                    <a:pt x="240" y="21"/>
                    <a:pt x="233" y="21"/>
                  </a:cubicBezTo>
                  <a:cubicBezTo>
                    <a:pt x="226" y="21"/>
                    <a:pt x="219" y="17"/>
                    <a:pt x="216" y="8"/>
                  </a:cubicBezTo>
                  <a:cubicBezTo>
                    <a:pt x="213" y="4"/>
                    <a:pt x="209" y="1"/>
                    <a:pt x="204" y="1"/>
                  </a:cubicBezTo>
                  <a:cubicBezTo>
                    <a:pt x="200" y="1"/>
                    <a:pt x="196" y="4"/>
                    <a:pt x="193" y="8"/>
                  </a:cubicBezTo>
                  <a:cubicBezTo>
                    <a:pt x="190" y="17"/>
                    <a:pt x="183" y="21"/>
                    <a:pt x="175" y="21"/>
                  </a:cubicBezTo>
                  <a:cubicBezTo>
                    <a:pt x="168" y="21"/>
                    <a:pt x="161" y="17"/>
                    <a:pt x="158" y="8"/>
                  </a:cubicBezTo>
                  <a:cubicBezTo>
                    <a:pt x="155" y="4"/>
                    <a:pt x="151" y="1"/>
                    <a:pt x="146" y="1"/>
                  </a:cubicBezTo>
                  <a:cubicBezTo>
                    <a:pt x="142" y="1"/>
                    <a:pt x="138" y="4"/>
                    <a:pt x="135" y="8"/>
                  </a:cubicBezTo>
                  <a:cubicBezTo>
                    <a:pt x="132" y="17"/>
                    <a:pt x="125" y="21"/>
                    <a:pt x="117" y="21"/>
                  </a:cubicBezTo>
                  <a:cubicBezTo>
                    <a:pt x="110" y="21"/>
                    <a:pt x="103" y="17"/>
                    <a:pt x="100" y="8"/>
                  </a:cubicBezTo>
                  <a:cubicBezTo>
                    <a:pt x="97" y="4"/>
                    <a:pt x="93" y="1"/>
                    <a:pt x="88" y="1"/>
                  </a:cubicBezTo>
                  <a:cubicBezTo>
                    <a:pt x="84" y="1"/>
                    <a:pt x="80" y="4"/>
                    <a:pt x="77" y="8"/>
                  </a:cubicBezTo>
                  <a:cubicBezTo>
                    <a:pt x="74" y="17"/>
                    <a:pt x="67" y="21"/>
                    <a:pt x="59" y="21"/>
                  </a:cubicBezTo>
                  <a:cubicBezTo>
                    <a:pt x="53" y="21"/>
                    <a:pt x="48" y="20"/>
                    <a:pt x="45" y="14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0" y="0"/>
                    <a:pt x="20" y="0"/>
                    <a:pt x="13" y="6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0" y="19"/>
                    <a:pt x="0" y="30"/>
                    <a:pt x="7" y="37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9" y="45"/>
                    <a:pt x="23" y="51"/>
                    <a:pt x="23" y="58"/>
                  </a:cubicBezTo>
                  <a:cubicBezTo>
                    <a:pt x="23" y="66"/>
                    <a:pt x="18" y="73"/>
                    <a:pt x="9" y="75"/>
                  </a:cubicBezTo>
                  <a:cubicBezTo>
                    <a:pt x="5" y="79"/>
                    <a:pt x="2" y="83"/>
                    <a:pt x="2" y="87"/>
                  </a:cubicBezTo>
                  <a:cubicBezTo>
                    <a:pt x="2" y="92"/>
                    <a:pt x="5" y="96"/>
                    <a:pt x="10" y="99"/>
                  </a:cubicBezTo>
                  <a:cubicBezTo>
                    <a:pt x="18" y="102"/>
                    <a:pt x="23" y="109"/>
                    <a:pt x="23" y="116"/>
                  </a:cubicBezTo>
                  <a:cubicBezTo>
                    <a:pt x="23" y="124"/>
                    <a:pt x="18" y="131"/>
                    <a:pt x="9" y="133"/>
                  </a:cubicBezTo>
                  <a:cubicBezTo>
                    <a:pt x="5" y="137"/>
                    <a:pt x="2" y="141"/>
                    <a:pt x="2" y="145"/>
                  </a:cubicBezTo>
                  <a:cubicBezTo>
                    <a:pt x="2" y="150"/>
                    <a:pt x="5" y="154"/>
                    <a:pt x="10" y="157"/>
                  </a:cubicBezTo>
                  <a:cubicBezTo>
                    <a:pt x="18" y="160"/>
                    <a:pt x="23" y="167"/>
                    <a:pt x="23" y="174"/>
                  </a:cubicBezTo>
                  <a:cubicBezTo>
                    <a:pt x="23" y="182"/>
                    <a:pt x="18" y="189"/>
                    <a:pt x="9" y="191"/>
                  </a:cubicBezTo>
                  <a:cubicBezTo>
                    <a:pt x="5" y="195"/>
                    <a:pt x="2" y="199"/>
                    <a:pt x="2" y="203"/>
                  </a:cubicBezTo>
                  <a:cubicBezTo>
                    <a:pt x="2" y="208"/>
                    <a:pt x="5" y="212"/>
                    <a:pt x="10" y="215"/>
                  </a:cubicBezTo>
                  <a:cubicBezTo>
                    <a:pt x="18" y="218"/>
                    <a:pt x="23" y="225"/>
                    <a:pt x="23" y="232"/>
                  </a:cubicBezTo>
                  <a:cubicBezTo>
                    <a:pt x="23" y="239"/>
                    <a:pt x="20" y="245"/>
                    <a:pt x="12" y="248"/>
                  </a:cubicBezTo>
                  <a:cubicBezTo>
                    <a:pt x="7" y="254"/>
                    <a:pt x="7" y="254"/>
                    <a:pt x="7" y="254"/>
                  </a:cubicBezTo>
                  <a:cubicBezTo>
                    <a:pt x="0" y="261"/>
                    <a:pt x="0" y="271"/>
                    <a:pt x="7" y="278"/>
                  </a:cubicBezTo>
                  <a:cubicBezTo>
                    <a:pt x="13" y="284"/>
                    <a:pt x="13" y="284"/>
                    <a:pt x="13" y="284"/>
                  </a:cubicBezTo>
                  <a:cubicBezTo>
                    <a:pt x="20" y="291"/>
                    <a:pt x="30" y="291"/>
                    <a:pt x="37" y="284"/>
                  </a:cubicBezTo>
                  <a:cubicBezTo>
                    <a:pt x="44" y="277"/>
                    <a:pt x="44" y="277"/>
                    <a:pt x="44" y="277"/>
                  </a:cubicBezTo>
                  <a:cubicBezTo>
                    <a:pt x="48" y="270"/>
                    <a:pt x="53" y="269"/>
                    <a:pt x="59" y="269"/>
                  </a:cubicBezTo>
                  <a:cubicBezTo>
                    <a:pt x="67" y="269"/>
                    <a:pt x="73" y="273"/>
                    <a:pt x="76" y="282"/>
                  </a:cubicBezTo>
                  <a:cubicBezTo>
                    <a:pt x="80" y="286"/>
                    <a:pt x="84" y="289"/>
                    <a:pt x="88" y="289"/>
                  </a:cubicBezTo>
                  <a:cubicBezTo>
                    <a:pt x="93" y="289"/>
                    <a:pt x="97" y="286"/>
                    <a:pt x="100" y="282"/>
                  </a:cubicBezTo>
                  <a:cubicBezTo>
                    <a:pt x="103" y="273"/>
                    <a:pt x="110" y="269"/>
                    <a:pt x="117" y="269"/>
                  </a:cubicBezTo>
                  <a:cubicBezTo>
                    <a:pt x="125" y="269"/>
                    <a:pt x="131" y="273"/>
                    <a:pt x="134" y="282"/>
                  </a:cubicBezTo>
                  <a:cubicBezTo>
                    <a:pt x="138" y="286"/>
                    <a:pt x="142" y="289"/>
                    <a:pt x="146" y="289"/>
                  </a:cubicBezTo>
                  <a:cubicBezTo>
                    <a:pt x="151" y="289"/>
                    <a:pt x="155" y="286"/>
                    <a:pt x="158" y="282"/>
                  </a:cubicBezTo>
                  <a:cubicBezTo>
                    <a:pt x="161" y="273"/>
                    <a:pt x="168" y="269"/>
                    <a:pt x="175" y="269"/>
                  </a:cubicBezTo>
                  <a:cubicBezTo>
                    <a:pt x="183" y="269"/>
                    <a:pt x="189" y="273"/>
                    <a:pt x="192" y="282"/>
                  </a:cubicBezTo>
                  <a:cubicBezTo>
                    <a:pt x="196" y="286"/>
                    <a:pt x="200" y="289"/>
                    <a:pt x="204" y="289"/>
                  </a:cubicBezTo>
                  <a:cubicBezTo>
                    <a:pt x="209" y="289"/>
                    <a:pt x="213" y="286"/>
                    <a:pt x="216" y="282"/>
                  </a:cubicBezTo>
                  <a:cubicBezTo>
                    <a:pt x="219" y="273"/>
                    <a:pt x="226" y="269"/>
                    <a:pt x="233" y="269"/>
                  </a:cubicBezTo>
                  <a:cubicBezTo>
                    <a:pt x="240" y="269"/>
                    <a:pt x="246" y="272"/>
                    <a:pt x="250" y="280"/>
                  </a:cubicBezTo>
                  <a:cubicBezTo>
                    <a:pt x="254" y="284"/>
                    <a:pt x="254" y="284"/>
                    <a:pt x="254" y="284"/>
                  </a:cubicBezTo>
                  <a:cubicBezTo>
                    <a:pt x="261" y="291"/>
                    <a:pt x="271" y="291"/>
                    <a:pt x="278" y="284"/>
                  </a:cubicBezTo>
                  <a:cubicBezTo>
                    <a:pt x="285" y="278"/>
                    <a:pt x="285" y="278"/>
                    <a:pt x="285" y="278"/>
                  </a:cubicBezTo>
                  <a:cubicBezTo>
                    <a:pt x="291" y="271"/>
                    <a:pt x="291" y="261"/>
                    <a:pt x="285" y="254"/>
                  </a:cubicBezTo>
                  <a:cubicBezTo>
                    <a:pt x="277" y="247"/>
                    <a:pt x="277" y="247"/>
                    <a:pt x="277" y="247"/>
                  </a:cubicBezTo>
                  <a:cubicBezTo>
                    <a:pt x="271" y="243"/>
                    <a:pt x="270" y="238"/>
                    <a:pt x="270" y="232"/>
                  </a:cubicBezTo>
                  <a:cubicBezTo>
                    <a:pt x="270" y="225"/>
                    <a:pt x="275" y="218"/>
                    <a:pt x="283" y="215"/>
                  </a:cubicBezTo>
                  <a:cubicBezTo>
                    <a:pt x="287" y="212"/>
                    <a:pt x="290" y="208"/>
                    <a:pt x="290" y="203"/>
                  </a:cubicBezTo>
                  <a:cubicBezTo>
                    <a:pt x="290" y="199"/>
                    <a:pt x="287" y="195"/>
                    <a:pt x="284" y="191"/>
                  </a:cubicBezTo>
                  <a:cubicBezTo>
                    <a:pt x="275" y="189"/>
                    <a:pt x="270" y="182"/>
                    <a:pt x="270" y="174"/>
                  </a:cubicBezTo>
                  <a:cubicBezTo>
                    <a:pt x="270" y="167"/>
                    <a:pt x="275" y="160"/>
                    <a:pt x="283" y="157"/>
                  </a:cubicBezTo>
                  <a:close/>
                  <a:moveTo>
                    <a:pt x="154" y="200"/>
                  </a:moveTo>
                  <a:cubicBezTo>
                    <a:pt x="146" y="201"/>
                    <a:pt x="138" y="201"/>
                    <a:pt x="130" y="200"/>
                  </a:cubicBezTo>
                  <a:cubicBezTo>
                    <a:pt x="104" y="227"/>
                    <a:pt x="75" y="222"/>
                    <a:pt x="81" y="217"/>
                  </a:cubicBezTo>
                  <a:cubicBezTo>
                    <a:pt x="95" y="207"/>
                    <a:pt x="98" y="197"/>
                    <a:pt x="97" y="189"/>
                  </a:cubicBezTo>
                  <a:cubicBezTo>
                    <a:pt x="79" y="179"/>
                    <a:pt x="67" y="163"/>
                    <a:pt x="65" y="144"/>
                  </a:cubicBezTo>
                  <a:cubicBezTo>
                    <a:pt x="60" y="108"/>
                    <a:pt x="94" y="75"/>
                    <a:pt x="139" y="70"/>
                  </a:cubicBezTo>
                  <a:cubicBezTo>
                    <a:pt x="184" y="65"/>
                    <a:pt x="223" y="90"/>
                    <a:pt x="228" y="126"/>
                  </a:cubicBezTo>
                  <a:cubicBezTo>
                    <a:pt x="232" y="162"/>
                    <a:pt x="199" y="195"/>
                    <a:pt x="154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75"/>
            <p:cNvSpPr>
              <a:spLocks noEditPoints="1"/>
            </p:cNvSpPr>
            <p:nvPr/>
          </p:nvSpPr>
          <p:spPr bwMode="auto">
            <a:xfrm>
              <a:off x="3587751" y="4597401"/>
              <a:ext cx="338138" cy="338138"/>
            </a:xfrm>
            <a:custGeom>
              <a:avLst/>
              <a:gdLst>
                <a:gd name="T0" fmla="*/ 290 w 291"/>
                <a:gd name="T1" fmla="*/ 145 h 291"/>
                <a:gd name="T2" fmla="*/ 270 w 291"/>
                <a:gd name="T3" fmla="*/ 116 h 291"/>
                <a:gd name="T4" fmla="*/ 290 w 291"/>
                <a:gd name="T5" fmla="*/ 87 h 291"/>
                <a:gd name="T6" fmla="*/ 270 w 291"/>
                <a:gd name="T7" fmla="*/ 58 h 291"/>
                <a:gd name="T8" fmla="*/ 285 w 291"/>
                <a:gd name="T9" fmla="*/ 37 h 291"/>
                <a:gd name="T10" fmla="*/ 278 w 291"/>
                <a:gd name="T11" fmla="*/ 6 h 291"/>
                <a:gd name="T12" fmla="*/ 249 w 291"/>
                <a:gd name="T13" fmla="*/ 11 h 291"/>
                <a:gd name="T14" fmla="*/ 216 w 291"/>
                <a:gd name="T15" fmla="*/ 8 h 291"/>
                <a:gd name="T16" fmla="*/ 193 w 291"/>
                <a:gd name="T17" fmla="*/ 8 h 291"/>
                <a:gd name="T18" fmla="*/ 158 w 291"/>
                <a:gd name="T19" fmla="*/ 8 h 291"/>
                <a:gd name="T20" fmla="*/ 135 w 291"/>
                <a:gd name="T21" fmla="*/ 8 h 291"/>
                <a:gd name="T22" fmla="*/ 100 w 291"/>
                <a:gd name="T23" fmla="*/ 8 h 291"/>
                <a:gd name="T24" fmla="*/ 77 w 291"/>
                <a:gd name="T25" fmla="*/ 8 h 291"/>
                <a:gd name="T26" fmla="*/ 45 w 291"/>
                <a:gd name="T27" fmla="*/ 14 h 291"/>
                <a:gd name="T28" fmla="*/ 13 w 291"/>
                <a:gd name="T29" fmla="*/ 6 h 291"/>
                <a:gd name="T30" fmla="*/ 7 w 291"/>
                <a:gd name="T31" fmla="*/ 37 h 291"/>
                <a:gd name="T32" fmla="*/ 23 w 291"/>
                <a:gd name="T33" fmla="*/ 58 h 291"/>
                <a:gd name="T34" fmla="*/ 2 w 291"/>
                <a:gd name="T35" fmla="*/ 87 h 291"/>
                <a:gd name="T36" fmla="*/ 23 w 291"/>
                <a:gd name="T37" fmla="*/ 116 h 291"/>
                <a:gd name="T38" fmla="*/ 2 w 291"/>
                <a:gd name="T39" fmla="*/ 145 h 291"/>
                <a:gd name="T40" fmla="*/ 23 w 291"/>
                <a:gd name="T41" fmla="*/ 174 h 291"/>
                <a:gd name="T42" fmla="*/ 2 w 291"/>
                <a:gd name="T43" fmla="*/ 203 h 291"/>
                <a:gd name="T44" fmla="*/ 23 w 291"/>
                <a:gd name="T45" fmla="*/ 232 h 291"/>
                <a:gd name="T46" fmla="*/ 7 w 291"/>
                <a:gd name="T47" fmla="*/ 254 h 291"/>
                <a:gd name="T48" fmla="*/ 13 w 291"/>
                <a:gd name="T49" fmla="*/ 284 h 291"/>
                <a:gd name="T50" fmla="*/ 44 w 291"/>
                <a:gd name="T51" fmla="*/ 277 h 291"/>
                <a:gd name="T52" fmla="*/ 76 w 291"/>
                <a:gd name="T53" fmla="*/ 282 h 291"/>
                <a:gd name="T54" fmla="*/ 100 w 291"/>
                <a:gd name="T55" fmla="*/ 282 h 291"/>
                <a:gd name="T56" fmla="*/ 134 w 291"/>
                <a:gd name="T57" fmla="*/ 282 h 291"/>
                <a:gd name="T58" fmla="*/ 158 w 291"/>
                <a:gd name="T59" fmla="*/ 282 h 291"/>
                <a:gd name="T60" fmla="*/ 192 w 291"/>
                <a:gd name="T61" fmla="*/ 282 h 291"/>
                <a:gd name="T62" fmla="*/ 216 w 291"/>
                <a:gd name="T63" fmla="*/ 282 h 291"/>
                <a:gd name="T64" fmla="*/ 250 w 291"/>
                <a:gd name="T65" fmla="*/ 280 h 291"/>
                <a:gd name="T66" fmla="*/ 278 w 291"/>
                <a:gd name="T67" fmla="*/ 284 h 291"/>
                <a:gd name="T68" fmla="*/ 285 w 291"/>
                <a:gd name="T69" fmla="*/ 254 h 291"/>
                <a:gd name="T70" fmla="*/ 270 w 291"/>
                <a:gd name="T71" fmla="*/ 232 h 291"/>
                <a:gd name="T72" fmla="*/ 290 w 291"/>
                <a:gd name="T73" fmla="*/ 203 h 291"/>
                <a:gd name="T74" fmla="*/ 270 w 291"/>
                <a:gd name="T75" fmla="*/ 174 h 291"/>
                <a:gd name="T76" fmla="*/ 68 w 291"/>
                <a:gd name="T77" fmla="*/ 86 h 291"/>
                <a:gd name="T78" fmla="*/ 226 w 291"/>
                <a:gd name="T79" fmla="*/ 86 h 291"/>
                <a:gd name="T80" fmla="*/ 161 w 291"/>
                <a:gd name="T81" fmla="*/ 142 h 291"/>
                <a:gd name="T82" fmla="*/ 131 w 291"/>
                <a:gd name="T83" fmla="*/ 142 h 291"/>
                <a:gd name="T84" fmla="*/ 65 w 291"/>
                <a:gd name="T85" fmla="*/ 86 h 291"/>
                <a:gd name="T86" fmla="*/ 58 w 291"/>
                <a:gd name="T87" fmla="*/ 197 h 291"/>
                <a:gd name="T88" fmla="*/ 58 w 291"/>
                <a:gd name="T89" fmla="*/ 96 h 291"/>
                <a:gd name="T90" fmla="*/ 116 w 291"/>
                <a:gd name="T91" fmla="*/ 142 h 291"/>
                <a:gd name="T92" fmla="*/ 223 w 291"/>
                <a:gd name="T93" fmla="*/ 205 h 291"/>
                <a:gd name="T94" fmla="*/ 65 w 291"/>
                <a:gd name="T95" fmla="*/ 204 h 291"/>
                <a:gd name="T96" fmla="*/ 146 w 291"/>
                <a:gd name="T97" fmla="*/ 167 h 291"/>
                <a:gd name="T98" fmla="*/ 226 w 291"/>
                <a:gd name="T99" fmla="*/ 204 h 291"/>
                <a:gd name="T100" fmla="*/ 234 w 291"/>
                <a:gd name="T101" fmla="*/ 194 h 291"/>
                <a:gd name="T102" fmla="*/ 176 w 291"/>
                <a:gd name="T103" fmla="*/ 142 h 291"/>
                <a:gd name="T104" fmla="*/ 234 w 291"/>
                <a:gd name="T105" fmla="*/ 96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1" h="291">
                  <a:moveTo>
                    <a:pt x="283" y="157"/>
                  </a:moveTo>
                  <a:cubicBezTo>
                    <a:pt x="287" y="154"/>
                    <a:pt x="290" y="150"/>
                    <a:pt x="290" y="145"/>
                  </a:cubicBezTo>
                  <a:cubicBezTo>
                    <a:pt x="290" y="141"/>
                    <a:pt x="287" y="137"/>
                    <a:pt x="283" y="133"/>
                  </a:cubicBezTo>
                  <a:cubicBezTo>
                    <a:pt x="275" y="131"/>
                    <a:pt x="270" y="124"/>
                    <a:pt x="270" y="116"/>
                  </a:cubicBezTo>
                  <a:cubicBezTo>
                    <a:pt x="270" y="109"/>
                    <a:pt x="275" y="102"/>
                    <a:pt x="283" y="99"/>
                  </a:cubicBezTo>
                  <a:cubicBezTo>
                    <a:pt x="287" y="96"/>
                    <a:pt x="290" y="92"/>
                    <a:pt x="290" y="87"/>
                  </a:cubicBezTo>
                  <a:cubicBezTo>
                    <a:pt x="290" y="83"/>
                    <a:pt x="287" y="79"/>
                    <a:pt x="283" y="75"/>
                  </a:cubicBezTo>
                  <a:cubicBezTo>
                    <a:pt x="275" y="73"/>
                    <a:pt x="270" y="66"/>
                    <a:pt x="270" y="58"/>
                  </a:cubicBezTo>
                  <a:cubicBezTo>
                    <a:pt x="270" y="52"/>
                    <a:pt x="272" y="47"/>
                    <a:pt x="278" y="43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91" y="30"/>
                    <a:pt x="291" y="19"/>
                    <a:pt x="285" y="13"/>
                  </a:cubicBezTo>
                  <a:cubicBezTo>
                    <a:pt x="278" y="6"/>
                    <a:pt x="278" y="6"/>
                    <a:pt x="278" y="6"/>
                  </a:cubicBezTo>
                  <a:cubicBezTo>
                    <a:pt x="271" y="0"/>
                    <a:pt x="261" y="0"/>
                    <a:pt x="254" y="6"/>
                  </a:cubicBezTo>
                  <a:cubicBezTo>
                    <a:pt x="249" y="11"/>
                    <a:pt x="249" y="11"/>
                    <a:pt x="249" y="11"/>
                  </a:cubicBezTo>
                  <a:cubicBezTo>
                    <a:pt x="246" y="19"/>
                    <a:pt x="240" y="21"/>
                    <a:pt x="233" y="21"/>
                  </a:cubicBezTo>
                  <a:cubicBezTo>
                    <a:pt x="226" y="21"/>
                    <a:pt x="219" y="17"/>
                    <a:pt x="216" y="8"/>
                  </a:cubicBezTo>
                  <a:cubicBezTo>
                    <a:pt x="213" y="4"/>
                    <a:pt x="209" y="1"/>
                    <a:pt x="204" y="1"/>
                  </a:cubicBezTo>
                  <a:cubicBezTo>
                    <a:pt x="200" y="1"/>
                    <a:pt x="196" y="4"/>
                    <a:pt x="193" y="8"/>
                  </a:cubicBezTo>
                  <a:cubicBezTo>
                    <a:pt x="190" y="17"/>
                    <a:pt x="183" y="21"/>
                    <a:pt x="175" y="21"/>
                  </a:cubicBezTo>
                  <a:cubicBezTo>
                    <a:pt x="168" y="21"/>
                    <a:pt x="161" y="17"/>
                    <a:pt x="158" y="8"/>
                  </a:cubicBezTo>
                  <a:cubicBezTo>
                    <a:pt x="155" y="4"/>
                    <a:pt x="151" y="1"/>
                    <a:pt x="146" y="1"/>
                  </a:cubicBezTo>
                  <a:cubicBezTo>
                    <a:pt x="142" y="1"/>
                    <a:pt x="138" y="4"/>
                    <a:pt x="135" y="8"/>
                  </a:cubicBezTo>
                  <a:cubicBezTo>
                    <a:pt x="132" y="17"/>
                    <a:pt x="125" y="21"/>
                    <a:pt x="117" y="21"/>
                  </a:cubicBezTo>
                  <a:cubicBezTo>
                    <a:pt x="110" y="21"/>
                    <a:pt x="103" y="17"/>
                    <a:pt x="100" y="8"/>
                  </a:cubicBezTo>
                  <a:cubicBezTo>
                    <a:pt x="97" y="4"/>
                    <a:pt x="93" y="1"/>
                    <a:pt x="88" y="1"/>
                  </a:cubicBezTo>
                  <a:cubicBezTo>
                    <a:pt x="84" y="1"/>
                    <a:pt x="80" y="4"/>
                    <a:pt x="77" y="8"/>
                  </a:cubicBezTo>
                  <a:cubicBezTo>
                    <a:pt x="74" y="17"/>
                    <a:pt x="67" y="21"/>
                    <a:pt x="59" y="21"/>
                  </a:cubicBezTo>
                  <a:cubicBezTo>
                    <a:pt x="53" y="21"/>
                    <a:pt x="48" y="20"/>
                    <a:pt x="45" y="14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0" y="0"/>
                    <a:pt x="20" y="0"/>
                    <a:pt x="13" y="6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0" y="19"/>
                    <a:pt x="0" y="30"/>
                    <a:pt x="7" y="37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9" y="45"/>
                    <a:pt x="23" y="51"/>
                    <a:pt x="23" y="58"/>
                  </a:cubicBezTo>
                  <a:cubicBezTo>
                    <a:pt x="23" y="66"/>
                    <a:pt x="18" y="73"/>
                    <a:pt x="9" y="75"/>
                  </a:cubicBezTo>
                  <a:cubicBezTo>
                    <a:pt x="5" y="79"/>
                    <a:pt x="2" y="83"/>
                    <a:pt x="2" y="87"/>
                  </a:cubicBezTo>
                  <a:cubicBezTo>
                    <a:pt x="2" y="92"/>
                    <a:pt x="5" y="96"/>
                    <a:pt x="10" y="99"/>
                  </a:cubicBezTo>
                  <a:cubicBezTo>
                    <a:pt x="18" y="102"/>
                    <a:pt x="23" y="109"/>
                    <a:pt x="23" y="116"/>
                  </a:cubicBezTo>
                  <a:cubicBezTo>
                    <a:pt x="23" y="124"/>
                    <a:pt x="18" y="131"/>
                    <a:pt x="9" y="133"/>
                  </a:cubicBezTo>
                  <a:cubicBezTo>
                    <a:pt x="5" y="137"/>
                    <a:pt x="2" y="141"/>
                    <a:pt x="2" y="145"/>
                  </a:cubicBezTo>
                  <a:cubicBezTo>
                    <a:pt x="2" y="150"/>
                    <a:pt x="5" y="154"/>
                    <a:pt x="10" y="157"/>
                  </a:cubicBezTo>
                  <a:cubicBezTo>
                    <a:pt x="18" y="160"/>
                    <a:pt x="23" y="167"/>
                    <a:pt x="23" y="174"/>
                  </a:cubicBezTo>
                  <a:cubicBezTo>
                    <a:pt x="23" y="182"/>
                    <a:pt x="18" y="189"/>
                    <a:pt x="9" y="191"/>
                  </a:cubicBezTo>
                  <a:cubicBezTo>
                    <a:pt x="5" y="195"/>
                    <a:pt x="2" y="199"/>
                    <a:pt x="2" y="203"/>
                  </a:cubicBezTo>
                  <a:cubicBezTo>
                    <a:pt x="2" y="208"/>
                    <a:pt x="5" y="212"/>
                    <a:pt x="10" y="215"/>
                  </a:cubicBezTo>
                  <a:cubicBezTo>
                    <a:pt x="18" y="218"/>
                    <a:pt x="23" y="225"/>
                    <a:pt x="23" y="232"/>
                  </a:cubicBezTo>
                  <a:cubicBezTo>
                    <a:pt x="23" y="239"/>
                    <a:pt x="20" y="245"/>
                    <a:pt x="12" y="248"/>
                  </a:cubicBezTo>
                  <a:cubicBezTo>
                    <a:pt x="7" y="254"/>
                    <a:pt x="7" y="254"/>
                    <a:pt x="7" y="254"/>
                  </a:cubicBezTo>
                  <a:cubicBezTo>
                    <a:pt x="0" y="261"/>
                    <a:pt x="0" y="271"/>
                    <a:pt x="7" y="278"/>
                  </a:cubicBezTo>
                  <a:cubicBezTo>
                    <a:pt x="13" y="284"/>
                    <a:pt x="13" y="284"/>
                    <a:pt x="13" y="284"/>
                  </a:cubicBezTo>
                  <a:cubicBezTo>
                    <a:pt x="20" y="291"/>
                    <a:pt x="30" y="291"/>
                    <a:pt x="37" y="284"/>
                  </a:cubicBezTo>
                  <a:cubicBezTo>
                    <a:pt x="44" y="277"/>
                    <a:pt x="44" y="277"/>
                    <a:pt x="44" y="277"/>
                  </a:cubicBezTo>
                  <a:cubicBezTo>
                    <a:pt x="48" y="270"/>
                    <a:pt x="53" y="269"/>
                    <a:pt x="59" y="269"/>
                  </a:cubicBezTo>
                  <a:cubicBezTo>
                    <a:pt x="67" y="269"/>
                    <a:pt x="73" y="273"/>
                    <a:pt x="76" y="282"/>
                  </a:cubicBezTo>
                  <a:cubicBezTo>
                    <a:pt x="80" y="286"/>
                    <a:pt x="84" y="289"/>
                    <a:pt x="88" y="289"/>
                  </a:cubicBezTo>
                  <a:cubicBezTo>
                    <a:pt x="93" y="289"/>
                    <a:pt x="97" y="286"/>
                    <a:pt x="100" y="282"/>
                  </a:cubicBezTo>
                  <a:cubicBezTo>
                    <a:pt x="103" y="273"/>
                    <a:pt x="110" y="269"/>
                    <a:pt x="117" y="269"/>
                  </a:cubicBezTo>
                  <a:cubicBezTo>
                    <a:pt x="125" y="269"/>
                    <a:pt x="131" y="273"/>
                    <a:pt x="134" y="282"/>
                  </a:cubicBezTo>
                  <a:cubicBezTo>
                    <a:pt x="138" y="286"/>
                    <a:pt x="142" y="289"/>
                    <a:pt x="146" y="289"/>
                  </a:cubicBezTo>
                  <a:cubicBezTo>
                    <a:pt x="151" y="289"/>
                    <a:pt x="155" y="286"/>
                    <a:pt x="158" y="282"/>
                  </a:cubicBezTo>
                  <a:cubicBezTo>
                    <a:pt x="161" y="273"/>
                    <a:pt x="168" y="269"/>
                    <a:pt x="175" y="269"/>
                  </a:cubicBezTo>
                  <a:cubicBezTo>
                    <a:pt x="183" y="269"/>
                    <a:pt x="189" y="273"/>
                    <a:pt x="192" y="282"/>
                  </a:cubicBezTo>
                  <a:cubicBezTo>
                    <a:pt x="196" y="286"/>
                    <a:pt x="200" y="289"/>
                    <a:pt x="204" y="289"/>
                  </a:cubicBezTo>
                  <a:cubicBezTo>
                    <a:pt x="209" y="289"/>
                    <a:pt x="213" y="286"/>
                    <a:pt x="216" y="282"/>
                  </a:cubicBezTo>
                  <a:cubicBezTo>
                    <a:pt x="219" y="273"/>
                    <a:pt x="226" y="269"/>
                    <a:pt x="233" y="269"/>
                  </a:cubicBezTo>
                  <a:cubicBezTo>
                    <a:pt x="240" y="269"/>
                    <a:pt x="246" y="272"/>
                    <a:pt x="250" y="280"/>
                  </a:cubicBezTo>
                  <a:cubicBezTo>
                    <a:pt x="254" y="284"/>
                    <a:pt x="254" y="284"/>
                    <a:pt x="254" y="284"/>
                  </a:cubicBezTo>
                  <a:cubicBezTo>
                    <a:pt x="261" y="291"/>
                    <a:pt x="271" y="291"/>
                    <a:pt x="278" y="284"/>
                  </a:cubicBezTo>
                  <a:cubicBezTo>
                    <a:pt x="285" y="278"/>
                    <a:pt x="285" y="278"/>
                    <a:pt x="285" y="278"/>
                  </a:cubicBezTo>
                  <a:cubicBezTo>
                    <a:pt x="291" y="271"/>
                    <a:pt x="291" y="261"/>
                    <a:pt x="285" y="254"/>
                  </a:cubicBezTo>
                  <a:cubicBezTo>
                    <a:pt x="277" y="247"/>
                    <a:pt x="277" y="247"/>
                    <a:pt x="277" y="247"/>
                  </a:cubicBezTo>
                  <a:cubicBezTo>
                    <a:pt x="271" y="243"/>
                    <a:pt x="270" y="238"/>
                    <a:pt x="270" y="232"/>
                  </a:cubicBezTo>
                  <a:cubicBezTo>
                    <a:pt x="270" y="225"/>
                    <a:pt x="275" y="218"/>
                    <a:pt x="283" y="215"/>
                  </a:cubicBezTo>
                  <a:cubicBezTo>
                    <a:pt x="287" y="212"/>
                    <a:pt x="290" y="208"/>
                    <a:pt x="290" y="203"/>
                  </a:cubicBezTo>
                  <a:cubicBezTo>
                    <a:pt x="290" y="199"/>
                    <a:pt x="287" y="195"/>
                    <a:pt x="284" y="191"/>
                  </a:cubicBezTo>
                  <a:cubicBezTo>
                    <a:pt x="275" y="189"/>
                    <a:pt x="270" y="182"/>
                    <a:pt x="270" y="174"/>
                  </a:cubicBezTo>
                  <a:cubicBezTo>
                    <a:pt x="270" y="167"/>
                    <a:pt x="275" y="160"/>
                    <a:pt x="283" y="157"/>
                  </a:cubicBezTo>
                  <a:close/>
                  <a:moveTo>
                    <a:pt x="68" y="86"/>
                  </a:moveTo>
                  <a:cubicBezTo>
                    <a:pt x="223" y="86"/>
                    <a:pt x="223" y="86"/>
                    <a:pt x="223" y="86"/>
                  </a:cubicBezTo>
                  <a:cubicBezTo>
                    <a:pt x="224" y="86"/>
                    <a:pt x="225" y="86"/>
                    <a:pt x="226" y="86"/>
                  </a:cubicBezTo>
                  <a:cubicBezTo>
                    <a:pt x="168" y="136"/>
                    <a:pt x="168" y="136"/>
                    <a:pt x="168" y="136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46" y="154"/>
                    <a:pt x="146" y="154"/>
                    <a:pt x="146" y="154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23" y="136"/>
                    <a:pt x="123" y="136"/>
                    <a:pt x="123" y="136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6" y="86"/>
                    <a:pt x="67" y="86"/>
                    <a:pt x="68" y="86"/>
                  </a:cubicBezTo>
                  <a:close/>
                  <a:moveTo>
                    <a:pt x="58" y="197"/>
                  </a:moveTo>
                  <a:cubicBezTo>
                    <a:pt x="58" y="196"/>
                    <a:pt x="58" y="195"/>
                    <a:pt x="58" y="194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8" y="95"/>
                    <a:pt x="58" y="94"/>
                    <a:pt x="58" y="93"/>
                  </a:cubicBezTo>
                  <a:cubicBezTo>
                    <a:pt x="116" y="142"/>
                    <a:pt x="116" y="142"/>
                    <a:pt x="116" y="142"/>
                  </a:cubicBezTo>
                  <a:lnTo>
                    <a:pt x="58" y="197"/>
                  </a:lnTo>
                  <a:close/>
                  <a:moveTo>
                    <a:pt x="223" y="205"/>
                  </a:moveTo>
                  <a:cubicBezTo>
                    <a:pt x="68" y="205"/>
                    <a:pt x="68" y="205"/>
                    <a:pt x="68" y="205"/>
                  </a:cubicBezTo>
                  <a:cubicBezTo>
                    <a:pt x="67" y="205"/>
                    <a:pt x="66" y="204"/>
                    <a:pt x="65" y="204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68" y="149"/>
                    <a:pt x="168" y="149"/>
                    <a:pt x="168" y="149"/>
                  </a:cubicBezTo>
                  <a:cubicBezTo>
                    <a:pt x="226" y="204"/>
                    <a:pt x="226" y="204"/>
                    <a:pt x="226" y="204"/>
                  </a:cubicBezTo>
                  <a:cubicBezTo>
                    <a:pt x="225" y="204"/>
                    <a:pt x="224" y="205"/>
                    <a:pt x="223" y="205"/>
                  </a:cubicBezTo>
                  <a:close/>
                  <a:moveTo>
                    <a:pt x="234" y="194"/>
                  </a:moveTo>
                  <a:cubicBezTo>
                    <a:pt x="234" y="195"/>
                    <a:pt x="233" y="196"/>
                    <a:pt x="233" y="197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233" y="93"/>
                    <a:pt x="233" y="93"/>
                    <a:pt x="233" y="93"/>
                  </a:cubicBezTo>
                  <a:cubicBezTo>
                    <a:pt x="233" y="94"/>
                    <a:pt x="234" y="95"/>
                    <a:pt x="234" y="96"/>
                  </a:cubicBezTo>
                  <a:lnTo>
                    <a:pt x="234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76"/>
            <p:cNvSpPr>
              <a:spLocks noEditPoints="1"/>
            </p:cNvSpPr>
            <p:nvPr/>
          </p:nvSpPr>
          <p:spPr bwMode="auto">
            <a:xfrm>
              <a:off x="4256088" y="4598989"/>
              <a:ext cx="338138" cy="333375"/>
            </a:xfrm>
            <a:custGeom>
              <a:avLst/>
              <a:gdLst>
                <a:gd name="T0" fmla="*/ 290 w 291"/>
                <a:gd name="T1" fmla="*/ 144 h 288"/>
                <a:gd name="T2" fmla="*/ 270 w 291"/>
                <a:gd name="T3" fmla="*/ 115 h 288"/>
                <a:gd name="T4" fmla="*/ 290 w 291"/>
                <a:gd name="T5" fmla="*/ 86 h 288"/>
                <a:gd name="T6" fmla="*/ 270 w 291"/>
                <a:gd name="T7" fmla="*/ 57 h 288"/>
                <a:gd name="T8" fmla="*/ 284 w 291"/>
                <a:gd name="T9" fmla="*/ 36 h 288"/>
                <a:gd name="T10" fmla="*/ 278 w 291"/>
                <a:gd name="T11" fmla="*/ 5 h 288"/>
                <a:gd name="T12" fmla="*/ 254 w 291"/>
                <a:gd name="T13" fmla="*/ 5 h 288"/>
                <a:gd name="T14" fmla="*/ 233 w 291"/>
                <a:gd name="T15" fmla="*/ 20 h 288"/>
                <a:gd name="T16" fmla="*/ 204 w 291"/>
                <a:gd name="T17" fmla="*/ 0 h 288"/>
                <a:gd name="T18" fmla="*/ 175 w 291"/>
                <a:gd name="T19" fmla="*/ 20 h 288"/>
                <a:gd name="T20" fmla="*/ 146 w 291"/>
                <a:gd name="T21" fmla="*/ 0 h 288"/>
                <a:gd name="T22" fmla="*/ 117 w 291"/>
                <a:gd name="T23" fmla="*/ 20 h 288"/>
                <a:gd name="T24" fmla="*/ 88 w 291"/>
                <a:gd name="T25" fmla="*/ 0 h 288"/>
                <a:gd name="T26" fmla="*/ 59 w 291"/>
                <a:gd name="T27" fmla="*/ 20 h 288"/>
                <a:gd name="T28" fmla="*/ 37 w 291"/>
                <a:gd name="T29" fmla="*/ 5 h 288"/>
                <a:gd name="T30" fmla="*/ 13 w 291"/>
                <a:gd name="T31" fmla="*/ 5 h 288"/>
                <a:gd name="T32" fmla="*/ 7 w 291"/>
                <a:gd name="T33" fmla="*/ 36 h 288"/>
                <a:gd name="T34" fmla="*/ 23 w 291"/>
                <a:gd name="T35" fmla="*/ 57 h 288"/>
                <a:gd name="T36" fmla="*/ 2 w 291"/>
                <a:gd name="T37" fmla="*/ 86 h 288"/>
                <a:gd name="T38" fmla="*/ 23 w 291"/>
                <a:gd name="T39" fmla="*/ 115 h 288"/>
                <a:gd name="T40" fmla="*/ 2 w 291"/>
                <a:gd name="T41" fmla="*/ 144 h 288"/>
                <a:gd name="T42" fmla="*/ 23 w 291"/>
                <a:gd name="T43" fmla="*/ 173 h 288"/>
                <a:gd name="T44" fmla="*/ 2 w 291"/>
                <a:gd name="T45" fmla="*/ 202 h 288"/>
                <a:gd name="T46" fmla="*/ 23 w 291"/>
                <a:gd name="T47" fmla="*/ 231 h 288"/>
                <a:gd name="T48" fmla="*/ 7 w 291"/>
                <a:gd name="T49" fmla="*/ 253 h 288"/>
                <a:gd name="T50" fmla="*/ 13 w 291"/>
                <a:gd name="T51" fmla="*/ 283 h 288"/>
                <a:gd name="T52" fmla="*/ 37 w 291"/>
                <a:gd name="T53" fmla="*/ 283 h 288"/>
                <a:gd name="T54" fmla="*/ 59 w 291"/>
                <a:gd name="T55" fmla="*/ 268 h 288"/>
                <a:gd name="T56" fmla="*/ 88 w 291"/>
                <a:gd name="T57" fmla="*/ 288 h 288"/>
                <a:gd name="T58" fmla="*/ 117 w 291"/>
                <a:gd name="T59" fmla="*/ 268 h 288"/>
                <a:gd name="T60" fmla="*/ 146 w 291"/>
                <a:gd name="T61" fmla="*/ 288 h 288"/>
                <a:gd name="T62" fmla="*/ 175 w 291"/>
                <a:gd name="T63" fmla="*/ 268 h 288"/>
                <a:gd name="T64" fmla="*/ 204 w 291"/>
                <a:gd name="T65" fmla="*/ 288 h 288"/>
                <a:gd name="T66" fmla="*/ 233 w 291"/>
                <a:gd name="T67" fmla="*/ 268 h 288"/>
                <a:gd name="T68" fmla="*/ 254 w 291"/>
                <a:gd name="T69" fmla="*/ 283 h 288"/>
                <a:gd name="T70" fmla="*/ 278 w 291"/>
                <a:gd name="T71" fmla="*/ 283 h 288"/>
                <a:gd name="T72" fmla="*/ 284 w 291"/>
                <a:gd name="T73" fmla="*/ 253 h 288"/>
                <a:gd name="T74" fmla="*/ 270 w 291"/>
                <a:gd name="T75" fmla="*/ 231 h 288"/>
                <a:gd name="T76" fmla="*/ 290 w 291"/>
                <a:gd name="T77" fmla="*/ 202 h 288"/>
                <a:gd name="T78" fmla="*/ 270 w 291"/>
                <a:gd name="T79" fmla="*/ 173 h 288"/>
                <a:gd name="T80" fmla="*/ 245 w 291"/>
                <a:gd name="T81" fmla="*/ 243 h 288"/>
                <a:gd name="T82" fmla="*/ 47 w 291"/>
                <a:gd name="T83" fmla="*/ 45 h 288"/>
                <a:gd name="T84" fmla="*/ 245 w 291"/>
                <a:gd name="T85" fmla="*/ 24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1" h="288">
                  <a:moveTo>
                    <a:pt x="282" y="156"/>
                  </a:moveTo>
                  <a:cubicBezTo>
                    <a:pt x="287" y="153"/>
                    <a:pt x="290" y="148"/>
                    <a:pt x="290" y="144"/>
                  </a:cubicBezTo>
                  <a:cubicBezTo>
                    <a:pt x="290" y="140"/>
                    <a:pt x="287" y="136"/>
                    <a:pt x="283" y="132"/>
                  </a:cubicBezTo>
                  <a:cubicBezTo>
                    <a:pt x="274" y="129"/>
                    <a:pt x="270" y="123"/>
                    <a:pt x="270" y="115"/>
                  </a:cubicBezTo>
                  <a:cubicBezTo>
                    <a:pt x="270" y="107"/>
                    <a:pt x="274" y="101"/>
                    <a:pt x="282" y="98"/>
                  </a:cubicBezTo>
                  <a:cubicBezTo>
                    <a:pt x="287" y="95"/>
                    <a:pt x="290" y="91"/>
                    <a:pt x="290" y="86"/>
                  </a:cubicBezTo>
                  <a:cubicBezTo>
                    <a:pt x="290" y="82"/>
                    <a:pt x="287" y="78"/>
                    <a:pt x="283" y="74"/>
                  </a:cubicBezTo>
                  <a:cubicBezTo>
                    <a:pt x="274" y="72"/>
                    <a:pt x="270" y="65"/>
                    <a:pt x="270" y="57"/>
                  </a:cubicBezTo>
                  <a:cubicBezTo>
                    <a:pt x="270" y="51"/>
                    <a:pt x="271" y="46"/>
                    <a:pt x="278" y="42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291" y="29"/>
                    <a:pt x="291" y="19"/>
                    <a:pt x="284" y="12"/>
                  </a:cubicBezTo>
                  <a:cubicBezTo>
                    <a:pt x="278" y="5"/>
                    <a:pt x="278" y="5"/>
                    <a:pt x="278" y="5"/>
                  </a:cubicBezTo>
                  <a:cubicBezTo>
                    <a:pt x="274" y="2"/>
                    <a:pt x="270" y="1"/>
                    <a:pt x="266" y="1"/>
                  </a:cubicBezTo>
                  <a:cubicBezTo>
                    <a:pt x="261" y="1"/>
                    <a:pt x="257" y="2"/>
                    <a:pt x="254" y="5"/>
                  </a:cubicBezTo>
                  <a:cubicBezTo>
                    <a:pt x="249" y="10"/>
                    <a:pt x="249" y="10"/>
                    <a:pt x="249" y="10"/>
                  </a:cubicBezTo>
                  <a:cubicBezTo>
                    <a:pt x="246" y="18"/>
                    <a:pt x="240" y="20"/>
                    <a:pt x="233" y="20"/>
                  </a:cubicBezTo>
                  <a:cubicBezTo>
                    <a:pt x="225" y="20"/>
                    <a:pt x="219" y="16"/>
                    <a:pt x="216" y="7"/>
                  </a:cubicBezTo>
                  <a:cubicBezTo>
                    <a:pt x="212" y="3"/>
                    <a:pt x="208" y="0"/>
                    <a:pt x="204" y="0"/>
                  </a:cubicBezTo>
                  <a:cubicBezTo>
                    <a:pt x="200" y="0"/>
                    <a:pt x="196" y="3"/>
                    <a:pt x="192" y="7"/>
                  </a:cubicBezTo>
                  <a:cubicBezTo>
                    <a:pt x="189" y="16"/>
                    <a:pt x="183" y="20"/>
                    <a:pt x="175" y="20"/>
                  </a:cubicBezTo>
                  <a:cubicBezTo>
                    <a:pt x="167" y="20"/>
                    <a:pt x="161" y="16"/>
                    <a:pt x="158" y="7"/>
                  </a:cubicBezTo>
                  <a:cubicBezTo>
                    <a:pt x="155" y="3"/>
                    <a:pt x="151" y="0"/>
                    <a:pt x="146" y="0"/>
                  </a:cubicBezTo>
                  <a:cubicBezTo>
                    <a:pt x="142" y="0"/>
                    <a:pt x="138" y="3"/>
                    <a:pt x="134" y="7"/>
                  </a:cubicBezTo>
                  <a:cubicBezTo>
                    <a:pt x="132" y="16"/>
                    <a:pt x="125" y="20"/>
                    <a:pt x="117" y="20"/>
                  </a:cubicBezTo>
                  <a:cubicBezTo>
                    <a:pt x="109" y="20"/>
                    <a:pt x="103" y="16"/>
                    <a:pt x="100" y="7"/>
                  </a:cubicBezTo>
                  <a:cubicBezTo>
                    <a:pt x="97" y="3"/>
                    <a:pt x="93" y="0"/>
                    <a:pt x="88" y="0"/>
                  </a:cubicBezTo>
                  <a:cubicBezTo>
                    <a:pt x="84" y="0"/>
                    <a:pt x="80" y="3"/>
                    <a:pt x="77" y="7"/>
                  </a:cubicBezTo>
                  <a:cubicBezTo>
                    <a:pt x="74" y="16"/>
                    <a:pt x="67" y="20"/>
                    <a:pt x="59" y="20"/>
                  </a:cubicBezTo>
                  <a:cubicBezTo>
                    <a:pt x="53" y="20"/>
                    <a:pt x="48" y="19"/>
                    <a:pt x="45" y="13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4" y="2"/>
                    <a:pt x="29" y="1"/>
                    <a:pt x="25" y="1"/>
                  </a:cubicBezTo>
                  <a:cubicBezTo>
                    <a:pt x="21" y="1"/>
                    <a:pt x="16" y="2"/>
                    <a:pt x="13" y="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0" y="19"/>
                    <a:pt x="0" y="29"/>
                    <a:pt x="7" y="36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9" y="44"/>
                    <a:pt x="23" y="50"/>
                    <a:pt x="23" y="57"/>
                  </a:cubicBezTo>
                  <a:cubicBezTo>
                    <a:pt x="23" y="65"/>
                    <a:pt x="18" y="72"/>
                    <a:pt x="9" y="74"/>
                  </a:cubicBezTo>
                  <a:cubicBezTo>
                    <a:pt x="5" y="78"/>
                    <a:pt x="2" y="82"/>
                    <a:pt x="2" y="86"/>
                  </a:cubicBezTo>
                  <a:cubicBezTo>
                    <a:pt x="2" y="91"/>
                    <a:pt x="5" y="95"/>
                    <a:pt x="10" y="98"/>
                  </a:cubicBezTo>
                  <a:cubicBezTo>
                    <a:pt x="18" y="101"/>
                    <a:pt x="23" y="107"/>
                    <a:pt x="23" y="115"/>
                  </a:cubicBezTo>
                  <a:cubicBezTo>
                    <a:pt x="23" y="123"/>
                    <a:pt x="18" y="130"/>
                    <a:pt x="9" y="132"/>
                  </a:cubicBezTo>
                  <a:cubicBezTo>
                    <a:pt x="5" y="136"/>
                    <a:pt x="2" y="140"/>
                    <a:pt x="2" y="144"/>
                  </a:cubicBezTo>
                  <a:cubicBezTo>
                    <a:pt x="2" y="148"/>
                    <a:pt x="5" y="153"/>
                    <a:pt x="10" y="156"/>
                  </a:cubicBezTo>
                  <a:cubicBezTo>
                    <a:pt x="18" y="159"/>
                    <a:pt x="23" y="165"/>
                    <a:pt x="23" y="173"/>
                  </a:cubicBezTo>
                  <a:cubicBezTo>
                    <a:pt x="23" y="181"/>
                    <a:pt x="18" y="187"/>
                    <a:pt x="9" y="190"/>
                  </a:cubicBezTo>
                  <a:cubicBezTo>
                    <a:pt x="5" y="193"/>
                    <a:pt x="2" y="197"/>
                    <a:pt x="2" y="202"/>
                  </a:cubicBezTo>
                  <a:cubicBezTo>
                    <a:pt x="2" y="206"/>
                    <a:pt x="5" y="211"/>
                    <a:pt x="10" y="214"/>
                  </a:cubicBezTo>
                  <a:cubicBezTo>
                    <a:pt x="18" y="217"/>
                    <a:pt x="23" y="223"/>
                    <a:pt x="23" y="231"/>
                  </a:cubicBezTo>
                  <a:cubicBezTo>
                    <a:pt x="23" y="238"/>
                    <a:pt x="20" y="244"/>
                    <a:pt x="12" y="247"/>
                  </a:cubicBezTo>
                  <a:cubicBezTo>
                    <a:pt x="7" y="253"/>
                    <a:pt x="7" y="253"/>
                    <a:pt x="7" y="253"/>
                  </a:cubicBezTo>
                  <a:cubicBezTo>
                    <a:pt x="0" y="259"/>
                    <a:pt x="0" y="270"/>
                    <a:pt x="7" y="277"/>
                  </a:cubicBezTo>
                  <a:cubicBezTo>
                    <a:pt x="13" y="283"/>
                    <a:pt x="13" y="283"/>
                    <a:pt x="13" y="283"/>
                  </a:cubicBezTo>
                  <a:cubicBezTo>
                    <a:pt x="16" y="286"/>
                    <a:pt x="21" y="288"/>
                    <a:pt x="25" y="288"/>
                  </a:cubicBezTo>
                  <a:cubicBezTo>
                    <a:pt x="29" y="288"/>
                    <a:pt x="34" y="286"/>
                    <a:pt x="37" y="283"/>
                  </a:cubicBezTo>
                  <a:cubicBezTo>
                    <a:pt x="44" y="276"/>
                    <a:pt x="44" y="276"/>
                    <a:pt x="44" y="276"/>
                  </a:cubicBezTo>
                  <a:cubicBezTo>
                    <a:pt x="48" y="269"/>
                    <a:pt x="53" y="268"/>
                    <a:pt x="59" y="268"/>
                  </a:cubicBezTo>
                  <a:cubicBezTo>
                    <a:pt x="67" y="268"/>
                    <a:pt x="73" y="272"/>
                    <a:pt x="76" y="281"/>
                  </a:cubicBezTo>
                  <a:cubicBezTo>
                    <a:pt x="80" y="285"/>
                    <a:pt x="84" y="288"/>
                    <a:pt x="88" y="288"/>
                  </a:cubicBezTo>
                  <a:cubicBezTo>
                    <a:pt x="93" y="288"/>
                    <a:pt x="97" y="285"/>
                    <a:pt x="100" y="281"/>
                  </a:cubicBezTo>
                  <a:cubicBezTo>
                    <a:pt x="103" y="272"/>
                    <a:pt x="110" y="268"/>
                    <a:pt x="117" y="268"/>
                  </a:cubicBezTo>
                  <a:cubicBezTo>
                    <a:pt x="125" y="268"/>
                    <a:pt x="131" y="272"/>
                    <a:pt x="134" y="281"/>
                  </a:cubicBezTo>
                  <a:cubicBezTo>
                    <a:pt x="137" y="285"/>
                    <a:pt x="142" y="288"/>
                    <a:pt x="146" y="288"/>
                  </a:cubicBezTo>
                  <a:cubicBezTo>
                    <a:pt x="151" y="288"/>
                    <a:pt x="155" y="285"/>
                    <a:pt x="158" y="281"/>
                  </a:cubicBezTo>
                  <a:cubicBezTo>
                    <a:pt x="161" y="272"/>
                    <a:pt x="167" y="268"/>
                    <a:pt x="175" y="268"/>
                  </a:cubicBezTo>
                  <a:cubicBezTo>
                    <a:pt x="183" y="268"/>
                    <a:pt x="189" y="272"/>
                    <a:pt x="192" y="281"/>
                  </a:cubicBezTo>
                  <a:cubicBezTo>
                    <a:pt x="195" y="285"/>
                    <a:pt x="200" y="288"/>
                    <a:pt x="204" y="288"/>
                  </a:cubicBezTo>
                  <a:cubicBezTo>
                    <a:pt x="208" y="288"/>
                    <a:pt x="213" y="285"/>
                    <a:pt x="216" y="281"/>
                  </a:cubicBezTo>
                  <a:cubicBezTo>
                    <a:pt x="219" y="272"/>
                    <a:pt x="225" y="268"/>
                    <a:pt x="233" y="268"/>
                  </a:cubicBezTo>
                  <a:cubicBezTo>
                    <a:pt x="240" y="268"/>
                    <a:pt x="246" y="271"/>
                    <a:pt x="249" y="279"/>
                  </a:cubicBezTo>
                  <a:cubicBezTo>
                    <a:pt x="254" y="283"/>
                    <a:pt x="254" y="283"/>
                    <a:pt x="254" y="283"/>
                  </a:cubicBezTo>
                  <a:cubicBezTo>
                    <a:pt x="257" y="286"/>
                    <a:pt x="261" y="288"/>
                    <a:pt x="266" y="288"/>
                  </a:cubicBezTo>
                  <a:cubicBezTo>
                    <a:pt x="270" y="288"/>
                    <a:pt x="274" y="286"/>
                    <a:pt x="278" y="283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291" y="270"/>
                    <a:pt x="291" y="259"/>
                    <a:pt x="284" y="253"/>
                  </a:cubicBezTo>
                  <a:cubicBezTo>
                    <a:pt x="277" y="245"/>
                    <a:pt x="277" y="245"/>
                    <a:pt x="277" y="245"/>
                  </a:cubicBezTo>
                  <a:cubicBezTo>
                    <a:pt x="271" y="242"/>
                    <a:pt x="270" y="237"/>
                    <a:pt x="270" y="231"/>
                  </a:cubicBezTo>
                  <a:cubicBezTo>
                    <a:pt x="270" y="223"/>
                    <a:pt x="274" y="217"/>
                    <a:pt x="283" y="214"/>
                  </a:cubicBezTo>
                  <a:cubicBezTo>
                    <a:pt x="287" y="211"/>
                    <a:pt x="290" y="206"/>
                    <a:pt x="290" y="202"/>
                  </a:cubicBezTo>
                  <a:cubicBezTo>
                    <a:pt x="290" y="197"/>
                    <a:pt x="287" y="193"/>
                    <a:pt x="283" y="190"/>
                  </a:cubicBezTo>
                  <a:cubicBezTo>
                    <a:pt x="275" y="187"/>
                    <a:pt x="270" y="181"/>
                    <a:pt x="270" y="173"/>
                  </a:cubicBezTo>
                  <a:cubicBezTo>
                    <a:pt x="270" y="165"/>
                    <a:pt x="274" y="159"/>
                    <a:pt x="282" y="156"/>
                  </a:cubicBezTo>
                  <a:close/>
                  <a:moveTo>
                    <a:pt x="245" y="243"/>
                  </a:moveTo>
                  <a:cubicBezTo>
                    <a:pt x="47" y="243"/>
                    <a:pt x="47" y="243"/>
                    <a:pt x="47" y="243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245" y="45"/>
                    <a:pt x="245" y="45"/>
                    <a:pt x="245" y="45"/>
                  </a:cubicBezTo>
                  <a:lnTo>
                    <a:pt x="245" y="2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77"/>
            <p:cNvSpPr>
              <a:spLocks noEditPoints="1"/>
            </p:cNvSpPr>
            <p:nvPr/>
          </p:nvSpPr>
          <p:spPr bwMode="auto">
            <a:xfrm>
              <a:off x="7683501" y="2595564"/>
              <a:ext cx="163513" cy="333375"/>
            </a:xfrm>
            <a:custGeom>
              <a:avLst/>
              <a:gdLst>
                <a:gd name="T0" fmla="*/ 60 w 103"/>
                <a:gd name="T1" fmla="*/ 105 h 210"/>
                <a:gd name="T2" fmla="*/ 60 w 103"/>
                <a:gd name="T3" fmla="*/ 104 h 210"/>
                <a:gd name="T4" fmla="*/ 103 w 103"/>
                <a:gd name="T5" fmla="*/ 61 h 210"/>
                <a:gd name="T6" fmla="*/ 42 w 103"/>
                <a:gd name="T7" fmla="*/ 0 h 210"/>
                <a:gd name="T8" fmla="*/ 42 w 103"/>
                <a:gd name="T9" fmla="*/ 87 h 210"/>
                <a:gd name="T10" fmla="*/ 10 w 103"/>
                <a:gd name="T11" fmla="*/ 54 h 210"/>
                <a:gd name="T12" fmla="*/ 0 w 103"/>
                <a:gd name="T13" fmla="*/ 65 h 210"/>
                <a:gd name="T14" fmla="*/ 39 w 103"/>
                <a:gd name="T15" fmla="*/ 105 h 210"/>
                <a:gd name="T16" fmla="*/ 0 w 103"/>
                <a:gd name="T17" fmla="*/ 144 h 210"/>
                <a:gd name="T18" fmla="*/ 10 w 103"/>
                <a:gd name="T19" fmla="*/ 154 h 210"/>
                <a:gd name="T20" fmla="*/ 42 w 103"/>
                <a:gd name="T21" fmla="*/ 122 h 210"/>
                <a:gd name="T22" fmla="*/ 42 w 103"/>
                <a:gd name="T23" fmla="*/ 210 h 210"/>
                <a:gd name="T24" fmla="*/ 103 w 103"/>
                <a:gd name="T25" fmla="*/ 149 h 210"/>
                <a:gd name="T26" fmla="*/ 60 w 103"/>
                <a:gd name="T27" fmla="*/ 105 h 210"/>
                <a:gd name="T28" fmla="*/ 60 w 103"/>
                <a:gd name="T29" fmla="*/ 105 h 210"/>
                <a:gd name="T30" fmla="*/ 57 w 103"/>
                <a:gd name="T31" fmla="*/ 35 h 210"/>
                <a:gd name="T32" fmla="*/ 83 w 103"/>
                <a:gd name="T33" fmla="*/ 61 h 210"/>
                <a:gd name="T34" fmla="*/ 57 w 103"/>
                <a:gd name="T35" fmla="*/ 87 h 210"/>
                <a:gd name="T36" fmla="*/ 57 w 103"/>
                <a:gd name="T37" fmla="*/ 35 h 210"/>
                <a:gd name="T38" fmla="*/ 57 w 103"/>
                <a:gd name="T39" fmla="*/ 174 h 210"/>
                <a:gd name="T40" fmla="*/ 57 w 103"/>
                <a:gd name="T41" fmla="*/ 122 h 210"/>
                <a:gd name="T42" fmla="*/ 83 w 103"/>
                <a:gd name="T43" fmla="*/ 149 h 210"/>
                <a:gd name="T44" fmla="*/ 57 w 103"/>
                <a:gd name="T45" fmla="*/ 17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3" h="210">
                  <a:moveTo>
                    <a:pt x="60" y="105"/>
                  </a:moveTo>
                  <a:lnTo>
                    <a:pt x="60" y="104"/>
                  </a:lnTo>
                  <a:lnTo>
                    <a:pt x="103" y="61"/>
                  </a:lnTo>
                  <a:lnTo>
                    <a:pt x="42" y="0"/>
                  </a:lnTo>
                  <a:lnTo>
                    <a:pt x="42" y="87"/>
                  </a:lnTo>
                  <a:lnTo>
                    <a:pt x="10" y="54"/>
                  </a:lnTo>
                  <a:lnTo>
                    <a:pt x="0" y="65"/>
                  </a:lnTo>
                  <a:lnTo>
                    <a:pt x="39" y="105"/>
                  </a:lnTo>
                  <a:lnTo>
                    <a:pt x="0" y="144"/>
                  </a:lnTo>
                  <a:lnTo>
                    <a:pt x="10" y="154"/>
                  </a:lnTo>
                  <a:lnTo>
                    <a:pt x="42" y="122"/>
                  </a:lnTo>
                  <a:lnTo>
                    <a:pt x="42" y="210"/>
                  </a:lnTo>
                  <a:lnTo>
                    <a:pt x="103" y="149"/>
                  </a:lnTo>
                  <a:lnTo>
                    <a:pt x="60" y="105"/>
                  </a:lnTo>
                  <a:lnTo>
                    <a:pt x="60" y="105"/>
                  </a:lnTo>
                  <a:close/>
                  <a:moveTo>
                    <a:pt x="57" y="35"/>
                  </a:moveTo>
                  <a:lnTo>
                    <a:pt x="83" y="61"/>
                  </a:lnTo>
                  <a:lnTo>
                    <a:pt x="57" y="87"/>
                  </a:lnTo>
                  <a:lnTo>
                    <a:pt x="57" y="35"/>
                  </a:lnTo>
                  <a:close/>
                  <a:moveTo>
                    <a:pt x="57" y="174"/>
                  </a:moveTo>
                  <a:lnTo>
                    <a:pt x="57" y="122"/>
                  </a:lnTo>
                  <a:lnTo>
                    <a:pt x="83" y="149"/>
                  </a:lnTo>
                  <a:lnTo>
                    <a:pt x="57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78"/>
            <p:cNvSpPr/>
            <p:nvPr/>
          </p:nvSpPr>
          <p:spPr bwMode="auto">
            <a:xfrm>
              <a:off x="1652588" y="5267326"/>
              <a:ext cx="119063" cy="333375"/>
            </a:xfrm>
            <a:custGeom>
              <a:avLst/>
              <a:gdLst>
                <a:gd name="T0" fmla="*/ 71 w 102"/>
                <a:gd name="T1" fmla="*/ 97 h 288"/>
                <a:gd name="T2" fmla="*/ 71 w 102"/>
                <a:gd name="T3" fmla="*/ 13 h 288"/>
                <a:gd name="T4" fmla="*/ 60 w 102"/>
                <a:gd name="T5" fmla="*/ 0 h 288"/>
                <a:gd name="T6" fmla="*/ 42 w 102"/>
                <a:gd name="T7" fmla="*/ 0 h 288"/>
                <a:gd name="T8" fmla="*/ 31 w 102"/>
                <a:gd name="T9" fmla="*/ 13 h 288"/>
                <a:gd name="T10" fmla="*/ 31 w 102"/>
                <a:gd name="T11" fmla="*/ 97 h 288"/>
                <a:gd name="T12" fmla="*/ 0 w 102"/>
                <a:gd name="T13" fmla="*/ 142 h 288"/>
                <a:gd name="T14" fmla="*/ 0 w 102"/>
                <a:gd name="T15" fmla="*/ 269 h 288"/>
                <a:gd name="T16" fmla="*/ 19 w 102"/>
                <a:gd name="T17" fmla="*/ 288 h 288"/>
                <a:gd name="T18" fmla="*/ 83 w 102"/>
                <a:gd name="T19" fmla="*/ 288 h 288"/>
                <a:gd name="T20" fmla="*/ 102 w 102"/>
                <a:gd name="T21" fmla="*/ 269 h 288"/>
                <a:gd name="T22" fmla="*/ 102 w 102"/>
                <a:gd name="T23" fmla="*/ 142 h 288"/>
                <a:gd name="T24" fmla="*/ 71 w 102"/>
                <a:gd name="T25" fmla="*/ 9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288">
                  <a:moveTo>
                    <a:pt x="71" y="97"/>
                  </a:moveTo>
                  <a:cubicBezTo>
                    <a:pt x="71" y="13"/>
                    <a:pt x="71" y="13"/>
                    <a:pt x="71" y="13"/>
                  </a:cubicBezTo>
                  <a:cubicBezTo>
                    <a:pt x="71" y="6"/>
                    <a:pt x="68" y="0"/>
                    <a:pt x="6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4" y="0"/>
                    <a:pt x="31" y="6"/>
                    <a:pt x="31" y="13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21" y="98"/>
                    <a:pt x="0" y="116"/>
                    <a:pt x="0" y="142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0" y="279"/>
                    <a:pt x="9" y="288"/>
                    <a:pt x="19" y="288"/>
                  </a:cubicBezTo>
                  <a:cubicBezTo>
                    <a:pt x="83" y="288"/>
                    <a:pt x="83" y="288"/>
                    <a:pt x="83" y="288"/>
                  </a:cubicBezTo>
                  <a:cubicBezTo>
                    <a:pt x="94" y="288"/>
                    <a:pt x="102" y="279"/>
                    <a:pt x="102" y="269"/>
                  </a:cubicBezTo>
                  <a:cubicBezTo>
                    <a:pt x="102" y="142"/>
                    <a:pt x="102" y="142"/>
                    <a:pt x="102" y="142"/>
                  </a:cubicBezTo>
                  <a:cubicBezTo>
                    <a:pt x="102" y="115"/>
                    <a:pt x="81" y="97"/>
                    <a:pt x="71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79"/>
            <p:cNvSpPr>
              <a:spLocks noEditPoints="1"/>
            </p:cNvSpPr>
            <p:nvPr/>
          </p:nvSpPr>
          <p:spPr bwMode="auto">
            <a:xfrm>
              <a:off x="2362201" y="5267326"/>
              <a:ext cx="119063" cy="333375"/>
            </a:xfrm>
            <a:custGeom>
              <a:avLst/>
              <a:gdLst>
                <a:gd name="T0" fmla="*/ 70 w 102"/>
                <a:gd name="T1" fmla="*/ 97 h 288"/>
                <a:gd name="T2" fmla="*/ 70 w 102"/>
                <a:gd name="T3" fmla="*/ 13 h 288"/>
                <a:gd name="T4" fmla="*/ 60 w 102"/>
                <a:gd name="T5" fmla="*/ 0 h 288"/>
                <a:gd name="T6" fmla="*/ 41 w 102"/>
                <a:gd name="T7" fmla="*/ 0 h 288"/>
                <a:gd name="T8" fmla="*/ 31 w 102"/>
                <a:gd name="T9" fmla="*/ 13 h 288"/>
                <a:gd name="T10" fmla="*/ 31 w 102"/>
                <a:gd name="T11" fmla="*/ 97 h 288"/>
                <a:gd name="T12" fmla="*/ 0 w 102"/>
                <a:gd name="T13" fmla="*/ 142 h 288"/>
                <a:gd name="T14" fmla="*/ 0 w 102"/>
                <a:gd name="T15" fmla="*/ 269 h 288"/>
                <a:gd name="T16" fmla="*/ 19 w 102"/>
                <a:gd name="T17" fmla="*/ 288 h 288"/>
                <a:gd name="T18" fmla="*/ 83 w 102"/>
                <a:gd name="T19" fmla="*/ 288 h 288"/>
                <a:gd name="T20" fmla="*/ 102 w 102"/>
                <a:gd name="T21" fmla="*/ 269 h 288"/>
                <a:gd name="T22" fmla="*/ 102 w 102"/>
                <a:gd name="T23" fmla="*/ 142 h 288"/>
                <a:gd name="T24" fmla="*/ 70 w 102"/>
                <a:gd name="T25" fmla="*/ 97 h 288"/>
                <a:gd name="T26" fmla="*/ 90 w 102"/>
                <a:gd name="T27" fmla="*/ 228 h 288"/>
                <a:gd name="T28" fmla="*/ 11 w 102"/>
                <a:gd name="T29" fmla="*/ 228 h 288"/>
                <a:gd name="T30" fmla="*/ 11 w 102"/>
                <a:gd name="T31" fmla="*/ 171 h 288"/>
                <a:gd name="T32" fmla="*/ 90 w 102"/>
                <a:gd name="T33" fmla="*/ 171 h 288"/>
                <a:gd name="T34" fmla="*/ 90 w 102"/>
                <a:gd name="T35" fmla="*/ 22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2" h="288">
                  <a:moveTo>
                    <a:pt x="70" y="97"/>
                  </a:moveTo>
                  <a:cubicBezTo>
                    <a:pt x="70" y="13"/>
                    <a:pt x="70" y="13"/>
                    <a:pt x="70" y="13"/>
                  </a:cubicBezTo>
                  <a:cubicBezTo>
                    <a:pt x="70" y="6"/>
                    <a:pt x="67" y="0"/>
                    <a:pt x="6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4" y="0"/>
                    <a:pt x="31" y="6"/>
                    <a:pt x="31" y="13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20" y="98"/>
                    <a:pt x="0" y="116"/>
                    <a:pt x="0" y="142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0" y="279"/>
                    <a:pt x="8" y="288"/>
                    <a:pt x="19" y="288"/>
                  </a:cubicBezTo>
                  <a:cubicBezTo>
                    <a:pt x="83" y="288"/>
                    <a:pt x="83" y="288"/>
                    <a:pt x="83" y="288"/>
                  </a:cubicBezTo>
                  <a:cubicBezTo>
                    <a:pt x="93" y="288"/>
                    <a:pt x="102" y="279"/>
                    <a:pt x="102" y="269"/>
                  </a:cubicBezTo>
                  <a:cubicBezTo>
                    <a:pt x="102" y="142"/>
                    <a:pt x="102" y="142"/>
                    <a:pt x="102" y="142"/>
                  </a:cubicBezTo>
                  <a:cubicBezTo>
                    <a:pt x="102" y="115"/>
                    <a:pt x="81" y="97"/>
                    <a:pt x="70" y="97"/>
                  </a:cubicBezTo>
                  <a:close/>
                  <a:moveTo>
                    <a:pt x="90" y="228"/>
                  </a:moveTo>
                  <a:cubicBezTo>
                    <a:pt x="11" y="228"/>
                    <a:pt x="11" y="228"/>
                    <a:pt x="11" y="228"/>
                  </a:cubicBezTo>
                  <a:cubicBezTo>
                    <a:pt x="11" y="171"/>
                    <a:pt x="11" y="171"/>
                    <a:pt x="11" y="171"/>
                  </a:cubicBezTo>
                  <a:cubicBezTo>
                    <a:pt x="90" y="171"/>
                    <a:pt x="90" y="171"/>
                    <a:pt x="90" y="171"/>
                  </a:cubicBezTo>
                  <a:lnTo>
                    <a:pt x="90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80"/>
            <p:cNvSpPr/>
            <p:nvPr/>
          </p:nvSpPr>
          <p:spPr bwMode="auto">
            <a:xfrm>
              <a:off x="2954338" y="5267326"/>
              <a:ext cx="268288" cy="333375"/>
            </a:xfrm>
            <a:custGeom>
              <a:avLst/>
              <a:gdLst>
                <a:gd name="T0" fmla="*/ 231 w 231"/>
                <a:gd name="T1" fmla="*/ 0 h 288"/>
                <a:gd name="T2" fmla="*/ 0 w 231"/>
                <a:gd name="T3" fmla="*/ 0 h 288"/>
                <a:gd name="T4" fmla="*/ 99 w 231"/>
                <a:gd name="T5" fmla="*/ 114 h 288"/>
                <a:gd name="T6" fmla="*/ 99 w 231"/>
                <a:gd name="T7" fmla="*/ 243 h 288"/>
                <a:gd name="T8" fmla="*/ 46 w 231"/>
                <a:gd name="T9" fmla="*/ 288 h 288"/>
                <a:gd name="T10" fmla="*/ 185 w 231"/>
                <a:gd name="T11" fmla="*/ 288 h 288"/>
                <a:gd name="T12" fmla="*/ 132 w 231"/>
                <a:gd name="T13" fmla="*/ 243 h 288"/>
                <a:gd name="T14" fmla="*/ 132 w 231"/>
                <a:gd name="T15" fmla="*/ 114 h 288"/>
                <a:gd name="T16" fmla="*/ 231 w 231"/>
                <a:gd name="T1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288">
                  <a:moveTo>
                    <a:pt x="2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8"/>
                    <a:pt x="43" y="106"/>
                    <a:pt x="99" y="114"/>
                  </a:cubicBezTo>
                  <a:cubicBezTo>
                    <a:pt x="99" y="243"/>
                    <a:pt x="99" y="243"/>
                    <a:pt x="99" y="243"/>
                  </a:cubicBezTo>
                  <a:cubicBezTo>
                    <a:pt x="68" y="248"/>
                    <a:pt x="46" y="266"/>
                    <a:pt x="46" y="288"/>
                  </a:cubicBezTo>
                  <a:cubicBezTo>
                    <a:pt x="185" y="288"/>
                    <a:pt x="185" y="288"/>
                    <a:pt x="185" y="288"/>
                  </a:cubicBezTo>
                  <a:cubicBezTo>
                    <a:pt x="185" y="266"/>
                    <a:pt x="162" y="248"/>
                    <a:pt x="132" y="24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88" y="106"/>
                    <a:pt x="231" y="58"/>
                    <a:pt x="2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Line 481"/>
            <p:cNvSpPr>
              <a:spLocks noChangeShapeType="1"/>
            </p:cNvSpPr>
            <p:nvPr/>
          </p:nvSpPr>
          <p:spPr bwMode="auto">
            <a:xfrm>
              <a:off x="7659688" y="58896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Line 482"/>
            <p:cNvSpPr>
              <a:spLocks noChangeShapeType="1"/>
            </p:cNvSpPr>
            <p:nvPr/>
          </p:nvSpPr>
          <p:spPr bwMode="auto">
            <a:xfrm>
              <a:off x="7659688" y="58896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83"/>
            <p:cNvSpPr/>
            <p:nvPr/>
          </p:nvSpPr>
          <p:spPr bwMode="auto">
            <a:xfrm>
              <a:off x="7659688" y="588964"/>
              <a:ext cx="209550" cy="333375"/>
            </a:xfrm>
            <a:custGeom>
              <a:avLst/>
              <a:gdLst>
                <a:gd name="T0" fmla="*/ 132 w 132"/>
                <a:gd name="T1" fmla="*/ 119 h 210"/>
                <a:gd name="T2" fmla="*/ 0 w 132"/>
                <a:gd name="T3" fmla="*/ 0 h 210"/>
                <a:gd name="T4" fmla="*/ 0 w 132"/>
                <a:gd name="T5" fmla="*/ 0 h 210"/>
                <a:gd name="T6" fmla="*/ 0 w 132"/>
                <a:gd name="T7" fmla="*/ 0 h 210"/>
                <a:gd name="T8" fmla="*/ 0 w 132"/>
                <a:gd name="T9" fmla="*/ 0 h 210"/>
                <a:gd name="T10" fmla="*/ 0 w 132"/>
                <a:gd name="T11" fmla="*/ 178 h 210"/>
                <a:gd name="T12" fmla="*/ 45 w 132"/>
                <a:gd name="T13" fmla="*/ 147 h 210"/>
                <a:gd name="T14" fmla="*/ 74 w 132"/>
                <a:gd name="T15" fmla="*/ 210 h 210"/>
                <a:gd name="T16" fmla="*/ 106 w 132"/>
                <a:gd name="T17" fmla="*/ 196 h 210"/>
                <a:gd name="T18" fmla="*/ 78 w 132"/>
                <a:gd name="T19" fmla="*/ 132 h 210"/>
                <a:gd name="T20" fmla="*/ 132 w 132"/>
                <a:gd name="T21" fmla="*/ 11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210">
                  <a:moveTo>
                    <a:pt x="132" y="119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78"/>
                  </a:lnTo>
                  <a:lnTo>
                    <a:pt x="45" y="147"/>
                  </a:lnTo>
                  <a:lnTo>
                    <a:pt x="74" y="210"/>
                  </a:lnTo>
                  <a:lnTo>
                    <a:pt x="106" y="196"/>
                  </a:lnTo>
                  <a:lnTo>
                    <a:pt x="78" y="132"/>
                  </a:lnTo>
                  <a:lnTo>
                    <a:pt x="132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Rectangle 484"/>
            <p:cNvSpPr>
              <a:spLocks noChangeArrowheads="1"/>
            </p:cNvSpPr>
            <p:nvPr/>
          </p:nvSpPr>
          <p:spPr bwMode="auto">
            <a:xfrm>
              <a:off x="1587501" y="4622801"/>
              <a:ext cx="195263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Rectangle 485"/>
            <p:cNvSpPr>
              <a:spLocks noChangeArrowheads="1"/>
            </p:cNvSpPr>
            <p:nvPr/>
          </p:nvSpPr>
          <p:spPr bwMode="auto">
            <a:xfrm>
              <a:off x="1587501" y="4702176"/>
              <a:ext cx="195263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86"/>
            <p:cNvSpPr/>
            <p:nvPr/>
          </p:nvSpPr>
          <p:spPr bwMode="auto">
            <a:xfrm>
              <a:off x="1587501" y="4779964"/>
              <a:ext cx="195263" cy="38100"/>
            </a:xfrm>
            <a:custGeom>
              <a:avLst/>
              <a:gdLst>
                <a:gd name="T0" fmla="*/ 169 w 169"/>
                <a:gd name="T1" fmla="*/ 0 h 32"/>
                <a:gd name="T2" fmla="*/ 0 w 169"/>
                <a:gd name="T3" fmla="*/ 0 h 32"/>
                <a:gd name="T4" fmla="*/ 0 w 169"/>
                <a:gd name="T5" fmla="*/ 32 h 32"/>
                <a:gd name="T6" fmla="*/ 130 w 169"/>
                <a:gd name="T7" fmla="*/ 32 h 32"/>
                <a:gd name="T8" fmla="*/ 169 w 169"/>
                <a:gd name="T9" fmla="*/ 18 h 32"/>
                <a:gd name="T10" fmla="*/ 169 w 169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" h="32">
                  <a:moveTo>
                    <a:pt x="1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41" y="25"/>
                    <a:pt x="155" y="20"/>
                    <a:pt x="169" y="18"/>
                  </a:cubicBezTo>
                  <a:lnTo>
                    <a:pt x="1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87"/>
            <p:cNvSpPr/>
            <p:nvPr/>
          </p:nvSpPr>
          <p:spPr bwMode="auto">
            <a:xfrm>
              <a:off x="1587501" y="4859339"/>
              <a:ext cx="119063" cy="36513"/>
            </a:xfrm>
            <a:custGeom>
              <a:avLst/>
              <a:gdLst>
                <a:gd name="T0" fmla="*/ 103 w 103"/>
                <a:gd name="T1" fmla="*/ 0 h 32"/>
                <a:gd name="T2" fmla="*/ 0 w 103"/>
                <a:gd name="T3" fmla="*/ 0 h 32"/>
                <a:gd name="T4" fmla="*/ 0 w 103"/>
                <a:gd name="T5" fmla="*/ 32 h 32"/>
                <a:gd name="T6" fmla="*/ 102 w 103"/>
                <a:gd name="T7" fmla="*/ 32 h 32"/>
                <a:gd name="T8" fmla="*/ 100 w 103"/>
                <a:gd name="T9" fmla="*/ 18 h 32"/>
                <a:gd name="T10" fmla="*/ 103 w 103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32">
                  <a:moveTo>
                    <a:pt x="10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1" y="28"/>
                    <a:pt x="100" y="23"/>
                    <a:pt x="100" y="18"/>
                  </a:cubicBezTo>
                  <a:cubicBezTo>
                    <a:pt x="100" y="12"/>
                    <a:pt x="101" y="6"/>
                    <a:pt x="10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88"/>
            <p:cNvSpPr/>
            <p:nvPr/>
          </p:nvSpPr>
          <p:spPr bwMode="auto">
            <a:xfrm>
              <a:off x="1730376" y="4598989"/>
              <a:ext cx="192088" cy="333375"/>
            </a:xfrm>
            <a:custGeom>
              <a:avLst/>
              <a:gdLst>
                <a:gd name="T0" fmla="*/ 81 w 165"/>
                <a:gd name="T1" fmla="*/ 19 h 287"/>
                <a:gd name="T2" fmla="*/ 81 w 165"/>
                <a:gd name="T3" fmla="*/ 202 h 287"/>
                <a:gd name="T4" fmla="*/ 56 w 165"/>
                <a:gd name="T5" fmla="*/ 197 h 287"/>
                <a:gd name="T6" fmla="*/ 0 w 165"/>
                <a:gd name="T7" fmla="*/ 242 h 287"/>
                <a:gd name="T8" fmla="*/ 56 w 165"/>
                <a:gd name="T9" fmla="*/ 287 h 287"/>
                <a:gd name="T10" fmla="*/ 112 w 165"/>
                <a:gd name="T11" fmla="*/ 243 h 287"/>
                <a:gd name="T12" fmla="*/ 112 w 165"/>
                <a:gd name="T13" fmla="*/ 243 h 287"/>
                <a:gd name="T14" fmla="*/ 112 w 165"/>
                <a:gd name="T15" fmla="*/ 72 h 287"/>
                <a:gd name="T16" fmla="*/ 165 w 165"/>
                <a:gd name="T17" fmla="*/ 59 h 287"/>
                <a:gd name="T18" fmla="*/ 165 w 165"/>
                <a:gd name="T19" fmla="*/ 0 h 287"/>
                <a:gd name="T20" fmla="*/ 82 w 165"/>
                <a:gd name="T21" fmla="*/ 19 h 287"/>
                <a:gd name="T22" fmla="*/ 81 w 165"/>
                <a:gd name="T23" fmla="*/ 1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287">
                  <a:moveTo>
                    <a:pt x="81" y="19"/>
                  </a:moveTo>
                  <a:cubicBezTo>
                    <a:pt x="81" y="202"/>
                    <a:pt x="81" y="202"/>
                    <a:pt x="81" y="202"/>
                  </a:cubicBezTo>
                  <a:cubicBezTo>
                    <a:pt x="73" y="199"/>
                    <a:pt x="65" y="197"/>
                    <a:pt x="56" y="197"/>
                  </a:cubicBezTo>
                  <a:cubicBezTo>
                    <a:pt x="25" y="197"/>
                    <a:pt x="0" y="217"/>
                    <a:pt x="0" y="242"/>
                  </a:cubicBezTo>
                  <a:cubicBezTo>
                    <a:pt x="0" y="267"/>
                    <a:pt x="25" y="287"/>
                    <a:pt x="56" y="287"/>
                  </a:cubicBezTo>
                  <a:cubicBezTo>
                    <a:pt x="87" y="287"/>
                    <a:pt x="112" y="267"/>
                    <a:pt x="112" y="243"/>
                  </a:cubicBezTo>
                  <a:cubicBezTo>
                    <a:pt x="112" y="243"/>
                    <a:pt x="112" y="243"/>
                    <a:pt x="112" y="243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65" y="59"/>
                    <a:pt x="165" y="59"/>
                    <a:pt x="165" y="59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82" y="19"/>
                    <a:pt x="82" y="19"/>
                    <a:pt x="82" y="19"/>
                  </a:cubicBezTo>
                  <a:lnTo>
                    <a:pt x="81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89"/>
            <p:cNvSpPr/>
            <p:nvPr/>
          </p:nvSpPr>
          <p:spPr bwMode="auto">
            <a:xfrm>
              <a:off x="915988" y="2035176"/>
              <a:ext cx="117475" cy="117475"/>
            </a:xfrm>
            <a:custGeom>
              <a:avLst/>
              <a:gdLst>
                <a:gd name="T0" fmla="*/ 74 w 74"/>
                <a:gd name="T1" fmla="*/ 31 h 74"/>
                <a:gd name="T2" fmla="*/ 74 w 74"/>
                <a:gd name="T3" fmla="*/ 0 h 74"/>
                <a:gd name="T4" fmla="*/ 0 w 74"/>
                <a:gd name="T5" fmla="*/ 0 h 74"/>
                <a:gd name="T6" fmla="*/ 0 w 74"/>
                <a:gd name="T7" fmla="*/ 74 h 74"/>
                <a:gd name="T8" fmla="*/ 48 w 74"/>
                <a:gd name="T9" fmla="*/ 74 h 74"/>
                <a:gd name="T10" fmla="*/ 51 w 74"/>
                <a:gd name="T11" fmla="*/ 68 h 74"/>
                <a:gd name="T12" fmla="*/ 74 w 74"/>
                <a:gd name="T13" fmla="*/ 3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74" y="31"/>
                  </a:move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lnTo>
                    <a:pt x="48" y="74"/>
                  </a:lnTo>
                  <a:lnTo>
                    <a:pt x="51" y="68"/>
                  </a:lnTo>
                  <a:lnTo>
                    <a:pt x="74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90"/>
            <p:cNvSpPr/>
            <p:nvPr/>
          </p:nvSpPr>
          <p:spPr bwMode="auto">
            <a:xfrm>
              <a:off x="1136651" y="2035176"/>
              <a:ext cx="115888" cy="117475"/>
            </a:xfrm>
            <a:custGeom>
              <a:avLst/>
              <a:gdLst>
                <a:gd name="T0" fmla="*/ 49 w 100"/>
                <a:gd name="T1" fmla="*/ 0 h 101"/>
                <a:gd name="T2" fmla="*/ 0 w 100"/>
                <a:gd name="T3" fmla="*/ 39 h 101"/>
                <a:gd name="T4" fmla="*/ 32 w 100"/>
                <a:gd name="T5" fmla="*/ 92 h 101"/>
                <a:gd name="T6" fmla="*/ 36 w 100"/>
                <a:gd name="T7" fmla="*/ 100 h 101"/>
                <a:gd name="T8" fmla="*/ 49 w 100"/>
                <a:gd name="T9" fmla="*/ 101 h 101"/>
                <a:gd name="T10" fmla="*/ 100 w 100"/>
                <a:gd name="T11" fmla="*/ 51 h 101"/>
                <a:gd name="T12" fmla="*/ 49 w 100"/>
                <a:gd name="T1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01">
                  <a:moveTo>
                    <a:pt x="49" y="0"/>
                  </a:moveTo>
                  <a:cubicBezTo>
                    <a:pt x="25" y="0"/>
                    <a:pt x="5" y="17"/>
                    <a:pt x="0" y="39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40" y="101"/>
                    <a:pt x="45" y="101"/>
                    <a:pt x="49" y="101"/>
                  </a:cubicBezTo>
                  <a:cubicBezTo>
                    <a:pt x="77" y="101"/>
                    <a:pt x="100" y="79"/>
                    <a:pt x="100" y="51"/>
                  </a:cubicBezTo>
                  <a:cubicBezTo>
                    <a:pt x="100" y="23"/>
                    <a:pt x="77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91"/>
            <p:cNvSpPr/>
            <p:nvPr/>
          </p:nvSpPr>
          <p:spPr bwMode="auto">
            <a:xfrm>
              <a:off x="1014413" y="2035176"/>
              <a:ext cx="141288" cy="117475"/>
            </a:xfrm>
            <a:custGeom>
              <a:avLst/>
              <a:gdLst>
                <a:gd name="T0" fmla="*/ 45 w 89"/>
                <a:gd name="T1" fmla="*/ 0 h 74"/>
                <a:gd name="T2" fmla="*/ 0 w 89"/>
                <a:gd name="T3" fmla="*/ 74 h 74"/>
                <a:gd name="T4" fmla="*/ 89 w 89"/>
                <a:gd name="T5" fmla="*/ 74 h 74"/>
                <a:gd name="T6" fmla="*/ 45 w 89"/>
                <a:gd name="T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74">
                  <a:moveTo>
                    <a:pt x="45" y="0"/>
                  </a:moveTo>
                  <a:lnTo>
                    <a:pt x="0" y="74"/>
                  </a:lnTo>
                  <a:lnTo>
                    <a:pt x="89" y="74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92"/>
            <p:cNvSpPr/>
            <p:nvPr/>
          </p:nvSpPr>
          <p:spPr bwMode="auto">
            <a:xfrm>
              <a:off x="11941176" y="922339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93"/>
            <p:cNvSpPr/>
            <p:nvPr/>
          </p:nvSpPr>
          <p:spPr bwMode="auto">
            <a:xfrm>
              <a:off x="11879263" y="858839"/>
              <a:ext cx="63500" cy="63500"/>
            </a:xfrm>
            <a:custGeom>
              <a:avLst/>
              <a:gdLst>
                <a:gd name="T0" fmla="*/ 39 w 40"/>
                <a:gd name="T1" fmla="*/ 40 h 40"/>
                <a:gd name="T2" fmla="*/ 40 w 40"/>
                <a:gd name="T3" fmla="*/ 40 h 40"/>
                <a:gd name="T4" fmla="*/ 40 w 40"/>
                <a:gd name="T5" fmla="*/ 0 h 40"/>
                <a:gd name="T6" fmla="*/ 0 w 40"/>
                <a:gd name="T7" fmla="*/ 40 h 40"/>
                <a:gd name="T8" fmla="*/ 39 w 40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39" y="40"/>
                  </a:moveTo>
                  <a:lnTo>
                    <a:pt x="40" y="40"/>
                  </a:lnTo>
                  <a:lnTo>
                    <a:pt x="40" y="0"/>
                  </a:lnTo>
                  <a:lnTo>
                    <a:pt x="0" y="40"/>
                  </a:lnTo>
                  <a:lnTo>
                    <a:pt x="3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94"/>
            <p:cNvSpPr/>
            <p:nvPr/>
          </p:nvSpPr>
          <p:spPr bwMode="auto">
            <a:xfrm>
              <a:off x="11744326" y="725489"/>
              <a:ext cx="198438" cy="196850"/>
            </a:xfrm>
            <a:custGeom>
              <a:avLst/>
              <a:gdLst>
                <a:gd name="T0" fmla="*/ 39 w 125"/>
                <a:gd name="T1" fmla="*/ 124 h 124"/>
                <a:gd name="T2" fmla="*/ 125 w 125"/>
                <a:gd name="T3" fmla="*/ 38 h 124"/>
                <a:gd name="T4" fmla="*/ 125 w 125"/>
                <a:gd name="T5" fmla="*/ 0 h 124"/>
                <a:gd name="T6" fmla="*/ 0 w 125"/>
                <a:gd name="T7" fmla="*/ 124 h 124"/>
                <a:gd name="T8" fmla="*/ 39 w 125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4">
                  <a:moveTo>
                    <a:pt x="39" y="124"/>
                  </a:moveTo>
                  <a:lnTo>
                    <a:pt x="125" y="38"/>
                  </a:lnTo>
                  <a:lnTo>
                    <a:pt x="125" y="0"/>
                  </a:lnTo>
                  <a:lnTo>
                    <a:pt x="0" y="124"/>
                  </a:lnTo>
                  <a:lnTo>
                    <a:pt x="39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95"/>
            <p:cNvSpPr/>
            <p:nvPr/>
          </p:nvSpPr>
          <p:spPr bwMode="auto">
            <a:xfrm>
              <a:off x="11609388" y="588964"/>
              <a:ext cx="333375" cy="333375"/>
            </a:xfrm>
            <a:custGeom>
              <a:avLst/>
              <a:gdLst>
                <a:gd name="T0" fmla="*/ 0 w 210"/>
                <a:gd name="T1" fmla="*/ 210 h 210"/>
                <a:gd name="T2" fmla="*/ 39 w 210"/>
                <a:gd name="T3" fmla="*/ 210 h 210"/>
                <a:gd name="T4" fmla="*/ 210 w 210"/>
                <a:gd name="T5" fmla="*/ 39 h 210"/>
                <a:gd name="T6" fmla="*/ 210 w 210"/>
                <a:gd name="T7" fmla="*/ 0 h 210"/>
                <a:gd name="T8" fmla="*/ 0 w 210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10">
                  <a:moveTo>
                    <a:pt x="0" y="210"/>
                  </a:moveTo>
                  <a:lnTo>
                    <a:pt x="39" y="210"/>
                  </a:lnTo>
                  <a:lnTo>
                    <a:pt x="210" y="39"/>
                  </a:lnTo>
                  <a:lnTo>
                    <a:pt x="210" y="0"/>
                  </a:lnTo>
                  <a:lnTo>
                    <a:pt x="0" y="2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96"/>
            <p:cNvSpPr>
              <a:spLocks noEditPoints="1"/>
            </p:cNvSpPr>
            <p:nvPr/>
          </p:nvSpPr>
          <p:spPr bwMode="auto">
            <a:xfrm>
              <a:off x="2254251" y="1271589"/>
              <a:ext cx="333375" cy="307975"/>
            </a:xfrm>
            <a:custGeom>
              <a:avLst/>
              <a:gdLst>
                <a:gd name="T0" fmla="*/ 229 w 288"/>
                <a:gd name="T1" fmla="*/ 0 h 266"/>
                <a:gd name="T2" fmla="*/ 58 w 288"/>
                <a:gd name="T3" fmla="*/ 0 h 266"/>
                <a:gd name="T4" fmla="*/ 0 w 288"/>
                <a:gd name="T5" fmla="*/ 59 h 266"/>
                <a:gd name="T6" fmla="*/ 0 w 288"/>
                <a:gd name="T7" fmla="*/ 208 h 266"/>
                <a:gd name="T8" fmla="*/ 58 w 288"/>
                <a:gd name="T9" fmla="*/ 266 h 266"/>
                <a:gd name="T10" fmla="*/ 229 w 288"/>
                <a:gd name="T11" fmla="*/ 266 h 266"/>
                <a:gd name="T12" fmla="*/ 288 w 288"/>
                <a:gd name="T13" fmla="*/ 208 h 266"/>
                <a:gd name="T14" fmla="*/ 288 w 288"/>
                <a:gd name="T15" fmla="*/ 59 h 266"/>
                <a:gd name="T16" fmla="*/ 229 w 288"/>
                <a:gd name="T17" fmla="*/ 0 h 266"/>
                <a:gd name="T18" fmla="*/ 255 w 288"/>
                <a:gd name="T19" fmla="*/ 208 h 266"/>
                <a:gd name="T20" fmla="*/ 229 w 288"/>
                <a:gd name="T21" fmla="*/ 233 h 266"/>
                <a:gd name="T22" fmla="*/ 58 w 288"/>
                <a:gd name="T23" fmla="*/ 233 h 266"/>
                <a:gd name="T24" fmla="*/ 33 w 288"/>
                <a:gd name="T25" fmla="*/ 208 h 266"/>
                <a:gd name="T26" fmla="*/ 33 w 288"/>
                <a:gd name="T27" fmla="*/ 59 h 266"/>
                <a:gd name="T28" fmla="*/ 58 w 288"/>
                <a:gd name="T29" fmla="*/ 33 h 266"/>
                <a:gd name="T30" fmla="*/ 229 w 288"/>
                <a:gd name="T31" fmla="*/ 33 h 266"/>
                <a:gd name="T32" fmla="*/ 255 w 288"/>
                <a:gd name="T33" fmla="*/ 59 h 266"/>
                <a:gd name="T34" fmla="*/ 255 w 288"/>
                <a:gd name="T35" fmla="*/ 20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8" h="266">
                  <a:moveTo>
                    <a:pt x="229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7"/>
                    <a:pt x="0" y="59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40"/>
                    <a:pt x="26" y="266"/>
                    <a:pt x="58" y="266"/>
                  </a:cubicBezTo>
                  <a:cubicBezTo>
                    <a:pt x="229" y="266"/>
                    <a:pt x="229" y="266"/>
                    <a:pt x="229" y="266"/>
                  </a:cubicBezTo>
                  <a:cubicBezTo>
                    <a:pt x="262" y="266"/>
                    <a:pt x="288" y="240"/>
                    <a:pt x="288" y="208"/>
                  </a:cubicBezTo>
                  <a:cubicBezTo>
                    <a:pt x="288" y="59"/>
                    <a:pt x="288" y="59"/>
                    <a:pt x="288" y="59"/>
                  </a:cubicBezTo>
                  <a:cubicBezTo>
                    <a:pt x="288" y="27"/>
                    <a:pt x="262" y="0"/>
                    <a:pt x="229" y="0"/>
                  </a:cubicBezTo>
                  <a:close/>
                  <a:moveTo>
                    <a:pt x="255" y="208"/>
                  </a:moveTo>
                  <a:cubicBezTo>
                    <a:pt x="255" y="222"/>
                    <a:pt x="243" y="233"/>
                    <a:pt x="229" y="233"/>
                  </a:cubicBezTo>
                  <a:cubicBezTo>
                    <a:pt x="58" y="233"/>
                    <a:pt x="58" y="233"/>
                    <a:pt x="58" y="233"/>
                  </a:cubicBezTo>
                  <a:cubicBezTo>
                    <a:pt x="44" y="233"/>
                    <a:pt x="33" y="222"/>
                    <a:pt x="33" y="208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45"/>
                    <a:pt x="44" y="33"/>
                    <a:pt x="58" y="33"/>
                  </a:cubicBezTo>
                  <a:cubicBezTo>
                    <a:pt x="229" y="33"/>
                    <a:pt x="229" y="33"/>
                    <a:pt x="229" y="33"/>
                  </a:cubicBezTo>
                  <a:cubicBezTo>
                    <a:pt x="243" y="33"/>
                    <a:pt x="255" y="45"/>
                    <a:pt x="255" y="59"/>
                  </a:cubicBezTo>
                  <a:lnTo>
                    <a:pt x="255" y="2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497"/>
            <p:cNvSpPr/>
            <p:nvPr/>
          </p:nvSpPr>
          <p:spPr bwMode="auto">
            <a:xfrm>
              <a:off x="2344738" y="1384301"/>
              <a:ext cx="153988" cy="95250"/>
            </a:xfrm>
            <a:custGeom>
              <a:avLst/>
              <a:gdLst>
                <a:gd name="T0" fmla="*/ 49 w 97"/>
                <a:gd name="T1" fmla="*/ 60 h 60"/>
                <a:gd name="T2" fmla="*/ 97 w 97"/>
                <a:gd name="T3" fmla="*/ 0 h 60"/>
                <a:gd name="T4" fmla="*/ 0 w 97"/>
                <a:gd name="T5" fmla="*/ 0 h 60"/>
                <a:gd name="T6" fmla="*/ 49 w 97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60">
                  <a:moveTo>
                    <a:pt x="49" y="60"/>
                  </a:moveTo>
                  <a:lnTo>
                    <a:pt x="97" y="0"/>
                  </a:lnTo>
                  <a:lnTo>
                    <a:pt x="0" y="0"/>
                  </a:lnTo>
                  <a:lnTo>
                    <a:pt x="49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Rectangle 498"/>
            <p:cNvSpPr>
              <a:spLocks noChangeArrowheads="1"/>
            </p:cNvSpPr>
            <p:nvPr/>
          </p:nvSpPr>
          <p:spPr bwMode="auto">
            <a:xfrm>
              <a:off x="247651" y="1263651"/>
              <a:ext cx="334963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Rectangle 499"/>
            <p:cNvSpPr>
              <a:spLocks noChangeArrowheads="1"/>
            </p:cNvSpPr>
            <p:nvPr/>
          </p:nvSpPr>
          <p:spPr bwMode="auto">
            <a:xfrm>
              <a:off x="247651" y="1358901"/>
              <a:ext cx="334963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Rectangle 500"/>
            <p:cNvSpPr>
              <a:spLocks noChangeArrowheads="1"/>
            </p:cNvSpPr>
            <p:nvPr/>
          </p:nvSpPr>
          <p:spPr bwMode="auto">
            <a:xfrm>
              <a:off x="247651" y="1452564"/>
              <a:ext cx="334963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Rectangle 501"/>
            <p:cNvSpPr>
              <a:spLocks noChangeArrowheads="1"/>
            </p:cNvSpPr>
            <p:nvPr/>
          </p:nvSpPr>
          <p:spPr bwMode="auto">
            <a:xfrm>
              <a:off x="247651" y="1546226"/>
              <a:ext cx="334963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Rectangle 502"/>
            <p:cNvSpPr>
              <a:spLocks noChangeArrowheads="1"/>
            </p:cNvSpPr>
            <p:nvPr/>
          </p:nvSpPr>
          <p:spPr bwMode="auto">
            <a:xfrm>
              <a:off x="1027113" y="1371601"/>
              <a:ext cx="111125" cy="111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Rectangle 503"/>
            <p:cNvSpPr>
              <a:spLocks noChangeArrowheads="1"/>
            </p:cNvSpPr>
            <p:nvPr/>
          </p:nvSpPr>
          <p:spPr bwMode="auto">
            <a:xfrm>
              <a:off x="1168401" y="1371601"/>
              <a:ext cx="26988" cy="111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Rectangle 504"/>
            <p:cNvSpPr>
              <a:spLocks noChangeArrowheads="1"/>
            </p:cNvSpPr>
            <p:nvPr/>
          </p:nvSpPr>
          <p:spPr bwMode="auto">
            <a:xfrm>
              <a:off x="1225551" y="1341439"/>
              <a:ext cx="25400" cy="171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Rectangle 505"/>
            <p:cNvSpPr>
              <a:spLocks noChangeArrowheads="1"/>
            </p:cNvSpPr>
            <p:nvPr/>
          </p:nvSpPr>
          <p:spPr bwMode="auto">
            <a:xfrm>
              <a:off x="971551" y="1371601"/>
              <a:ext cx="25400" cy="111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Rectangle 506"/>
            <p:cNvSpPr>
              <a:spLocks noChangeArrowheads="1"/>
            </p:cNvSpPr>
            <p:nvPr/>
          </p:nvSpPr>
          <p:spPr bwMode="auto">
            <a:xfrm>
              <a:off x="915988" y="1341439"/>
              <a:ext cx="25400" cy="171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07"/>
            <p:cNvSpPr>
              <a:spLocks noEditPoints="1"/>
            </p:cNvSpPr>
            <p:nvPr/>
          </p:nvSpPr>
          <p:spPr bwMode="auto">
            <a:xfrm>
              <a:off x="1584326" y="1300164"/>
              <a:ext cx="334963" cy="250825"/>
            </a:xfrm>
            <a:custGeom>
              <a:avLst/>
              <a:gdLst>
                <a:gd name="T0" fmla="*/ 0 w 211"/>
                <a:gd name="T1" fmla="*/ 0 h 158"/>
                <a:gd name="T2" fmla="*/ 0 w 211"/>
                <a:gd name="T3" fmla="*/ 158 h 158"/>
                <a:gd name="T4" fmla="*/ 211 w 211"/>
                <a:gd name="T5" fmla="*/ 158 h 158"/>
                <a:gd name="T6" fmla="*/ 211 w 211"/>
                <a:gd name="T7" fmla="*/ 0 h 158"/>
                <a:gd name="T8" fmla="*/ 0 w 211"/>
                <a:gd name="T9" fmla="*/ 0 h 158"/>
                <a:gd name="T10" fmla="*/ 129 w 211"/>
                <a:gd name="T11" fmla="*/ 18 h 158"/>
                <a:gd name="T12" fmla="*/ 129 w 211"/>
                <a:gd name="T13" fmla="*/ 140 h 158"/>
                <a:gd name="T14" fmla="*/ 81 w 211"/>
                <a:gd name="T15" fmla="*/ 140 h 158"/>
                <a:gd name="T16" fmla="*/ 81 w 211"/>
                <a:gd name="T17" fmla="*/ 18 h 158"/>
                <a:gd name="T18" fmla="*/ 129 w 211"/>
                <a:gd name="T19" fmla="*/ 18 h 158"/>
                <a:gd name="T20" fmla="*/ 18 w 211"/>
                <a:gd name="T21" fmla="*/ 18 h 158"/>
                <a:gd name="T22" fmla="*/ 64 w 211"/>
                <a:gd name="T23" fmla="*/ 18 h 158"/>
                <a:gd name="T24" fmla="*/ 64 w 211"/>
                <a:gd name="T25" fmla="*/ 140 h 158"/>
                <a:gd name="T26" fmla="*/ 18 w 211"/>
                <a:gd name="T27" fmla="*/ 140 h 158"/>
                <a:gd name="T28" fmla="*/ 18 w 211"/>
                <a:gd name="T29" fmla="*/ 18 h 158"/>
                <a:gd name="T30" fmla="*/ 193 w 211"/>
                <a:gd name="T31" fmla="*/ 140 h 158"/>
                <a:gd name="T32" fmla="*/ 147 w 211"/>
                <a:gd name="T33" fmla="*/ 140 h 158"/>
                <a:gd name="T34" fmla="*/ 147 w 211"/>
                <a:gd name="T35" fmla="*/ 18 h 158"/>
                <a:gd name="T36" fmla="*/ 193 w 211"/>
                <a:gd name="T37" fmla="*/ 18 h 158"/>
                <a:gd name="T38" fmla="*/ 193 w 211"/>
                <a:gd name="T39" fmla="*/ 14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158">
                  <a:moveTo>
                    <a:pt x="0" y="0"/>
                  </a:moveTo>
                  <a:lnTo>
                    <a:pt x="0" y="158"/>
                  </a:lnTo>
                  <a:lnTo>
                    <a:pt x="211" y="158"/>
                  </a:lnTo>
                  <a:lnTo>
                    <a:pt x="211" y="0"/>
                  </a:lnTo>
                  <a:lnTo>
                    <a:pt x="0" y="0"/>
                  </a:lnTo>
                  <a:close/>
                  <a:moveTo>
                    <a:pt x="129" y="18"/>
                  </a:moveTo>
                  <a:lnTo>
                    <a:pt x="129" y="140"/>
                  </a:lnTo>
                  <a:lnTo>
                    <a:pt x="81" y="140"/>
                  </a:lnTo>
                  <a:lnTo>
                    <a:pt x="81" y="18"/>
                  </a:lnTo>
                  <a:lnTo>
                    <a:pt x="129" y="18"/>
                  </a:lnTo>
                  <a:close/>
                  <a:moveTo>
                    <a:pt x="18" y="18"/>
                  </a:moveTo>
                  <a:lnTo>
                    <a:pt x="64" y="18"/>
                  </a:lnTo>
                  <a:lnTo>
                    <a:pt x="64" y="140"/>
                  </a:lnTo>
                  <a:lnTo>
                    <a:pt x="18" y="140"/>
                  </a:lnTo>
                  <a:lnTo>
                    <a:pt x="18" y="18"/>
                  </a:lnTo>
                  <a:close/>
                  <a:moveTo>
                    <a:pt x="193" y="140"/>
                  </a:moveTo>
                  <a:lnTo>
                    <a:pt x="147" y="140"/>
                  </a:lnTo>
                  <a:lnTo>
                    <a:pt x="147" y="18"/>
                  </a:lnTo>
                  <a:lnTo>
                    <a:pt x="193" y="18"/>
                  </a:lnTo>
                  <a:lnTo>
                    <a:pt x="193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08"/>
            <p:cNvSpPr/>
            <p:nvPr/>
          </p:nvSpPr>
          <p:spPr bwMode="auto">
            <a:xfrm>
              <a:off x="9023351" y="757239"/>
              <a:ext cx="85725" cy="85725"/>
            </a:xfrm>
            <a:custGeom>
              <a:avLst/>
              <a:gdLst>
                <a:gd name="T0" fmla="*/ 0 w 54"/>
                <a:gd name="T1" fmla="*/ 54 h 54"/>
                <a:gd name="T2" fmla="*/ 54 w 54"/>
                <a:gd name="T3" fmla="*/ 0 h 54"/>
                <a:gd name="T4" fmla="*/ 0 w 54"/>
                <a:gd name="T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54">
                  <a:moveTo>
                    <a:pt x="0" y="54"/>
                  </a:moveTo>
                  <a:lnTo>
                    <a:pt x="54" y="0"/>
                  </a:lnTo>
                  <a:lnTo>
                    <a:pt x="0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Line 509"/>
            <p:cNvSpPr>
              <a:spLocks noChangeShapeType="1"/>
            </p:cNvSpPr>
            <p:nvPr/>
          </p:nvSpPr>
          <p:spPr bwMode="auto">
            <a:xfrm flipV="1">
              <a:off x="9023351" y="757239"/>
              <a:ext cx="85725" cy="85725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Line 510"/>
            <p:cNvSpPr>
              <a:spLocks noChangeShapeType="1"/>
            </p:cNvSpPr>
            <p:nvPr/>
          </p:nvSpPr>
          <p:spPr bwMode="auto">
            <a:xfrm>
              <a:off x="9023351" y="6715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Line 511"/>
            <p:cNvSpPr>
              <a:spLocks noChangeShapeType="1"/>
            </p:cNvSpPr>
            <p:nvPr/>
          </p:nvSpPr>
          <p:spPr bwMode="auto">
            <a:xfrm>
              <a:off x="9023351" y="6715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512"/>
            <p:cNvSpPr/>
            <p:nvPr/>
          </p:nvSpPr>
          <p:spPr bwMode="auto">
            <a:xfrm>
              <a:off x="9023351" y="590551"/>
              <a:ext cx="168275" cy="333375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513"/>
            <p:cNvSpPr/>
            <p:nvPr/>
          </p:nvSpPr>
          <p:spPr bwMode="auto">
            <a:xfrm>
              <a:off x="9690101" y="590551"/>
              <a:ext cx="177800" cy="331788"/>
            </a:xfrm>
            <a:custGeom>
              <a:avLst/>
              <a:gdLst>
                <a:gd name="T0" fmla="*/ 149 w 153"/>
                <a:gd name="T1" fmla="*/ 137 h 286"/>
                <a:gd name="T2" fmla="*/ 16 w 153"/>
                <a:gd name="T3" fmla="*/ 3 h 286"/>
                <a:gd name="T4" fmla="*/ 9 w 153"/>
                <a:gd name="T5" fmla="*/ 0 h 286"/>
                <a:gd name="T6" fmla="*/ 3 w 153"/>
                <a:gd name="T7" fmla="*/ 3 h 286"/>
                <a:gd name="T8" fmla="*/ 2 w 153"/>
                <a:gd name="T9" fmla="*/ 3 h 286"/>
                <a:gd name="T10" fmla="*/ 0 w 153"/>
                <a:gd name="T11" fmla="*/ 10 h 286"/>
                <a:gd name="T12" fmla="*/ 0 w 153"/>
                <a:gd name="T13" fmla="*/ 75 h 286"/>
                <a:gd name="T14" fmla="*/ 2 w 153"/>
                <a:gd name="T15" fmla="*/ 81 h 286"/>
                <a:gd name="T16" fmla="*/ 64 w 153"/>
                <a:gd name="T17" fmla="*/ 143 h 286"/>
                <a:gd name="T18" fmla="*/ 2 w 153"/>
                <a:gd name="T19" fmla="*/ 205 h 286"/>
                <a:gd name="T20" fmla="*/ 0 w 153"/>
                <a:gd name="T21" fmla="*/ 212 h 286"/>
                <a:gd name="T22" fmla="*/ 0 w 153"/>
                <a:gd name="T23" fmla="*/ 277 h 286"/>
                <a:gd name="T24" fmla="*/ 2 w 153"/>
                <a:gd name="T25" fmla="*/ 283 h 286"/>
                <a:gd name="T26" fmla="*/ 3 w 153"/>
                <a:gd name="T27" fmla="*/ 283 h 286"/>
                <a:gd name="T28" fmla="*/ 9 w 153"/>
                <a:gd name="T29" fmla="*/ 286 h 286"/>
                <a:gd name="T30" fmla="*/ 16 w 153"/>
                <a:gd name="T31" fmla="*/ 283 h 286"/>
                <a:gd name="T32" fmla="*/ 149 w 153"/>
                <a:gd name="T33" fmla="*/ 150 h 286"/>
                <a:gd name="T34" fmla="*/ 149 w 153"/>
                <a:gd name="T35" fmla="*/ 137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286">
                  <a:moveTo>
                    <a:pt x="149" y="137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4" y="1"/>
                    <a:pt x="11" y="0"/>
                    <a:pt x="9" y="0"/>
                  </a:cubicBezTo>
                  <a:cubicBezTo>
                    <a:pt x="7" y="0"/>
                    <a:pt x="4" y="1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7"/>
                    <a:pt x="1" y="79"/>
                    <a:pt x="2" y="81"/>
                  </a:cubicBezTo>
                  <a:cubicBezTo>
                    <a:pt x="64" y="143"/>
                    <a:pt x="64" y="143"/>
                    <a:pt x="64" y="143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7"/>
                    <a:pt x="0" y="209"/>
                    <a:pt x="0" y="212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279"/>
                    <a:pt x="1" y="281"/>
                    <a:pt x="2" y="283"/>
                  </a:cubicBezTo>
                  <a:cubicBezTo>
                    <a:pt x="3" y="283"/>
                    <a:pt x="3" y="283"/>
                    <a:pt x="3" y="283"/>
                  </a:cubicBezTo>
                  <a:cubicBezTo>
                    <a:pt x="4" y="285"/>
                    <a:pt x="7" y="286"/>
                    <a:pt x="9" y="286"/>
                  </a:cubicBezTo>
                  <a:cubicBezTo>
                    <a:pt x="12" y="286"/>
                    <a:pt x="14" y="285"/>
                    <a:pt x="16" y="283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3" y="146"/>
                    <a:pt x="153" y="140"/>
                    <a:pt x="149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514"/>
            <p:cNvSpPr>
              <a:spLocks noEditPoints="1"/>
            </p:cNvSpPr>
            <p:nvPr/>
          </p:nvSpPr>
          <p:spPr bwMode="auto">
            <a:xfrm>
              <a:off x="10272713" y="587376"/>
              <a:ext cx="333375" cy="334963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515"/>
            <p:cNvSpPr>
              <a:spLocks noEditPoints="1"/>
            </p:cNvSpPr>
            <p:nvPr/>
          </p:nvSpPr>
          <p:spPr bwMode="auto">
            <a:xfrm>
              <a:off x="6264276" y="4598989"/>
              <a:ext cx="333375" cy="334963"/>
            </a:xfrm>
            <a:custGeom>
              <a:avLst/>
              <a:gdLst>
                <a:gd name="T0" fmla="*/ 0 w 210"/>
                <a:gd name="T1" fmla="*/ 0 h 211"/>
                <a:gd name="T2" fmla="*/ 0 w 210"/>
                <a:gd name="T3" fmla="*/ 211 h 211"/>
                <a:gd name="T4" fmla="*/ 210 w 210"/>
                <a:gd name="T5" fmla="*/ 211 h 211"/>
                <a:gd name="T6" fmla="*/ 210 w 210"/>
                <a:gd name="T7" fmla="*/ 0 h 211"/>
                <a:gd name="T8" fmla="*/ 0 w 210"/>
                <a:gd name="T9" fmla="*/ 0 h 211"/>
                <a:gd name="T10" fmla="*/ 17 w 210"/>
                <a:gd name="T11" fmla="*/ 136 h 211"/>
                <a:gd name="T12" fmla="*/ 75 w 210"/>
                <a:gd name="T13" fmla="*/ 193 h 211"/>
                <a:gd name="T14" fmla="*/ 17 w 210"/>
                <a:gd name="T15" fmla="*/ 193 h 211"/>
                <a:gd name="T16" fmla="*/ 17 w 210"/>
                <a:gd name="T17" fmla="*/ 136 h 211"/>
                <a:gd name="T18" fmla="*/ 12 w 210"/>
                <a:gd name="T19" fmla="*/ 105 h 211"/>
                <a:gd name="T20" fmla="*/ 105 w 210"/>
                <a:gd name="T21" fmla="*/ 105 h 211"/>
                <a:gd name="T22" fmla="*/ 105 w 210"/>
                <a:gd name="T23" fmla="*/ 198 h 211"/>
                <a:gd name="T24" fmla="*/ 12 w 210"/>
                <a:gd name="T25" fmla="*/ 10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0" h="211">
                  <a:moveTo>
                    <a:pt x="0" y="0"/>
                  </a:moveTo>
                  <a:lnTo>
                    <a:pt x="0" y="211"/>
                  </a:lnTo>
                  <a:lnTo>
                    <a:pt x="210" y="211"/>
                  </a:lnTo>
                  <a:lnTo>
                    <a:pt x="210" y="0"/>
                  </a:lnTo>
                  <a:lnTo>
                    <a:pt x="0" y="0"/>
                  </a:lnTo>
                  <a:close/>
                  <a:moveTo>
                    <a:pt x="17" y="136"/>
                  </a:moveTo>
                  <a:lnTo>
                    <a:pt x="75" y="193"/>
                  </a:lnTo>
                  <a:lnTo>
                    <a:pt x="17" y="193"/>
                  </a:lnTo>
                  <a:lnTo>
                    <a:pt x="17" y="136"/>
                  </a:lnTo>
                  <a:close/>
                  <a:moveTo>
                    <a:pt x="12" y="105"/>
                  </a:moveTo>
                  <a:lnTo>
                    <a:pt x="105" y="105"/>
                  </a:lnTo>
                  <a:lnTo>
                    <a:pt x="105" y="198"/>
                  </a:lnTo>
                  <a:lnTo>
                    <a:pt x="12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516"/>
            <p:cNvSpPr>
              <a:spLocks noEditPoints="1"/>
            </p:cNvSpPr>
            <p:nvPr/>
          </p:nvSpPr>
          <p:spPr bwMode="auto">
            <a:xfrm>
              <a:off x="249238" y="1927226"/>
              <a:ext cx="331788" cy="333375"/>
            </a:xfrm>
            <a:custGeom>
              <a:avLst/>
              <a:gdLst>
                <a:gd name="T0" fmla="*/ 286 w 286"/>
                <a:gd name="T1" fmla="*/ 131 h 288"/>
                <a:gd name="T2" fmla="*/ 259 w 286"/>
                <a:gd name="T3" fmla="*/ 131 h 288"/>
                <a:gd name="T4" fmla="*/ 155 w 286"/>
                <a:gd name="T5" fmla="*/ 26 h 288"/>
                <a:gd name="T6" fmla="*/ 155 w 286"/>
                <a:gd name="T7" fmla="*/ 0 h 288"/>
                <a:gd name="T8" fmla="*/ 131 w 286"/>
                <a:gd name="T9" fmla="*/ 0 h 288"/>
                <a:gd name="T10" fmla="*/ 131 w 286"/>
                <a:gd name="T11" fmla="*/ 26 h 288"/>
                <a:gd name="T12" fmla="*/ 27 w 286"/>
                <a:gd name="T13" fmla="*/ 131 h 288"/>
                <a:gd name="T14" fmla="*/ 0 w 286"/>
                <a:gd name="T15" fmla="*/ 131 h 288"/>
                <a:gd name="T16" fmla="*/ 0 w 286"/>
                <a:gd name="T17" fmla="*/ 155 h 288"/>
                <a:gd name="T18" fmla="*/ 28 w 286"/>
                <a:gd name="T19" fmla="*/ 155 h 288"/>
                <a:gd name="T20" fmla="*/ 131 w 286"/>
                <a:gd name="T21" fmla="*/ 258 h 288"/>
                <a:gd name="T22" fmla="*/ 131 w 286"/>
                <a:gd name="T23" fmla="*/ 288 h 288"/>
                <a:gd name="T24" fmla="*/ 155 w 286"/>
                <a:gd name="T25" fmla="*/ 288 h 288"/>
                <a:gd name="T26" fmla="*/ 155 w 286"/>
                <a:gd name="T27" fmla="*/ 258 h 288"/>
                <a:gd name="T28" fmla="*/ 259 w 286"/>
                <a:gd name="T29" fmla="*/ 155 h 288"/>
                <a:gd name="T30" fmla="*/ 286 w 286"/>
                <a:gd name="T31" fmla="*/ 155 h 288"/>
                <a:gd name="T32" fmla="*/ 286 w 286"/>
                <a:gd name="T33" fmla="*/ 131 h 288"/>
                <a:gd name="T34" fmla="*/ 235 w 286"/>
                <a:gd name="T35" fmla="*/ 131 h 288"/>
                <a:gd name="T36" fmla="*/ 155 w 286"/>
                <a:gd name="T37" fmla="*/ 131 h 288"/>
                <a:gd name="T38" fmla="*/ 155 w 286"/>
                <a:gd name="T39" fmla="*/ 50 h 288"/>
                <a:gd name="T40" fmla="*/ 235 w 286"/>
                <a:gd name="T41" fmla="*/ 131 h 288"/>
                <a:gd name="T42" fmla="*/ 131 w 286"/>
                <a:gd name="T43" fmla="*/ 50 h 288"/>
                <a:gd name="T44" fmla="*/ 131 w 286"/>
                <a:gd name="T45" fmla="*/ 131 h 288"/>
                <a:gd name="T46" fmla="*/ 51 w 286"/>
                <a:gd name="T47" fmla="*/ 131 h 288"/>
                <a:gd name="T48" fmla="*/ 131 w 286"/>
                <a:gd name="T49" fmla="*/ 50 h 288"/>
                <a:gd name="T50" fmla="*/ 52 w 286"/>
                <a:gd name="T51" fmla="*/ 155 h 288"/>
                <a:gd name="T52" fmla="*/ 131 w 286"/>
                <a:gd name="T53" fmla="*/ 155 h 288"/>
                <a:gd name="T54" fmla="*/ 131 w 286"/>
                <a:gd name="T55" fmla="*/ 234 h 288"/>
                <a:gd name="T56" fmla="*/ 52 w 286"/>
                <a:gd name="T57" fmla="*/ 155 h 288"/>
                <a:gd name="T58" fmla="*/ 155 w 286"/>
                <a:gd name="T59" fmla="*/ 234 h 288"/>
                <a:gd name="T60" fmla="*/ 155 w 286"/>
                <a:gd name="T61" fmla="*/ 155 h 288"/>
                <a:gd name="T62" fmla="*/ 235 w 286"/>
                <a:gd name="T63" fmla="*/ 155 h 288"/>
                <a:gd name="T64" fmla="*/ 155 w 286"/>
                <a:gd name="T65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6" h="288">
                  <a:moveTo>
                    <a:pt x="286" y="131"/>
                  </a:moveTo>
                  <a:cubicBezTo>
                    <a:pt x="259" y="131"/>
                    <a:pt x="259" y="131"/>
                    <a:pt x="259" y="131"/>
                  </a:cubicBezTo>
                  <a:cubicBezTo>
                    <a:pt x="254" y="76"/>
                    <a:pt x="210" y="31"/>
                    <a:pt x="155" y="2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76" y="32"/>
                    <a:pt x="32" y="76"/>
                    <a:pt x="27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28" y="155"/>
                    <a:pt x="28" y="155"/>
                    <a:pt x="28" y="155"/>
                  </a:cubicBezTo>
                  <a:cubicBezTo>
                    <a:pt x="33" y="209"/>
                    <a:pt x="77" y="252"/>
                    <a:pt x="131" y="258"/>
                  </a:cubicBezTo>
                  <a:cubicBezTo>
                    <a:pt x="131" y="288"/>
                    <a:pt x="131" y="288"/>
                    <a:pt x="131" y="288"/>
                  </a:cubicBezTo>
                  <a:cubicBezTo>
                    <a:pt x="155" y="288"/>
                    <a:pt x="155" y="288"/>
                    <a:pt x="155" y="28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210" y="253"/>
                    <a:pt x="253" y="209"/>
                    <a:pt x="259" y="155"/>
                  </a:cubicBezTo>
                  <a:cubicBezTo>
                    <a:pt x="286" y="155"/>
                    <a:pt x="286" y="155"/>
                    <a:pt x="286" y="155"/>
                  </a:cubicBezTo>
                  <a:lnTo>
                    <a:pt x="286" y="131"/>
                  </a:lnTo>
                  <a:close/>
                  <a:moveTo>
                    <a:pt x="235" y="131"/>
                  </a:moveTo>
                  <a:cubicBezTo>
                    <a:pt x="155" y="131"/>
                    <a:pt x="155" y="131"/>
                    <a:pt x="155" y="131"/>
                  </a:cubicBezTo>
                  <a:cubicBezTo>
                    <a:pt x="155" y="50"/>
                    <a:pt x="155" y="50"/>
                    <a:pt x="155" y="50"/>
                  </a:cubicBezTo>
                  <a:cubicBezTo>
                    <a:pt x="197" y="55"/>
                    <a:pt x="231" y="89"/>
                    <a:pt x="235" y="131"/>
                  </a:cubicBezTo>
                  <a:close/>
                  <a:moveTo>
                    <a:pt x="131" y="50"/>
                  </a:moveTo>
                  <a:cubicBezTo>
                    <a:pt x="131" y="131"/>
                    <a:pt x="131" y="131"/>
                    <a:pt x="131" y="131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56" y="89"/>
                    <a:pt x="89" y="56"/>
                    <a:pt x="131" y="50"/>
                  </a:cubicBezTo>
                  <a:close/>
                  <a:moveTo>
                    <a:pt x="52" y="155"/>
                  </a:moveTo>
                  <a:cubicBezTo>
                    <a:pt x="131" y="155"/>
                    <a:pt x="131" y="155"/>
                    <a:pt x="131" y="155"/>
                  </a:cubicBezTo>
                  <a:cubicBezTo>
                    <a:pt x="131" y="234"/>
                    <a:pt x="131" y="234"/>
                    <a:pt x="131" y="234"/>
                  </a:cubicBezTo>
                  <a:cubicBezTo>
                    <a:pt x="90" y="228"/>
                    <a:pt x="57" y="196"/>
                    <a:pt x="52" y="155"/>
                  </a:cubicBezTo>
                  <a:close/>
                  <a:moveTo>
                    <a:pt x="155" y="234"/>
                  </a:moveTo>
                  <a:cubicBezTo>
                    <a:pt x="155" y="155"/>
                    <a:pt x="155" y="155"/>
                    <a:pt x="15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29" y="196"/>
                    <a:pt x="196" y="229"/>
                    <a:pt x="155" y="2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517"/>
            <p:cNvSpPr/>
            <p:nvPr/>
          </p:nvSpPr>
          <p:spPr bwMode="auto">
            <a:xfrm>
              <a:off x="9102726" y="5413376"/>
              <a:ext cx="0" cy="3175"/>
            </a:xfrm>
            <a:custGeom>
              <a:avLst/>
              <a:gdLst>
                <a:gd name="T0" fmla="*/ 1 h 2"/>
                <a:gd name="T1" fmla="*/ 2 h 2"/>
                <a:gd name="T2" fmla="*/ 1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518"/>
            <p:cNvSpPr/>
            <p:nvPr/>
          </p:nvSpPr>
          <p:spPr bwMode="auto">
            <a:xfrm>
              <a:off x="9020176" y="5268914"/>
              <a:ext cx="163513" cy="146050"/>
            </a:xfrm>
            <a:custGeom>
              <a:avLst/>
              <a:gdLst>
                <a:gd name="T0" fmla="*/ 71 w 141"/>
                <a:gd name="T1" fmla="*/ 126 h 126"/>
                <a:gd name="T2" fmla="*/ 71 w 141"/>
                <a:gd name="T3" fmla="*/ 125 h 126"/>
                <a:gd name="T4" fmla="*/ 71 w 141"/>
                <a:gd name="T5" fmla="*/ 126 h 126"/>
                <a:gd name="T6" fmla="*/ 141 w 141"/>
                <a:gd name="T7" fmla="*/ 36 h 126"/>
                <a:gd name="T8" fmla="*/ 71 w 141"/>
                <a:gd name="T9" fmla="*/ 0 h 126"/>
                <a:gd name="T10" fmla="*/ 71 w 141"/>
                <a:gd name="T11" fmla="*/ 0 h 126"/>
                <a:gd name="T12" fmla="*/ 71 w 141"/>
                <a:gd name="T13" fmla="*/ 0 h 126"/>
                <a:gd name="T14" fmla="*/ 70 w 141"/>
                <a:gd name="T15" fmla="*/ 0 h 126"/>
                <a:gd name="T16" fmla="*/ 70 w 141"/>
                <a:gd name="T17" fmla="*/ 0 h 126"/>
                <a:gd name="T18" fmla="*/ 0 w 141"/>
                <a:gd name="T19" fmla="*/ 35 h 126"/>
                <a:gd name="T20" fmla="*/ 71 w 141"/>
                <a:gd name="T21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26">
                  <a:moveTo>
                    <a:pt x="71" y="126"/>
                  </a:moveTo>
                  <a:cubicBezTo>
                    <a:pt x="71" y="126"/>
                    <a:pt x="71" y="125"/>
                    <a:pt x="71" y="125"/>
                  </a:cubicBezTo>
                  <a:cubicBezTo>
                    <a:pt x="71" y="125"/>
                    <a:pt x="71" y="126"/>
                    <a:pt x="71" y="126"/>
                  </a:cubicBezTo>
                  <a:cubicBezTo>
                    <a:pt x="83" y="88"/>
                    <a:pt x="108" y="57"/>
                    <a:pt x="141" y="36"/>
                  </a:cubicBezTo>
                  <a:cubicBezTo>
                    <a:pt x="122" y="17"/>
                    <a:pt x="98" y="4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44" y="4"/>
                    <a:pt x="19" y="17"/>
                    <a:pt x="0" y="35"/>
                  </a:cubicBezTo>
                  <a:cubicBezTo>
                    <a:pt x="33" y="56"/>
                    <a:pt x="58" y="88"/>
                    <a:pt x="71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519"/>
            <p:cNvSpPr/>
            <p:nvPr/>
          </p:nvSpPr>
          <p:spPr bwMode="auto">
            <a:xfrm>
              <a:off x="8936038" y="5310189"/>
              <a:ext cx="146050" cy="292100"/>
            </a:xfrm>
            <a:custGeom>
              <a:avLst/>
              <a:gdLst>
                <a:gd name="T0" fmla="*/ 126 w 126"/>
                <a:gd name="T1" fmla="*/ 252 h 252"/>
                <a:gd name="T2" fmla="*/ 126 w 126"/>
                <a:gd name="T3" fmla="*/ 127 h 252"/>
                <a:gd name="T4" fmla="*/ 126 w 126"/>
                <a:gd name="T5" fmla="*/ 127 h 252"/>
                <a:gd name="T6" fmla="*/ 0 w 126"/>
                <a:gd name="T7" fmla="*/ 0 h 252"/>
                <a:gd name="T8" fmla="*/ 0 w 126"/>
                <a:gd name="T9" fmla="*/ 127 h 252"/>
                <a:gd name="T10" fmla="*/ 0 w 126"/>
                <a:gd name="T11" fmla="*/ 127 h 252"/>
                <a:gd name="T12" fmla="*/ 126 w 126"/>
                <a:gd name="T13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252">
                  <a:moveTo>
                    <a:pt x="126" y="252"/>
                  </a:moveTo>
                  <a:cubicBezTo>
                    <a:pt x="126" y="127"/>
                    <a:pt x="126" y="127"/>
                    <a:pt x="126" y="127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18" y="61"/>
                    <a:pt x="66" y="8"/>
                    <a:pt x="0" y="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9" y="192"/>
                    <a:pt x="61" y="243"/>
                    <a:pt x="126" y="2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520"/>
            <p:cNvSpPr/>
            <p:nvPr/>
          </p:nvSpPr>
          <p:spPr bwMode="auto">
            <a:xfrm>
              <a:off x="9123363" y="5310189"/>
              <a:ext cx="146050" cy="292100"/>
            </a:xfrm>
            <a:custGeom>
              <a:avLst/>
              <a:gdLst>
                <a:gd name="T0" fmla="*/ 127 w 127"/>
                <a:gd name="T1" fmla="*/ 0 h 252"/>
                <a:gd name="T2" fmla="*/ 0 w 127"/>
                <a:gd name="T3" fmla="*/ 127 h 252"/>
                <a:gd name="T4" fmla="*/ 0 w 127"/>
                <a:gd name="T5" fmla="*/ 127 h 252"/>
                <a:gd name="T6" fmla="*/ 0 w 127"/>
                <a:gd name="T7" fmla="*/ 252 h 252"/>
                <a:gd name="T8" fmla="*/ 127 w 127"/>
                <a:gd name="T9" fmla="*/ 127 h 252"/>
                <a:gd name="T10" fmla="*/ 127 w 127"/>
                <a:gd name="T11" fmla="*/ 127 h 252"/>
                <a:gd name="T12" fmla="*/ 127 w 127"/>
                <a:gd name="T13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252">
                  <a:moveTo>
                    <a:pt x="127" y="0"/>
                  </a:moveTo>
                  <a:cubicBezTo>
                    <a:pt x="61" y="8"/>
                    <a:pt x="8" y="61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66" y="243"/>
                    <a:pt x="118" y="192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lnTo>
                    <a:pt x="1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521"/>
            <p:cNvSpPr/>
            <p:nvPr/>
          </p:nvSpPr>
          <p:spPr bwMode="auto">
            <a:xfrm>
              <a:off x="1585913" y="6029326"/>
              <a:ext cx="333375" cy="147638"/>
            </a:xfrm>
            <a:custGeom>
              <a:avLst/>
              <a:gdLst>
                <a:gd name="T0" fmla="*/ 255 w 288"/>
                <a:gd name="T1" fmla="*/ 0 h 127"/>
                <a:gd name="T2" fmla="*/ 255 w 288"/>
                <a:gd name="T3" fmla="*/ 0 h 127"/>
                <a:gd name="T4" fmla="*/ 254 w 288"/>
                <a:gd name="T5" fmla="*/ 0 h 127"/>
                <a:gd name="T6" fmla="*/ 222 w 288"/>
                <a:gd name="T7" fmla="*/ 95 h 127"/>
                <a:gd name="T8" fmla="*/ 210 w 288"/>
                <a:gd name="T9" fmla="*/ 106 h 127"/>
                <a:gd name="T10" fmla="*/ 199 w 288"/>
                <a:gd name="T11" fmla="*/ 95 h 127"/>
                <a:gd name="T12" fmla="*/ 166 w 288"/>
                <a:gd name="T13" fmla="*/ 0 h 127"/>
                <a:gd name="T14" fmla="*/ 166 w 288"/>
                <a:gd name="T15" fmla="*/ 0 h 127"/>
                <a:gd name="T16" fmla="*/ 166 w 288"/>
                <a:gd name="T17" fmla="*/ 0 h 127"/>
                <a:gd name="T18" fmla="*/ 133 w 288"/>
                <a:gd name="T19" fmla="*/ 32 h 127"/>
                <a:gd name="T20" fmla="*/ 122 w 288"/>
                <a:gd name="T21" fmla="*/ 106 h 127"/>
                <a:gd name="T22" fmla="*/ 121 w 288"/>
                <a:gd name="T23" fmla="*/ 106 h 127"/>
                <a:gd name="T24" fmla="*/ 110 w 288"/>
                <a:gd name="T25" fmla="*/ 32 h 127"/>
                <a:gd name="T26" fmla="*/ 78 w 288"/>
                <a:gd name="T27" fmla="*/ 0 h 127"/>
                <a:gd name="T28" fmla="*/ 77 w 288"/>
                <a:gd name="T29" fmla="*/ 0 h 127"/>
                <a:gd name="T30" fmla="*/ 77 w 288"/>
                <a:gd name="T31" fmla="*/ 0 h 127"/>
                <a:gd name="T32" fmla="*/ 44 w 288"/>
                <a:gd name="T33" fmla="*/ 95 h 127"/>
                <a:gd name="T34" fmla="*/ 33 w 288"/>
                <a:gd name="T35" fmla="*/ 106 h 127"/>
                <a:gd name="T36" fmla="*/ 21 w 288"/>
                <a:gd name="T37" fmla="*/ 95 h 127"/>
                <a:gd name="T38" fmla="*/ 18 w 288"/>
                <a:gd name="T39" fmla="*/ 59 h 127"/>
                <a:gd name="T40" fmla="*/ 0 w 288"/>
                <a:gd name="T41" fmla="*/ 62 h 127"/>
                <a:gd name="T42" fmla="*/ 32 w 288"/>
                <a:gd name="T43" fmla="*/ 127 h 127"/>
                <a:gd name="T44" fmla="*/ 33 w 288"/>
                <a:gd name="T45" fmla="*/ 127 h 127"/>
                <a:gd name="T46" fmla="*/ 33 w 288"/>
                <a:gd name="T47" fmla="*/ 127 h 127"/>
                <a:gd name="T48" fmla="*/ 33 w 288"/>
                <a:gd name="T49" fmla="*/ 127 h 127"/>
                <a:gd name="T50" fmla="*/ 66 w 288"/>
                <a:gd name="T51" fmla="*/ 32 h 127"/>
                <a:gd name="T52" fmla="*/ 77 w 288"/>
                <a:gd name="T53" fmla="*/ 21 h 127"/>
                <a:gd name="T54" fmla="*/ 89 w 288"/>
                <a:gd name="T55" fmla="*/ 32 h 127"/>
                <a:gd name="T56" fmla="*/ 121 w 288"/>
                <a:gd name="T57" fmla="*/ 127 h 127"/>
                <a:gd name="T58" fmla="*/ 121 w 288"/>
                <a:gd name="T59" fmla="*/ 127 h 127"/>
                <a:gd name="T60" fmla="*/ 122 w 288"/>
                <a:gd name="T61" fmla="*/ 127 h 127"/>
                <a:gd name="T62" fmla="*/ 122 w 288"/>
                <a:gd name="T63" fmla="*/ 127 h 127"/>
                <a:gd name="T64" fmla="*/ 154 w 288"/>
                <a:gd name="T65" fmla="*/ 32 h 127"/>
                <a:gd name="T66" fmla="*/ 166 w 288"/>
                <a:gd name="T67" fmla="*/ 21 h 127"/>
                <a:gd name="T68" fmla="*/ 177 w 288"/>
                <a:gd name="T69" fmla="*/ 32 h 127"/>
                <a:gd name="T70" fmla="*/ 210 w 288"/>
                <a:gd name="T71" fmla="*/ 127 h 127"/>
                <a:gd name="T72" fmla="*/ 210 w 288"/>
                <a:gd name="T73" fmla="*/ 127 h 127"/>
                <a:gd name="T74" fmla="*/ 210 w 288"/>
                <a:gd name="T75" fmla="*/ 127 h 127"/>
                <a:gd name="T76" fmla="*/ 211 w 288"/>
                <a:gd name="T77" fmla="*/ 127 h 127"/>
                <a:gd name="T78" fmla="*/ 243 w 288"/>
                <a:gd name="T79" fmla="*/ 32 h 127"/>
                <a:gd name="T80" fmla="*/ 255 w 288"/>
                <a:gd name="T81" fmla="*/ 21 h 127"/>
                <a:gd name="T82" fmla="*/ 266 w 288"/>
                <a:gd name="T83" fmla="*/ 32 h 127"/>
                <a:gd name="T84" fmla="*/ 270 w 288"/>
                <a:gd name="T85" fmla="*/ 66 h 127"/>
                <a:gd name="T86" fmla="*/ 288 w 288"/>
                <a:gd name="T87" fmla="*/ 62 h 127"/>
                <a:gd name="T88" fmla="*/ 255 w 288"/>
                <a:gd name="T8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8" h="127">
                  <a:moveTo>
                    <a:pt x="255" y="0"/>
                  </a:moveTo>
                  <a:cubicBezTo>
                    <a:pt x="255" y="0"/>
                    <a:pt x="255" y="0"/>
                    <a:pt x="255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36" y="0"/>
                    <a:pt x="222" y="14"/>
                    <a:pt x="222" y="32"/>
                  </a:cubicBezTo>
                  <a:cubicBezTo>
                    <a:pt x="222" y="95"/>
                    <a:pt x="222" y="95"/>
                    <a:pt x="222" y="95"/>
                  </a:cubicBezTo>
                  <a:cubicBezTo>
                    <a:pt x="222" y="101"/>
                    <a:pt x="217" y="106"/>
                    <a:pt x="211" y="106"/>
                  </a:cubicBezTo>
                  <a:cubicBezTo>
                    <a:pt x="211" y="106"/>
                    <a:pt x="210" y="106"/>
                    <a:pt x="210" y="106"/>
                  </a:cubicBezTo>
                  <a:cubicBezTo>
                    <a:pt x="210" y="106"/>
                    <a:pt x="210" y="106"/>
                    <a:pt x="210" y="106"/>
                  </a:cubicBezTo>
                  <a:cubicBezTo>
                    <a:pt x="204" y="106"/>
                    <a:pt x="199" y="101"/>
                    <a:pt x="199" y="95"/>
                  </a:cubicBezTo>
                  <a:cubicBezTo>
                    <a:pt x="199" y="32"/>
                    <a:pt x="199" y="32"/>
                    <a:pt x="199" y="32"/>
                  </a:cubicBezTo>
                  <a:cubicBezTo>
                    <a:pt x="199" y="14"/>
                    <a:pt x="184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48" y="0"/>
                    <a:pt x="133" y="14"/>
                    <a:pt x="133" y="32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3" y="101"/>
                    <a:pt x="128" y="106"/>
                    <a:pt x="122" y="106"/>
                  </a:cubicBezTo>
                  <a:cubicBezTo>
                    <a:pt x="122" y="106"/>
                    <a:pt x="122" y="106"/>
                    <a:pt x="121" y="106"/>
                  </a:cubicBezTo>
                  <a:cubicBezTo>
                    <a:pt x="121" y="106"/>
                    <a:pt x="121" y="106"/>
                    <a:pt x="121" y="106"/>
                  </a:cubicBezTo>
                  <a:cubicBezTo>
                    <a:pt x="115" y="106"/>
                    <a:pt x="110" y="101"/>
                    <a:pt x="110" y="95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10" y="14"/>
                    <a:pt x="96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59" y="0"/>
                    <a:pt x="44" y="14"/>
                    <a:pt x="44" y="32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4" y="101"/>
                    <a:pt x="39" y="106"/>
                    <a:pt x="33" y="10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3" y="106"/>
                    <a:pt x="32" y="106"/>
                    <a:pt x="32" y="106"/>
                  </a:cubicBezTo>
                  <a:cubicBezTo>
                    <a:pt x="26" y="106"/>
                    <a:pt x="21" y="101"/>
                    <a:pt x="21" y="95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1" y="60"/>
                    <a:pt x="20" y="59"/>
                    <a:pt x="18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2" y="59"/>
                    <a:pt x="0" y="60"/>
                    <a:pt x="0" y="62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13"/>
                    <a:pt x="14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51" y="127"/>
                    <a:pt x="66" y="113"/>
                    <a:pt x="66" y="9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6"/>
                    <a:pt x="71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8" y="21"/>
                    <a:pt x="78" y="21"/>
                  </a:cubicBezTo>
                  <a:cubicBezTo>
                    <a:pt x="84" y="21"/>
                    <a:pt x="89" y="26"/>
                    <a:pt x="89" y="32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9" y="113"/>
                    <a:pt x="103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2" y="127"/>
                    <a:pt x="122" y="127"/>
                    <a:pt x="122" y="127"/>
                  </a:cubicBezTo>
                  <a:cubicBezTo>
                    <a:pt x="122" y="127"/>
                    <a:pt x="122" y="127"/>
                    <a:pt x="122" y="127"/>
                  </a:cubicBezTo>
                  <a:cubicBezTo>
                    <a:pt x="122" y="127"/>
                    <a:pt x="122" y="127"/>
                    <a:pt x="122" y="127"/>
                  </a:cubicBezTo>
                  <a:cubicBezTo>
                    <a:pt x="122" y="127"/>
                    <a:pt x="122" y="127"/>
                    <a:pt x="122" y="127"/>
                  </a:cubicBezTo>
                  <a:cubicBezTo>
                    <a:pt x="140" y="127"/>
                    <a:pt x="154" y="113"/>
                    <a:pt x="154" y="95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54" y="26"/>
                    <a:pt x="159" y="21"/>
                    <a:pt x="165" y="21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72" y="21"/>
                    <a:pt x="177" y="26"/>
                    <a:pt x="177" y="32"/>
                  </a:cubicBezTo>
                  <a:cubicBezTo>
                    <a:pt x="177" y="95"/>
                    <a:pt x="177" y="95"/>
                    <a:pt x="177" y="95"/>
                  </a:cubicBezTo>
                  <a:cubicBezTo>
                    <a:pt x="177" y="113"/>
                    <a:pt x="192" y="127"/>
                    <a:pt x="210" y="127"/>
                  </a:cubicBezTo>
                  <a:cubicBezTo>
                    <a:pt x="210" y="127"/>
                    <a:pt x="210" y="127"/>
                    <a:pt x="210" y="127"/>
                  </a:cubicBezTo>
                  <a:cubicBezTo>
                    <a:pt x="210" y="127"/>
                    <a:pt x="210" y="127"/>
                    <a:pt x="210" y="127"/>
                  </a:cubicBezTo>
                  <a:cubicBezTo>
                    <a:pt x="210" y="127"/>
                    <a:pt x="210" y="127"/>
                    <a:pt x="210" y="127"/>
                  </a:cubicBezTo>
                  <a:cubicBezTo>
                    <a:pt x="210" y="127"/>
                    <a:pt x="210" y="127"/>
                    <a:pt x="210" y="127"/>
                  </a:cubicBezTo>
                  <a:cubicBezTo>
                    <a:pt x="210" y="127"/>
                    <a:pt x="211" y="127"/>
                    <a:pt x="211" y="127"/>
                  </a:cubicBezTo>
                  <a:cubicBezTo>
                    <a:pt x="211" y="127"/>
                    <a:pt x="211" y="127"/>
                    <a:pt x="211" y="127"/>
                  </a:cubicBezTo>
                  <a:cubicBezTo>
                    <a:pt x="229" y="127"/>
                    <a:pt x="243" y="113"/>
                    <a:pt x="243" y="95"/>
                  </a:cubicBezTo>
                  <a:cubicBezTo>
                    <a:pt x="243" y="32"/>
                    <a:pt x="243" y="32"/>
                    <a:pt x="243" y="32"/>
                  </a:cubicBezTo>
                  <a:cubicBezTo>
                    <a:pt x="243" y="26"/>
                    <a:pt x="248" y="21"/>
                    <a:pt x="254" y="21"/>
                  </a:cubicBezTo>
                  <a:cubicBezTo>
                    <a:pt x="254" y="21"/>
                    <a:pt x="255" y="21"/>
                    <a:pt x="255" y="21"/>
                  </a:cubicBezTo>
                  <a:cubicBezTo>
                    <a:pt x="255" y="21"/>
                    <a:pt x="255" y="21"/>
                    <a:pt x="255" y="21"/>
                  </a:cubicBezTo>
                  <a:cubicBezTo>
                    <a:pt x="261" y="21"/>
                    <a:pt x="266" y="26"/>
                    <a:pt x="266" y="32"/>
                  </a:cubicBezTo>
                  <a:cubicBezTo>
                    <a:pt x="266" y="62"/>
                    <a:pt x="266" y="62"/>
                    <a:pt x="266" y="62"/>
                  </a:cubicBezTo>
                  <a:cubicBezTo>
                    <a:pt x="266" y="64"/>
                    <a:pt x="268" y="66"/>
                    <a:pt x="270" y="66"/>
                  </a:cubicBezTo>
                  <a:cubicBezTo>
                    <a:pt x="284" y="66"/>
                    <a:pt x="284" y="66"/>
                    <a:pt x="284" y="66"/>
                  </a:cubicBezTo>
                  <a:cubicBezTo>
                    <a:pt x="286" y="66"/>
                    <a:pt x="288" y="64"/>
                    <a:pt x="288" y="62"/>
                  </a:cubicBezTo>
                  <a:cubicBezTo>
                    <a:pt x="288" y="32"/>
                    <a:pt x="288" y="32"/>
                    <a:pt x="288" y="32"/>
                  </a:cubicBezTo>
                  <a:cubicBezTo>
                    <a:pt x="288" y="14"/>
                    <a:pt x="273" y="0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Rectangle 522"/>
            <p:cNvSpPr>
              <a:spLocks noChangeArrowheads="1"/>
            </p:cNvSpPr>
            <p:nvPr/>
          </p:nvSpPr>
          <p:spPr bwMode="auto">
            <a:xfrm>
              <a:off x="7085013" y="5487989"/>
              <a:ext cx="30163" cy="1127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523"/>
            <p:cNvSpPr/>
            <p:nvPr/>
          </p:nvSpPr>
          <p:spPr bwMode="auto">
            <a:xfrm>
              <a:off x="6951663" y="5267326"/>
              <a:ext cx="266700" cy="93663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524"/>
            <p:cNvSpPr/>
            <p:nvPr/>
          </p:nvSpPr>
          <p:spPr bwMode="auto">
            <a:xfrm>
              <a:off x="6981826" y="5378451"/>
              <a:ext cx="266700" cy="92075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525"/>
            <p:cNvSpPr/>
            <p:nvPr/>
          </p:nvSpPr>
          <p:spPr bwMode="auto">
            <a:xfrm>
              <a:off x="7678738" y="5265739"/>
              <a:ext cx="227013" cy="193675"/>
            </a:xfrm>
            <a:custGeom>
              <a:avLst/>
              <a:gdLst>
                <a:gd name="T0" fmla="*/ 134 w 196"/>
                <a:gd name="T1" fmla="*/ 102 h 167"/>
                <a:gd name="T2" fmla="*/ 196 w 196"/>
                <a:gd name="T3" fmla="*/ 34 h 167"/>
                <a:gd name="T4" fmla="*/ 76 w 196"/>
                <a:gd name="T5" fmla="*/ 22 h 167"/>
                <a:gd name="T6" fmla="*/ 0 w 196"/>
                <a:gd name="T7" fmla="*/ 2 h 167"/>
                <a:gd name="T8" fmla="*/ 0 w 196"/>
                <a:gd name="T9" fmla="*/ 137 h 167"/>
                <a:gd name="T10" fmla="*/ 39 w 196"/>
                <a:gd name="T11" fmla="*/ 135 h 167"/>
                <a:gd name="T12" fmla="*/ 191 w 196"/>
                <a:gd name="T13" fmla="*/ 160 h 167"/>
                <a:gd name="T14" fmla="*/ 134 w 196"/>
                <a:gd name="T15" fmla="*/ 10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" h="167">
                  <a:moveTo>
                    <a:pt x="134" y="102"/>
                  </a:moveTo>
                  <a:cubicBezTo>
                    <a:pt x="134" y="87"/>
                    <a:pt x="196" y="34"/>
                    <a:pt x="196" y="34"/>
                  </a:cubicBezTo>
                  <a:cubicBezTo>
                    <a:pt x="164" y="48"/>
                    <a:pt x="117" y="44"/>
                    <a:pt x="76" y="22"/>
                  </a:cubicBezTo>
                  <a:cubicBezTo>
                    <a:pt x="35" y="0"/>
                    <a:pt x="0" y="2"/>
                    <a:pt x="0" y="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" y="136"/>
                    <a:pt x="11" y="133"/>
                    <a:pt x="39" y="135"/>
                  </a:cubicBezTo>
                  <a:cubicBezTo>
                    <a:pt x="73" y="139"/>
                    <a:pt x="160" y="167"/>
                    <a:pt x="191" y="160"/>
                  </a:cubicBezTo>
                  <a:cubicBezTo>
                    <a:pt x="191" y="160"/>
                    <a:pt x="134" y="112"/>
                    <a:pt x="13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Rectangle 526"/>
            <p:cNvSpPr>
              <a:spLocks noChangeArrowheads="1"/>
            </p:cNvSpPr>
            <p:nvPr/>
          </p:nvSpPr>
          <p:spPr bwMode="auto">
            <a:xfrm>
              <a:off x="7623176" y="5267326"/>
              <a:ext cx="28575" cy="3333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527"/>
            <p:cNvSpPr/>
            <p:nvPr/>
          </p:nvSpPr>
          <p:spPr bwMode="auto">
            <a:xfrm>
              <a:off x="3065463" y="1254126"/>
              <a:ext cx="193675" cy="195263"/>
            </a:xfrm>
            <a:custGeom>
              <a:avLst/>
              <a:gdLst>
                <a:gd name="T0" fmla="*/ 60 w 122"/>
                <a:gd name="T1" fmla="*/ 0 h 123"/>
                <a:gd name="T2" fmla="*/ 0 w 122"/>
                <a:gd name="T3" fmla="*/ 62 h 123"/>
                <a:gd name="T4" fmla="*/ 60 w 122"/>
                <a:gd name="T5" fmla="*/ 123 h 123"/>
                <a:gd name="T6" fmla="*/ 122 w 122"/>
                <a:gd name="T7" fmla="*/ 62 h 123"/>
                <a:gd name="T8" fmla="*/ 60 w 122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3">
                  <a:moveTo>
                    <a:pt x="60" y="0"/>
                  </a:moveTo>
                  <a:lnTo>
                    <a:pt x="0" y="62"/>
                  </a:lnTo>
                  <a:lnTo>
                    <a:pt x="60" y="123"/>
                  </a:lnTo>
                  <a:lnTo>
                    <a:pt x="122" y="62"/>
                  </a:ln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528"/>
            <p:cNvSpPr>
              <a:spLocks noEditPoints="1"/>
            </p:cNvSpPr>
            <p:nvPr/>
          </p:nvSpPr>
          <p:spPr bwMode="auto">
            <a:xfrm>
              <a:off x="2922588" y="1384301"/>
              <a:ext cx="206375" cy="206375"/>
            </a:xfrm>
            <a:custGeom>
              <a:avLst/>
              <a:gdLst>
                <a:gd name="T0" fmla="*/ 25 w 178"/>
                <a:gd name="T1" fmla="*/ 71 h 179"/>
                <a:gd name="T2" fmla="*/ 0 w 178"/>
                <a:gd name="T3" fmla="*/ 152 h 179"/>
                <a:gd name="T4" fmla="*/ 27 w 178"/>
                <a:gd name="T5" fmla="*/ 179 h 179"/>
                <a:gd name="T6" fmla="*/ 108 w 178"/>
                <a:gd name="T7" fmla="*/ 153 h 179"/>
                <a:gd name="T8" fmla="*/ 178 w 178"/>
                <a:gd name="T9" fmla="*/ 57 h 179"/>
                <a:gd name="T10" fmla="*/ 121 w 178"/>
                <a:gd name="T11" fmla="*/ 0 h 179"/>
                <a:gd name="T12" fmla="*/ 25 w 178"/>
                <a:gd name="T13" fmla="*/ 71 h 179"/>
                <a:gd name="T14" fmla="*/ 81 w 178"/>
                <a:gd name="T15" fmla="*/ 120 h 179"/>
                <a:gd name="T16" fmla="*/ 59 w 178"/>
                <a:gd name="T17" fmla="*/ 120 h 179"/>
                <a:gd name="T18" fmla="*/ 59 w 178"/>
                <a:gd name="T19" fmla="*/ 98 h 179"/>
                <a:gd name="T20" fmla="*/ 81 w 178"/>
                <a:gd name="T21" fmla="*/ 98 h 179"/>
                <a:gd name="T22" fmla="*/ 81 w 178"/>
                <a:gd name="T23" fmla="*/ 12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8" h="179">
                  <a:moveTo>
                    <a:pt x="25" y="71"/>
                  </a:moveTo>
                  <a:cubicBezTo>
                    <a:pt x="38" y="88"/>
                    <a:pt x="27" y="122"/>
                    <a:pt x="0" y="152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57" y="152"/>
                    <a:pt x="91" y="141"/>
                    <a:pt x="108" y="153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21" y="0"/>
                    <a:pt x="121" y="0"/>
                    <a:pt x="121" y="0"/>
                  </a:cubicBezTo>
                  <a:lnTo>
                    <a:pt x="25" y="71"/>
                  </a:lnTo>
                  <a:close/>
                  <a:moveTo>
                    <a:pt x="81" y="120"/>
                  </a:moveTo>
                  <a:cubicBezTo>
                    <a:pt x="75" y="126"/>
                    <a:pt x="65" y="126"/>
                    <a:pt x="59" y="120"/>
                  </a:cubicBezTo>
                  <a:cubicBezTo>
                    <a:pt x="53" y="114"/>
                    <a:pt x="53" y="104"/>
                    <a:pt x="59" y="98"/>
                  </a:cubicBezTo>
                  <a:cubicBezTo>
                    <a:pt x="65" y="91"/>
                    <a:pt x="75" y="91"/>
                    <a:pt x="81" y="98"/>
                  </a:cubicBezTo>
                  <a:cubicBezTo>
                    <a:pt x="88" y="104"/>
                    <a:pt x="88" y="114"/>
                    <a:pt x="81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529"/>
            <p:cNvSpPr>
              <a:spLocks noEditPoints="1"/>
            </p:cNvSpPr>
            <p:nvPr/>
          </p:nvSpPr>
          <p:spPr bwMode="auto">
            <a:xfrm>
              <a:off x="3590926" y="1473201"/>
              <a:ext cx="117475" cy="117475"/>
            </a:xfrm>
            <a:custGeom>
              <a:avLst/>
              <a:gdLst>
                <a:gd name="T0" fmla="*/ 15 w 102"/>
                <a:gd name="T1" fmla="*/ 40 h 102"/>
                <a:gd name="T2" fmla="*/ 0 w 102"/>
                <a:gd name="T3" fmla="*/ 87 h 102"/>
                <a:gd name="T4" fmla="*/ 15 w 102"/>
                <a:gd name="T5" fmla="*/ 102 h 102"/>
                <a:gd name="T6" fmla="*/ 62 w 102"/>
                <a:gd name="T7" fmla="*/ 87 h 102"/>
                <a:gd name="T8" fmla="*/ 102 w 102"/>
                <a:gd name="T9" fmla="*/ 32 h 102"/>
                <a:gd name="T10" fmla="*/ 69 w 102"/>
                <a:gd name="T11" fmla="*/ 0 h 102"/>
                <a:gd name="T12" fmla="*/ 15 w 102"/>
                <a:gd name="T13" fmla="*/ 40 h 102"/>
                <a:gd name="T14" fmla="*/ 47 w 102"/>
                <a:gd name="T15" fmla="*/ 68 h 102"/>
                <a:gd name="T16" fmla="*/ 34 w 102"/>
                <a:gd name="T17" fmla="*/ 68 h 102"/>
                <a:gd name="T18" fmla="*/ 34 w 102"/>
                <a:gd name="T19" fmla="*/ 55 h 102"/>
                <a:gd name="T20" fmla="*/ 47 w 102"/>
                <a:gd name="T21" fmla="*/ 55 h 102"/>
                <a:gd name="T22" fmla="*/ 47 w 102"/>
                <a:gd name="T23" fmla="*/ 6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" h="102">
                  <a:moveTo>
                    <a:pt x="15" y="40"/>
                  </a:moveTo>
                  <a:cubicBezTo>
                    <a:pt x="22" y="50"/>
                    <a:pt x="16" y="69"/>
                    <a:pt x="0" y="87"/>
                  </a:cubicBezTo>
                  <a:cubicBezTo>
                    <a:pt x="15" y="102"/>
                    <a:pt x="15" y="102"/>
                    <a:pt x="15" y="102"/>
                  </a:cubicBezTo>
                  <a:cubicBezTo>
                    <a:pt x="32" y="87"/>
                    <a:pt x="52" y="80"/>
                    <a:pt x="62" y="87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69" y="0"/>
                    <a:pt x="69" y="0"/>
                    <a:pt x="69" y="0"/>
                  </a:cubicBezTo>
                  <a:lnTo>
                    <a:pt x="15" y="40"/>
                  </a:lnTo>
                  <a:close/>
                  <a:moveTo>
                    <a:pt x="47" y="68"/>
                  </a:moveTo>
                  <a:cubicBezTo>
                    <a:pt x="43" y="72"/>
                    <a:pt x="37" y="72"/>
                    <a:pt x="34" y="68"/>
                  </a:cubicBezTo>
                  <a:cubicBezTo>
                    <a:pt x="30" y="65"/>
                    <a:pt x="30" y="59"/>
                    <a:pt x="34" y="55"/>
                  </a:cubicBezTo>
                  <a:cubicBezTo>
                    <a:pt x="37" y="52"/>
                    <a:pt x="43" y="52"/>
                    <a:pt x="47" y="55"/>
                  </a:cubicBezTo>
                  <a:cubicBezTo>
                    <a:pt x="50" y="59"/>
                    <a:pt x="50" y="65"/>
                    <a:pt x="4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530"/>
            <p:cNvSpPr/>
            <p:nvPr/>
          </p:nvSpPr>
          <p:spPr bwMode="auto">
            <a:xfrm>
              <a:off x="3671888" y="1254126"/>
              <a:ext cx="254000" cy="255588"/>
            </a:xfrm>
            <a:custGeom>
              <a:avLst/>
              <a:gdLst>
                <a:gd name="T0" fmla="*/ 209 w 220"/>
                <a:gd name="T1" fmla="*/ 10 h 220"/>
                <a:gd name="T2" fmla="*/ 171 w 220"/>
                <a:gd name="T3" fmla="*/ 10 h 220"/>
                <a:gd name="T4" fmla="*/ 53 w 220"/>
                <a:gd name="T5" fmla="*/ 129 h 220"/>
                <a:gd name="T6" fmla="*/ 48 w 220"/>
                <a:gd name="T7" fmla="*/ 124 h 220"/>
                <a:gd name="T8" fmla="*/ 0 w 220"/>
                <a:gd name="T9" fmla="*/ 172 h 220"/>
                <a:gd name="T10" fmla="*/ 48 w 220"/>
                <a:gd name="T11" fmla="*/ 220 h 220"/>
                <a:gd name="T12" fmla="*/ 96 w 220"/>
                <a:gd name="T13" fmla="*/ 172 h 220"/>
                <a:gd name="T14" fmla="*/ 91 w 220"/>
                <a:gd name="T15" fmla="*/ 167 h 220"/>
                <a:gd name="T16" fmla="*/ 209 w 220"/>
                <a:gd name="T17" fmla="*/ 49 h 220"/>
                <a:gd name="T18" fmla="*/ 209 w 220"/>
                <a:gd name="T19" fmla="*/ 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0" h="220">
                  <a:moveTo>
                    <a:pt x="209" y="10"/>
                  </a:moveTo>
                  <a:cubicBezTo>
                    <a:pt x="199" y="0"/>
                    <a:pt x="182" y="0"/>
                    <a:pt x="171" y="10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48" y="124"/>
                    <a:pt x="48" y="124"/>
                    <a:pt x="48" y="12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48" y="220"/>
                    <a:pt x="48" y="220"/>
                    <a:pt x="48" y="220"/>
                  </a:cubicBezTo>
                  <a:cubicBezTo>
                    <a:pt x="96" y="172"/>
                    <a:pt x="96" y="172"/>
                    <a:pt x="96" y="172"/>
                  </a:cubicBezTo>
                  <a:cubicBezTo>
                    <a:pt x="91" y="167"/>
                    <a:pt x="91" y="167"/>
                    <a:pt x="91" y="167"/>
                  </a:cubicBezTo>
                  <a:cubicBezTo>
                    <a:pt x="209" y="49"/>
                    <a:pt x="209" y="49"/>
                    <a:pt x="209" y="49"/>
                  </a:cubicBezTo>
                  <a:cubicBezTo>
                    <a:pt x="220" y="38"/>
                    <a:pt x="220" y="21"/>
                    <a:pt x="20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531"/>
            <p:cNvSpPr/>
            <p:nvPr/>
          </p:nvSpPr>
          <p:spPr bwMode="auto">
            <a:xfrm>
              <a:off x="4252913" y="1447801"/>
              <a:ext cx="177800" cy="144463"/>
            </a:xfrm>
            <a:custGeom>
              <a:avLst/>
              <a:gdLst>
                <a:gd name="T0" fmla="*/ 124 w 153"/>
                <a:gd name="T1" fmla="*/ 5 h 125"/>
                <a:gd name="T2" fmla="*/ 114 w 153"/>
                <a:gd name="T3" fmla="*/ 0 h 125"/>
                <a:gd name="T4" fmla="*/ 52 w 153"/>
                <a:gd name="T5" fmla="*/ 48 h 125"/>
                <a:gd name="T6" fmla="*/ 5 w 153"/>
                <a:gd name="T7" fmla="*/ 91 h 125"/>
                <a:gd name="T8" fmla="*/ 46 w 153"/>
                <a:gd name="T9" fmla="*/ 124 h 125"/>
                <a:gd name="T10" fmla="*/ 152 w 153"/>
                <a:gd name="T11" fmla="*/ 41 h 125"/>
                <a:gd name="T12" fmla="*/ 153 w 153"/>
                <a:gd name="T13" fmla="*/ 40 h 125"/>
                <a:gd name="T14" fmla="*/ 124 w 153"/>
                <a:gd name="T15" fmla="*/ 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125">
                  <a:moveTo>
                    <a:pt x="124" y="5"/>
                  </a:moveTo>
                  <a:cubicBezTo>
                    <a:pt x="120" y="3"/>
                    <a:pt x="117" y="2"/>
                    <a:pt x="114" y="0"/>
                  </a:cubicBezTo>
                  <a:cubicBezTo>
                    <a:pt x="102" y="2"/>
                    <a:pt x="56" y="12"/>
                    <a:pt x="52" y="48"/>
                  </a:cubicBezTo>
                  <a:cubicBezTo>
                    <a:pt x="46" y="99"/>
                    <a:pt x="12" y="91"/>
                    <a:pt x="5" y="91"/>
                  </a:cubicBezTo>
                  <a:cubicBezTo>
                    <a:pt x="0" y="92"/>
                    <a:pt x="9" y="122"/>
                    <a:pt x="46" y="124"/>
                  </a:cubicBezTo>
                  <a:cubicBezTo>
                    <a:pt x="83" y="125"/>
                    <a:pt x="149" y="101"/>
                    <a:pt x="152" y="41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48" y="21"/>
                    <a:pt x="136" y="11"/>
                    <a:pt x="1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532"/>
            <p:cNvSpPr/>
            <p:nvPr/>
          </p:nvSpPr>
          <p:spPr bwMode="auto">
            <a:xfrm>
              <a:off x="4395788" y="1254126"/>
              <a:ext cx="198438" cy="227013"/>
            </a:xfrm>
            <a:custGeom>
              <a:avLst/>
              <a:gdLst>
                <a:gd name="T0" fmla="*/ 163 w 171"/>
                <a:gd name="T1" fmla="*/ 6 h 195"/>
                <a:gd name="T2" fmla="*/ 139 w 171"/>
                <a:gd name="T3" fmla="*/ 8 h 195"/>
                <a:gd name="T4" fmla="*/ 37 w 171"/>
                <a:gd name="T5" fmla="*/ 129 h 195"/>
                <a:gd name="T6" fmla="*/ 15 w 171"/>
                <a:gd name="T7" fmla="*/ 139 h 195"/>
                <a:gd name="T8" fmla="*/ 0 w 171"/>
                <a:gd name="T9" fmla="*/ 157 h 195"/>
                <a:gd name="T10" fmla="*/ 6 w 171"/>
                <a:gd name="T11" fmla="*/ 160 h 195"/>
                <a:gd name="T12" fmla="*/ 39 w 171"/>
                <a:gd name="T13" fmla="*/ 195 h 195"/>
                <a:gd name="T14" fmla="*/ 57 w 171"/>
                <a:gd name="T15" fmla="*/ 174 h 195"/>
                <a:gd name="T16" fmla="*/ 63 w 171"/>
                <a:gd name="T17" fmla="*/ 151 h 195"/>
                <a:gd name="T18" fmla="*/ 165 w 171"/>
                <a:gd name="T19" fmla="*/ 30 h 195"/>
                <a:gd name="T20" fmla="*/ 163 w 171"/>
                <a:gd name="T21" fmla="*/ 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195">
                  <a:moveTo>
                    <a:pt x="163" y="6"/>
                  </a:moveTo>
                  <a:cubicBezTo>
                    <a:pt x="156" y="0"/>
                    <a:pt x="145" y="1"/>
                    <a:pt x="139" y="8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29" y="129"/>
                    <a:pt x="21" y="132"/>
                    <a:pt x="15" y="139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2" y="158"/>
                    <a:pt x="4" y="159"/>
                    <a:pt x="6" y="160"/>
                  </a:cubicBezTo>
                  <a:cubicBezTo>
                    <a:pt x="19" y="166"/>
                    <a:pt x="32" y="178"/>
                    <a:pt x="39" y="195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63" y="167"/>
                    <a:pt x="64" y="159"/>
                    <a:pt x="63" y="151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71" y="23"/>
                    <a:pt x="170" y="12"/>
                    <a:pt x="16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533"/>
            <p:cNvSpPr>
              <a:spLocks noEditPoints="1"/>
            </p:cNvSpPr>
            <p:nvPr/>
          </p:nvSpPr>
          <p:spPr bwMode="auto">
            <a:xfrm>
              <a:off x="5140326" y="1473201"/>
              <a:ext cx="119063" cy="117475"/>
            </a:xfrm>
            <a:custGeom>
              <a:avLst/>
              <a:gdLst>
                <a:gd name="T0" fmla="*/ 88 w 103"/>
                <a:gd name="T1" fmla="*/ 40 h 102"/>
                <a:gd name="T2" fmla="*/ 33 w 103"/>
                <a:gd name="T3" fmla="*/ 0 h 102"/>
                <a:gd name="T4" fmla="*/ 0 w 103"/>
                <a:gd name="T5" fmla="*/ 32 h 102"/>
                <a:gd name="T6" fmla="*/ 41 w 103"/>
                <a:gd name="T7" fmla="*/ 87 h 102"/>
                <a:gd name="T8" fmla="*/ 87 w 103"/>
                <a:gd name="T9" fmla="*/ 102 h 102"/>
                <a:gd name="T10" fmla="*/ 103 w 103"/>
                <a:gd name="T11" fmla="*/ 86 h 102"/>
                <a:gd name="T12" fmla="*/ 88 w 103"/>
                <a:gd name="T13" fmla="*/ 40 h 102"/>
                <a:gd name="T14" fmla="*/ 69 w 103"/>
                <a:gd name="T15" fmla="*/ 68 h 102"/>
                <a:gd name="T16" fmla="*/ 56 w 103"/>
                <a:gd name="T17" fmla="*/ 68 h 102"/>
                <a:gd name="T18" fmla="*/ 56 w 103"/>
                <a:gd name="T19" fmla="*/ 55 h 102"/>
                <a:gd name="T20" fmla="*/ 69 w 103"/>
                <a:gd name="T21" fmla="*/ 55 h 102"/>
                <a:gd name="T22" fmla="*/ 69 w 103"/>
                <a:gd name="T23" fmla="*/ 6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102">
                  <a:moveTo>
                    <a:pt x="88" y="4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50" y="80"/>
                    <a:pt x="70" y="86"/>
                    <a:pt x="87" y="102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87" y="69"/>
                    <a:pt x="81" y="50"/>
                    <a:pt x="88" y="40"/>
                  </a:cubicBezTo>
                  <a:close/>
                  <a:moveTo>
                    <a:pt x="69" y="68"/>
                  </a:moveTo>
                  <a:cubicBezTo>
                    <a:pt x="65" y="72"/>
                    <a:pt x="60" y="72"/>
                    <a:pt x="56" y="68"/>
                  </a:cubicBezTo>
                  <a:cubicBezTo>
                    <a:pt x="52" y="65"/>
                    <a:pt x="52" y="59"/>
                    <a:pt x="56" y="55"/>
                  </a:cubicBezTo>
                  <a:cubicBezTo>
                    <a:pt x="60" y="52"/>
                    <a:pt x="65" y="52"/>
                    <a:pt x="69" y="55"/>
                  </a:cubicBezTo>
                  <a:cubicBezTo>
                    <a:pt x="73" y="59"/>
                    <a:pt x="73" y="65"/>
                    <a:pt x="69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534"/>
            <p:cNvSpPr/>
            <p:nvPr/>
          </p:nvSpPr>
          <p:spPr bwMode="auto">
            <a:xfrm>
              <a:off x="5116513" y="1433514"/>
              <a:ext cx="60325" cy="76200"/>
            </a:xfrm>
            <a:custGeom>
              <a:avLst/>
              <a:gdLst>
                <a:gd name="T0" fmla="*/ 36 w 53"/>
                <a:gd name="T1" fmla="*/ 0 h 66"/>
                <a:gd name="T2" fmla="*/ 34 w 53"/>
                <a:gd name="T3" fmla="*/ 2 h 66"/>
                <a:gd name="T4" fmla="*/ 24 w 53"/>
                <a:gd name="T5" fmla="*/ 30 h 66"/>
                <a:gd name="T6" fmla="*/ 0 w 53"/>
                <a:gd name="T7" fmla="*/ 59 h 66"/>
                <a:gd name="T8" fmla="*/ 0 w 53"/>
                <a:gd name="T9" fmla="*/ 60 h 66"/>
                <a:gd name="T10" fmla="*/ 6 w 53"/>
                <a:gd name="T11" fmla="*/ 66 h 66"/>
                <a:gd name="T12" fmla="*/ 53 w 53"/>
                <a:gd name="T13" fmla="*/ 18 h 66"/>
                <a:gd name="T14" fmla="*/ 36 w 53"/>
                <a:gd name="T1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66">
                  <a:moveTo>
                    <a:pt x="36" y="0"/>
                  </a:moveTo>
                  <a:cubicBezTo>
                    <a:pt x="34" y="2"/>
                    <a:pt x="34" y="2"/>
                    <a:pt x="34" y="2"/>
                  </a:cubicBezTo>
                  <a:cubicBezTo>
                    <a:pt x="35" y="12"/>
                    <a:pt x="31" y="22"/>
                    <a:pt x="24" y="3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60"/>
                    <a:pt x="0" y="60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53" y="18"/>
                    <a:pt x="53" y="18"/>
                    <a:pt x="53" y="18"/>
                  </a:cubicBez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535"/>
            <p:cNvSpPr/>
            <p:nvPr/>
          </p:nvSpPr>
          <p:spPr bwMode="auto">
            <a:xfrm>
              <a:off x="4921251" y="1254126"/>
              <a:ext cx="177800" cy="171450"/>
            </a:xfrm>
            <a:custGeom>
              <a:avLst/>
              <a:gdLst>
                <a:gd name="T0" fmla="*/ 109 w 152"/>
                <a:gd name="T1" fmla="*/ 147 h 147"/>
                <a:gd name="T2" fmla="*/ 125 w 152"/>
                <a:gd name="T3" fmla="*/ 128 h 147"/>
                <a:gd name="T4" fmla="*/ 151 w 152"/>
                <a:gd name="T5" fmla="*/ 114 h 147"/>
                <a:gd name="T6" fmla="*/ 152 w 152"/>
                <a:gd name="T7" fmla="*/ 113 h 147"/>
                <a:gd name="T8" fmla="*/ 49 w 152"/>
                <a:gd name="T9" fmla="*/ 10 h 147"/>
                <a:gd name="T10" fmla="*/ 11 w 152"/>
                <a:gd name="T11" fmla="*/ 10 h 147"/>
                <a:gd name="T12" fmla="*/ 11 w 152"/>
                <a:gd name="T13" fmla="*/ 49 h 147"/>
                <a:gd name="T14" fmla="*/ 109 w 152"/>
                <a:gd name="T1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47">
                  <a:moveTo>
                    <a:pt x="109" y="147"/>
                  </a:moveTo>
                  <a:cubicBezTo>
                    <a:pt x="125" y="128"/>
                    <a:pt x="125" y="128"/>
                    <a:pt x="125" y="128"/>
                  </a:cubicBezTo>
                  <a:cubicBezTo>
                    <a:pt x="132" y="120"/>
                    <a:pt x="141" y="115"/>
                    <a:pt x="151" y="114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39" y="0"/>
                    <a:pt x="22" y="0"/>
                    <a:pt x="11" y="10"/>
                  </a:cubicBezTo>
                  <a:cubicBezTo>
                    <a:pt x="0" y="21"/>
                    <a:pt x="0" y="38"/>
                    <a:pt x="11" y="49"/>
                  </a:cubicBezTo>
                  <a:lnTo>
                    <a:pt x="109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536"/>
            <p:cNvSpPr/>
            <p:nvPr/>
          </p:nvSpPr>
          <p:spPr bwMode="auto">
            <a:xfrm>
              <a:off x="4921251" y="1447801"/>
              <a:ext cx="177800" cy="144463"/>
            </a:xfrm>
            <a:custGeom>
              <a:avLst/>
              <a:gdLst>
                <a:gd name="T0" fmla="*/ 124 w 153"/>
                <a:gd name="T1" fmla="*/ 5 h 125"/>
                <a:gd name="T2" fmla="*/ 114 w 153"/>
                <a:gd name="T3" fmla="*/ 0 h 125"/>
                <a:gd name="T4" fmla="*/ 52 w 153"/>
                <a:gd name="T5" fmla="*/ 48 h 125"/>
                <a:gd name="T6" fmla="*/ 5 w 153"/>
                <a:gd name="T7" fmla="*/ 91 h 125"/>
                <a:gd name="T8" fmla="*/ 46 w 153"/>
                <a:gd name="T9" fmla="*/ 124 h 125"/>
                <a:gd name="T10" fmla="*/ 152 w 153"/>
                <a:gd name="T11" fmla="*/ 41 h 125"/>
                <a:gd name="T12" fmla="*/ 153 w 153"/>
                <a:gd name="T13" fmla="*/ 40 h 125"/>
                <a:gd name="T14" fmla="*/ 124 w 153"/>
                <a:gd name="T15" fmla="*/ 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125">
                  <a:moveTo>
                    <a:pt x="124" y="5"/>
                  </a:moveTo>
                  <a:cubicBezTo>
                    <a:pt x="120" y="3"/>
                    <a:pt x="117" y="2"/>
                    <a:pt x="114" y="0"/>
                  </a:cubicBezTo>
                  <a:cubicBezTo>
                    <a:pt x="102" y="2"/>
                    <a:pt x="56" y="12"/>
                    <a:pt x="52" y="48"/>
                  </a:cubicBezTo>
                  <a:cubicBezTo>
                    <a:pt x="46" y="99"/>
                    <a:pt x="12" y="91"/>
                    <a:pt x="5" y="91"/>
                  </a:cubicBezTo>
                  <a:cubicBezTo>
                    <a:pt x="0" y="92"/>
                    <a:pt x="9" y="122"/>
                    <a:pt x="46" y="124"/>
                  </a:cubicBezTo>
                  <a:cubicBezTo>
                    <a:pt x="83" y="125"/>
                    <a:pt x="149" y="101"/>
                    <a:pt x="152" y="41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48" y="21"/>
                    <a:pt x="136" y="11"/>
                    <a:pt x="1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537"/>
            <p:cNvSpPr/>
            <p:nvPr/>
          </p:nvSpPr>
          <p:spPr bwMode="auto">
            <a:xfrm>
              <a:off x="5064126" y="1254126"/>
              <a:ext cx="198438" cy="227013"/>
            </a:xfrm>
            <a:custGeom>
              <a:avLst/>
              <a:gdLst>
                <a:gd name="T0" fmla="*/ 63 w 171"/>
                <a:gd name="T1" fmla="*/ 151 h 195"/>
                <a:gd name="T2" fmla="*/ 165 w 171"/>
                <a:gd name="T3" fmla="*/ 30 h 195"/>
                <a:gd name="T4" fmla="*/ 163 w 171"/>
                <a:gd name="T5" fmla="*/ 6 h 195"/>
                <a:gd name="T6" fmla="*/ 139 w 171"/>
                <a:gd name="T7" fmla="*/ 8 h 195"/>
                <a:gd name="T8" fmla="*/ 37 w 171"/>
                <a:gd name="T9" fmla="*/ 129 h 195"/>
                <a:gd name="T10" fmla="*/ 15 w 171"/>
                <a:gd name="T11" fmla="*/ 139 h 195"/>
                <a:gd name="T12" fmla="*/ 0 w 171"/>
                <a:gd name="T13" fmla="*/ 157 h 195"/>
                <a:gd name="T14" fmla="*/ 6 w 171"/>
                <a:gd name="T15" fmla="*/ 160 h 195"/>
                <a:gd name="T16" fmla="*/ 39 w 171"/>
                <a:gd name="T17" fmla="*/ 195 h 195"/>
                <a:gd name="T18" fmla="*/ 57 w 171"/>
                <a:gd name="T19" fmla="*/ 174 h 195"/>
                <a:gd name="T20" fmla="*/ 63 w 171"/>
                <a:gd name="T21" fmla="*/ 15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195">
                  <a:moveTo>
                    <a:pt x="63" y="151"/>
                  </a:moveTo>
                  <a:cubicBezTo>
                    <a:pt x="165" y="30"/>
                    <a:pt x="165" y="30"/>
                    <a:pt x="165" y="30"/>
                  </a:cubicBezTo>
                  <a:cubicBezTo>
                    <a:pt x="171" y="23"/>
                    <a:pt x="170" y="12"/>
                    <a:pt x="163" y="6"/>
                  </a:cubicBezTo>
                  <a:cubicBezTo>
                    <a:pt x="156" y="0"/>
                    <a:pt x="145" y="1"/>
                    <a:pt x="139" y="8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29" y="129"/>
                    <a:pt x="21" y="132"/>
                    <a:pt x="15" y="139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2" y="158"/>
                    <a:pt x="4" y="159"/>
                    <a:pt x="6" y="160"/>
                  </a:cubicBezTo>
                  <a:cubicBezTo>
                    <a:pt x="19" y="166"/>
                    <a:pt x="32" y="178"/>
                    <a:pt x="39" y="195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63" y="167"/>
                    <a:pt x="64" y="159"/>
                    <a:pt x="63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538"/>
            <p:cNvSpPr>
              <a:spLocks noEditPoints="1"/>
            </p:cNvSpPr>
            <p:nvPr/>
          </p:nvSpPr>
          <p:spPr bwMode="auto">
            <a:xfrm>
              <a:off x="8328026" y="590551"/>
              <a:ext cx="209550" cy="333375"/>
            </a:xfrm>
            <a:custGeom>
              <a:avLst/>
              <a:gdLst>
                <a:gd name="T0" fmla="*/ 132 w 132"/>
                <a:gd name="T1" fmla="*/ 119 h 210"/>
                <a:gd name="T2" fmla="*/ 0 w 132"/>
                <a:gd name="T3" fmla="*/ 0 h 210"/>
                <a:gd name="T4" fmla="*/ 0 w 132"/>
                <a:gd name="T5" fmla="*/ 0 h 210"/>
                <a:gd name="T6" fmla="*/ 0 w 132"/>
                <a:gd name="T7" fmla="*/ 177 h 210"/>
                <a:gd name="T8" fmla="*/ 46 w 132"/>
                <a:gd name="T9" fmla="*/ 147 h 210"/>
                <a:gd name="T10" fmla="*/ 74 w 132"/>
                <a:gd name="T11" fmla="*/ 210 h 210"/>
                <a:gd name="T12" fmla="*/ 107 w 132"/>
                <a:gd name="T13" fmla="*/ 196 h 210"/>
                <a:gd name="T14" fmla="*/ 78 w 132"/>
                <a:gd name="T15" fmla="*/ 132 h 210"/>
                <a:gd name="T16" fmla="*/ 132 w 132"/>
                <a:gd name="T17" fmla="*/ 119 h 210"/>
                <a:gd name="T18" fmla="*/ 53 w 132"/>
                <a:gd name="T19" fmla="*/ 120 h 210"/>
                <a:gd name="T20" fmla="*/ 36 w 132"/>
                <a:gd name="T21" fmla="*/ 132 h 210"/>
                <a:gd name="T22" fmla="*/ 18 w 132"/>
                <a:gd name="T23" fmla="*/ 144 h 210"/>
                <a:gd name="T24" fmla="*/ 18 w 132"/>
                <a:gd name="T25" fmla="*/ 39 h 210"/>
                <a:gd name="T26" fmla="*/ 96 w 132"/>
                <a:gd name="T27" fmla="*/ 110 h 210"/>
                <a:gd name="T28" fmla="*/ 74 w 132"/>
                <a:gd name="T29" fmla="*/ 115 h 210"/>
                <a:gd name="T30" fmla="*/ 53 w 132"/>
                <a:gd name="T31" fmla="*/ 12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210">
                  <a:moveTo>
                    <a:pt x="132" y="119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77"/>
                  </a:lnTo>
                  <a:lnTo>
                    <a:pt x="46" y="147"/>
                  </a:lnTo>
                  <a:lnTo>
                    <a:pt x="74" y="210"/>
                  </a:lnTo>
                  <a:lnTo>
                    <a:pt x="107" y="196"/>
                  </a:lnTo>
                  <a:lnTo>
                    <a:pt x="78" y="132"/>
                  </a:lnTo>
                  <a:lnTo>
                    <a:pt x="132" y="119"/>
                  </a:lnTo>
                  <a:close/>
                  <a:moveTo>
                    <a:pt x="53" y="120"/>
                  </a:moveTo>
                  <a:lnTo>
                    <a:pt x="36" y="132"/>
                  </a:lnTo>
                  <a:lnTo>
                    <a:pt x="18" y="144"/>
                  </a:lnTo>
                  <a:lnTo>
                    <a:pt x="18" y="39"/>
                  </a:lnTo>
                  <a:lnTo>
                    <a:pt x="96" y="110"/>
                  </a:lnTo>
                  <a:lnTo>
                    <a:pt x="74" y="115"/>
                  </a:lnTo>
                  <a:lnTo>
                    <a:pt x="53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539"/>
            <p:cNvSpPr/>
            <p:nvPr/>
          </p:nvSpPr>
          <p:spPr bwMode="auto">
            <a:xfrm>
              <a:off x="4340226" y="1927226"/>
              <a:ext cx="168275" cy="333375"/>
            </a:xfrm>
            <a:custGeom>
              <a:avLst/>
              <a:gdLst>
                <a:gd name="T0" fmla="*/ 144 w 144"/>
                <a:gd name="T1" fmla="*/ 72 h 288"/>
                <a:gd name="T2" fmla="*/ 72 w 144"/>
                <a:gd name="T3" fmla="*/ 0 h 288"/>
                <a:gd name="T4" fmla="*/ 0 w 144"/>
                <a:gd name="T5" fmla="*/ 72 h 288"/>
                <a:gd name="T6" fmla="*/ 36 w 144"/>
                <a:gd name="T7" fmla="*/ 134 h 288"/>
                <a:gd name="T8" fmla="*/ 0 w 144"/>
                <a:gd name="T9" fmla="*/ 288 h 288"/>
                <a:gd name="T10" fmla="*/ 144 w 144"/>
                <a:gd name="T11" fmla="*/ 288 h 288"/>
                <a:gd name="T12" fmla="*/ 109 w 144"/>
                <a:gd name="T13" fmla="*/ 134 h 288"/>
                <a:gd name="T14" fmla="*/ 144 w 144"/>
                <a:gd name="T15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288">
                  <a:moveTo>
                    <a:pt x="144" y="72"/>
                  </a:moveTo>
                  <a:cubicBezTo>
                    <a:pt x="144" y="32"/>
                    <a:pt x="112" y="0"/>
                    <a:pt x="72" y="0"/>
                  </a:cubicBezTo>
                  <a:cubicBezTo>
                    <a:pt x="33" y="0"/>
                    <a:pt x="0" y="32"/>
                    <a:pt x="0" y="72"/>
                  </a:cubicBezTo>
                  <a:cubicBezTo>
                    <a:pt x="0" y="98"/>
                    <a:pt x="14" y="121"/>
                    <a:pt x="36" y="134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44" y="288"/>
                    <a:pt x="144" y="288"/>
                    <a:pt x="144" y="288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30" y="121"/>
                    <a:pt x="144" y="98"/>
                    <a:pt x="14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540"/>
            <p:cNvSpPr>
              <a:spLocks noEditPoints="1"/>
            </p:cNvSpPr>
            <p:nvPr/>
          </p:nvSpPr>
          <p:spPr bwMode="auto">
            <a:xfrm>
              <a:off x="2254251" y="1925639"/>
              <a:ext cx="333375" cy="333375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185 w 288"/>
                <a:gd name="T11" fmla="*/ 226 h 288"/>
                <a:gd name="T12" fmla="*/ 104 w 288"/>
                <a:gd name="T13" fmla="*/ 226 h 288"/>
                <a:gd name="T14" fmla="*/ 124 w 288"/>
                <a:gd name="T15" fmla="*/ 139 h 288"/>
                <a:gd name="T16" fmla="*/ 104 w 288"/>
                <a:gd name="T17" fmla="*/ 104 h 288"/>
                <a:gd name="T18" fmla="*/ 145 w 288"/>
                <a:gd name="T19" fmla="*/ 63 h 288"/>
                <a:gd name="T20" fmla="*/ 185 w 288"/>
                <a:gd name="T21" fmla="*/ 104 h 288"/>
                <a:gd name="T22" fmla="*/ 165 w 288"/>
                <a:gd name="T23" fmla="*/ 139 h 288"/>
                <a:gd name="T24" fmla="*/ 185 w 288"/>
                <a:gd name="T25" fmla="*/ 22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224"/>
                    <a:pt x="65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185" y="226"/>
                  </a:moveTo>
                  <a:cubicBezTo>
                    <a:pt x="104" y="226"/>
                    <a:pt x="104" y="226"/>
                    <a:pt x="104" y="226"/>
                  </a:cubicBezTo>
                  <a:cubicBezTo>
                    <a:pt x="124" y="139"/>
                    <a:pt x="124" y="139"/>
                    <a:pt x="124" y="139"/>
                  </a:cubicBezTo>
                  <a:cubicBezTo>
                    <a:pt x="112" y="132"/>
                    <a:pt x="104" y="119"/>
                    <a:pt x="104" y="104"/>
                  </a:cubicBezTo>
                  <a:cubicBezTo>
                    <a:pt x="104" y="81"/>
                    <a:pt x="122" y="63"/>
                    <a:pt x="145" y="63"/>
                  </a:cubicBezTo>
                  <a:cubicBezTo>
                    <a:pt x="167" y="63"/>
                    <a:pt x="185" y="81"/>
                    <a:pt x="185" y="104"/>
                  </a:cubicBezTo>
                  <a:cubicBezTo>
                    <a:pt x="185" y="119"/>
                    <a:pt x="177" y="132"/>
                    <a:pt x="165" y="139"/>
                  </a:cubicBezTo>
                  <a:lnTo>
                    <a:pt x="185" y="2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541"/>
            <p:cNvSpPr>
              <a:spLocks noEditPoints="1"/>
            </p:cNvSpPr>
            <p:nvPr/>
          </p:nvSpPr>
          <p:spPr bwMode="auto">
            <a:xfrm>
              <a:off x="2965451" y="1925639"/>
              <a:ext cx="250825" cy="333375"/>
            </a:xfrm>
            <a:custGeom>
              <a:avLst/>
              <a:gdLst>
                <a:gd name="T0" fmla="*/ 188 w 216"/>
                <a:gd name="T1" fmla="*/ 126 h 288"/>
                <a:gd name="T2" fmla="*/ 188 w 216"/>
                <a:gd name="T3" fmla="*/ 79 h 288"/>
                <a:gd name="T4" fmla="*/ 109 w 216"/>
                <a:gd name="T5" fmla="*/ 0 h 288"/>
                <a:gd name="T6" fmla="*/ 108 w 216"/>
                <a:gd name="T7" fmla="*/ 0 h 288"/>
                <a:gd name="T8" fmla="*/ 106 w 216"/>
                <a:gd name="T9" fmla="*/ 0 h 288"/>
                <a:gd name="T10" fmla="*/ 28 w 216"/>
                <a:gd name="T11" fmla="*/ 79 h 288"/>
                <a:gd name="T12" fmla="*/ 28 w 216"/>
                <a:gd name="T13" fmla="*/ 126 h 288"/>
                <a:gd name="T14" fmla="*/ 0 w 216"/>
                <a:gd name="T15" fmla="*/ 126 h 288"/>
                <a:gd name="T16" fmla="*/ 0 w 216"/>
                <a:gd name="T17" fmla="*/ 288 h 288"/>
                <a:gd name="T18" fmla="*/ 216 w 216"/>
                <a:gd name="T19" fmla="*/ 288 h 288"/>
                <a:gd name="T20" fmla="*/ 216 w 216"/>
                <a:gd name="T21" fmla="*/ 126 h 288"/>
                <a:gd name="T22" fmla="*/ 188 w 216"/>
                <a:gd name="T23" fmla="*/ 126 h 288"/>
                <a:gd name="T24" fmla="*/ 133 w 216"/>
                <a:gd name="T25" fmla="*/ 259 h 288"/>
                <a:gd name="T26" fmla="*/ 84 w 216"/>
                <a:gd name="T27" fmla="*/ 259 h 288"/>
                <a:gd name="T28" fmla="*/ 96 w 216"/>
                <a:gd name="T29" fmla="*/ 206 h 288"/>
                <a:gd name="T30" fmla="*/ 84 w 216"/>
                <a:gd name="T31" fmla="*/ 185 h 288"/>
                <a:gd name="T32" fmla="*/ 108 w 216"/>
                <a:gd name="T33" fmla="*/ 161 h 288"/>
                <a:gd name="T34" fmla="*/ 133 w 216"/>
                <a:gd name="T35" fmla="*/ 185 h 288"/>
                <a:gd name="T36" fmla="*/ 120 w 216"/>
                <a:gd name="T37" fmla="*/ 206 h 288"/>
                <a:gd name="T38" fmla="*/ 133 w 216"/>
                <a:gd name="T39" fmla="*/ 259 h 288"/>
                <a:gd name="T40" fmla="*/ 148 w 216"/>
                <a:gd name="T41" fmla="*/ 126 h 288"/>
                <a:gd name="T42" fmla="*/ 67 w 216"/>
                <a:gd name="T43" fmla="*/ 126 h 288"/>
                <a:gd name="T44" fmla="*/ 67 w 216"/>
                <a:gd name="T45" fmla="*/ 79 h 288"/>
                <a:gd name="T46" fmla="*/ 106 w 216"/>
                <a:gd name="T47" fmla="*/ 40 h 288"/>
                <a:gd name="T48" fmla="*/ 108 w 216"/>
                <a:gd name="T49" fmla="*/ 40 h 288"/>
                <a:gd name="T50" fmla="*/ 109 w 216"/>
                <a:gd name="T51" fmla="*/ 40 h 288"/>
                <a:gd name="T52" fmla="*/ 148 w 216"/>
                <a:gd name="T53" fmla="*/ 79 h 288"/>
                <a:gd name="T54" fmla="*/ 148 w 216"/>
                <a:gd name="T55" fmla="*/ 12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6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6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133" y="259"/>
                  </a:moveTo>
                  <a:cubicBezTo>
                    <a:pt x="84" y="259"/>
                    <a:pt x="84" y="259"/>
                    <a:pt x="84" y="259"/>
                  </a:cubicBezTo>
                  <a:cubicBezTo>
                    <a:pt x="96" y="206"/>
                    <a:pt x="96" y="206"/>
                    <a:pt x="96" y="206"/>
                  </a:cubicBezTo>
                  <a:cubicBezTo>
                    <a:pt x="88" y="202"/>
                    <a:pt x="84" y="194"/>
                    <a:pt x="84" y="185"/>
                  </a:cubicBezTo>
                  <a:cubicBezTo>
                    <a:pt x="84" y="172"/>
                    <a:pt x="95" y="161"/>
                    <a:pt x="108" y="161"/>
                  </a:cubicBezTo>
                  <a:cubicBezTo>
                    <a:pt x="122" y="161"/>
                    <a:pt x="133" y="172"/>
                    <a:pt x="133" y="185"/>
                  </a:cubicBezTo>
                  <a:cubicBezTo>
                    <a:pt x="133" y="194"/>
                    <a:pt x="128" y="202"/>
                    <a:pt x="120" y="206"/>
                  </a:cubicBezTo>
                  <a:lnTo>
                    <a:pt x="133" y="259"/>
                  </a:lnTo>
                  <a:close/>
                  <a:moveTo>
                    <a:pt x="148" y="126"/>
                  </a:moveTo>
                  <a:cubicBezTo>
                    <a:pt x="67" y="126"/>
                    <a:pt x="67" y="126"/>
                    <a:pt x="67" y="12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57"/>
                    <a:pt x="85" y="40"/>
                    <a:pt x="106" y="40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08" y="40"/>
                    <a:pt x="109" y="40"/>
                    <a:pt x="109" y="40"/>
                  </a:cubicBezTo>
                  <a:cubicBezTo>
                    <a:pt x="131" y="40"/>
                    <a:pt x="148" y="57"/>
                    <a:pt x="148" y="79"/>
                  </a:cubicBezTo>
                  <a:lnTo>
                    <a:pt x="148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542"/>
            <p:cNvSpPr>
              <a:spLocks noEditPoints="1"/>
            </p:cNvSpPr>
            <p:nvPr/>
          </p:nvSpPr>
          <p:spPr bwMode="auto">
            <a:xfrm>
              <a:off x="3590926" y="1936751"/>
              <a:ext cx="333375" cy="312738"/>
            </a:xfrm>
            <a:custGeom>
              <a:avLst/>
              <a:gdLst>
                <a:gd name="T0" fmla="*/ 215 w 288"/>
                <a:gd name="T1" fmla="*/ 0 h 269"/>
                <a:gd name="T2" fmla="*/ 213 w 288"/>
                <a:gd name="T3" fmla="*/ 0 h 269"/>
                <a:gd name="T4" fmla="*/ 212 w 288"/>
                <a:gd name="T5" fmla="*/ 0 h 269"/>
                <a:gd name="T6" fmla="*/ 139 w 288"/>
                <a:gd name="T7" fmla="*/ 73 h 269"/>
                <a:gd name="T8" fmla="*/ 139 w 288"/>
                <a:gd name="T9" fmla="*/ 117 h 269"/>
                <a:gd name="T10" fmla="*/ 0 w 288"/>
                <a:gd name="T11" fmla="*/ 117 h 269"/>
                <a:gd name="T12" fmla="*/ 0 w 288"/>
                <a:gd name="T13" fmla="*/ 269 h 269"/>
                <a:gd name="T14" fmla="*/ 202 w 288"/>
                <a:gd name="T15" fmla="*/ 269 h 269"/>
                <a:gd name="T16" fmla="*/ 202 w 288"/>
                <a:gd name="T17" fmla="*/ 117 h 269"/>
                <a:gd name="T18" fmla="*/ 175 w 288"/>
                <a:gd name="T19" fmla="*/ 117 h 269"/>
                <a:gd name="T20" fmla="*/ 175 w 288"/>
                <a:gd name="T21" fmla="*/ 73 h 269"/>
                <a:gd name="T22" fmla="*/ 212 w 288"/>
                <a:gd name="T23" fmla="*/ 36 h 269"/>
                <a:gd name="T24" fmla="*/ 214 w 288"/>
                <a:gd name="T25" fmla="*/ 36 h 269"/>
                <a:gd name="T26" fmla="*/ 215 w 288"/>
                <a:gd name="T27" fmla="*/ 36 h 269"/>
                <a:gd name="T28" fmla="*/ 251 w 288"/>
                <a:gd name="T29" fmla="*/ 73 h 269"/>
                <a:gd name="T30" fmla="*/ 251 w 288"/>
                <a:gd name="T31" fmla="*/ 91 h 269"/>
                <a:gd name="T32" fmla="*/ 264 w 288"/>
                <a:gd name="T33" fmla="*/ 91 h 269"/>
                <a:gd name="T34" fmla="*/ 264 w 288"/>
                <a:gd name="T35" fmla="*/ 95 h 269"/>
                <a:gd name="T36" fmla="*/ 251 w 288"/>
                <a:gd name="T37" fmla="*/ 107 h 269"/>
                <a:gd name="T38" fmla="*/ 251 w 288"/>
                <a:gd name="T39" fmla="*/ 117 h 269"/>
                <a:gd name="T40" fmla="*/ 288 w 288"/>
                <a:gd name="T41" fmla="*/ 117 h 269"/>
                <a:gd name="T42" fmla="*/ 288 w 288"/>
                <a:gd name="T43" fmla="*/ 73 h 269"/>
                <a:gd name="T44" fmla="*/ 215 w 288"/>
                <a:gd name="T45" fmla="*/ 0 h 269"/>
                <a:gd name="T46" fmla="*/ 124 w 288"/>
                <a:gd name="T47" fmla="*/ 241 h 269"/>
                <a:gd name="T48" fmla="*/ 78 w 288"/>
                <a:gd name="T49" fmla="*/ 241 h 269"/>
                <a:gd name="T50" fmla="*/ 89 w 288"/>
                <a:gd name="T51" fmla="*/ 192 h 269"/>
                <a:gd name="T52" fmla="*/ 78 w 288"/>
                <a:gd name="T53" fmla="*/ 172 h 269"/>
                <a:gd name="T54" fmla="*/ 101 w 288"/>
                <a:gd name="T55" fmla="*/ 149 h 269"/>
                <a:gd name="T56" fmla="*/ 124 w 288"/>
                <a:gd name="T57" fmla="*/ 172 h 269"/>
                <a:gd name="T58" fmla="*/ 112 w 288"/>
                <a:gd name="T59" fmla="*/ 192 h 269"/>
                <a:gd name="T60" fmla="*/ 124 w 288"/>
                <a:gd name="T61" fmla="*/ 24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8" h="269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3"/>
                  </a:cubicBezTo>
                  <a:cubicBezTo>
                    <a:pt x="139" y="73"/>
                    <a:pt x="139" y="99"/>
                    <a:pt x="139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202" y="269"/>
                    <a:pt x="202" y="269"/>
                    <a:pt x="202" y="269"/>
                  </a:cubicBezTo>
                  <a:cubicBezTo>
                    <a:pt x="202" y="117"/>
                    <a:pt x="202" y="117"/>
                    <a:pt x="202" y="117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99"/>
                    <a:pt x="175" y="73"/>
                    <a:pt x="175" y="73"/>
                  </a:cubicBezTo>
                  <a:cubicBezTo>
                    <a:pt x="175" y="53"/>
                    <a:pt x="192" y="36"/>
                    <a:pt x="212" y="36"/>
                  </a:cubicBezTo>
                  <a:cubicBezTo>
                    <a:pt x="213" y="36"/>
                    <a:pt x="214" y="36"/>
                    <a:pt x="214" y="36"/>
                  </a:cubicBezTo>
                  <a:cubicBezTo>
                    <a:pt x="214" y="36"/>
                    <a:pt x="214" y="36"/>
                    <a:pt x="215" y="36"/>
                  </a:cubicBezTo>
                  <a:cubicBezTo>
                    <a:pt x="235" y="36"/>
                    <a:pt x="251" y="53"/>
                    <a:pt x="251" y="73"/>
                  </a:cubicBezTo>
                  <a:cubicBezTo>
                    <a:pt x="251" y="73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11"/>
                    <a:pt x="251" y="114"/>
                    <a:pt x="251" y="117"/>
                  </a:cubicBezTo>
                  <a:cubicBezTo>
                    <a:pt x="288" y="117"/>
                    <a:pt x="288" y="117"/>
                    <a:pt x="288" y="117"/>
                  </a:cubicBezTo>
                  <a:cubicBezTo>
                    <a:pt x="288" y="99"/>
                    <a:pt x="288" y="73"/>
                    <a:pt x="288" y="73"/>
                  </a:cubicBezTo>
                  <a:cubicBezTo>
                    <a:pt x="288" y="33"/>
                    <a:pt x="255" y="0"/>
                    <a:pt x="215" y="0"/>
                  </a:cubicBezTo>
                  <a:close/>
                  <a:moveTo>
                    <a:pt x="124" y="241"/>
                  </a:moveTo>
                  <a:cubicBezTo>
                    <a:pt x="78" y="241"/>
                    <a:pt x="78" y="241"/>
                    <a:pt x="78" y="241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82" y="188"/>
                    <a:pt x="78" y="181"/>
                    <a:pt x="78" y="172"/>
                  </a:cubicBezTo>
                  <a:cubicBezTo>
                    <a:pt x="78" y="160"/>
                    <a:pt x="88" y="149"/>
                    <a:pt x="101" y="149"/>
                  </a:cubicBezTo>
                  <a:cubicBezTo>
                    <a:pt x="113" y="149"/>
                    <a:pt x="124" y="160"/>
                    <a:pt x="124" y="172"/>
                  </a:cubicBezTo>
                  <a:cubicBezTo>
                    <a:pt x="124" y="181"/>
                    <a:pt x="119" y="188"/>
                    <a:pt x="112" y="192"/>
                  </a:cubicBezTo>
                  <a:lnTo>
                    <a:pt x="124" y="2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543"/>
            <p:cNvSpPr/>
            <p:nvPr/>
          </p:nvSpPr>
          <p:spPr bwMode="auto">
            <a:xfrm>
              <a:off x="11609388" y="1455739"/>
              <a:ext cx="333375" cy="69850"/>
            </a:xfrm>
            <a:custGeom>
              <a:avLst/>
              <a:gdLst>
                <a:gd name="T0" fmla="*/ 61 w 210"/>
                <a:gd name="T1" fmla="*/ 44 h 44"/>
                <a:gd name="T2" fmla="*/ 210 w 210"/>
                <a:gd name="T3" fmla="*/ 44 h 44"/>
                <a:gd name="T4" fmla="*/ 177 w 210"/>
                <a:gd name="T5" fmla="*/ 20 h 44"/>
                <a:gd name="T6" fmla="*/ 61 w 210"/>
                <a:gd name="T7" fmla="*/ 20 h 44"/>
                <a:gd name="T8" fmla="*/ 55 w 210"/>
                <a:gd name="T9" fmla="*/ 20 h 44"/>
                <a:gd name="T10" fmla="*/ 51 w 210"/>
                <a:gd name="T11" fmla="*/ 17 h 44"/>
                <a:gd name="T12" fmla="*/ 27 w 210"/>
                <a:gd name="T13" fmla="*/ 0 h 44"/>
                <a:gd name="T14" fmla="*/ 0 w 210"/>
                <a:gd name="T15" fmla="*/ 0 h 44"/>
                <a:gd name="T16" fmla="*/ 61 w 210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44">
                  <a:moveTo>
                    <a:pt x="61" y="44"/>
                  </a:moveTo>
                  <a:lnTo>
                    <a:pt x="210" y="44"/>
                  </a:lnTo>
                  <a:lnTo>
                    <a:pt x="177" y="20"/>
                  </a:lnTo>
                  <a:lnTo>
                    <a:pt x="61" y="20"/>
                  </a:lnTo>
                  <a:lnTo>
                    <a:pt x="55" y="20"/>
                  </a:lnTo>
                  <a:lnTo>
                    <a:pt x="51" y="17"/>
                  </a:lnTo>
                  <a:lnTo>
                    <a:pt x="27" y="0"/>
                  </a:lnTo>
                  <a:lnTo>
                    <a:pt x="0" y="0"/>
                  </a:lnTo>
                  <a:lnTo>
                    <a:pt x="61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544"/>
            <p:cNvSpPr/>
            <p:nvPr/>
          </p:nvSpPr>
          <p:spPr bwMode="auto">
            <a:xfrm>
              <a:off x="11609388" y="1390651"/>
              <a:ext cx="333375" cy="69850"/>
            </a:xfrm>
            <a:custGeom>
              <a:avLst/>
              <a:gdLst>
                <a:gd name="T0" fmla="*/ 210 w 210"/>
                <a:gd name="T1" fmla="*/ 44 h 44"/>
                <a:gd name="T2" fmla="*/ 177 w 210"/>
                <a:gd name="T3" fmla="*/ 20 h 44"/>
                <a:gd name="T4" fmla="*/ 61 w 210"/>
                <a:gd name="T5" fmla="*/ 20 h 44"/>
                <a:gd name="T6" fmla="*/ 55 w 210"/>
                <a:gd name="T7" fmla="*/ 20 h 44"/>
                <a:gd name="T8" fmla="*/ 51 w 210"/>
                <a:gd name="T9" fmla="*/ 17 h 44"/>
                <a:gd name="T10" fmla="*/ 27 w 210"/>
                <a:gd name="T11" fmla="*/ 0 h 44"/>
                <a:gd name="T12" fmla="*/ 0 w 210"/>
                <a:gd name="T13" fmla="*/ 0 h 44"/>
                <a:gd name="T14" fmla="*/ 61 w 210"/>
                <a:gd name="T15" fmla="*/ 44 h 44"/>
                <a:gd name="T16" fmla="*/ 210 w 210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44">
                  <a:moveTo>
                    <a:pt x="210" y="44"/>
                  </a:moveTo>
                  <a:lnTo>
                    <a:pt x="177" y="20"/>
                  </a:lnTo>
                  <a:lnTo>
                    <a:pt x="61" y="20"/>
                  </a:lnTo>
                  <a:lnTo>
                    <a:pt x="55" y="20"/>
                  </a:lnTo>
                  <a:lnTo>
                    <a:pt x="51" y="17"/>
                  </a:lnTo>
                  <a:lnTo>
                    <a:pt x="27" y="0"/>
                  </a:lnTo>
                  <a:lnTo>
                    <a:pt x="0" y="0"/>
                  </a:lnTo>
                  <a:lnTo>
                    <a:pt x="61" y="44"/>
                  </a:lnTo>
                  <a:lnTo>
                    <a:pt x="21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545"/>
            <p:cNvSpPr/>
            <p:nvPr/>
          </p:nvSpPr>
          <p:spPr bwMode="auto">
            <a:xfrm>
              <a:off x="11609388" y="1325564"/>
              <a:ext cx="333375" cy="69850"/>
            </a:xfrm>
            <a:custGeom>
              <a:avLst/>
              <a:gdLst>
                <a:gd name="T0" fmla="*/ 210 w 210"/>
                <a:gd name="T1" fmla="*/ 44 h 44"/>
                <a:gd name="T2" fmla="*/ 149 w 210"/>
                <a:gd name="T3" fmla="*/ 0 h 44"/>
                <a:gd name="T4" fmla="*/ 0 w 210"/>
                <a:gd name="T5" fmla="*/ 0 h 44"/>
                <a:gd name="T6" fmla="*/ 61 w 210"/>
                <a:gd name="T7" fmla="*/ 44 h 44"/>
                <a:gd name="T8" fmla="*/ 210 w 210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4">
                  <a:moveTo>
                    <a:pt x="210" y="44"/>
                  </a:moveTo>
                  <a:lnTo>
                    <a:pt x="149" y="0"/>
                  </a:lnTo>
                  <a:lnTo>
                    <a:pt x="0" y="0"/>
                  </a:lnTo>
                  <a:lnTo>
                    <a:pt x="61" y="44"/>
                  </a:lnTo>
                  <a:lnTo>
                    <a:pt x="21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546"/>
            <p:cNvSpPr>
              <a:spLocks noEditPoints="1"/>
            </p:cNvSpPr>
            <p:nvPr/>
          </p:nvSpPr>
          <p:spPr bwMode="auto">
            <a:xfrm>
              <a:off x="4927601" y="4624389"/>
              <a:ext cx="334963" cy="282575"/>
            </a:xfrm>
            <a:custGeom>
              <a:avLst/>
              <a:gdLst>
                <a:gd name="T0" fmla="*/ 262 w 288"/>
                <a:gd name="T1" fmla="*/ 36 h 244"/>
                <a:gd name="T2" fmla="*/ 262 w 288"/>
                <a:gd name="T3" fmla="*/ 0 h 244"/>
                <a:gd name="T4" fmla="*/ 144 w 288"/>
                <a:gd name="T5" fmla="*/ 35 h 244"/>
                <a:gd name="T6" fmla="*/ 26 w 288"/>
                <a:gd name="T7" fmla="*/ 0 h 244"/>
                <a:gd name="T8" fmla="*/ 26 w 288"/>
                <a:gd name="T9" fmla="*/ 36 h 244"/>
                <a:gd name="T10" fmla="*/ 0 w 288"/>
                <a:gd name="T11" fmla="*/ 35 h 244"/>
                <a:gd name="T12" fmla="*/ 0 w 288"/>
                <a:gd name="T13" fmla="*/ 219 h 244"/>
                <a:gd name="T14" fmla="*/ 119 w 288"/>
                <a:gd name="T15" fmla="*/ 231 h 244"/>
                <a:gd name="T16" fmla="*/ 144 w 288"/>
                <a:gd name="T17" fmla="*/ 244 h 244"/>
                <a:gd name="T18" fmla="*/ 169 w 288"/>
                <a:gd name="T19" fmla="*/ 231 h 244"/>
                <a:gd name="T20" fmla="*/ 288 w 288"/>
                <a:gd name="T21" fmla="*/ 219 h 244"/>
                <a:gd name="T22" fmla="*/ 288 w 288"/>
                <a:gd name="T23" fmla="*/ 35 h 244"/>
                <a:gd name="T24" fmla="*/ 262 w 288"/>
                <a:gd name="T25" fmla="*/ 36 h 244"/>
                <a:gd name="T26" fmla="*/ 39 w 288"/>
                <a:gd name="T27" fmla="*/ 13 h 244"/>
                <a:gd name="T28" fmla="*/ 132 w 288"/>
                <a:gd name="T29" fmla="*/ 41 h 244"/>
                <a:gd name="T30" fmla="*/ 135 w 288"/>
                <a:gd name="T31" fmla="*/ 48 h 244"/>
                <a:gd name="T32" fmla="*/ 135 w 288"/>
                <a:gd name="T33" fmla="*/ 207 h 244"/>
                <a:gd name="T34" fmla="*/ 40 w 288"/>
                <a:gd name="T35" fmla="*/ 188 h 244"/>
                <a:gd name="T36" fmla="*/ 39 w 288"/>
                <a:gd name="T37" fmla="*/ 188 h 244"/>
                <a:gd name="T38" fmla="*/ 39 w 288"/>
                <a:gd name="T39" fmla="*/ 13 h 244"/>
                <a:gd name="T40" fmla="*/ 248 w 288"/>
                <a:gd name="T41" fmla="*/ 13 h 244"/>
                <a:gd name="T42" fmla="*/ 248 w 288"/>
                <a:gd name="T43" fmla="*/ 188 h 244"/>
                <a:gd name="T44" fmla="*/ 247 w 288"/>
                <a:gd name="T45" fmla="*/ 188 h 244"/>
                <a:gd name="T46" fmla="*/ 152 w 288"/>
                <a:gd name="T47" fmla="*/ 207 h 244"/>
                <a:gd name="T48" fmla="*/ 152 w 288"/>
                <a:gd name="T49" fmla="*/ 49 h 244"/>
                <a:gd name="T50" fmla="*/ 156 w 288"/>
                <a:gd name="T51" fmla="*/ 41 h 244"/>
                <a:gd name="T52" fmla="*/ 248 w 288"/>
                <a:gd name="T53" fmla="*/ 1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8" h="244">
                  <a:moveTo>
                    <a:pt x="262" y="36"/>
                  </a:moveTo>
                  <a:cubicBezTo>
                    <a:pt x="262" y="0"/>
                    <a:pt x="262" y="0"/>
                    <a:pt x="262" y="0"/>
                  </a:cubicBezTo>
                  <a:cubicBezTo>
                    <a:pt x="160" y="0"/>
                    <a:pt x="145" y="33"/>
                    <a:pt x="144" y="35"/>
                  </a:cubicBezTo>
                  <a:cubicBezTo>
                    <a:pt x="143" y="33"/>
                    <a:pt x="127" y="0"/>
                    <a:pt x="26" y="0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18" y="35"/>
                    <a:pt x="9" y="35"/>
                    <a:pt x="0" y="35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79" y="210"/>
                    <a:pt x="119" y="231"/>
                  </a:cubicBezTo>
                  <a:cubicBezTo>
                    <a:pt x="126" y="235"/>
                    <a:pt x="133" y="244"/>
                    <a:pt x="144" y="244"/>
                  </a:cubicBezTo>
                  <a:cubicBezTo>
                    <a:pt x="155" y="244"/>
                    <a:pt x="162" y="235"/>
                    <a:pt x="169" y="231"/>
                  </a:cubicBezTo>
                  <a:cubicBezTo>
                    <a:pt x="208" y="210"/>
                    <a:pt x="288" y="219"/>
                    <a:pt x="288" y="219"/>
                  </a:cubicBezTo>
                  <a:cubicBezTo>
                    <a:pt x="288" y="35"/>
                    <a:pt x="288" y="35"/>
                    <a:pt x="288" y="35"/>
                  </a:cubicBezTo>
                  <a:cubicBezTo>
                    <a:pt x="278" y="35"/>
                    <a:pt x="270" y="35"/>
                    <a:pt x="262" y="36"/>
                  </a:cubicBezTo>
                  <a:close/>
                  <a:moveTo>
                    <a:pt x="39" y="13"/>
                  </a:moveTo>
                  <a:cubicBezTo>
                    <a:pt x="117" y="16"/>
                    <a:pt x="131" y="39"/>
                    <a:pt x="132" y="41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5" y="207"/>
                    <a:pt x="135" y="207"/>
                    <a:pt x="135" y="207"/>
                  </a:cubicBezTo>
                  <a:cubicBezTo>
                    <a:pt x="107" y="191"/>
                    <a:pt x="66" y="188"/>
                    <a:pt x="40" y="188"/>
                  </a:cubicBezTo>
                  <a:cubicBezTo>
                    <a:pt x="40" y="188"/>
                    <a:pt x="39" y="188"/>
                    <a:pt x="39" y="188"/>
                  </a:cubicBezTo>
                  <a:lnTo>
                    <a:pt x="39" y="13"/>
                  </a:lnTo>
                  <a:close/>
                  <a:moveTo>
                    <a:pt x="248" y="13"/>
                  </a:moveTo>
                  <a:cubicBezTo>
                    <a:pt x="248" y="188"/>
                    <a:pt x="248" y="188"/>
                    <a:pt x="248" y="188"/>
                  </a:cubicBezTo>
                  <a:cubicBezTo>
                    <a:pt x="248" y="188"/>
                    <a:pt x="248" y="188"/>
                    <a:pt x="247" y="188"/>
                  </a:cubicBezTo>
                  <a:cubicBezTo>
                    <a:pt x="221" y="188"/>
                    <a:pt x="180" y="191"/>
                    <a:pt x="152" y="207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39"/>
                    <a:pt x="171" y="16"/>
                    <a:pt x="24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547"/>
            <p:cNvSpPr/>
            <p:nvPr/>
          </p:nvSpPr>
          <p:spPr bwMode="auto">
            <a:xfrm>
              <a:off x="5100638" y="744539"/>
              <a:ext cx="119063" cy="177800"/>
            </a:xfrm>
            <a:custGeom>
              <a:avLst/>
              <a:gdLst>
                <a:gd name="T0" fmla="*/ 39 w 102"/>
                <a:gd name="T1" fmla="*/ 0 h 154"/>
                <a:gd name="T2" fmla="*/ 57 w 102"/>
                <a:gd name="T3" fmla="*/ 23 h 154"/>
                <a:gd name="T4" fmla="*/ 71 w 102"/>
                <a:gd name="T5" fmla="*/ 64 h 154"/>
                <a:gd name="T6" fmla="*/ 71 w 102"/>
                <a:gd name="T7" fmla="*/ 94 h 154"/>
                <a:gd name="T8" fmla="*/ 102 w 102"/>
                <a:gd name="T9" fmla="*/ 94 h 154"/>
                <a:gd name="T10" fmla="*/ 51 w 102"/>
                <a:gd name="T11" fmla="*/ 154 h 154"/>
                <a:gd name="T12" fmla="*/ 0 w 102"/>
                <a:gd name="T13" fmla="*/ 94 h 154"/>
                <a:gd name="T14" fmla="*/ 33 w 102"/>
                <a:gd name="T15" fmla="*/ 94 h 154"/>
                <a:gd name="T16" fmla="*/ 33 w 102"/>
                <a:gd name="T17" fmla="*/ 64 h 154"/>
                <a:gd name="T18" fmla="*/ 19 w 102"/>
                <a:gd name="T19" fmla="*/ 35 h 154"/>
                <a:gd name="T20" fmla="*/ 11 w 102"/>
                <a:gd name="T21" fmla="*/ 26 h 154"/>
                <a:gd name="T22" fmla="*/ 23 w 102"/>
                <a:gd name="T23" fmla="*/ 15 h 154"/>
                <a:gd name="T24" fmla="*/ 39 w 102"/>
                <a:gd name="T2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54">
                  <a:moveTo>
                    <a:pt x="39" y="0"/>
                  </a:moveTo>
                  <a:cubicBezTo>
                    <a:pt x="46" y="7"/>
                    <a:pt x="52" y="15"/>
                    <a:pt x="57" y="23"/>
                  </a:cubicBezTo>
                  <a:cubicBezTo>
                    <a:pt x="65" y="35"/>
                    <a:pt x="71" y="48"/>
                    <a:pt x="71" y="64"/>
                  </a:cubicBezTo>
                  <a:cubicBezTo>
                    <a:pt x="71" y="79"/>
                    <a:pt x="71" y="86"/>
                    <a:pt x="71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51" y="154"/>
                    <a:pt x="51" y="154"/>
                    <a:pt x="51" y="15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3" y="86"/>
                    <a:pt x="33" y="79"/>
                    <a:pt x="33" y="64"/>
                  </a:cubicBezTo>
                  <a:cubicBezTo>
                    <a:pt x="33" y="57"/>
                    <a:pt x="29" y="47"/>
                    <a:pt x="19" y="35"/>
                  </a:cubicBezTo>
                  <a:cubicBezTo>
                    <a:pt x="16" y="32"/>
                    <a:pt x="14" y="29"/>
                    <a:pt x="11" y="26"/>
                  </a:cubicBezTo>
                  <a:cubicBezTo>
                    <a:pt x="15" y="23"/>
                    <a:pt x="19" y="19"/>
                    <a:pt x="23" y="15"/>
                  </a:cubicBezTo>
                  <a:cubicBezTo>
                    <a:pt x="28" y="10"/>
                    <a:pt x="34" y="5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548"/>
            <p:cNvSpPr/>
            <p:nvPr/>
          </p:nvSpPr>
          <p:spPr bwMode="auto">
            <a:xfrm>
              <a:off x="4965701" y="590551"/>
              <a:ext cx="217488" cy="331788"/>
            </a:xfrm>
            <a:custGeom>
              <a:avLst/>
              <a:gdLst>
                <a:gd name="T0" fmla="*/ 71 w 187"/>
                <a:gd name="T1" fmla="*/ 196 h 287"/>
                <a:gd name="T2" fmla="*/ 71 w 187"/>
                <a:gd name="T3" fmla="*/ 196 h 287"/>
                <a:gd name="T4" fmla="*/ 71 w 187"/>
                <a:gd name="T5" fmla="*/ 227 h 287"/>
                <a:gd name="T6" fmla="*/ 102 w 187"/>
                <a:gd name="T7" fmla="*/ 227 h 287"/>
                <a:gd name="T8" fmla="*/ 51 w 187"/>
                <a:gd name="T9" fmla="*/ 287 h 287"/>
                <a:gd name="T10" fmla="*/ 0 w 187"/>
                <a:gd name="T11" fmla="*/ 227 h 287"/>
                <a:gd name="T12" fmla="*/ 32 w 187"/>
                <a:gd name="T13" fmla="*/ 227 h 287"/>
                <a:gd name="T14" fmla="*/ 32 w 187"/>
                <a:gd name="T15" fmla="*/ 196 h 287"/>
                <a:gd name="T16" fmla="*/ 55 w 187"/>
                <a:gd name="T17" fmla="*/ 144 h 287"/>
                <a:gd name="T18" fmla="*/ 118 w 187"/>
                <a:gd name="T19" fmla="*/ 82 h 287"/>
                <a:gd name="T20" fmla="*/ 141 w 187"/>
                <a:gd name="T21" fmla="*/ 54 h 287"/>
                <a:gd name="T22" fmla="*/ 149 w 187"/>
                <a:gd name="T23" fmla="*/ 34 h 287"/>
                <a:gd name="T24" fmla="*/ 149 w 187"/>
                <a:gd name="T25" fmla="*/ 34 h 287"/>
                <a:gd name="T26" fmla="*/ 149 w 187"/>
                <a:gd name="T27" fmla="*/ 0 h 287"/>
                <a:gd name="T28" fmla="*/ 187 w 187"/>
                <a:gd name="T29" fmla="*/ 0 h 287"/>
                <a:gd name="T30" fmla="*/ 187 w 187"/>
                <a:gd name="T31" fmla="*/ 34 h 287"/>
                <a:gd name="T32" fmla="*/ 165 w 187"/>
                <a:gd name="T33" fmla="*/ 87 h 287"/>
                <a:gd name="T34" fmla="*/ 102 w 187"/>
                <a:gd name="T35" fmla="*/ 150 h 287"/>
                <a:gd name="T36" fmla="*/ 78 w 187"/>
                <a:gd name="T37" fmla="*/ 177 h 287"/>
                <a:gd name="T38" fmla="*/ 71 w 187"/>
                <a:gd name="T39" fmla="*/ 19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7" h="287">
                  <a:moveTo>
                    <a:pt x="71" y="196"/>
                  </a:moveTo>
                  <a:cubicBezTo>
                    <a:pt x="71" y="196"/>
                    <a:pt x="71" y="196"/>
                    <a:pt x="71" y="196"/>
                  </a:cubicBezTo>
                  <a:cubicBezTo>
                    <a:pt x="71" y="212"/>
                    <a:pt x="71" y="219"/>
                    <a:pt x="71" y="227"/>
                  </a:cubicBezTo>
                  <a:cubicBezTo>
                    <a:pt x="102" y="227"/>
                    <a:pt x="102" y="227"/>
                    <a:pt x="102" y="227"/>
                  </a:cubicBezTo>
                  <a:cubicBezTo>
                    <a:pt x="51" y="287"/>
                    <a:pt x="51" y="287"/>
                    <a:pt x="51" y="28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32" y="227"/>
                    <a:pt x="32" y="227"/>
                    <a:pt x="32" y="227"/>
                  </a:cubicBezTo>
                  <a:cubicBezTo>
                    <a:pt x="32" y="219"/>
                    <a:pt x="32" y="212"/>
                    <a:pt x="32" y="196"/>
                  </a:cubicBezTo>
                  <a:cubicBezTo>
                    <a:pt x="32" y="176"/>
                    <a:pt x="43" y="159"/>
                    <a:pt x="55" y="144"/>
                  </a:cubicBezTo>
                  <a:cubicBezTo>
                    <a:pt x="73" y="121"/>
                    <a:pt x="98" y="101"/>
                    <a:pt x="118" y="82"/>
                  </a:cubicBezTo>
                  <a:cubicBezTo>
                    <a:pt x="127" y="72"/>
                    <a:pt x="136" y="63"/>
                    <a:pt x="141" y="54"/>
                  </a:cubicBezTo>
                  <a:cubicBezTo>
                    <a:pt x="146" y="46"/>
                    <a:pt x="149" y="39"/>
                    <a:pt x="149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19"/>
                    <a:pt x="149" y="8"/>
                    <a:pt x="149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8"/>
                    <a:pt x="187" y="19"/>
                    <a:pt x="187" y="34"/>
                  </a:cubicBezTo>
                  <a:cubicBezTo>
                    <a:pt x="187" y="55"/>
                    <a:pt x="177" y="72"/>
                    <a:pt x="165" y="87"/>
                  </a:cubicBezTo>
                  <a:cubicBezTo>
                    <a:pt x="147" y="110"/>
                    <a:pt x="122" y="130"/>
                    <a:pt x="102" y="150"/>
                  </a:cubicBezTo>
                  <a:cubicBezTo>
                    <a:pt x="92" y="159"/>
                    <a:pt x="84" y="169"/>
                    <a:pt x="78" y="177"/>
                  </a:cubicBezTo>
                  <a:cubicBezTo>
                    <a:pt x="73" y="185"/>
                    <a:pt x="71" y="192"/>
                    <a:pt x="71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549"/>
            <p:cNvSpPr/>
            <p:nvPr/>
          </p:nvSpPr>
          <p:spPr bwMode="auto">
            <a:xfrm>
              <a:off x="5594351" y="612776"/>
              <a:ext cx="334963" cy="285750"/>
            </a:xfrm>
            <a:custGeom>
              <a:avLst/>
              <a:gdLst>
                <a:gd name="T0" fmla="*/ 261 w 288"/>
                <a:gd name="T1" fmla="*/ 195 h 247"/>
                <a:gd name="T2" fmla="*/ 261 w 288"/>
                <a:gd name="T3" fmla="*/ 169 h 247"/>
                <a:gd name="T4" fmla="*/ 241 w 288"/>
                <a:gd name="T5" fmla="*/ 124 h 247"/>
                <a:gd name="T6" fmla="*/ 187 w 288"/>
                <a:gd name="T7" fmla="*/ 70 h 247"/>
                <a:gd name="T8" fmla="*/ 167 w 288"/>
                <a:gd name="T9" fmla="*/ 47 h 247"/>
                <a:gd name="T10" fmla="*/ 161 w 288"/>
                <a:gd name="T11" fmla="*/ 29 h 247"/>
                <a:gd name="T12" fmla="*/ 161 w 288"/>
                <a:gd name="T13" fmla="*/ 29 h 247"/>
                <a:gd name="T14" fmla="*/ 161 w 288"/>
                <a:gd name="T15" fmla="*/ 0 h 247"/>
                <a:gd name="T16" fmla="*/ 128 w 288"/>
                <a:gd name="T17" fmla="*/ 0 h 247"/>
                <a:gd name="T18" fmla="*/ 128 w 288"/>
                <a:gd name="T19" fmla="*/ 0 h 247"/>
                <a:gd name="T20" fmla="*/ 128 w 288"/>
                <a:gd name="T21" fmla="*/ 0 h 247"/>
                <a:gd name="T22" fmla="*/ 128 w 288"/>
                <a:gd name="T23" fmla="*/ 29 h 247"/>
                <a:gd name="T24" fmla="*/ 128 w 288"/>
                <a:gd name="T25" fmla="*/ 29 h 247"/>
                <a:gd name="T26" fmla="*/ 121 w 288"/>
                <a:gd name="T27" fmla="*/ 47 h 247"/>
                <a:gd name="T28" fmla="*/ 101 w 288"/>
                <a:gd name="T29" fmla="*/ 70 h 247"/>
                <a:gd name="T30" fmla="*/ 47 w 288"/>
                <a:gd name="T31" fmla="*/ 124 h 247"/>
                <a:gd name="T32" fmla="*/ 28 w 288"/>
                <a:gd name="T33" fmla="*/ 169 h 247"/>
                <a:gd name="T34" fmla="*/ 28 w 288"/>
                <a:gd name="T35" fmla="*/ 195 h 247"/>
                <a:gd name="T36" fmla="*/ 0 w 288"/>
                <a:gd name="T37" fmla="*/ 195 h 247"/>
                <a:gd name="T38" fmla="*/ 44 w 288"/>
                <a:gd name="T39" fmla="*/ 247 h 247"/>
                <a:gd name="T40" fmla="*/ 88 w 288"/>
                <a:gd name="T41" fmla="*/ 195 h 247"/>
                <a:gd name="T42" fmla="*/ 61 w 288"/>
                <a:gd name="T43" fmla="*/ 195 h 247"/>
                <a:gd name="T44" fmla="*/ 61 w 288"/>
                <a:gd name="T45" fmla="*/ 169 h 247"/>
                <a:gd name="T46" fmla="*/ 61 w 288"/>
                <a:gd name="T47" fmla="*/ 169 h 247"/>
                <a:gd name="T48" fmla="*/ 67 w 288"/>
                <a:gd name="T49" fmla="*/ 152 h 247"/>
                <a:gd name="T50" fmla="*/ 88 w 288"/>
                <a:gd name="T51" fmla="*/ 129 h 247"/>
                <a:gd name="T52" fmla="*/ 127 w 288"/>
                <a:gd name="T53" fmla="*/ 91 h 247"/>
                <a:gd name="T54" fmla="*/ 127 w 288"/>
                <a:gd name="T55" fmla="*/ 195 h 247"/>
                <a:gd name="T56" fmla="*/ 101 w 288"/>
                <a:gd name="T57" fmla="*/ 195 h 247"/>
                <a:gd name="T58" fmla="*/ 144 w 288"/>
                <a:gd name="T59" fmla="*/ 247 h 247"/>
                <a:gd name="T60" fmla="*/ 188 w 288"/>
                <a:gd name="T61" fmla="*/ 195 h 247"/>
                <a:gd name="T62" fmla="*/ 161 w 288"/>
                <a:gd name="T63" fmla="*/ 195 h 247"/>
                <a:gd name="T64" fmla="*/ 161 w 288"/>
                <a:gd name="T65" fmla="*/ 90 h 247"/>
                <a:gd name="T66" fmla="*/ 201 w 288"/>
                <a:gd name="T67" fmla="*/ 129 h 247"/>
                <a:gd name="T68" fmla="*/ 221 w 288"/>
                <a:gd name="T69" fmla="*/ 152 h 247"/>
                <a:gd name="T70" fmla="*/ 227 w 288"/>
                <a:gd name="T71" fmla="*/ 169 h 247"/>
                <a:gd name="T72" fmla="*/ 227 w 288"/>
                <a:gd name="T73" fmla="*/ 169 h 247"/>
                <a:gd name="T74" fmla="*/ 227 w 288"/>
                <a:gd name="T75" fmla="*/ 195 h 247"/>
                <a:gd name="T76" fmla="*/ 201 w 288"/>
                <a:gd name="T77" fmla="*/ 195 h 247"/>
                <a:gd name="T78" fmla="*/ 244 w 288"/>
                <a:gd name="T79" fmla="*/ 247 h 247"/>
                <a:gd name="T80" fmla="*/ 288 w 288"/>
                <a:gd name="T81" fmla="*/ 195 h 247"/>
                <a:gd name="T82" fmla="*/ 261 w 288"/>
                <a:gd name="T83" fmla="*/ 195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8" h="247">
                  <a:moveTo>
                    <a:pt x="261" y="195"/>
                  </a:moveTo>
                  <a:cubicBezTo>
                    <a:pt x="261" y="188"/>
                    <a:pt x="261" y="182"/>
                    <a:pt x="261" y="169"/>
                  </a:cubicBezTo>
                  <a:cubicBezTo>
                    <a:pt x="260" y="151"/>
                    <a:pt x="252" y="136"/>
                    <a:pt x="241" y="124"/>
                  </a:cubicBezTo>
                  <a:cubicBezTo>
                    <a:pt x="226" y="104"/>
                    <a:pt x="204" y="87"/>
                    <a:pt x="187" y="70"/>
                  </a:cubicBezTo>
                  <a:cubicBezTo>
                    <a:pt x="179" y="62"/>
                    <a:pt x="172" y="54"/>
                    <a:pt x="167" y="47"/>
                  </a:cubicBezTo>
                  <a:cubicBezTo>
                    <a:pt x="163" y="40"/>
                    <a:pt x="161" y="34"/>
                    <a:pt x="161" y="29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61" y="16"/>
                    <a:pt x="161" y="7"/>
                    <a:pt x="161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7"/>
                    <a:pt x="128" y="16"/>
                    <a:pt x="128" y="29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34"/>
                    <a:pt x="126" y="40"/>
                    <a:pt x="121" y="47"/>
                  </a:cubicBezTo>
                  <a:cubicBezTo>
                    <a:pt x="116" y="54"/>
                    <a:pt x="109" y="62"/>
                    <a:pt x="101" y="70"/>
                  </a:cubicBezTo>
                  <a:cubicBezTo>
                    <a:pt x="84" y="87"/>
                    <a:pt x="63" y="104"/>
                    <a:pt x="47" y="124"/>
                  </a:cubicBezTo>
                  <a:cubicBezTo>
                    <a:pt x="37" y="136"/>
                    <a:pt x="28" y="151"/>
                    <a:pt x="28" y="169"/>
                  </a:cubicBezTo>
                  <a:cubicBezTo>
                    <a:pt x="28" y="182"/>
                    <a:pt x="28" y="188"/>
                    <a:pt x="28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44" y="247"/>
                    <a:pt x="44" y="247"/>
                    <a:pt x="44" y="247"/>
                  </a:cubicBezTo>
                  <a:cubicBezTo>
                    <a:pt x="88" y="195"/>
                    <a:pt x="88" y="195"/>
                    <a:pt x="88" y="195"/>
                  </a:cubicBezTo>
                  <a:cubicBezTo>
                    <a:pt x="61" y="195"/>
                    <a:pt x="61" y="195"/>
                    <a:pt x="61" y="195"/>
                  </a:cubicBezTo>
                  <a:cubicBezTo>
                    <a:pt x="61" y="188"/>
                    <a:pt x="61" y="182"/>
                    <a:pt x="61" y="169"/>
                  </a:cubicBezTo>
                  <a:cubicBezTo>
                    <a:pt x="61" y="169"/>
                    <a:pt x="61" y="169"/>
                    <a:pt x="61" y="169"/>
                  </a:cubicBezTo>
                  <a:cubicBezTo>
                    <a:pt x="61" y="165"/>
                    <a:pt x="63" y="159"/>
                    <a:pt x="67" y="152"/>
                  </a:cubicBezTo>
                  <a:cubicBezTo>
                    <a:pt x="72" y="145"/>
                    <a:pt x="79" y="137"/>
                    <a:pt x="88" y="129"/>
                  </a:cubicBezTo>
                  <a:cubicBezTo>
                    <a:pt x="100" y="116"/>
                    <a:pt x="114" y="104"/>
                    <a:pt x="127" y="91"/>
                  </a:cubicBezTo>
                  <a:cubicBezTo>
                    <a:pt x="127" y="195"/>
                    <a:pt x="127" y="195"/>
                    <a:pt x="127" y="195"/>
                  </a:cubicBezTo>
                  <a:cubicBezTo>
                    <a:pt x="101" y="195"/>
                    <a:pt x="101" y="195"/>
                    <a:pt x="101" y="195"/>
                  </a:cubicBezTo>
                  <a:cubicBezTo>
                    <a:pt x="144" y="247"/>
                    <a:pt x="144" y="247"/>
                    <a:pt x="144" y="247"/>
                  </a:cubicBezTo>
                  <a:cubicBezTo>
                    <a:pt x="188" y="195"/>
                    <a:pt x="188" y="195"/>
                    <a:pt x="188" y="195"/>
                  </a:cubicBezTo>
                  <a:cubicBezTo>
                    <a:pt x="161" y="195"/>
                    <a:pt x="161" y="195"/>
                    <a:pt x="161" y="195"/>
                  </a:cubicBezTo>
                  <a:cubicBezTo>
                    <a:pt x="161" y="90"/>
                    <a:pt x="161" y="90"/>
                    <a:pt x="161" y="90"/>
                  </a:cubicBezTo>
                  <a:cubicBezTo>
                    <a:pt x="174" y="104"/>
                    <a:pt x="189" y="116"/>
                    <a:pt x="201" y="129"/>
                  </a:cubicBezTo>
                  <a:cubicBezTo>
                    <a:pt x="209" y="137"/>
                    <a:pt x="216" y="145"/>
                    <a:pt x="221" y="152"/>
                  </a:cubicBezTo>
                  <a:cubicBezTo>
                    <a:pt x="226" y="159"/>
                    <a:pt x="227" y="164"/>
                    <a:pt x="227" y="169"/>
                  </a:cubicBezTo>
                  <a:cubicBezTo>
                    <a:pt x="227" y="169"/>
                    <a:pt x="227" y="169"/>
                    <a:pt x="227" y="169"/>
                  </a:cubicBezTo>
                  <a:cubicBezTo>
                    <a:pt x="227" y="182"/>
                    <a:pt x="227" y="188"/>
                    <a:pt x="227" y="195"/>
                  </a:cubicBezTo>
                  <a:cubicBezTo>
                    <a:pt x="201" y="195"/>
                    <a:pt x="201" y="195"/>
                    <a:pt x="201" y="195"/>
                  </a:cubicBezTo>
                  <a:cubicBezTo>
                    <a:pt x="244" y="247"/>
                    <a:pt x="244" y="247"/>
                    <a:pt x="244" y="247"/>
                  </a:cubicBezTo>
                  <a:cubicBezTo>
                    <a:pt x="288" y="195"/>
                    <a:pt x="288" y="195"/>
                    <a:pt x="288" y="195"/>
                  </a:cubicBezTo>
                  <a:lnTo>
                    <a:pt x="261" y="1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550"/>
            <p:cNvSpPr>
              <a:spLocks noEditPoints="1"/>
            </p:cNvSpPr>
            <p:nvPr/>
          </p:nvSpPr>
          <p:spPr bwMode="auto">
            <a:xfrm>
              <a:off x="7627938" y="1927226"/>
              <a:ext cx="280988" cy="331788"/>
            </a:xfrm>
            <a:custGeom>
              <a:avLst/>
              <a:gdLst>
                <a:gd name="T0" fmla="*/ 139 w 242"/>
                <a:gd name="T1" fmla="*/ 47 h 287"/>
                <a:gd name="T2" fmla="*/ 139 w 242"/>
                <a:gd name="T3" fmla="*/ 23 h 287"/>
                <a:gd name="T4" fmla="*/ 152 w 242"/>
                <a:gd name="T5" fmla="*/ 23 h 287"/>
                <a:gd name="T6" fmla="*/ 163 w 242"/>
                <a:gd name="T7" fmla="*/ 11 h 287"/>
                <a:gd name="T8" fmla="*/ 152 w 242"/>
                <a:gd name="T9" fmla="*/ 0 h 287"/>
                <a:gd name="T10" fmla="*/ 91 w 242"/>
                <a:gd name="T11" fmla="*/ 0 h 287"/>
                <a:gd name="T12" fmla="*/ 79 w 242"/>
                <a:gd name="T13" fmla="*/ 11 h 287"/>
                <a:gd name="T14" fmla="*/ 91 w 242"/>
                <a:gd name="T15" fmla="*/ 23 h 287"/>
                <a:gd name="T16" fmla="*/ 103 w 242"/>
                <a:gd name="T17" fmla="*/ 23 h 287"/>
                <a:gd name="T18" fmla="*/ 103 w 242"/>
                <a:gd name="T19" fmla="*/ 47 h 287"/>
                <a:gd name="T20" fmla="*/ 0 w 242"/>
                <a:gd name="T21" fmla="*/ 166 h 287"/>
                <a:gd name="T22" fmla="*/ 121 w 242"/>
                <a:gd name="T23" fmla="*/ 287 h 287"/>
                <a:gd name="T24" fmla="*/ 242 w 242"/>
                <a:gd name="T25" fmla="*/ 166 h 287"/>
                <a:gd name="T26" fmla="*/ 139 w 242"/>
                <a:gd name="T27" fmla="*/ 47 h 287"/>
                <a:gd name="T28" fmla="*/ 121 w 242"/>
                <a:gd name="T29" fmla="*/ 257 h 287"/>
                <a:gd name="T30" fmla="*/ 30 w 242"/>
                <a:gd name="T31" fmla="*/ 166 h 287"/>
                <a:gd name="T32" fmla="*/ 121 w 242"/>
                <a:gd name="T33" fmla="*/ 75 h 287"/>
                <a:gd name="T34" fmla="*/ 212 w 242"/>
                <a:gd name="T35" fmla="*/ 166 h 287"/>
                <a:gd name="T36" fmla="*/ 121 w 242"/>
                <a:gd name="T37" fmla="*/ 25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2" h="287">
                  <a:moveTo>
                    <a:pt x="139" y="47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8" y="23"/>
                    <a:pt x="163" y="18"/>
                    <a:pt x="163" y="11"/>
                  </a:cubicBezTo>
                  <a:cubicBezTo>
                    <a:pt x="163" y="5"/>
                    <a:pt x="158" y="0"/>
                    <a:pt x="15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4" y="0"/>
                    <a:pt x="79" y="5"/>
                    <a:pt x="79" y="11"/>
                  </a:cubicBezTo>
                  <a:cubicBezTo>
                    <a:pt x="79" y="18"/>
                    <a:pt x="84" y="23"/>
                    <a:pt x="91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45" y="55"/>
                    <a:pt x="0" y="106"/>
                    <a:pt x="0" y="166"/>
                  </a:cubicBezTo>
                  <a:cubicBezTo>
                    <a:pt x="0" y="233"/>
                    <a:pt x="54" y="287"/>
                    <a:pt x="121" y="287"/>
                  </a:cubicBezTo>
                  <a:cubicBezTo>
                    <a:pt x="188" y="287"/>
                    <a:pt x="242" y="233"/>
                    <a:pt x="242" y="166"/>
                  </a:cubicBezTo>
                  <a:cubicBezTo>
                    <a:pt x="242" y="105"/>
                    <a:pt x="197" y="55"/>
                    <a:pt x="139" y="47"/>
                  </a:cubicBezTo>
                  <a:close/>
                  <a:moveTo>
                    <a:pt x="121" y="257"/>
                  </a:moveTo>
                  <a:cubicBezTo>
                    <a:pt x="71" y="257"/>
                    <a:pt x="30" y="216"/>
                    <a:pt x="30" y="166"/>
                  </a:cubicBezTo>
                  <a:cubicBezTo>
                    <a:pt x="30" y="116"/>
                    <a:pt x="71" y="75"/>
                    <a:pt x="121" y="75"/>
                  </a:cubicBezTo>
                  <a:cubicBezTo>
                    <a:pt x="171" y="75"/>
                    <a:pt x="212" y="116"/>
                    <a:pt x="212" y="166"/>
                  </a:cubicBezTo>
                  <a:cubicBezTo>
                    <a:pt x="212" y="216"/>
                    <a:pt x="171" y="257"/>
                    <a:pt x="121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551"/>
            <p:cNvSpPr/>
            <p:nvPr/>
          </p:nvSpPr>
          <p:spPr bwMode="auto">
            <a:xfrm>
              <a:off x="7754938" y="2043114"/>
              <a:ext cx="85725" cy="131763"/>
            </a:xfrm>
            <a:custGeom>
              <a:avLst/>
              <a:gdLst>
                <a:gd name="T0" fmla="*/ 71 w 74"/>
                <a:gd name="T1" fmla="*/ 93 h 114"/>
                <a:gd name="T2" fmla="*/ 23 w 74"/>
                <a:gd name="T3" fmla="*/ 61 h 114"/>
                <a:gd name="T4" fmla="*/ 23 w 74"/>
                <a:gd name="T5" fmla="*/ 5 h 114"/>
                <a:gd name="T6" fmla="*/ 21 w 74"/>
                <a:gd name="T7" fmla="*/ 2 h 114"/>
                <a:gd name="T8" fmla="*/ 18 w 74"/>
                <a:gd name="T9" fmla="*/ 0 h 114"/>
                <a:gd name="T10" fmla="*/ 5 w 74"/>
                <a:gd name="T11" fmla="*/ 0 h 114"/>
                <a:gd name="T12" fmla="*/ 1 w 74"/>
                <a:gd name="T13" fmla="*/ 2 h 114"/>
                <a:gd name="T14" fmla="*/ 0 w 74"/>
                <a:gd name="T15" fmla="*/ 5 h 114"/>
                <a:gd name="T16" fmla="*/ 0 w 74"/>
                <a:gd name="T17" fmla="*/ 71 h 114"/>
                <a:gd name="T18" fmla="*/ 1 w 74"/>
                <a:gd name="T19" fmla="*/ 75 h 114"/>
                <a:gd name="T20" fmla="*/ 2 w 74"/>
                <a:gd name="T21" fmla="*/ 75 h 114"/>
                <a:gd name="T22" fmla="*/ 58 w 74"/>
                <a:gd name="T23" fmla="*/ 113 h 114"/>
                <a:gd name="T24" fmla="*/ 61 w 74"/>
                <a:gd name="T25" fmla="*/ 114 h 114"/>
                <a:gd name="T26" fmla="*/ 62 w 74"/>
                <a:gd name="T27" fmla="*/ 114 h 114"/>
                <a:gd name="T28" fmla="*/ 65 w 74"/>
                <a:gd name="T29" fmla="*/ 111 h 114"/>
                <a:gd name="T30" fmla="*/ 72 w 74"/>
                <a:gd name="T31" fmla="*/ 100 h 114"/>
                <a:gd name="T32" fmla="*/ 71 w 74"/>
                <a:gd name="T3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4">
                  <a:moveTo>
                    <a:pt x="71" y="93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4"/>
                    <a:pt x="1" y="75"/>
                  </a:cubicBezTo>
                  <a:cubicBezTo>
                    <a:pt x="1" y="75"/>
                    <a:pt x="2" y="75"/>
                    <a:pt x="2" y="75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9" y="113"/>
                    <a:pt x="60" y="114"/>
                    <a:pt x="61" y="114"/>
                  </a:cubicBezTo>
                  <a:cubicBezTo>
                    <a:pt x="61" y="114"/>
                    <a:pt x="62" y="114"/>
                    <a:pt x="62" y="114"/>
                  </a:cubicBezTo>
                  <a:cubicBezTo>
                    <a:pt x="63" y="113"/>
                    <a:pt x="64" y="112"/>
                    <a:pt x="65" y="111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4" y="98"/>
                    <a:pt x="73" y="95"/>
                    <a:pt x="71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552"/>
            <p:cNvSpPr>
              <a:spLocks noEditPoints="1"/>
            </p:cNvSpPr>
            <p:nvPr/>
          </p:nvSpPr>
          <p:spPr bwMode="auto">
            <a:xfrm>
              <a:off x="8296276" y="1925639"/>
              <a:ext cx="280988" cy="333375"/>
            </a:xfrm>
            <a:custGeom>
              <a:avLst/>
              <a:gdLst>
                <a:gd name="T0" fmla="*/ 140 w 243"/>
                <a:gd name="T1" fmla="*/ 47 h 288"/>
                <a:gd name="T2" fmla="*/ 140 w 243"/>
                <a:gd name="T3" fmla="*/ 24 h 288"/>
                <a:gd name="T4" fmla="*/ 152 w 243"/>
                <a:gd name="T5" fmla="*/ 24 h 288"/>
                <a:gd name="T6" fmla="*/ 164 w 243"/>
                <a:gd name="T7" fmla="*/ 12 h 288"/>
                <a:gd name="T8" fmla="*/ 152 w 243"/>
                <a:gd name="T9" fmla="*/ 0 h 288"/>
                <a:gd name="T10" fmla="*/ 91 w 243"/>
                <a:gd name="T11" fmla="*/ 0 h 288"/>
                <a:gd name="T12" fmla="*/ 79 w 243"/>
                <a:gd name="T13" fmla="*/ 12 h 288"/>
                <a:gd name="T14" fmla="*/ 91 w 243"/>
                <a:gd name="T15" fmla="*/ 24 h 288"/>
                <a:gd name="T16" fmla="*/ 103 w 243"/>
                <a:gd name="T17" fmla="*/ 24 h 288"/>
                <a:gd name="T18" fmla="*/ 103 w 243"/>
                <a:gd name="T19" fmla="*/ 47 h 288"/>
                <a:gd name="T20" fmla="*/ 0 w 243"/>
                <a:gd name="T21" fmla="*/ 167 h 288"/>
                <a:gd name="T22" fmla="*/ 122 w 243"/>
                <a:gd name="T23" fmla="*/ 288 h 288"/>
                <a:gd name="T24" fmla="*/ 243 w 243"/>
                <a:gd name="T25" fmla="*/ 167 h 288"/>
                <a:gd name="T26" fmla="*/ 140 w 243"/>
                <a:gd name="T27" fmla="*/ 47 h 288"/>
                <a:gd name="T28" fmla="*/ 122 w 243"/>
                <a:gd name="T29" fmla="*/ 258 h 288"/>
                <a:gd name="T30" fmla="*/ 31 w 243"/>
                <a:gd name="T31" fmla="*/ 167 h 288"/>
                <a:gd name="T32" fmla="*/ 122 w 243"/>
                <a:gd name="T33" fmla="*/ 76 h 288"/>
                <a:gd name="T34" fmla="*/ 213 w 243"/>
                <a:gd name="T35" fmla="*/ 167 h 288"/>
                <a:gd name="T36" fmla="*/ 122 w 243"/>
                <a:gd name="T37" fmla="*/ 25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3" h="288">
                  <a:moveTo>
                    <a:pt x="140" y="47"/>
                  </a:moveTo>
                  <a:cubicBezTo>
                    <a:pt x="140" y="24"/>
                    <a:pt x="140" y="24"/>
                    <a:pt x="140" y="24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59" y="24"/>
                    <a:pt x="164" y="18"/>
                    <a:pt x="164" y="12"/>
                  </a:cubicBezTo>
                  <a:cubicBezTo>
                    <a:pt x="164" y="5"/>
                    <a:pt x="159" y="0"/>
                    <a:pt x="15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5" y="0"/>
                    <a:pt x="79" y="5"/>
                    <a:pt x="79" y="12"/>
                  </a:cubicBezTo>
                  <a:cubicBezTo>
                    <a:pt x="79" y="18"/>
                    <a:pt x="85" y="24"/>
                    <a:pt x="91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45" y="56"/>
                    <a:pt x="0" y="106"/>
                    <a:pt x="0" y="167"/>
                  </a:cubicBezTo>
                  <a:cubicBezTo>
                    <a:pt x="0" y="234"/>
                    <a:pt x="55" y="288"/>
                    <a:pt x="122" y="288"/>
                  </a:cubicBezTo>
                  <a:cubicBezTo>
                    <a:pt x="189" y="288"/>
                    <a:pt x="243" y="234"/>
                    <a:pt x="243" y="167"/>
                  </a:cubicBezTo>
                  <a:cubicBezTo>
                    <a:pt x="243" y="106"/>
                    <a:pt x="198" y="56"/>
                    <a:pt x="140" y="47"/>
                  </a:cubicBezTo>
                  <a:close/>
                  <a:moveTo>
                    <a:pt x="122" y="258"/>
                  </a:moveTo>
                  <a:cubicBezTo>
                    <a:pt x="71" y="258"/>
                    <a:pt x="31" y="217"/>
                    <a:pt x="31" y="167"/>
                  </a:cubicBezTo>
                  <a:cubicBezTo>
                    <a:pt x="31" y="117"/>
                    <a:pt x="71" y="76"/>
                    <a:pt x="122" y="76"/>
                  </a:cubicBezTo>
                  <a:cubicBezTo>
                    <a:pt x="172" y="76"/>
                    <a:pt x="213" y="117"/>
                    <a:pt x="213" y="167"/>
                  </a:cubicBezTo>
                  <a:cubicBezTo>
                    <a:pt x="213" y="217"/>
                    <a:pt x="172" y="258"/>
                    <a:pt x="122" y="2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553"/>
            <p:cNvSpPr/>
            <p:nvPr/>
          </p:nvSpPr>
          <p:spPr bwMode="auto">
            <a:xfrm>
              <a:off x="8374063" y="2055814"/>
              <a:ext cx="125413" cy="125413"/>
            </a:xfrm>
            <a:custGeom>
              <a:avLst/>
              <a:gdLst>
                <a:gd name="T0" fmla="*/ 62 w 79"/>
                <a:gd name="T1" fmla="*/ 0 h 79"/>
                <a:gd name="T2" fmla="*/ 40 w 79"/>
                <a:gd name="T3" fmla="*/ 22 h 79"/>
                <a:gd name="T4" fmla="*/ 18 w 79"/>
                <a:gd name="T5" fmla="*/ 0 h 79"/>
                <a:gd name="T6" fmla="*/ 0 w 79"/>
                <a:gd name="T7" fmla="*/ 18 h 79"/>
                <a:gd name="T8" fmla="*/ 22 w 79"/>
                <a:gd name="T9" fmla="*/ 40 h 79"/>
                <a:gd name="T10" fmla="*/ 0 w 79"/>
                <a:gd name="T11" fmla="*/ 62 h 79"/>
                <a:gd name="T12" fmla="*/ 18 w 79"/>
                <a:gd name="T13" fmla="*/ 79 h 79"/>
                <a:gd name="T14" fmla="*/ 40 w 79"/>
                <a:gd name="T15" fmla="*/ 57 h 79"/>
                <a:gd name="T16" fmla="*/ 62 w 79"/>
                <a:gd name="T17" fmla="*/ 79 h 79"/>
                <a:gd name="T18" fmla="*/ 79 w 79"/>
                <a:gd name="T19" fmla="*/ 62 h 79"/>
                <a:gd name="T20" fmla="*/ 57 w 79"/>
                <a:gd name="T21" fmla="*/ 40 h 79"/>
                <a:gd name="T22" fmla="*/ 79 w 79"/>
                <a:gd name="T23" fmla="*/ 18 h 79"/>
                <a:gd name="T24" fmla="*/ 62 w 79"/>
                <a:gd name="T2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79">
                  <a:moveTo>
                    <a:pt x="62" y="0"/>
                  </a:moveTo>
                  <a:lnTo>
                    <a:pt x="40" y="22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22" y="40"/>
                  </a:lnTo>
                  <a:lnTo>
                    <a:pt x="0" y="62"/>
                  </a:lnTo>
                  <a:lnTo>
                    <a:pt x="18" y="79"/>
                  </a:lnTo>
                  <a:lnTo>
                    <a:pt x="40" y="57"/>
                  </a:lnTo>
                  <a:lnTo>
                    <a:pt x="62" y="79"/>
                  </a:lnTo>
                  <a:lnTo>
                    <a:pt x="79" y="62"/>
                  </a:lnTo>
                  <a:lnTo>
                    <a:pt x="57" y="40"/>
                  </a:lnTo>
                  <a:lnTo>
                    <a:pt x="79" y="18"/>
                  </a:ln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554"/>
            <p:cNvSpPr/>
            <p:nvPr/>
          </p:nvSpPr>
          <p:spPr bwMode="auto">
            <a:xfrm>
              <a:off x="6291263" y="590551"/>
              <a:ext cx="279400" cy="333375"/>
            </a:xfrm>
            <a:custGeom>
              <a:avLst/>
              <a:gdLst>
                <a:gd name="T0" fmla="*/ 184 w 240"/>
                <a:gd name="T1" fmla="*/ 0 h 288"/>
                <a:gd name="T2" fmla="*/ 128 w 240"/>
                <a:gd name="T3" fmla="*/ 67 h 288"/>
                <a:gd name="T4" fmla="*/ 163 w 240"/>
                <a:gd name="T5" fmla="*/ 67 h 288"/>
                <a:gd name="T6" fmla="*/ 163 w 240"/>
                <a:gd name="T7" fmla="*/ 100 h 288"/>
                <a:gd name="T8" fmla="*/ 163 w 240"/>
                <a:gd name="T9" fmla="*/ 101 h 288"/>
                <a:gd name="T10" fmla="*/ 154 w 240"/>
                <a:gd name="T11" fmla="*/ 122 h 288"/>
                <a:gd name="T12" fmla="*/ 128 w 240"/>
                <a:gd name="T13" fmla="*/ 152 h 288"/>
                <a:gd name="T14" fmla="*/ 120 w 240"/>
                <a:gd name="T15" fmla="*/ 160 h 288"/>
                <a:gd name="T16" fmla="*/ 112 w 240"/>
                <a:gd name="T17" fmla="*/ 152 h 288"/>
                <a:gd name="T18" fmla="*/ 86 w 240"/>
                <a:gd name="T19" fmla="*/ 122 h 288"/>
                <a:gd name="T20" fmla="*/ 78 w 240"/>
                <a:gd name="T21" fmla="*/ 101 h 288"/>
                <a:gd name="T22" fmla="*/ 78 w 240"/>
                <a:gd name="T23" fmla="*/ 100 h 288"/>
                <a:gd name="T24" fmla="*/ 78 w 240"/>
                <a:gd name="T25" fmla="*/ 67 h 288"/>
                <a:gd name="T26" fmla="*/ 112 w 240"/>
                <a:gd name="T27" fmla="*/ 67 h 288"/>
                <a:gd name="T28" fmla="*/ 56 w 240"/>
                <a:gd name="T29" fmla="*/ 0 h 288"/>
                <a:gd name="T30" fmla="*/ 0 w 240"/>
                <a:gd name="T31" fmla="*/ 67 h 288"/>
                <a:gd name="T32" fmla="*/ 35 w 240"/>
                <a:gd name="T33" fmla="*/ 67 h 288"/>
                <a:gd name="T34" fmla="*/ 35 w 240"/>
                <a:gd name="T35" fmla="*/ 100 h 288"/>
                <a:gd name="T36" fmla="*/ 60 w 240"/>
                <a:gd name="T37" fmla="*/ 158 h 288"/>
                <a:gd name="T38" fmla="*/ 89 w 240"/>
                <a:gd name="T39" fmla="*/ 189 h 288"/>
                <a:gd name="T40" fmla="*/ 89 w 240"/>
                <a:gd name="T41" fmla="*/ 189 h 288"/>
                <a:gd name="T42" fmla="*/ 89 w 240"/>
                <a:gd name="T43" fmla="*/ 288 h 288"/>
                <a:gd name="T44" fmla="*/ 152 w 240"/>
                <a:gd name="T45" fmla="*/ 288 h 288"/>
                <a:gd name="T46" fmla="*/ 152 w 240"/>
                <a:gd name="T47" fmla="*/ 188 h 288"/>
                <a:gd name="T48" fmla="*/ 180 w 240"/>
                <a:gd name="T49" fmla="*/ 158 h 288"/>
                <a:gd name="T50" fmla="*/ 205 w 240"/>
                <a:gd name="T51" fmla="*/ 100 h 288"/>
                <a:gd name="T52" fmla="*/ 205 w 240"/>
                <a:gd name="T53" fmla="*/ 67 h 288"/>
                <a:gd name="T54" fmla="*/ 240 w 240"/>
                <a:gd name="T55" fmla="*/ 67 h 288"/>
                <a:gd name="T56" fmla="*/ 184 w 240"/>
                <a:gd name="T5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288">
                  <a:moveTo>
                    <a:pt x="184" y="0"/>
                  </a:moveTo>
                  <a:cubicBezTo>
                    <a:pt x="128" y="67"/>
                    <a:pt x="128" y="67"/>
                    <a:pt x="128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76"/>
                    <a:pt x="163" y="83"/>
                    <a:pt x="163" y="100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6"/>
                    <a:pt x="160" y="113"/>
                    <a:pt x="154" y="122"/>
                  </a:cubicBezTo>
                  <a:cubicBezTo>
                    <a:pt x="148" y="131"/>
                    <a:pt x="139" y="141"/>
                    <a:pt x="128" y="152"/>
                  </a:cubicBezTo>
                  <a:cubicBezTo>
                    <a:pt x="126" y="155"/>
                    <a:pt x="123" y="157"/>
                    <a:pt x="120" y="160"/>
                  </a:cubicBezTo>
                  <a:cubicBezTo>
                    <a:pt x="117" y="157"/>
                    <a:pt x="114" y="155"/>
                    <a:pt x="112" y="152"/>
                  </a:cubicBezTo>
                  <a:cubicBezTo>
                    <a:pt x="101" y="141"/>
                    <a:pt x="92" y="131"/>
                    <a:pt x="86" y="122"/>
                  </a:cubicBezTo>
                  <a:cubicBezTo>
                    <a:pt x="80" y="113"/>
                    <a:pt x="78" y="106"/>
                    <a:pt x="78" y="101"/>
                  </a:cubicBezTo>
                  <a:cubicBezTo>
                    <a:pt x="78" y="101"/>
                    <a:pt x="78" y="101"/>
                    <a:pt x="78" y="100"/>
                  </a:cubicBezTo>
                  <a:cubicBezTo>
                    <a:pt x="78" y="83"/>
                    <a:pt x="78" y="76"/>
                    <a:pt x="78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76"/>
                    <a:pt x="35" y="83"/>
                    <a:pt x="35" y="100"/>
                  </a:cubicBezTo>
                  <a:cubicBezTo>
                    <a:pt x="35" y="123"/>
                    <a:pt x="47" y="142"/>
                    <a:pt x="60" y="158"/>
                  </a:cubicBezTo>
                  <a:cubicBezTo>
                    <a:pt x="69" y="169"/>
                    <a:pt x="79" y="179"/>
                    <a:pt x="89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152" y="288"/>
                    <a:pt x="152" y="288"/>
                    <a:pt x="152" y="2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62" y="179"/>
                    <a:pt x="172" y="169"/>
                    <a:pt x="180" y="158"/>
                  </a:cubicBezTo>
                  <a:cubicBezTo>
                    <a:pt x="194" y="142"/>
                    <a:pt x="205" y="123"/>
                    <a:pt x="205" y="100"/>
                  </a:cubicBezTo>
                  <a:cubicBezTo>
                    <a:pt x="205" y="83"/>
                    <a:pt x="205" y="76"/>
                    <a:pt x="205" y="67"/>
                  </a:cubicBezTo>
                  <a:cubicBezTo>
                    <a:pt x="240" y="67"/>
                    <a:pt x="240" y="67"/>
                    <a:pt x="240" y="67"/>
                  </a:cubicBezTo>
                  <a:lnTo>
                    <a:pt x="1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555"/>
            <p:cNvSpPr/>
            <p:nvPr/>
          </p:nvSpPr>
          <p:spPr bwMode="auto">
            <a:xfrm>
              <a:off x="6994526" y="590551"/>
              <a:ext cx="203200" cy="333375"/>
            </a:xfrm>
            <a:custGeom>
              <a:avLst/>
              <a:gdLst>
                <a:gd name="T0" fmla="*/ 146 w 175"/>
                <a:gd name="T1" fmla="*/ 196 h 288"/>
                <a:gd name="T2" fmla="*/ 119 w 175"/>
                <a:gd name="T3" fmla="*/ 166 h 288"/>
                <a:gd name="T4" fmla="*/ 118 w 175"/>
                <a:gd name="T5" fmla="*/ 166 h 288"/>
                <a:gd name="T6" fmla="*/ 118 w 175"/>
                <a:gd name="T7" fmla="*/ 93 h 288"/>
                <a:gd name="T8" fmla="*/ 175 w 175"/>
                <a:gd name="T9" fmla="*/ 93 h 288"/>
                <a:gd name="T10" fmla="*/ 88 w 175"/>
                <a:gd name="T11" fmla="*/ 0 h 288"/>
                <a:gd name="T12" fmla="*/ 0 w 175"/>
                <a:gd name="T13" fmla="*/ 93 h 288"/>
                <a:gd name="T14" fmla="*/ 59 w 175"/>
                <a:gd name="T15" fmla="*/ 93 h 288"/>
                <a:gd name="T16" fmla="*/ 59 w 175"/>
                <a:gd name="T17" fmla="*/ 167 h 288"/>
                <a:gd name="T18" fmla="*/ 31 w 175"/>
                <a:gd name="T19" fmla="*/ 196 h 288"/>
                <a:gd name="T20" fmla="*/ 8 w 175"/>
                <a:gd name="T21" fmla="*/ 251 h 288"/>
                <a:gd name="T22" fmla="*/ 8 w 175"/>
                <a:gd name="T23" fmla="*/ 288 h 288"/>
                <a:gd name="T24" fmla="*/ 48 w 175"/>
                <a:gd name="T25" fmla="*/ 288 h 288"/>
                <a:gd name="T26" fmla="*/ 48 w 175"/>
                <a:gd name="T27" fmla="*/ 251 h 288"/>
                <a:gd name="T28" fmla="*/ 48 w 175"/>
                <a:gd name="T29" fmla="*/ 251 h 288"/>
                <a:gd name="T30" fmla="*/ 56 w 175"/>
                <a:gd name="T31" fmla="*/ 230 h 288"/>
                <a:gd name="T32" fmla="*/ 81 w 175"/>
                <a:gd name="T33" fmla="*/ 202 h 288"/>
                <a:gd name="T34" fmla="*/ 89 w 175"/>
                <a:gd name="T35" fmla="*/ 194 h 288"/>
                <a:gd name="T36" fmla="*/ 97 w 175"/>
                <a:gd name="T37" fmla="*/ 202 h 288"/>
                <a:gd name="T38" fmla="*/ 121 w 175"/>
                <a:gd name="T39" fmla="*/ 230 h 288"/>
                <a:gd name="T40" fmla="*/ 129 w 175"/>
                <a:gd name="T41" fmla="*/ 251 h 288"/>
                <a:gd name="T42" fmla="*/ 129 w 175"/>
                <a:gd name="T43" fmla="*/ 251 h 288"/>
                <a:gd name="T44" fmla="*/ 129 w 175"/>
                <a:gd name="T45" fmla="*/ 288 h 288"/>
                <a:gd name="T46" fmla="*/ 170 w 175"/>
                <a:gd name="T47" fmla="*/ 288 h 288"/>
                <a:gd name="T48" fmla="*/ 170 w 175"/>
                <a:gd name="T49" fmla="*/ 251 h 288"/>
                <a:gd name="T50" fmla="*/ 146 w 175"/>
                <a:gd name="T51" fmla="*/ 19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5" h="288">
                  <a:moveTo>
                    <a:pt x="146" y="196"/>
                  </a:moveTo>
                  <a:cubicBezTo>
                    <a:pt x="138" y="186"/>
                    <a:pt x="128" y="176"/>
                    <a:pt x="119" y="166"/>
                  </a:cubicBezTo>
                  <a:cubicBezTo>
                    <a:pt x="118" y="166"/>
                    <a:pt x="118" y="166"/>
                    <a:pt x="118" y="166"/>
                  </a:cubicBezTo>
                  <a:cubicBezTo>
                    <a:pt x="118" y="166"/>
                    <a:pt x="118" y="101"/>
                    <a:pt x="118" y="93"/>
                  </a:cubicBezTo>
                  <a:cubicBezTo>
                    <a:pt x="175" y="93"/>
                    <a:pt x="175" y="93"/>
                    <a:pt x="175" y="93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9" y="105"/>
                    <a:pt x="59" y="167"/>
                    <a:pt x="59" y="167"/>
                  </a:cubicBezTo>
                  <a:cubicBezTo>
                    <a:pt x="49" y="176"/>
                    <a:pt x="39" y="186"/>
                    <a:pt x="31" y="196"/>
                  </a:cubicBezTo>
                  <a:cubicBezTo>
                    <a:pt x="19" y="211"/>
                    <a:pt x="8" y="229"/>
                    <a:pt x="8" y="251"/>
                  </a:cubicBezTo>
                  <a:cubicBezTo>
                    <a:pt x="8" y="267"/>
                    <a:pt x="8" y="280"/>
                    <a:pt x="8" y="288"/>
                  </a:cubicBezTo>
                  <a:cubicBezTo>
                    <a:pt x="48" y="288"/>
                    <a:pt x="48" y="288"/>
                    <a:pt x="48" y="288"/>
                  </a:cubicBezTo>
                  <a:cubicBezTo>
                    <a:pt x="48" y="280"/>
                    <a:pt x="48" y="267"/>
                    <a:pt x="48" y="251"/>
                  </a:cubicBezTo>
                  <a:cubicBezTo>
                    <a:pt x="48" y="251"/>
                    <a:pt x="48" y="251"/>
                    <a:pt x="48" y="251"/>
                  </a:cubicBezTo>
                  <a:cubicBezTo>
                    <a:pt x="48" y="246"/>
                    <a:pt x="51" y="239"/>
                    <a:pt x="56" y="230"/>
                  </a:cubicBezTo>
                  <a:cubicBezTo>
                    <a:pt x="62" y="222"/>
                    <a:pt x="71" y="212"/>
                    <a:pt x="81" y="202"/>
                  </a:cubicBezTo>
                  <a:cubicBezTo>
                    <a:pt x="84" y="199"/>
                    <a:pt x="86" y="197"/>
                    <a:pt x="89" y="194"/>
                  </a:cubicBezTo>
                  <a:cubicBezTo>
                    <a:pt x="92" y="197"/>
                    <a:pt x="94" y="199"/>
                    <a:pt x="97" y="202"/>
                  </a:cubicBezTo>
                  <a:cubicBezTo>
                    <a:pt x="107" y="212"/>
                    <a:pt x="116" y="222"/>
                    <a:pt x="121" y="230"/>
                  </a:cubicBezTo>
                  <a:cubicBezTo>
                    <a:pt x="127" y="239"/>
                    <a:pt x="129" y="246"/>
                    <a:pt x="129" y="251"/>
                  </a:cubicBezTo>
                  <a:cubicBezTo>
                    <a:pt x="129" y="251"/>
                    <a:pt x="129" y="251"/>
                    <a:pt x="129" y="251"/>
                  </a:cubicBezTo>
                  <a:cubicBezTo>
                    <a:pt x="129" y="267"/>
                    <a:pt x="129" y="280"/>
                    <a:pt x="129" y="288"/>
                  </a:cubicBezTo>
                  <a:cubicBezTo>
                    <a:pt x="170" y="288"/>
                    <a:pt x="170" y="288"/>
                    <a:pt x="170" y="288"/>
                  </a:cubicBezTo>
                  <a:cubicBezTo>
                    <a:pt x="170" y="280"/>
                    <a:pt x="170" y="267"/>
                    <a:pt x="170" y="251"/>
                  </a:cubicBezTo>
                  <a:cubicBezTo>
                    <a:pt x="170" y="229"/>
                    <a:pt x="159" y="211"/>
                    <a:pt x="146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556"/>
            <p:cNvSpPr/>
            <p:nvPr/>
          </p:nvSpPr>
          <p:spPr bwMode="auto">
            <a:xfrm>
              <a:off x="10515601" y="2595564"/>
              <a:ext cx="9525" cy="0"/>
            </a:xfrm>
            <a:custGeom>
              <a:avLst/>
              <a:gdLst>
                <a:gd name="T0" fmla="*/ 0 w 6"/>
                <a:gd name="T1" fmla="*/ 6 w 6"/>
                <a:gd name="T2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Line 557"/>
            <p:cNvSpPr>
              <a:spLocks noChangeShapeType="1"/>
            </p:cNvSpPr>
            <p:nvPr/>
          </p:nvSpPr>
          <p:spPr bwMode="auto">
            <a:xfrm>
              <a:off x="10515601" y="2595564"/>
              <a:ext cx="9525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558"/>
            <p:cNvSpPr>
              <a:spLocks noEditPoints="1"/>
            </p:cNvSpPr>
            <p:nvPr/>
          </p:nvSpPr>
          <p:spPr bwMode="auto">
            <a:xfrm>
              <a:off x="10336213" y="2595564"/>
              <a:ext cx="204788" cy="334963"/>
            </a:xfrm>
            <a:custGeom>
              <a:avLst/>
              <a:gdLst>
                <a:gd name="T0" fmla="*/ 155 w 176"/>
                <a:gd name="T1" fmla="*/ 0 h 289"/>
                <a:gd name="T2" fmla="*/ 22 w 176"/>
                <a:gd name="T3" fmla="*/ 0 h 289"/>
                <a:gd name="T4" fmla="*/ 0 w 176"/>
                <a:gd name="T5" fmla="*/ 21 h 289"/>
                <a:gd name="T6" fmla="*/ 0 w 176"/>
                <a:gd name="T7" fmla="*/ 267 h 289"/>
                <a:gd name="T8" fmla="*/ 22 w 176"/>
                <a:gd name="T9" fmla="*/ 289 h 289"/>
                <a:gd name="T10" fmla="*/ 155 w 176"/>
                <a:gd name="T11" fmla="*/ 289 h 289"/>
                <a:gd name="T12" fmla="*/ 176 w 176"/>
                <a:gd name="T13" fmla="*/ 267 h 289"/>
                <a:gd name="T14" fmla="*/ 176 w 176"/>
                <a:gd name="T15" fmla="*/ 21 h 289"/>
                <a:gd name="T16" fmla="*/ 155 w 176"/>
                <a:gd name="T17" fmla="*/ 0 h 289"/>
                <a:gd name="T18" fmla="*/ 88 w 176"/>
                <a:gd name="T19" fmla="*/ 274 h 289"/>
                <a:gd name="T20" fmla="*/ 75 w 176"/>
                <a:gd name="T21" fmla="*/ 261 h 289"/>
                <a:gd name="T22" fmla="*/ 88 w 176"/>
                <a:gd name="T23" fmla="*/ 247 h 289"/>
                <a:gd name="T24" fmla="*/ 102 w 176"/>
                <a:gd name="T25" fmla="*/ 261 h 289"/>
                <a:gd name="T26" fmla="*/ 88 w 176"/>
                <a:gd name="T27" fmla="*/ 274 h 289"/>
                <a:gd name="T28" fmla="*/ 160 w 176"/>
                <a:gd name="T29" fmla="*/ 233 h 289"/>
                <a:gd name="T30" fmla="*/ 16 w 176"/>
                <a:gd name="T31" fmla="*/ 233 h 289"/>
                <a:gd name="T32" fmla="*/ 16 w 176"/>
                <a:gd name="T33" fmla="*/ 56 h 289"/>
                <a:gd name="T34" fmla="*/ 160 w 176"/>
                <a:gd name="T35" fmla="*/ 56 h 289"/>
                <a:gd name="T36" fmla="*/ 160 w 176"/>
                <a:gd name="T37" fmla="*/ 233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6" h="289">
                  <a:moveTo>
                    <a:pt x="155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79"/>
                    <a:pt x="10" y="289"/>
                    <a:pt x="22" y="289"/>
                  </a:cubicBezTo>
                  <a:cubicBezTo>
                    <a:pt x="155" y="289"/>
                    <a:pt x="155" y="289"/>
                    <a:pt x="155" y="289"/>
                  </a:cubicBezTo>
                  <a:cubicBezTo>
                    <a:pt x="167" y="289"/>
                    <a:pt x="176" y="279"/>
                    <a:pt x="176" y="267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76" y="9"/>
                    <a:pt x="167" y="0"/>
                    <a:pt x="155" y="0"/>
                  </a:cubicBezTo>
                  <a:close/>
                  <a:moveTo>
                    <a:pt x="88" y="274"/>
                  </a:moveTo>
                  <a:cubicBezTo>
                    <a:pt x="81" y="274"/>
                    <a:pt x="75" y="268"/>
                    <a:pt x="75" y="261"/>
                  </a:cubicBezTo>
                  <a:cubicBezTo>
                    <a:pt x="75" y="253"/>
                    <a:pt x="81" y="247"/>
                    <a:pt x="88" y="247"/>
                  </a:cubicBezTo>
                  <a:cubicBezTo>
                    <a:pt x="96" y="247"/>
                    <a:pt x="102" y="253"/>
                    <a:pt x="102" y="261"/>
                  </a:cubicBezTo>
                  <a:cubicBezTo>
                    <a:pt x="102" y="268"/>
                    <a:pt x="96" y="274"/>
                    <a:pt x="88" y="274"/>
                  </a:cubicBezTo>
                  <a:close/>
                  <a:moveTo>
                    <a:pt x="160" y="233"/>
                  </a:moveTo>
                  <a:cubicBezTo>
                    <a:pt x="16" y="233"/>
                    <a:pt x="16" y="233"/>
                    <a:pt x="16" y="233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0" y="56"/>
                    <a:pt x="160" y="56"/>
                    <a:pt x="160" y="56"/>
                  </a:cubicBezTo>
                  <a:lnTo>
                    <a:pt x="160" y="2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559"/>
            <p:cNvSpPr>
              <a:spLocks noEditPoints="1"/>
            </p:cNvSpPr>
            <p:nvPr/>
          </p:nvSpPr>
          <p:spPr bwMode="auto">
            <a:xfrm>
              <a:off x="10980738" y="2595564"/>
              <a:ext cx="250825" cy="333375"/>
            </a:xfrm>
            <a:custGeom>
              <a:avLst/>
              <a:gdLst>
                <a:gd name="T0" fmla="*/ 194 w 216"/>
                <a:gd name="T1" fmla="*/ 0 h 288"/>
                <a:gd name="T2" fmla="*/ 21 w 216"/>
                <a:gd name="T3" fmla="*/ 0 h 288"/>
                <a:gd name="T4" fmla="*/ 0 w 216"/>
                <a:gd name="T5" fmla="*/ 21 h 288"/>
                <a:gd name="T6" fmla="*/ 0 w 216"/>
                <a:gd name="T7" fmla="*/ 267 h 288"/>
                <a:gd name="T8" fmla="*/ 21 w 216"/>
                <a:gd name="T9" fmla="*/ 288 h 288"/>
                <a:gd name="T10" fmla="*/ 194 w 216"/>
                <a:gd name="T11" fmla="*/ 288 h 288"/>
                <a:gd name="T12" fmla="*/ 216 w 216"/>
                <a:gd name="T13" fmla="*/ 267 h 288"/>
                <a:gd name="T14" fmla="*/ 216 w 216"/>
                <a:gd name="T15" fmla="*/ 21 h 288"/>
                <a:gd name="T16" fmla="*/ 194 w 216"/>
                <a:gd name="T17" fmla="*/ 0 h 288"/>
                <a:gd name="T18" fmla="*/ 108 w 216"/>
                <a:gd name="T19" fmla="*/ 279 h 288"/>
                <a:gd name="T20" fmla="*/ 101 w 216"/>
                <a:gd name="T21" fmla="*/ 272 h 288"/>
                <a:gd name="T22" fmla="*/ 108 w 216"/>
                <a:gd name="T23" fmla="*/ 265 h 288"/>
                <a:gd name="T24" fmla="*/ 116 w 216"/>
                <a:gd name="T25" fmla="*/ 272 h 288"/>
                <a:gd name="T26" fmla="*/ 108 w 216"/>
                <a:gd name="T27" fmla="*/ 279 h 288"/>
                <a:gd name="T28" fmla="*/ 184 w 216"/>
                <a:gd name="T29" fmla="*/ 256 h 288"/>
                <a:gd name="T30" fmla="*/ 32 w 216"/>
                <a:gd name="T31" fmla="*/ 256 h 288"/>
                <a:gd name="T32" fmla="*/ 32 w 216"/>
                <a:gd name="T33" fmla="*/ 32 h 288"/>
                <a:gd name="T34" fmla="*/ 184 w 216"/>
                <a:gd name="T35" fmla="*/ 32 h 288"/>
                <a:gd name="T36" fmla="*/ 184 w 216"/>
                <a:gd name="T37" fmla="*/ 25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6" h="288">
                  <a:moveTo>
                    <a:pt x="19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78"/>
                    <a:pt x="10" y="288"/>
                    <a:pt x="21" y="288"/>
                  </a:cubicBezTo>
                  <a:cubicBezTo>
                    <a:pt x="194" y="288"/>
                    <a:pt x="194" y="288"/>
                    <a:pt x="194" y="288"/>
                  </a:cubicBezTo>
                  <a:cubicBezTo>
                    <a:pt x="206" y="288"/>
                    <a:pt x="216" y="278"/>
                    <a:pt x="216" y="267"/>
                  </a:cubicBezTo>
                  <a:cubicBezTo>
                    <a:pt x="216" y="21"/>
                    <a:pt x="216" y="21"/>
                    <a:pt x="216" y="21"/>
                  </a:cubicBezTo>
                  <a:cubicBezTo>
                    <a:pt x="216" y="9"/>
                    <a:pt x="206" y="0"/>
                    <a:pt x="194" y="0"/>
                  </a:cubicBezTo>
                  <a:close/>
                  <a:moveTo>
                    <a:pt x="108" y="279"/>
                  </a:moveTo>
                  <a:cubicBezTo>
                    <a:pt x="105" y="279"/>
                    <a:pt x="101" y="276"/>
                    <a:pt x="101" y="272"/>
                  </a:cubicBezTo>
                  <a:cubicBezTo>
                    <a:pt x="101" y="268"/>
                    <a:pt x="105" y="265"/>
                    <a:pt x="108" y="265"/>
                  </a:cubicBezTo>
                  <a:cubicBezTo>
                    <a:pt x="112" y="265"/>
                    <a:pt x="116" y="268"/>
                    <a:pt x="116" y="272"/>
                  </a:cubicBezTo>
                  <a:cubicBezTo>
                    <a:pt x="116" y="276"/>
                    <a:pt x="112" y="279"/>
                    <a:pt x="108" y="279"/>
                  </a:cubicBezTo>
                  <a:close/>
                  <a:moveTo>
                    <a:pt x="184" y="256"/>
                  </a:moveTo>
                  <a:cubicBezTo>
                    <a:pt x="32" y="256"/>
                    <a:pt x="32" y="256"/>
                    <a:pt x="32" y="25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4" y="32"/>
                    <a:pt x="184" y="32"/>
                    <a:pt x="184" y="32"/>
                  </a:cubicBezTo>
                  <a:lnTo>
                    <a:pt x="184" y="2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560"/>
            <p:cNvSpPr>
              <a:spLocks noEditPoints="1"/>
            </p:cNvSpPr>
            <p:nvPr/>
          </p:nvSpPr>
          <p:spPr bwMode="auto">
            <a:xfrm>
              <a:off x="4927601" y="1925639"/>
              <a:ext cx="334963" cy="333375"/>
            </a:xfrm>
            <a:custGeom>
              <a:avLst/>
              <a:gdLst>
                <a:gd name="T0" fmla="*/ 179 w 288"/>
                <a:gd name="T1" fmla="*/ 120 h 288"/>
                <a:gd name="T2" fmla="*/ 183 w 288"/>
                <a:gd name="T3" fmla="*/ 92 h 288"/>
                <a:gd name="T4" fmla="*/ 92 w 288"/>
                <a:gd name="T5" fmla="*/ 0 h 288"/>
                <a:gd name="T6" fmla="*/ 0 w 288"/>
                <a:gd name="T7" fmla="*/ 92 h 288"/>
                <a:gd name="T8" fmla="*/ 92 w 288"/>
                <a:gd name="T9" fmla="*/ 183 h 288"/>
                <a:gd name="T10" fmla="*/ 121 w 288"/>
                <a:gd name="T11" fmla="*/ 178 h 288"/>
                <a:gd name="T12" fmla="*/ 142 w 288"/>
                <a:gd name="T13" fmla="*/ 199 h 288"/>
                <a:gd name="T14" fmla="*/ 186 w 288"/>
                <a:gd name="T15" fmla="*/ 199 h 288"/>
                <a:gd name="T16" fmla="*/ 186 w 288"/>
                <a:gd name="T17" fmla="*/ 244 h 288"/>
                <a:gd name="T18" fmla="*/ 186 w 288"/>
                <a:gd name="T19" fmla="*/ 244 h 288"/>
                <a:gd name="T20" fmla="*/ 230 w 288"/>
                <a:gd name="T21" fmla="*/ 244 h 288"/>
                <a:gd name="T22" fmla="*/ 230 w 288"/>
                <a:gd name="T23" fmla="*/ 288 h 288"/>
                <a:gd name="T24" fmla="*/ 230 w 288"/>
                <a:gd name="T25" fmla="*/ 288 h 288"/>
                <a:gd name="T26" fmla="*/ 288 w 288"/>
                <a:gd name="T27" fmla="*/ 288 h 288"/>
                <a:gd name="T28" fmla="*/ 288 w 288"/>
                <a:gd name="T29" fmla="*/ 288 h 288"/>
                <a:gd name="T30" fmla="*/ 288 w 288"/>
                <a:gd name="T31" fmla="*/ 288 h 288"/>
                <a:gd name="T32" fmla="*/ 288 w 288"/>
                <a:gd name="T33" fmla="*/ 230 h 288"/>
                <a:gd name="T34" fmla="*/ 179 w 288"/>
                <a:gd name="T35" fmla="*/ 120 h 288"/>
                <a:gd name="T36" fmla="*/ 73 w 288"/>
                <a:gd name="T37" fmla="*/ 103 h 288"/>
                <a:gd name="T38" fmla="*/ 42 w 288"/>
                <a:gd name="T39" fmla="*/ 72 h 288"/>
                <a:gd name="T40" fmla="*/ 73 w 288"/>
                <a:gd name="T41" fmla="*/ 41 h 288"/>
                <a:gd name="T42" fmla="*/ 104 w 288"/>
                <a:gd name="T43" fmla="*/ 72 h 288"/>
                <a:gd name="T44" fmla="*/ 73 w 288"/>
                <a:gd name="T45" fmla="*/ 10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561"/>
            <p:cNvSpPr>
              <a:spLocks noEditPoints="1"/>
            </p:cNvSpPr>
            <p:nvPr/>
          </p:nvSpPr>
          <p:spPr bwMode="auto">
            <a:xfrm>
              <a:off x="5653088" y="1925639"/>
              <a:ext cx="222250" cy="334963"/>
            </a:xfrm>
            <a:custGeom>
              <a:avLst/>
              <a:gdLst>
                <a:gd name="T0" fmla="*/ 174 w 192"/>
                <a:gd name="T1" fmla="*/ 107 h 289"/>
                <a:gd name="T2" fmla="*/ 187 w 192"/>
                <a:gd name="T3" fmla="*/ 75 h 289"/>
                <a:gd name="T4" fmla="*/ 165 w 192"/>
                <a:gd name="T5" fmla="*/ 23 h 289"/>
                <a:gd name="T6" fmla="*/ 104 w 192"/>
                <a:gd name="T7" fmla="*/ 0 h 289"/>
                <a:gd name="T8" fmla="*/ 25 w 192"/>
                <a:gd name="T9" fmla="*/ 61 h 289"/>
                <a:gd name="T10" fmla="*/ 36 w 192"/>
                <a:gd name="T11" fmla="*/ 100 h 289"/>
                <a:gd name="T12" fmla="*/ 34 w 192"/>
                <a:gd name="T13" fmla="*/ 164 h 289"/>
                <a:gd name="T14" fmla="*/ 36 w 192"/>
                <a:gd name="T15" fmla="*/ 201 h 289"/>
                <a:gd name="T16" fmla="*/ 14 w 192"/>
                <a:gd name="T17" fmla="*/ 210 h 289"/>
                <a:gd name="T18" fmla="*/ 0 w 192"/>
                <a:gd name="T19" fmla="*/ 241 h 289"/>
                <a:gd name="T20" fmla="*/ 11 w 192"/>
                <a:gd name="T21" fmla="*/ 270 h 289"/>
                <a:gd name="T22" fmla="*/ 11 w 192"/>
                <a:gd name="T23" fmla="*/ 270 h 289"/>
                <a:gd name="T24" fmla="*/ 66 w 192"/>
                <a:gd name="T25" fmla="*/ 203 h 289"/>
                <a:gd name="T26" fmla="*/ 64 w 192"/>
                <a:gd name="T27" fmla="*/ 196 h 289"/>
                <a:gd name="T28" fmla="*/ 55 w 192"/>
                <a:gd name="T29" fmla="*/ 180 h 289"/>
                <a:gd name="T30" fmla="*/ 55 w 192"/>
                <a:gd name="T31" fmla="*/ 91 h 289"/>
                <a:gd name="T32" fmla="*/ 55 w 192"/>
                <a:gd name="T33" fmla="*/ 86 h 289"/>
                <a:gd name="T34" fmla="*/ 45 w 192"/>
                <a:gd name="T35" fmla="*/ 66 h 289"/>
                <a:gd name="T36" fmla="*/ 63 w 192"/>
                <a:gd name="T37" fmla="*/ 33 h 289"/>
                <a:gd name="T38" fmla="*/ 104 w 192"/>
                <a:gd name="T39" fmla="*/ 20 h 289"/>
                <a:gd name="T40" fmla="*/ 152 w 192"/>
                <a:gd name="T41" fmla="*/ 37 h 289"/>
                <a:gd name="T42" fmla="*/ 168 w 192"/>
                <a:gd name="T43" fmla="*/ 73 h 289"/>
                <a:gd name="T44" fmla="*/ 158 w 192"/>
                <a:gd name="T45" fmla="*/ 95 h 289"/>
                <a:gd name="T46" fmla="*/ 143 w 192"/>
                <a:gd name="T47" fmla="*/ 91 h 289"/>
                <a:gd name="T48" fmla="*/ 150 w 192"/>
                <a:gd name="T49" fmla="*/ 103 h 289"/>
                <a:gd name="T50" fmla="*/ 134 w 192"/>
                <a:gd name="T51" fmla="*/ 101 h 289"/>
                <a:gd name="T52" fmla="*/ 64 w 192"/>
                <a:gd name="T53" fmla="*/ 101 h 289"/>
                <a:gd name="T54" fmla="*/ 77 w 192"/>
                <a:gd name="T55" fmla="*/ 180 h 289"/>
                <a:gd name="T56" fmla="*/ 94 w 192"/>
                <a:gd name="T57" fmla="*/ 213 h 289"/>
                <a:gd name="T58" fmla="*/ 77 w 192"/>
                <a:gd name="T59" fmla="*/ 230 h 289"/>
                <a:gd name="T60" fmla="*/ 77 w 192"/>
                <a:gd name="T61" fmla="*/ 264 h 289"/>
                <a:gd name="T62" fmla="*/ 99 w 192"/>
                <a:gd name="T63" fmla="*/ 287 h 289"/>
                <a:gd name="T64" fmla="*/ 99 w 192"/>
                <a:gd name="T65" fmla="*/ 287 h 289"/>
                <a:gd name="T66" fmla="*/ 121 w 192"/>
                <a:gd name="T67" fmla="*/ 180 h 289"/>
                <a:gd name="T68" fmla="*/ 148 w 192"/>
                <a:gd name="T69" fmla="*/ 127 h 289"/>
                <a:gd name="T70" fmla="*/ 162 w 192"/>
                <a:gd name="T71" fmla="*/ 136 h 289"/>
                <a:gd name="T72" fmla="*/ 134 w 192"/>
                <a:gd name="T73" fmla="*/ 188 h 289"/>
                <a:gd name="T74" fmla="*/ 141 w 192"/>
                <a:gd name="T75" fmla="*/ 271 h 289"/>
                <a:gd name="T76" fmla="*/ 167 w 192"/>
                <a:gd name="T77" fmla="*/ 289 h 289"/>
                <a:gd name="T78" fmla="*/ 184 w 192"/>
                <a:gd name="T79" fmla="*/ 263 h 289"/>
                <a:gd name="T80" fmla="*/ 164 w 192"/>
                <a:gd name="T81" fmla="*/ 249 h 289"/>
                <a:gd name="T82" fmla="*/ 178 w 192"/>
                <a:gd name="T83" fmla="*/ 229 h 289"/>
                <a:gd name="T84" fmla="*/ 171 w 192"/>
                <a:gd name="T85" fmla="*/ 196 h 289"/>
                <a:gd name="T86" fmla="*/ 179 w 192"/>
                <a:gd name="T87" fmla="*/ 169 h 289"/>
                <a:gd name="T88" fmla="*/ 99 w 192"/>
                <a:gd name="T89" fmla="*/ 138 h 289"/>
                <a:gd name="T90" fmla="*/ 87 w 192"/>
                <a:gd name="T91" fmla="*/ 109 h 289"/>
                <a:gd name="T92" fmla="*/ 111 w 192"/>
                <a:gd name="T93" fmla="*/ 10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289">
                  <a:moveTo>
                    <a:pt x="179" y="169"/>
                  </a:moveTo>
                  <a:cubicBezTo>
                    <a:pt x="192" y="149"/>
                    <a:pt x="190" y="123"/>
                    <a:pt x="174" y="107"/>
                  </a:cubicBezTo>
                  <a:cubicBezTo>
                    <a:pt x="181" y="98"/>
                    <a:pt x="186" y="87"/>
                    <a:pt x="187" y="75"/>
                  </a:cubicBezTo>
                  <a:cubicBezTo>
                    <a:pt x="187" y="75"/>
                    <a:pt x="187" y="75"/>
                    <a:pt x="187" y="75"/>
                  </a:cubicBezTo>
                  <a:cubicBezTo>
                    <a:pt x="187" y="73"/>
                    <a:pt x="187" y="72"/>
                    <a:pt x="187" y="70"/>
                  </a:cubicBezTo>
                  <a:cubicBezTo>
                    <a:pt x="187" y="52"/>
                    <a:pt x="179" y="35"/>
                    <a:pt x="165" y="23"/>
                  </a:cubicBezTo>
                  <a:cubicBezTo>
                    <a:pt x="151" y="10"/>
                    <a:pt x="133" y="2"/>
                    <a:pt x="112" y="1"/>
                  </a:cubicBezTo>
                  <a:cubicBezTo>
                    <a:pt x="109" y="0"/>
                    <a:pt x="106" y="0"/>
                    <a:pt x="104" y="0"/>
                  </a:cubicBezTo>
                  <a:cubicBezTo>
                    <a:pt x="84" y="0"/>
                    <a:pt x="65" y="6"/>
                    <a:pt x="51" y="17"/>
                  </a:cubicBezTo>
                  <a:cubicBezTo>
                    <a:pt x="37" y="28"/>
                    <a:pt x="27" y="43"/>
                    <a:pt x="25" y="61"/>
                  </a:cubicBezTo>
                  <a:cubicBezTo>
                    <a:pt x="25" y="63"/>
                    <a:pt x="25" y="65"/>
                    <a:pt x="25" y="66"/>
                  </a:cubicBezTo>
                  <a:cubicBezTo>
                    <a:pt x="25" y="78"/>
                    <a:pt x="29" y="90"/>
                    <a:pt x="36" y="100"/>
                  </a:cubicBezTo>
                  <a:cubicBezTo>
                    <a:pt x="24" y="113"/>
                    <a:pt x="19" y="132"/>
                    <a:pt x="26" y="150"/>
                  </a:cubicBezTo>
                  <a:cubicBezTo>
                    <a:pt x="28" y="155"/>
                    <a:pt x="31" y="160"/>
                    <a:pt x="34" y="164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14" y="210"/>
                    <a:pt x="14" y="210"/>
                    <a:pt x="14" y="210"/>
                  </a:cubicBezTo>
                  <a:cubicBezTo>
                    <a:pt x="14" y="210"/>
                    <a:pt x="14" y="210"/>
                    <a:pt x="14" y="210"/>
                  </a:cubicBezTo>
                  <a:cubicBezTo>
                    <a:pt x="23" y="232"/>
                    <a:pt x="23" y="232"/>
                    <a:pt x="23" y="23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1" y="270"/>
                    <a:pt x="11" y="270"/>
                    <a:pt x="11" y="270"/>
                  </a:cubicBezTo>
                  <a:cubicBezTo>
                    <a:pt x="11" y="270"/>
                    <a:pt x="11" y="270"/>
                    <a:pt x="11" y="270"/>
                  </a:cubicBezTo>
                  <a:cubicBezTo>
                    <a:pt x="11" y="270"/>
                    <a:pt x="11" y="270"/>
                    <a:pt x="11" y="270"/>
                  </a:cubicBezTo>
                  <a:cubicBezTo>
                    <a:pt x="41" y="259"/>
                    <a:pt x="41" y="259"/>
                    <a:pt x="41" y="259"/>
                  </a:cubicBezTo>
                  <a:cubicBezTo>
                    <a:pt x="66" y="203"/>
                    <a:pt x="66" y="203"/>
                    <a:pt x="66" y="203"/>
                  </a:cubicBezTo>
                  <a:cubicBezTo>
                    <a:pt x="64" y="202"/>
                    <a:pt x="64" y="202"/>
                    <a:pt x="64" y="202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88"/>
                    <a:pt x="64" y="188"/>
                    <a:pt x="64" y="188"/>
                  </a:cubicBezTo>
                  <a:cubicBezTo>
                    <a:pt x="61" y="185"/>
                    <a:pt x="57" y="183"/>
                    <a:pt x="55" y="180"/>
                  </a:cubicBezTo>
                  <a:cubicBezTo>
                    <a:pt x="43" y="168"/>
                    <a:pt x="36" y="153"/>
                    <a:pt x="36" y="136"/>
                  </a:cubicBezTo>
                  <a:cubicBezTo>
                    <a:pt x="36" y="119"/>
                    <a:pt x="43" y="103"/>
                    <a:pt x="55" y="91"/>
                  </a:cubicBezTo>
                  <a:cubicBezTo>
                    <a:pt x="58" y="88"/>
                    <a:pt x="61" y="86"/>
                    <a:pt x="65" y="83"/>
                  </a:cubicBezTo>
                  <a:cubicBezTo>
                    <a:pt x="61" y="84"/>
                    <a:pt x="58" y="85"/>
                    <a:pt x="55" y="86"/>
                  </a:cubicBezTo>
                  <a:cubicBezTo>
                    <a:pt x="54" y="87"/>
                    <a:pt x="52" y="87"/>
                    <a:pt x="51" y="88"/>
                  </a:cubicBezTo>
                  <a:cubicBezTo>
                    <a:pt x="47" y="81"/>
                    <a:pt x="45" y="74"/>
                    <a:pt x="45" y="66"/>
                  </a:cubicBezTo>
                  <a:cubicBezTo>
                    <a:pt x="45" y="65"/>
                    <a:pt x="45" y="64"/>
                    <a:pt x="45" y="63"/>
                  </a:cubicBezTo>
                  <a:cubicBezTo>
                    <a:pt x="46" y="51"/>
                    <a:pt x="52" y="41"/>
                    <a:pt x="63" y="33"/>
                  </a:cubicBezTo>
                  <a:cubicBezTo>
                    <a:pt x="73" y="25"/>
                    <a:pt x="88" y="20"/>
                    <a:pt x="104" y="20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06" y="20"/>
                    <a:pt x="108" y="20"/>
                    <a:pt x="110" y="20"/>
                  </a:cubicBezTo>
                  <a:cubicBezTo>
                    <a:pt x="127" y="22"/>
                    <a:pt x="142" y="28"/>
                    <a:pt x="152" y="37"/>
                  </a:cubicBezTo>
                  <a:cubicBezTo>
                    <a:pt x="162" y="47"/>
                    <a:pt x="168" y="58"/>
                    <a:pt x="168" y="70"/>
                  </a:cubicBezTo>
                  <a:cubicBezTo>
                    <a:pt x="168" y="71"/>
                    <a:pt x="168" y="72"/>
                    <a:pt x="168" y="73"/>
                  </a:cubicBezTo>
                  <a:cubicBezTo>
                    <a:pt x="168" y="73"/>
                    <a:pt x="168" y="73"/>
                    <a:pt x="168" y="73"/>
                  </a:cubicBezTo>
                  <a:cubicBezTo>
                    <a:pt x="167" y="81"/>
                    <a:pt x="164" y="89"/>
                    <a:pt x="158" y="95"/>
                  </a:cubicBezTo>
                  <a:cubicBezTo>
                    <a:pt x="153" y="93"/>
                    <a:pt x="148" y="92"/>
                    <a:pt x="143" y="91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47" y="95"/>
                    <a:pt x="149" y="98"/>
                    <a:pt x="152" y="102"/>
                  </a:cubicBezTo>
                  <a:cubicBezTo>
                    <a:pt x="151" y="102"/>
                    <a:pt x="151" y="103"/>
                    <a:pt x="150" y="103"/>
                  </a:cubicBezTo>
                  <a:cubicBezTo>
                    <a:pt x="147" y="105"/>
                    <a:pt x="144" y="107"/>
                    <a:pt x="141" y="109"/>
                  </a:cubicBezTo>
                  <a:cubicBezTo>
                    <a:pt x="139" y="106"/>
                    <a:pt x="137" y="103"/>
                    <a:pt x="134" y="101"/>
                  </a:cubicBezTo>
                  <a:cubicBezTo>
                    <a:pt x="125" y="91"/>
                    <a:pt x="112" y="86"/>
                    <a:pt x="99" y="86"/>
                  </a:cubicBezTo>
                  <a:cubicBezTo>
                    <a:pt x="86" y="86"/>
                    <a:pt x="74" y="91"/>
                    <a:pt x="64" y="101"/>
                  </a:cubicBezTo>
                  <a:cubicBezTo>
                    <a:pt x="45" y="120"/>
                    <a:pt x="45" y="152"/>
                    <a:pt x="64" y="171"/>
                  </a:cubicBezTo>
                  <a:cubicBezTo>
                    <a:pt x="68" y="175"/>
                    <a:pt x="72" y="178"/>
                    <a:pt x="77" y="180"/>
                  </a:cubicBezTo>
                  <a:cubicBezTo>
                    <a:pt x="77" y="196"/>
                    <a:pt x="77" y="196"/>
                    <a:pt x="77" y="196"/>
                  </a:cubicBezTo>
                  <a:cubicBezTo>
                    <a:pt x="94" y="213"/>
                    <a:pt x="94" y="213"/>
                    <a:pt x="94" y="213"/>
                  </a:cubicBezTo>
                  <a:cubicBezTo>
                    <a:pt x="77" y="230"/>
                    <a:pt x="77" y="230"/>
                    <a:pt x="77" y="230"/>
                  </a:cubicBezTo>
                  <a:cubicBezTo>
                    <a:pt x="77" y="230"/>
                    <a:pt x="77" y="230"/>
                    <a:pt x="77" y="230"/>
                  </a:cubicBezTo>
                  <a:cubicBezTo>
                    <a:pt x="94" y="247"/>
                    <a:pt x="94" y="247"/>
                    <a:pt x="94" y="247"/>
                  </a:cubicBezTo>
                  <a:cubicBezTo>
                    <a:pt x="77" y="264"/>
                    <a:pt x="77" y="264"/>
                    <a:pt x="77" y="264"/>
                  </a:cubicBezTo>
                  <a:cubicBezTo>
                    <a:pt x="77" y="264"/>
                    <a:pt x="77" y="264"/>
                    <a:pt x="77" y="264"/>
                  </a:cubicBezTo>
                  <a:cubicBezTo>
                    <a:pt x="99" y="287"/>
                    <a:pt x="99" y="287"/>
                    <a:pt x="99" y="287"/>
                  </a:cubicBezTo>
                  <a:cubicBezTo>
                    <a:pt x="99" y="287"/>
                    <a:pt x="99" y="287"/>
                    <a:pt x="99" y="287"/>
                  </a:cubicBezTo>
                  <a:cubicBezTo>
                    <a:pt x="99" y="287"/>
                    <a:pt x="99" y="287"/>
                    <a:pt x="99" y="287"/>
                  </a:cubicBezTo>
                  <a:cubicBezTo>
                    <a:pt x="121" y="264"/>
                    <a:pt x="121" y="264"/>
                    <a:pt x="121" y="264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6" y="178"/>
                    <a:pt x="130" y="175"/>
                    <a:pt x="134" y="171"/>
                  </a:cubicBezTo>
                  <a:cubicBezTo>
                    <a:pt x="146" y="159"/>
                    <a:pt x="151" y="143"/>
                    <a:pt x="148" y="127"/>
                  </a:cubicBezTo>
                  <a:cubicBezTo>
                    <a:pt x="152" y="125"/>
                    <a:pt x="156" y="123"/>
                    <a:pt x="160" y="120"/>
                  </a:cubicBezTo>
                  <a:cubicBezTo>
                    <a:pt x="161" y="125"/>
                    <a:pt x="162" y="131"/>
                    <a:pt x="162" y="136"/>
                  </a:cubicBezTo>
                  <a:cubicBezTo>
                    <a:pt x="162" y="153"/>
                    <a:pt x="155" y="168"/>
                    <a:pt x="143" y="180"/>
                  </a:cubicBezTo>
                  <a:cubicBezTo>
                    <a:pt x="141" y="183"/>
                    <a:pt x="138" y="185"/>
                    <a:pt x="134" y="188"/>
                  </a:cubicBezTo>
                  <a:cubicBezTo>
                    <a:pt x="134" y="239"/>
                    <a:pt x="134" y="239"/>
                    <a:pt x="134" y="239"/>
                  </a:cubicBezTo>
                  <a:cubicBezTo>
                    <a:pt x="141" y="271"/>
                    <a:pt x="141" y="271"/>
                    <a:pt x="141" y="271"/>
                  </a:cubicBezTo>
                  <a:cubicBezTo>
                    <a:pt x="167" y="289"/>
                    <a:pt x="167" y="289"/>
                    <a:pt x="167" y="289"/>
                  </a:cubicBezTo>
                  <a:cubicBezTo>
                    <a:pt x="167" y="289"/>
                    <a:pt x="167" y="289"/>
                    <a:pt x="167" y="289"/>
                  </a:cubicBezTo>
                  <a:cubicBezTo>
                    <a:pt x="167" y="289"/>
                    <a:pt x="167" y="289"/>
                    <a:pt x="167" y="289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78" y="229"/>
                    <a:pt x="178" y="229"/>
                    <a:pt x="178" y="229"/>
                  </a:cubicBezTo>
                  <a:cubicBezTo>
                    <a:pt x="178" y="229"/>
                    <a:pt x="178" y="229"/>
                    <a:pt x="178" y="229"/>
                  </a:cubicBezTo>
                  <a:cubicBezTo>
                    <a:pt x="158" y="216"/>
                    <a:pt x="158" y="216"/>
                    <a:pt x="158" y="216"/>
                  </a:cubicBezTo>
                  <a:cubicBezTo>
                    <a:pt x="171" y="196"/>
                    <a:pt x="171" y="196"/>
                    <a:pt x="171" y="196"/>
                  </a:cubicBezTo>
                  <a:cubicBezTo>
                    <a:pt x="168" y="180"/>
                    <a:pt x="168" y="180"/>
                    <a:pt x="168" y="180"/>
                  </a:cubicBezTo>
                  <a:cubicBezTo>
                    <a:pt x="172" y="177"/>
                    <a:pt x="176" y="173"/>
                    <a:pt x="179" y="169"/>
                  </a:cubicBezTo>
                  <a:close/>
                  <a:moveTo>
                    <a:pt x="111" y="133"/>
                  </a:moveTo>
                  <a:cubicBezTo>
                    <a:pt x="108" y="136"/>
                    <a:pt x="104" y="138"/>
                    <a:pt x="99" y="138"/>
                  </a:cubicBezTo>
                  <a:cubicBezTo>
                    <a:pt x="95" y="138"/>
                    <a:pt x="91" y="136"/>
                    <a:pt x="87" y="133"/>
                  </a:cubicBezTo>
                  <a:cubicBezTo>
                    <a:pt x="81" y="126"/>
                    <a:pt x="81" y="116"/>
                    <a:pt x="87" y="109"/>
                  </a:cubicBezTo>
                  <a:cubicBezTo>
                    <a:pt x="91" y="106"/>
                    <a:pt x="95" y="104"/>
                    <a:pt x="99" y="104"/>
                  </a:cubicBezTo>
                  <a:cubicBezTo>
                    <a:pt x="104" y="104"/>
                    <a:pt x="108" y="106"/>
                    <a:pt x="111" y="109"/>
                  </a:cubicBezTo>
                  <a:cubicBezTo>
                    <a:pt x="118" y="116"/>
                    <a:pt x="118" y="126"/>
                    <a:pt x="111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562"/>
            <p:cNvSpPr>
              <a:spLocks noEditPoints="1"/>
            </p:cNvSpPr>
            <p:nvPr/>
          </p:nvSpPr>
          <p:spPr bwMode="auto">
            <a:xfrm>
              <a:off x="10271126" y="1254126"/>
              <a:ext cx="338138" cy="336550"/>
            </a:xfrm>
            <a:custGeom>
              <a:avLst/>
              <a:gdLst>
                <a:gd name="T0" fmla="*/ 32 w 292"/>
                <a:gd name="T1" fmla="*/ 289 h 291"/>
                <a:gd name="T2" fmla="*/ 54 w 292"/>
                <a:gd name="T3" fmla="*/ 267 h 291"/>
                <a:gd name="T4" fmla="*/ 75 w 292"/>
                <a:gd name="T5" fmla="*/ 266 h 291"/>
                <a:gd name="T6" fmla="*/ 201 w 292"/>
                <a:gd name="T7" fmla="*/ 140 h 291"/>
                <a:gd name="T8" fmla="*/ 212 w 292"/>
                <a:gd name="T9" fmla="*/ 151 h 291"/>
                <a:gd name="T10" fmla="*/ 247 w 292"/>
                <a:gd name="T11" fmla="*/ 149 h 291"/>
                <a:gd name="T12" fmla="*/ 250 w 292"/>
                <a:gd name="T13" fmla="*/ 114 h 291"/>
                <a:gd name="T14" fmla="*/ 238 w 292"/>
                <a:gd name="T15" fmla="*/ 103 h 291"/>
                <a:gd name="T16" fmla="*/ 278 w 292"/>
                <a:gd name="T17" fmla="*/ 63 h 291"/>
                <a:gd name="T18" fmla="*/ 278 w 292"/>
                <a:gd name="T19" fmla="*/ 63 h 291"/>
                <a:gd name="T20" fmla="*/ 278 w 292"/>
                <a:gd name="T21" fmla="*/ 14 h 291"/>
                <a:gd name="T22" fmla="*/ 228 w 292"/>
                <a:gd name="T23" fmla="*/ 14 h 291"/>
                <a:gd name="T24" fmla="*/ 189 w 292"/>
                <a:gd name="T25" fmla="*/ 53 h 291"/>
                <a:gd name="T26" fmla="*/ 177 w 292"/>
                <a:gd name="T27" fmla="*/ 41 h 291"/>
                <a:gd name="T28" fmla="*/ 142 w 292"/>
                <a:gd name="T29" fmla="*/ 44 h 291"/>
                <a:gd name="T30" fmla="*/ 139 w 292"/>
                <a:gd name="T31" fmla="*/ 78 h 291"/>
                <a:gd name="T32" fmla="*/ 151 w 292"/>
                <a:gd name="T33" fmla="*/ 90 h 291"/>
                <a:gd name="T34" fmla="*/ 25 w 292"/>
                <a:gd name="T35" fmla="*/ 216 h 291"/>
                <a:gd name="T36" fmla="*/ 21 w 292"/>
                <a:gd name="T37" fmla="*/ 228 h 291"/>
                <a:gd name="T38" fmla="*/ 24 w 292"/>
                <a:gd name="T39" fmla="*/ 237 h 291"/>
                <a:gd name="T40" fmla="*/ 2 w 292"/>
                <a:gd name="T41" fmla="*/ 260 h 291"/>
                <a:gd name="T42" fmla="*/ 0 w 292"/>
                <a:gd name="T43" fmla="*/ 265 h 291"/>
                <a:gd name="T44" fmla="*/ 2 w 292"/>
                <a:gd name="T45" fmla="*/ 271 h 291"/>
                <a:gd name="T46" fmla="*/ 21 w 292"/>
                <a:gd name="T47" fmla="*/ 289 h 291"/>
                <a:gd name="T48" fmla="*/ 26 w 292"/>
                <a:gd name="T49" fmla="*/ 291 h 291"/>
                <a:gd name="T50" fmla="*/ 32 w 292"/>
                <a:gd name="T51" fmla="*/ 289 h 291"/>
                <a:gd name="T52" fmla="*/ 162 w 292"/>
                <a:gd name="T53" fmla="*/ 101 h 291"/>
                <a:gd name="T54" fmla="*/ 190 w 292"/>
                <a:gd name="T55" fmla="*/ 129 h 291"/>
                <a:gd name="T56" fmla="*/ 64 w 292"/>
                <a:gd name="T57" fmla="*/ 255 h 291"/>
                <a:gd name="T58" fmla="*/ 36 w 292"/>
                <a:gd name="T59" fmla="*/ 228 h 291"/>
                <a:gd name="T60" fmla="*/ 162 w 292"/>
                <a:gd name="T61" fmla="*/ 101 h 291"/>
                <a:gd name="T62" fmla="*/ 19 w 292"/>
                <a:gd name="T63" fmla="*/ 265 h 291"/>
                <a:gd name="T64" fmla="*/ 34 w 292"/>
                <a:gd name="T65" fmla="*/ 250 h 291"/>
                <a:gd name="T66" fmla="*/ 41 w 292"/>
                <a:gd name="T67" fmla="*/ 258 h 291"/>
                <a:gd name="T68" fmla="*/ 26 w 292"/>
                <a:gd name="T69" fmla="*/ 272 h 291"/>
                <a:gd name="T70" fmla="*/ 19 w 292"/>
                <a:gd name="T71" fmla="*/ 26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2" h="291">
                  <a:moveTo>
                    <a:pt x="32" y="289"/>
                  </a:moveTo>
                  <a:cubicBezTo>
                    <a:pt x="54" y="267"/>
                    <a:pt x="54" y="267"/>
                    <a:pt x="54" y="267"/>
                  </a:cubicBezTo>
                  <a:cubicBezTo>
                    <a:pt x="60" y="272"/>
                    <a:pt x="69" y="272"/>
                    <a:pt x="75" y="266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12" y="151"/>
                    <a:pt x="212" y="151"/>
                    <a:pt x="212" y="151"/>
                  </a:cubicBezTo>
                  <a:cubicBezTo>
                    <a:pt x="221" y="160"/>
                    <a:pt x="237" y="159"/>
                    <a:pt x="247" y="149"/>
                  </a:cubicBezTo>
                  <a:cubicBezTo>
                    <a:pt x="257" y="138"/>
                    <a:pt x="258" y="123"/>
                    <a:pt x="250" y="114"/>
                  </a:cubicBezTo>
                  <a:cubicBezTo>
                    <a:pt x="238" y="103"/>
                    <a:pt x="238" y="103"/>
                    <a:pt x="238" y="103"/>
                  </a:cubicBezTo>
                  <a:cubicBezTo>
                    <a:pt x="278" y="63"/>
                    <a:pt x="278" y="63"/>
                    <a:pt x="278" y="63"/>
                  </a:cubicBezTo>
                  <a:cubicBezTo>
                    <a:pt x="278" y="63"/>
                    <a:pt x="278" y="63"/>
                    <a:pt x="278" y="63"/>
                  </a:cubicBezTo>
                  <a:cubicBezTo>
                    <a:pt x="292" y="50"/>
                    <a:pt x="292" y="27"/>
                    <a:pt x="278" y="14"/>
                  </a:cubicBezTo>
                  <a:cubicBezTo>
                    <a:pt x="264" y="0"/>
                    <a:pt x="242" y="0"/>
                    <a:pt x="228" y="14"/>
                  </a:cubicBezTo>
                  <a:cubicBezTo>
                    <a:pt x="189" y="53"/>
                    <a:pt x="189" y="53"/>
                    <a:pt x="189" y="53"/>
                  </a:cubicBezTo>
                  <a:cubicBezTo>
                    <a:pt x="177" y="41"/>
                    <a:pt x="177" y="41"/>
                    <a:pt x="177" y="41"/>
                  </a:cubicBezTo>
                  <a:cubicBezTo>
                    <a:pt x="168" y="32"/>
                    <a:pt x="152" y="33"/>
                    <a:pt x="142" y="44"/>
                  </a:cubicBezTo>
                  <a:cubicBezTo>
                    <a:pt x="132" y="54"/>
                    <a:pt x="130" y="70"/>
                    <a:pt x="139" y="78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25" y="216"/>
                    <a:pt x="25" y="216"/>
                    <a:pt x="25" y="216"/>
                  </a:cubicBezTo>
                  <a:cubicBezTo>
                    <a:pt x="22" y="219"/>
                    <a:pt x="21" y="223"/>
                    <a:pt x="21" y="228"/>
                  </a:cubicBezTo>
                  <a:cubicBezTo>
                    <a:pt x="21" y="231"/>
                    <a:pt x="22" y="235"/>
                    <a:pt x="24" y="237"/>
                  </a:cubicBezTo>
                  <a:cubicBezTo>
                    <a:pt x="2" y="260"/>
                    <a:pt x="2" y="260"/>
                    <a:pt x="2" y="260"/>
                  </a:cubicBezTo>
                  <a:cubicBezTo>
                    <a:pt x="1" y="261"/>
                    <a:pt x="0" y="263"/>
                    <a:pt x="0" y="265"/>
                  </a:cubicBezTo>
                  <a:cubicBezTo>
                    <a:pt x="0" y="267"/>
                    <a:pt x="1" y="269"/>
                    <a:pt x="2" y="271"/>
                  </a:cubicBezTo>
                  <a:cubicBezTo>
                    <a:pt x="21" y="289"/>
                    <a:pt x="21" y="289"/>
                    <a:pt x="21" y="289"/>
                  </a:cubicBezTo>
                  <a:cubicBezTo>
                    <a:pt x="22" y="291"/>
                    <a:pt x="24" y="291"/>
                    <a:pt x="26" y="291"/>
                  </a:cubicBezTo>
                  <a:cubicBezTo>
                    <a:pt x="28" y="291"/>
                    <a:pt x="30" y="291"/>
                    <a:pt x="32" y="289"/>
                  </a:cubicBezTo>
                  <a:close/>
                  <a:moveTo>
                    <a:pt x="162" y="101"/>
                  </a:moveTo>
                  <a:cubicBezTo>
                    <a:pt x="190" y="129"/>
                    <a:pt x="190" y="129"/>
                    <a:pt x="190" y="129"/>
                  </a:cubicBezTo>
                  <a:cubicBezTo>
                    <a:pt x="64" y="255"/>
                    <a:pt x="64" y="255"/>
                    <a:pt x="64" y="255"/>
                  </a:cubicBezTo>
                  <a:cubicBezTo>
                    <a:pt x="36" y="228"/>
                    <a:pt x="36" y="228"/>
                    <a:pt x="36" y="228"/>
                  </a:cubicBezTo>
                  <a:lnTo>
                    <a:pt x="162" y="101"/>
                  </a:lnTo>
                  <a:close/>
                  <a:moveTo>
                    <a:pt x="19" y="265"/>
                  </a:moveTo>
                  <a:cubicBezTo>
                    <a:pt x="34" y="250"/>
                    <a:pt x="34" y="250"/>
                    <a:pt x="34" y="250"/>
                  </a:cubicBezTo>
                  <a:cubicBezTo>
                    <a:pt x="41" y="258"/>
                    <a:pt x="41" y="258"/>
                    <a:pt x="41" y="258"/>
                  </a:cubicBezTo>
                  <a:cubicBezTo>
                    <a:pt x="26" y="272"/>
                    <a:pt x="26" y="272"/>
                    <a:pt x="26" y="272"/>
                  </a:cubicBezTo>
                  <a:lnTo>
                    <a:pt x="19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563"/>
            <p:cNvSpPr>
              <a:spLocks noEditPoints="1"/>
            </p:cNvSpPr>
            <p:nvPr/>
          </p:nvSpPr>
          <p:spPr bwMode="auto">
            <a:xfrm>
              <a:off x="1585913" y="1927226"/>
              <a:ext cx="333375" cy="333375"/>
            </a:xfrm>
            <a:custGeom>
              <a:avLst/>
              <a:gdLst>
                <a:gd name="T0" fmla="*/ 195 w 288"/>
                <a:gd name="T1" fmla="*/ 73 h 288"/>
                <a:gd name="T2" fmla="*/ 195 w 288"/>
                <a:gd name="T3" fmla="*/ 0 h 288"/>
                <a:gd name="T4" fmla="*/ 0 w 288"/>
                <a:gd name="T5" fmla="*/ 0 h 288"/>
                <a:gd name="T6" fmla="*/ 0 w 288"/>
                <a:gd name="T7" fmla="*/ 195 h 288"/>
                <a:gd name="T8" fmla="*/ 73 w 288"/>
                <a:gd name="T9" fmla="*/ 195 h 288"/>
                <a:gd name="T10" fmla="*/ 180 w 288"/>
                <a:gd name="T11" fmla="*/ 288 h 288"/>
                <a:gd name="T12" fmla="*/ 288 w 288"/>
                <a:gd name="T13" fmla="*/ 180 h 288"/>
                <a:gd name="T14" fmla="*/ 195 w 288"/>
                <a:gd name="T15" fmla="*/ 73 h 288"/>
                <a:gd name="T16" fmla="*/ 72 w 288"/>
                <a:gd name="T17" fmla="*/ 171 h 288"/>
                <a:gd name="T18" fmla="*/ 24 w 288"/>
                <a:gd name="T19" fmla="*/ 171 h 288"/>
                <a:gd name="T20" fmla="*/ 24 w 288"/>
                <a:gd name="T21" fmla="*/ 24 h 288"/>
                <a:gd name="T22" fmla="*/ 171 w 288"/>
                <a:gd name="T23" fmla="*/ 24 h 288"/>
                <a:gd name="T24" fmla="*/ 171 w 288"/>
                <a:gd name="T25" fmla="*/ 72 h 288"/>
                <a:gd name="T26" fmla="*/ 72 w 288"/>
                <a:gd name="T27" fmla="*/ 171 h 288"/>
                <a:gd name="T28" fmla="*/ 180 w 288"/>
                <a:gd name="T29" fmla="*/ 264 h 288"/>
                <a:gd name="T30" fmla="*/ 97 w 288"/>
                <a:gd name="T31" fmla="*/ 195 h 288"/>
                <a:gd name="T32" fmla="*/ 195 w 288"/>
                <a:gd name="T33" fmla="*/ 195 h 288"/>
                <a:gd name="T34" fmla="*/ 195 w 288"/>
                <a:gd name="T35" fmla="*/ 97 h 288"/>
                <a:gd name="T36" fmla="*/ 264 w 288"/>
                <a:gd name="T37" fmla="*/ 180 h 288"/>
                <a:gd name="T38" fmla="*/ 180 w 288"/>
                <a:gd name="T39" fmla="*/ 26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8" h="288">
                  <a:moveTo>
                    <a:pt x="195" y="73"/>
                  </a:moveTo>
                  <a:cubicBezTo>
                    <a:pt x="195" y="0"/>
                    <a:pt x="195" y="0"/>
                    <a:pt x="1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73" y="195"/>
                    <a:pt x="73" y="195"/>
                    <a:pt x="73" y="195"/>
                  </a:cubicBezTo>
                  <a:cubicBezTo>
                    <a:pt x="80" y="247"/>
                    <a:pt x="125" y="288"/>
                    <a:pt x="180" y="288"/>
                  </a:cubicBezTo>
                  <a:cubicBezTo>
                    <a:pt x="240" y="288"/>
                    <a:pt x="288" y="239"/>
                    <a:pt x="288" y="180"/>
                  </a:cubicBezTo>
                  <a:cubicBezTo>
                    <a:pt x="288" y="125"/>
                    <a:pt x="248" y="80"/>
                    <a:pt x="195" y="73"/>
                  </a:cubicBezTo>
                  <a:close/>
                  <a:moveTo>
                    <a:pt x="72" y="171"/>
                  </a:moveTo>
                  <a:cubicBezTo>
                    <a:pt x="24" y="171"/>
                    <a:pt x="24" y="171"/>
                    <a:pt x="24" y="171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171" y="24"/>
                    <a:pt x="171" y="24"/>
                    <a:pt x="171" y="24"/>
                  </a:cubicBezTo>
                  <a:cubicBezTo>
                    <a:pt x="171" y="72"/>
                    <a:pt x="171" y="72"/>
                    <a:pt x="171" y="72"/>
                  </a:cubicBezTo>
                  <a:cubicBezTo>
                    <a:pt x="119" y="76"/>
                    <a:pt x="77" y="118"/>
                    <a:pt x="72" y="171"/>
                  </a:cubicBezTo>
                  <a:close/>
                  <a:moveTo>
                    <a:pt x="180" y="264"/>
                  </a:moveTo>
                  <a:cubicBezTo>
                    <a:pt x="139" y="264"/>
                    <a:pt x="105" y="234"/>
                    <a:pt x="97" y="195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5" y="97"/>
                    <a:pt x="195" y="97"/>
                    <a:pt x="195" y="97"/>
                  </a:cubicBezTo>
                  <a:cubicBezTo>
                    <a:pt x="234" y="104"/>
                    <a:pt x="264" y="138"/>
                    <a:pt x="264" y="180"/>
                  </a:cubicBezTo>
                  <a:cubicBezTo>
                    <a:pt x="264" y="226"/>
                    <a:pt x="226" y="264"/>
                    <a:pt x="18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564"/>
            <p:cNvSpPr/>
            <p:nvPr/>
          </p:nvSpPr>
          <p:spPr bwMode="auto">
            <a:xfrm>
              <a:off x="1828801" y="2668589"/>
              <a:ext cx="92075" cy="185738"/>
            </a:xfrm>
            <a:custGeom>
              <a:avLst/>
              <a:gdLst>
                <a:gd name="T0" fmla="*/ 0 w 58"/>
                <a:gd name="T1" fmla="*/ 0 h 117"/>
                <a:gd name="T2" fmla="*/ 0 w 58"/>
                <a:gd name="T3" fmla="*/ 0 h 117"/>
                <a:gd name="T4" fmla="*/ 0 w 58"/>
                <a:gd name="T5" fmla="*/ 28 h 117"/>
                <a:gd name="T6" fmla="*/ 30 w 58"/>
                <a:gd name="T7" fmla="*/ 58 h 117"/>
                <a:gd name="T8" fmla="*/ 0 w 58"/>
                <a:gd name="T9" fmla="*/ 88 h 117"/>
                <a:gd name="T10" fmla="*/ 0 w 58"/>
                <a:gd name="T11" fmla="*/ 117 h 117"/>
                <a:gd name="T12" fmla="*/ 0 w 58"/>
                <a:gd name="T13" fmla="*/ 117 h 117"/>
                <a:gd name="T14" fmla="*/ 58 w 58"/>
                <a:gd name="T15" fmla="*/ 58 h 117"/>
                <a:gd name="T16" fmla="*/ 0 w 58"/>
                <a:gd name="T1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17">
                  <a:moveTo>
                    <a:pt x="0" y="0"/>
                  </a:moveTo>
                  <a:lnTo>
                    <a:pt x="0" y="0"/>
                  </a:lnTo>
                  <a:lnTo>
                    <a:pt x="0" y="28"/>
                  </a:lnTo>
                  <a:lnTo>
                    <a:pt x="30" y="58"/>
                  </a:lnTo>
                  <a:lnTo>
                    <a:pt x="0" y="88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58" y="5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565"/>
            <p:cNvSpPr/>
            <p:nvPr/>
          </p:nvSpPr>
          <p:spPr bwMode="auto">
            <a:xfrm>
              <a:off x="1587501" y="2668589"/>
              <a:ext cx="92075" cy="185738"/>
            </a:xfrm>
            <a:custGeom>
              <a:avLst/>
              <a:gdLst>
                <a:gd name="T0" fmla="*/ 58 w 58"/>
                <a:gd name="T1" fmla="*/ 28 h 117"/>
                <a:gd name="T2" fmla="*/ 58 w 58"/>
                <a:gd name="T3" fmla="*/ 0 h 117"/>
                <a:gd name="T4" fmla="*/ 57 w 58"/>
                <a:gd name="T5" fmla="*/ 0 h 117"/>
                <a:gd name="T6" fmla="*/ 0 w 58"/>
                <a:gd name="T7" fmla="*/ 58 h 117"/>
                <a:gd name="T8" fmla="*/ 57 w 58"/>
                <a:gd name="T9" fmla="*/ 117 h 117"/>
                <a:gd name="T10" fmla="*/ 58 w 58"/>
                <a:gd name="T11" fmla="*/ 117 h 117"/>
                <a:gd name="T12" fmla="*/ 58 w 58"/>
                <a:gd name="T13" fmla="*/ 88 h 117"/>
                <a:gd name="T14" fmla="*/ 28 w 58"/>
                <a:gd name="T15" fmla="*/ 58 h 117"/>
                <a:gd name="T16" fmla="*/ 58 w 58"/>
                <a:gd name="T17" fmla="*/ 2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17">
                  <a:moveTo>
                    <a:pt x="58" y="28"/>
                  </a:moveTo>
                  <a:lnTo>
                    <a:pt x="58" y="0"/>
                  </a:lnTo>
                  <a:lnTo>
                    <a:pt x="57" y="0"/>
                  </a:lnTo>
                  <a:lnTo>
                    <a:pt x="0" y="58"/>
                  </a:lnTo>
                  <a:lnTo>
                    <a:pt x="57" y="117"/>
                  </a:lnTo>
                  <a:lnTo>
                    <a:pt x="58" y="117"/>
                  </a:lnTo>
                  <a:lnTo>
                    <a:pt x="58" y="88"/>
                  </a:lnTo>
                  <a:lnTo>
                    <a:pt x="28" y="58"/>
                  </a:lnTo>
                  <a:lnTo>
                    <a:pt x="5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Rectangle 566"/>
            <p:cNvSpPr>
              <a:spLocks noChangeArrowheads="1"/>
            </p:cNvSpPr>
            <p:nvPr/>
          </p:nvSpPr>
          <p:spPr bwMode="auto">
            <a:xfrm>
              <a:off x="1677988" y="2744789"/>
              <a:ext cx="333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Rectangle 567"/>
            <p:cNvSpPr>
              <a:spLocks noChangeArrowheads="1"/>
            </p:cNvSpPr>
            <p:nvPr/>
          </p:nvSpPr>
          <p:spPr bwMode="auto">
            <a:xfrm>
              <a:off x="1738313" y="2744789"/>
              <a:ext cx="31750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Rectangle 568"/>
            <p:cNvSpPr>
              <a:spLocks noChangeArrowheads="1"/>
            </p:cNvSpPr>
            <p:nvPr/>
          </p:nvSpPr>
          <p:spPr bwMode="auto">
            <a:xfrm>
              <a:off x="1795463" y="2744789"/>
              <a:ext cx="333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569"/>
            <p:cNvSpPr>
              <a:spLocks noEditPoints="1"/>
            </p:cNvSpPr>
            <p:nvPr/>
          </p:nvSpPr>
          <p:spPr bwMode="auto">
            <a:xfrm>
              <a:off x="10269538" y="1925639"/>
              <a:ext cx="334963" cy="333375"/>
            </a:xfrm>
            <a:custGeom>
              <a:avLst/>
              <a:gdLst>
                <a:gd name="T0" fmla="*/ 266 w 288"/>
                <a:gd name="T1" fmla="*/ 85 h 288"/>
                <a:gd name="T2" fmla="*/ 260 w 288"/>
                <a:gd name="T3" fmla="*/ 86 h 288"/>
                <a:gd name="T4" fmla="*/ 203 w 288"/>
                <a:gd name="T5" fmla="*/ 26 h 288"/>
                <a:gd name="T6" fmla="*/ 144 w 288"/>
                <a:gd name="T7" fmla="*/ 0 h 288"/>
                <a:gd name="T8" fmla="*/ 86 w 288"/>
                <a:gd name="T9" fmla="*/ 26 h 288"/>
                <a:gd name="T10" fmla="*/ 28 w 288"/>
                <a:gd name="T11" fmla="*/ 86 h 288"/>
                <a:gd name="T12" fmla="*/ 22 w 288"/>
                <a:gd name="T13" fmla="*/ 85 h 288"/>
                <a:gd name="T14" fmla="*/ 0 w 288"/>
                <a:gd name="T15" fmla="*/ 144 h 288"/>
                <a:gd name="T16" fmla="*/ 22 w 288"/>
                <a:gd name="T17" fmla="*/ 203 h 288"/>
                <a:gd name="T18" fmla="*/ 28 w 288"/>
                <a:gd name="T19" fmla="*/ 202 h 288"/>
                <a:gd name="T20" fmla="*/ 86 w 288"/>
                <a:gd name="T21" fmla="*/ 262 h 288"/>
                <a:gd name="T22" fmla="*/ 144 w 288"/>
                <a:gd name="T23" fmla="*/ 288 h 288"/>
                <a:gd name="T24" fmla="*/ 203 w 288"/>
                <a:gd name="T25" fmla="*/ 262 h 288"/>
                <a:gd name="T26" fmla="*/ 260 w 288"/>
                <a:gd name="T27" fmla="*/ 202 h 288"/>
                <a:gd name="T28" fmla="*/ 266 w 288"/>
                <a:gd name="T29" fmla="*/ 203 h 288"/>
                <a:gd name="T30" fmla="*/ 288 w 288"/>
                <a:gd name="T31" fmla="*/ 144 h 288"/>
                <a:gd name="T32" fmla="*/ 266 w 288"/>
                <a:gd name="T33" fmla="*/ 189 h 288"/>
                <a:gd name="T34" fmla="*/ 216 w 288"/>
                <a:gd name="T35" fmla="*/ 144 h 288"/>
                <a:gd name="T36" fmla="*/ 266 w 288"/>
                <a:gd name="T37" fmla="*/ 100 h 288"/>
                <a:gd name="T38" fmla="*/ 266 w 288"/>
                <a:gd name="T39" fmla="*/ 189 h 288"/>
                <a:gd name="T40" fmla="*/ 144 w 288"/>
                <a:gd name="T41" fmla="*/ 274 h 288"/>
                <a:gd name="T42" fmla="*/ 114 w 288"/>
                <a:gd name="T43" fmla="*/ 209 h 288"/>
                <a:gd name="T44" fmla="*/ 175 w 288"/>
                <a:gd name="T45" fmla="*/ 209 h 288"/>
                <a:gd name="T46" fmla="*/ 181 w 288"/>
                <a:gd name="T47" fmla="*/ 196 h 288"/>
                <a:gd name="T48" fmla="*/ 168 w 288"/>
                <a:gd name="T49" fmla="*/ 196 h 288"/>
                <a:gd name="T50" fmla="*/ 120 w 288"/>
                <a:gd name="T51" fmla="*/ 196 h 288"/>
                <a:gd name="T52" fmla="*/ 107 w 288"/>
                <a:gd name="T53" fmla="*/ 196 h 288"/>
                <a:gd name="T54" fmla="*/ 86 w 288"/>
                <a:gd name="T55" fmla="*/ 187 h 288"/>
                <a:gd name="T56" fmla="*/ 92 w 288"/>
                <a:gd name="T57" fmla="*/ 168 h 288"/>
                <a:gd name="T58" fmla="*/ 92 w 288"/>
                <a:gd name="T59" fmla="*/ 120 h 288"/>
                <a:gd name="T60" fmla="*/ 86 w 288"/>
                <a:gd name="T61" fmla="*/ 101 h 288"/>
                <a:gd name="T62" fmla="*/ 107 w 288"/>
                <a:gd name="T63" fmla="*/ 92 h 288"/>
                <a:gd name="T64" fmla="*/ 120 w 288"/>
                <a:gd name="T65" fmla="*/ 92 h 288"/>
                <a:gd name="T66" fmla="*/ 168 w 288"/>
                <a:gd name="T67" fmla="*/ 92 h 288"/>
                <a:gd name="T68" fmla="*/ 181 w 288"/>
                <a:gd name="T69" fmla="*/ 92 h 288"/>
                <a:gd name="T70" fmla="*/ 202 w 288"/>
                <a:gd name="T71" fmla="*/ 101 h 288"/>
                <a:gd name="T72" fmla="*/ 196 w 288"/>
                <a:gd name="T73" fmla="*/ 120 h 288"/>
                <a:gd name="T74" fmla="*/ 196 w 288"/>
                <a:gd name="T75" fmla="*/ 168 h 288"/>
                <a:gd name="T76" fmla="*/ 202 w 288"/>
                <a:gd name="T77" fmla="*/ 187 h 288"/>
                <a:gd name="T78" fmla="*/ 181 w 288"/>
                <a:gd name="T79" fmla="*/ 196 h 288"/>
                <a:gd name="T80" fmla="*/ 22 w 288"/>
                <a:gd name="T81" fmla="*/ 100 h 288"/>
                <a:gd name="T82" fmla="*/ 72 w 288"/>
                <a:gd name="T83" fmla="*/ 144 h 288"/>
                <a:gd name="T84" fmla="*/ 22 w 288"/>
                <a:gd name="T85" fmla="*/ 189 h 288"/>
                <a:gd name="T86" fmla="*/ 144 w 288"/>
                <a:gd name="T87" fmla="*/ 14 h 288"/>
                <a:gd name="T88" fmla="*/ 175 w 288"/>
                <a:gd name="T89" fmla="*/ 79 h 288"/>
                <a:gd name="T90" fmla="*/ 114 w 288"/>
                <a:gd name="T91" fmla="*/ 79 h 288"/>
                <a:gd name="T92" fmla="*/ 144 w 288"/>
                <a:gd name="T93" fmla="*/ 1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8" h="288">
                  <a:moveTo>
                    <a:pt x="279" y="95"/>
                  </a:moveTo>
                  <a:cubicBezTo>
                    <a:pt x="277" y="89"/>
                    <a:pt x="272" y="85"/>
                    <a:pt x="266" y="85"/>
                  </a:cubicBezTo>
                  <a:cubicBezTo>
                    <a:pt x="265" y="85"/>
                    <a:pt x="263" y="85"/>
                    <a:pt x="262" y="86"/>
                  </a:cubicBezTo>
                  <a:cubicBezTo>
                    <a:pt x="260" y="86"/>
                    <a:pt x="260" y="86"/>
                    <a:pt x="260" y="86"/>
                  </a:cubicBezTo>
                  <a:cubicBezTo>
                    <a:pt x="247" y="61"/>
                    <a:pt x="227" y="41"/>
                    <a:pt x="202" y="28"/>
                  </a:cubicBezTo>
                  <a:cubicBezTo>
                    <a:pt x="203" y="26"/>
                    <a:pt x="203" y="26"/>
                    <a:pt x="203" y="26"/>
                  </a:cubicBezTo>
                  <a:cubicBezTo>
                    <a:pt x="204" y="19"/>
                    <a:pt x="200" y="11"/>
                    <a:pt x="194" y="9"/>
                  </a:cubicBezTo>
                  <a:cubicBezTo>
                    <a:pt x="178" y="3"/>
                    <a:pt x="161" y="0"/>
                    <a:pt x="144" y="0"/>
                  </a:cubicBezTo>
                  <a:cubicBezTo>
                    <a:pt x="127" y="0"/>
                    <a:pt x="110" y="3"/>
                    <a:pt x="95" y="9"/>
                  </a:cubicBezTo>
                  <a:cubicBezTo>
                    <a:pt x="88" y="11"/>
                    <a:pt x="84" y="19"/>
                    <a:pt x="86" y="26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61" y="41"/>
                    <a:pt x="41" y="61"/>
                    <a:pt x="28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5" y="85"/>
                    <a:pt x="23" y="85"/>
                    <a:pt x="22" y="85"/>
                  </a:cubicBezTo>
                  <a:cubicBezTo>
                    <a:pt x="16" y="85"/>
                    <a:pt x="11" y="89"/>
                    <a:pt x="9" y="95"/>
                  </a:cubicBezTo>
                  <a:cubicBezTo>
                    <a:pt x="3" y="110"/>
                    <a:pt x="0" y="127"/>
                    <a:pt x="0" y="144"/>
                  </a:cubicBezTo>
                  <a:cubicBezTo>
                    <a:pt x="0" y="161"/>
                    <a:pt x="3" y="178"/>
                    <a:pt x="9" y="194"/>
                  </a:cubicBezTo>
                  <a:cubicBezTo>
                    <a:pt x="11" y="199"/>
                    <a:pt x="16" y="203"/>
                    <a:pt x="22" y="203"/>
                  </a:cubicBezTo>
                  <a:cubicBezTo>
                    <a:pt x="23" y="203"/>
                    <a:pt x="25" y="203"/>
                    <a:pt x="26" y="203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41" y="227"/>
                    <a:pt x="61" y="247"/>
                    <a:pt x="86" y="260"/>
                  </a:cubicBezTo>
                  <a:cubicBezTo>
                    <a:pt x="86" y="262"/>
                    <a:pt x="86" y="262"/>
                    <a:pt x="86" y="262"/>
                  </a:cubicBezTo>
                  <a:cubicBezTo>
                    <a:pt x="84" y="269"/>
                    <a:pt x="88" y="277"/>
                    <a:pt x="95" y="279"/>
                  </a:cubicBezTo>
                  <a:cubicBezTo>
                    <a:pt x="110" y="285"/>
                    <a:pt x="127" y="288"/>
                    <a:pt x="144" y="288"/>
                  </a:cubicBezTo>
                  <a:cubicBezTo>
                    <a:pt x="161" y="288"/>
                    <a:pt x="178" y="285"/>
                    <a:pt x="194" y="279"/>
                  </a:cubicBezTo>
                  <a:cubicBezTo>
                    <a:pt x="200" y="277"/>
                    <a:pt x="204" y="269"/>
                    <a:pt x="203" y="262"/>
                  </a:cubicBezTo>
                  <a:cubicBezTo>
                    <a:pt x="202" y="260"/>
                    <a:pt x="202" y="260"/>
                    <a:pt x="202" y="260"/>
                  </a:cubicBezTo>
                  <a:cubicBezTo>
                    <a:pt x="227" y="247"/>
                    <a:pt x="247" y="227"/>
                    <a:pt x="260" y="202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3" y="203"/>
                    <a:pt x="265" y="203"/>
                    <a:pt x="266" y="203"/>
                  </a:cubicBezTo>
                  <a:cubicBezTo>
                    <a:pt x="272" y="203"/>
                    <a:pt x="277" y="199"/>
                    <a:pt x="279" y="194"/>
                  </a:cubicBezTo>
                  <a:cubicBezTo>
                    <a:pt x="285" y="178"/>
                    <a:pt x="288" y="161"/>
                    <a:pt x="288" y="144"/>
                  </a:cubicBezTo>
                  <a:cubicBezTo>
                    <a:pt x="288" y="127"/>
                    <a:pt x="285" y="110"/>
                    <a:pt x="279" y="95"/>
                  </a:cubicBezTo>
                  <a:close/>
                  <a:moveTo>
                    <a:pt x="266" y="189"/>
                  </a:moveTo>
                  <a:cubicBezTo>
                    <a:pt x="209" y="175"/>
                    <a:pt x="209" y="175"/>
                    <a:pt x="209" y="175"/>
                  </a:cubicBezTo>
                  <a:cubicBezTo>
                    <a:pt x="213" y="165"/>
                    <a:pt x="216" y="155"/>
                    <a:pt x="216" y="144"/>
                  </a:cubicBezTo>
                  <a:cubicBezTo>
                    <a:pt x="216" y="133"/>
                    <a:pt x="214" y="123"/>
                    <a:pt x="209" y="113"/>
                  </a:cubicBezTo>
                  <a:cubicBezTo>
                    <a:pt x="266" y="100"/>
                    <a:pt x="266" y="100"/>
                    <a:pt x="266" y="100"/>
                  </a:cubicBezTo>
                  <a:cubicBezTo>
                    <a:pt x="271" y="113"/>
                    <a:pt x="274" y="128"/>
                    <a:pt x="274" y="144"/>
                  </a:cubicBezTo>
                  <a:cubicBezTo>
                    <a:pt x="274" y="160"/>
                    <a:pt x="271" y="175"/>
                    <a:pt x="266" y="189"/>
                  </a:cubicBezTo>
                  <a:close/>
                  <a:moveTo>
                    <a:pt x="189" y="266"/>
                  </a:moveTo>
                  <a:cubicBezTo>
                    <a:pt x="175" y="271"/>
                    <a:pt x="160" y="274"/>
                    <a:pt x="144" y="274"/>
                  </a:cubicBezTo>
                  <a:cubicBezTo>
                    <a:pt x="128" y="274"/>
                    <a:pt x="113" y="271"/>
                    <a:pt x="100" y="266"/>
                  </a:cubicBezTo>
                  <a:cubicBezTo>
                    <a:pt x="114" y="209"/>
                    <a:pt x="114" y="209"/>
                    <a:pt x="114" y="209"/>
                  </a:cubicBezTo>
                  <a:cubicBezTo>
                    <a:pt x="123" y="213"/>
                    <a:pt x="133" y="216"/>
                    <a:pt x="144" y="216"/>
                  </a:cubicBezTo>
                  <a:cubicBezTo>
                    <a:pt x="155" y="216"/>
                    <a:pt x="165" y="213"/>
                    <a:pt x="175" y="209"/>
                  </a:cubicBezTo>
                  <a:lnTo>
                    <a:pt x="189" y="266"/>
                  </a:lnTo>
                  <a:close/>
                  <a:moveTo>
                    <a:pt x="181" y="196"/>
                  </a:moveTo>
                  <a:cubicBezTo>
                    <a:pt x="179" y="195"/>
                    <a:pt x="177" y="195"/>
                    <a:pt x="175" y="195"/>
                  </a:cubicBezTo>
                  <a:cubicBezTo>
                    <a:pt x="173" y="195"/>
                    <a:pt x="170" y="195"/>
                    <a:pt x="168" y="196"/>
                  </a:cubicBezTo>
                  <a:cubicBezTo>
                    <a:pt x="161" y="200"/>
                    <a:pt x="153" y="202"/>
                    <a:pt x="144" y="202"/>
                  </a:cubicBezTo>
                  <a:cubicBezTo>
                    <a:pt x="136" y="202"/>
                    <a:pt x="127" y="200"/>
                    <a:pt x="120" y="196"/>
                  </a:cubicBezTo>
                  <a:cubicBezTo>
                    <a:pt x="118" y="195"/>
                    <a:pt x="116" y="195"/>
                    <a:pt x="114" y="195"/>
                  </a:cubicBezTo>
                  <a:cubicBezTo>
                    <a:pt x="111" y="195"/>
                    <a:pt x="109" y="195"/>
                    <a:pt x="107" y="196"/>
                  </a:cubicBezTo>
                  <a:cubicBezTo>
                    <a:pt x="105" y="197"/>
                    <a:pt x="103" y="199"/>
                    <a:pt x="101" y="202"/>
                  </a:cubicBezTo>
                  <a:cubicBezTo>
                    <a:pt x="96" y="198"/>
                    <a:pt x="91" y="193"/>
                    <a:pt x="86" y="187"/>
                  </a:cubicBezTo>
                  <a:cubicBezTo>
                    <a:pt x="89" y="185"/>
                    <a:pt x="91" y="183"/>
                    <a:pt x="92" y="181"/>
                  </a:cubicBezTo>
                  <a:cubicBezTo>
                    <a:pt x="94" y="177"/>
                    <a:pt x="94" y="172"/>
                    <a:pt x="92" y="168"/>
                  </a:cubicBezTo>
                  <a:cubicBezTo>
                    <a:pt x="88" y="161"/>
                    <a:pt x="86" y="152"/>
                    <a:pt x="86" y="144"/>
                  </a:cubicBezTo>
                  <a:cubicBezTo>
                    <a:pt x="86" y="136"/>
                    <a:pt x="88" y="127"/>
                    <a:pt x="92" y="120"/>
                  </a:cubicBezTo>
                  <a:cubicBezTo>
                    <a:pt x="94" y="116"/>
                    <a:pt x="94" y="111"/>
                    <a:pt x="92" y="107"/>
                  </a:cubicBezTo>
                  <a:cubicBezTo>
                    <a:pt x="91" y="105"/>
                    <a:pt x="89" y="103"/>
                    <a:pt x="86" y="101"/>
                  </a:cubicBezTo>
                  <a:cubicBezTo>
                    <a:pt x="90" y="95"/>
                    <a:pt x="96" y="90"/>
                    <a:pt x="101" y="86"/>
                  </a:cubicBezTo>
                  <a:cubicBezTo>
                    <a:pt x="103" y="89"/>
                    <a:pt x="105" y="91"/>
                    <a:pt x="107" y="92"/>
                  </a:cubicBezTo>
                  <a:cubicBezTo>
                    <a:pt x="109" y="93"/>
                    <a:pt x="111" y="93"/>
                    <a:pt x="114" y="93"/>
                  </a:cubicBezTo>
                  <a:cubicBezTo>
                    <a:pt x="116" y="93"/>
                    <a:pt x="118" y="93"/>
                    <a:pt x="120" y="92"/>
                  </a:cubicBezTo>
                  <a:cubicBezTo>
                    <a:pt x="127" y="88"/>
                    <a:pt x="136" y="86"/>
                    <a:pt x="144" y="86"/>
                  </a:cubicBezTo>
                  <a:cubicBezTo>
                    <a:pt x="152" y="86"/>
                    <a:pt x="161" y="88"/>
                    <a:pt x="168" y="92"/>
                  </a:cubicBezTo>
                  <a:cubicBezTo>
                    <a:pt x="170" y="93"/>
                    <a:pt x="172" y="93"/>
                    <a:pt x="175" y="93"/>
                  </a:cubicBezTo>
                  <a:cubicBezTo>
                    <a:pt x="177" y="93"/>
                    <a:pt x="179" y="93"/>
                    <a:pt x="181" y="92"/>
                  </a:cubicBezTo>
                  <a:cubicBezTo>
                    <a:pt x="183" y="91"/>
                    <a:pt x="185" y="89"/>
                    <a:pt x="187" y="86"/>
                  </a:cubicBezTo>
                  <a:cubicBezTo>
                    <a:pt x="193" y="91"/>
                    <a:pt x="198" y="96"/>
                    <a:pt x="202" y="101"/>
                  </a:cubicBezTo>
                  <a:cubicBezTo>
                    <a:pt x="199" y="103"/>
                    <a:pt x="197" y="105"/>
                    <a:pt x="196" y="107"/>
                  </a:cubicBezTo>
                  <a:cubicBezTo>
                    <a:pt x="194" y="111"/>
                    <a:pt x="194" y="116"/>
                    <a:pt x="196" y="120"/>
                  </a:cubicBezTo>
                  <a:cubicBezTo>
                    <a:pt x="200" y="127"/>
                    <a:pt x="202" y="136"/>
                    <a:pt x="202" y="144"/>
                  </a:cubicBezTo>
                  <a:cubicBezTo>
                    <a:pt x="202" y="152"/>
                    <a:pt x="200" y="161"/>
                    <a:pt x="196" y="168"/>
                  </a:cubicBezTo>
                  <a:cubicBezTo>
                    <a:pt x="194" y="172"/>
                    <a:pt x="194" y="177"/>
                    <a:pt x="196" y="181"/>
                  </a:cubicBezTo>
                  <a:cubicBezTo>
                    <a:pt x="197" y="183"/>
                    <a:pt x="199" y="185"/>
                    <a:pt x="202" y="187"/>
                  </a:cubicBezTo>
                  <a:cubicBezTo>
                    <a:pt x="198" y="193"/>
                    <a:pt x="193" y="198"/>
                    <a:pt x="187" y="202"/>
                  </a:cubicBezTo>
                  <a:cubicBezTo>
                    <a:pt x="185" y="199"/>
                    <a:pt x="183" y="197"/>
                    <a:pt x="181" y="196"/>
                  </a:cubicBezTo>
                  <a:close/>
                  <a:moveTo>
                    <a:pt x="14" y="144"/>
                  </a:moveTo>
                  <a:cubicBezTo>
                    <a:pt x="14" y="128"/>
                    <a:pt x="17" y="113"/>
                    <a:pt x="22" y="100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5" y="123"/>
                    <a:pt x="72" y="133"/>
                    <a:pt x="72" y="144"/>
                  </a:cubicBezTo>
                  <a:cubicBezTo>
                    <a:pt x="72" y="155"/>
                    <a:pt x="75" y="165"/>
                    <a:pt x="79" y="175"/>
                  </a:cubicBezTo>
                  <a:cubicBezTo>
                    <a:pt x="22" y="189"/>
                    <a:pt x="22" y="189"/>
                    <a:pt x="22" y="189"/>
                  </a:cubicBezTo>
                  <a:cubicBezTo>
                    <a:pt x="17" y="175"/>
                    <a:pt x="14" y="160"/>
                    <a:pt x="14" y="144"/>
                  </a:cubicBezTo>
                  <a:close/>
                  <a:moveTo>
                    <a:pt x="144" y="14"/>
                  </a:moveTo>
                  <a:cubicBezTo>
                    <a:pt x="160" y="14"/>
                    <a:pt x="175" y="17"/>
                    <a:pt x="189" y="22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65" y="75"/>
                    <a:pt x="155" y="72"/>
                    <a:pt x="144" y="72"/>
                  </a:cubicBezTo>
                  <a:cubicBezTo>
                    <a:pt x="133" y="72"/>
                    <a:pt x="123" y="75"/>
                    <a:pt x="114" y="79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13" y="17"/>
                    <a:pt x="128" y="14"/>
                    <a:pt x="14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570"/>
            <p:cNvSpPr/>
            <p:nvPr/>
          </p:nvSpPr>
          <p:spPr bwMode="auto">
            <a:xfrm>
              <a:off x="10269538" y="3927476"/>
              <a:ext cx="336550" cy="334963"/>
            </a:xfrm>
            <a:custGeom>
              <a:avLst/>
              <a:gdLst>
                <a:gd name="T0" fmla="*/ 268 w 290"/>
                <a:gd name="T1" fmla="*/ 181 h 290"/>
                <a:gd name="T2" fmla="*/ 217 w 290"/>
                <a:gd name="T3" fmla="*/ 186 h 290"/>
                <a:gd name="T4" fmla="*/ 159 w 290"/>
                <a:gd name="T5" fmla="*/ 127 h 290"/>
                <a:gd name="T6" fmla="*/ 287 w 290"/>
                <a:gd name="T7" fmla="*/ 50 h 290"/>
                <a:gd name="T8" fmla="*/ 265 w 290"/>
                <a:gd name="T9" fmla="*/ 28 h 290"/>
                <a:gd name="T10" fmla="*/ 101 w 290"/>
                <a:gd name="T11" fmla="*/ 70 h 290"/>
                <a:gd name="T12" fmla="*/ 41 w 290"/>
                <a:gd name="T13" fmla="*/ 9 h 290"/>
                <a:gd name="T14" fmla="*/ 9 w 290"/>
                <a:gd name="T15" fmla="*/ 9 h 290"/>
                <a:gd name="T16" fmla="*/ 9 w 290"/>
                <a:gd name="T17" fmla="*/ 41 h 290"/>
                <a:gd name="T18" fmla="*/ 70 w 290"/>
                <a:gd name="T19" fmla="*/ 101 h 290"/>
                <a:gd name="T20" fmla="*/ 28 w 290"/>
                <a:gd name="T21" fmla="*/ 265 h 290"/>
                <a:gd name="T22" fmla="*/ 50 w 290"/>
                <a:gd name="T23" fmla="*/ 287 h 290"/>
                <a:gd name="T24" fmla="*/ 127 w 290"/>
                <a:gd name="T25" fmla="*/ 159 h 290"/>
                <a:gd name="T26" fmla="*/ 185 w 290"/>
                <a:gd name="T27" fmla="*/ 217 h 290"/>
                <a:gd name="T28" fmla="*/ 181 w 290"/>
                <a:gd name="T29" fmla="*/ 269 h 290"/>
                <a:gd name="T30" fmla="*/ 203 w 290"/>
                <a:gd name="T31" fmla="*/ 290 h 290"/>
                <a:gd name="T32" fmla="*/ 234 w 290"/>
                <a:gd name="T33" fmla="*/ 234 h 290"/>
                <a:gd name="T34" fmla="*/ 290 w 290"/>
                <a:gd name="T35" fmla="*/ 203 h 290"/>
                <a:gd name="T36" fmla="*/ 268 w 290"/>
                <a:gd name="T37" fmla="*/ 18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90">
                  <a:moveTo>
                    <a:pt x="268" y="181"/>
                  </a:moveTo>
                  <a:cubicBezTo>
                    <a:pt x="217" y="186"/>
                    <a:pt x="217" y="186"/>
                    <a:pt x="217" y="186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2" y="0"/>
                    <a:pt x="18" y="0"/>
                    <a:pt x="9" y="9"/>
                  </a:cubicBezTo>
                  <a:cubicBezTo>
                    <a:pt x="0" y="18"/>
                    <a:pt x="0" y="32"/>
                    <a:pt x="9" y="4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50" y="287"/>
                    <a:pt x="50" y="287"/>
                    <a:pt x="50" y="287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85" y="217"/>
                    <a:pt x="185" y="217"/>
                    <a:pt x="185" y="217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203" y="290"/>
                    <a:pt x="203" y="290"/>
                    <a:pt x="203" y="290"/>
                  </a:cubicBezTo>
                  <a:cubicBezTo>
                    <a:pt x="234" y="234"/>
                    <a:pt x="234" y="234"/>
                    <a:pt x="234" y="234"/>
                  </a:cubicBezTo>
                  <a:cubicBezTo>
                    <a:pt x="290" y="203"/>
                    <a:pt x="290" y="203"/>
                    <a:pt x="290" y="203"/>
                  </a:cubicBezTo>
                  <a:lnTo>
                    <a:pt x="268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571"/>
            <p:cNvSpPr/>
            <p:nvPr/>
          </p:nvSpPr>
          <p:spPr bwMode="auto">
            <a:xfrm>
              <a:off x="395288" y="2593976"/>
              <a:ext cx="41275" cy="104775"/>
            </a:xfrm>
            <a:custGeom>
              <a:avLst/>
              <a:gdLst>
                <a:gd name="T0" fmla="*/ 18 w 36"/>
                <a:gd name="T1" fmla="*/ 0 h 91"/>
                <a:gd name="T2" fmla="*/ 0 w 36"/>
                <a:gd name="T3" fmla="*/ 14 h 91"/>
                <a:gd name="T4" fmla="*/ 0 w 36"/>
                <a:gd name="T5" fmla="*/ 77 h 91"/>
                <a:gd name="T6" fmla="*/ 18 w 36"/>
                <a:gd name="T7" fmla="*/ 91 h 91"/>
                <a:gd name="T8" fmla="*/ 36 w 36"/>
                <a:gd name="T9" fmla="*/ 77 h 91"/>
                <a:gd name="T10" fmla="*/ 36 w 36"/>
                <a:gd name="T11" fmla="*/ 14 h 91"/>
                <a:gd name="T12" fmla="*/ 18 w 36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91">
                  <a:moveTo>
                    <a:pt x="18" y="0"/>
                  </a:moveTo>
                  <a:cubicBezTo>
                    <a:pt x="8" y="0"/>
                    <a:pt x="0" y="6"/>
                    <a:pt x="0" y="14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5"/>
                    <a:pt x="8" y="91"/>
                    <a:pt x="18" y="91"/>
                  </a:cubicBezTo>
                  <a:cubicBezTo>
                    <a:pt x="28" y="91"/>
                    <a:pt x="36" y="85"/>
                    <a:pt x="36" y="77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6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572"/>
            <p:cNvSpPr/>
            <p:nvPr/>
          </p:nvSpPr>
          <p:spPr bwMode="auto">
            <a:xfrm>
              <a:off x="395288" y="2822576"/>
              <a:ext cx="41275" cy="104775"/>
            </a:xfrm>
            <a:custGeom>
              <a:avLst/>
              <a:gdLst>
                <a:gd name="T0" fmla="*/ 18 w 36"/>
                <a:gd name="T1" fmla="*/ 0 h 91"/>
                <a:gd name="T2" fmla="*/ 0 w 36"/>
                <a:gd name="T3" fmla="*/ 14 h 91"/>
                <a:gd name="T4" fmla="*/ 0 w 36"/>
                <a:gd name="T5" fmla="*/ 77 h 91"/>
                <a:gd name="T6" fmla="*/ 18 w 36"/>
                <a:gd name="T7" fmla="*/ 91 h 91"/>
                <a:gd name="T8" fmla="*/ 36 w 36"/>
                <a:gd name="T9" fmla="*/ 77 h 91"/>
                <a:gd name="T10" fmla="*/ 36 w 36"/>
                <a:gd name="T11" fmla="*/ 14 h 91"/>
                <a:gd name="T12" fmla="*/ 18 w 36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91">
                  <a:moveTo>
                    <a:pt x="18" y="0"/>
                  </a:moveTo>
                  <a:cubicBezTo>
                    <a:pt x="8" y="0"/>
                    <a:pt x="0" y="7"/>
                    <a:pt x="0" y="14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5"/>
                    <a:pt x="8" y="91"/>
                    <a:pt x="18" y="91"/>
                  </a:cubicBezTo>
                  <a:cubicBezTo>
                    <a:pt x="28" y="91"/>
                    <a:pt x="36" y="85"/>
                    <a:pt x="36" y="77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7"/>
                    <a:pt x="2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573"/>
            <p:cNvSpPr/>
            <p:nvPr/>
          </p:nvSpPr>
          <p:spPr bwMode="auto">
            <a:xfrm>
              <a:off x="477838" y="2740026"/>
              <a:ext cx="104775" cy="41275"/>
            </a:xfrm>
            <a:custGeom>
              <a:avLst/>
              <a:gdLst>
                <a:gd name="T0" fmla="*/ 77 w 91"/>
                <a:gd name="T1" fmla="*/ 0 h 36"/>
                <a:gd name="T2" fmla="*/ 14 w 91"/>
                <a:gd name="T3" fmla="*/ 0 h 36"/>
                <a:gd name="T4" fmla="*/ 0 w 91"/>
                <a:gd name="T5" fmla="*/ 18 h 36"/>
                <a:gd name="T6" fmla="*/ 14 w 91"/>
                <a:gd name="T7" fmla="*/ 36 h 36"/>
                <a:gd name="T8" fmla="*/ 77 w 91"/>
                <a:gd name="T9" fmla="*/ 36 h 36"/>
                <a:gd name="T10" fmla="*/ 91 w 91"/>
                <a:gd name="T11" fmla="*/ 18 h 36"/>
                <a:gd name="T12" fmla="*/ 77 w 91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36">
                  <a:moveTo>
                    <a:pt x="77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9"/>
                    <a:pt x="0" y="18"/>
                  </a:cubicBezTo>
                  <a:cubicBezTo>
                    <a:pt x="0" y="28"/>
                    <a:pt x="7" y="36"/>
                    <a:pt x="14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85" y="36"/>
                    <a:pt x="91" y="28"/>
                    <a:pt x="91" y="18"/>
                  </a:cubicBezTo>
                  <a:cubicBezTo>
                    <a:pt x="91" y="9"/>
                    <a:pt x="85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574"/>
            <p:cNvSpPr/>
            <p:nvPr/>
          </p:nvSpPr>
          <p:spPr bwMode="auto">
            <a:xfrm>
              <a:off x="249238" y="2740026"/>
              <a:ext cx="104775" cy="41275"/>
            </a:xfrm>
            <a:custGeom>
              <a:avLst/>
              <a:gdLst>
                <a:gd name="T0" fmla="*/ 91 w 91"/>
                <a:gd name="T1" fmla="*/ 18 h 36"/>
                <a:gd name="T2" fmla="*/ 77 w 91"/>
                <a:gd name="T3" fmla="*/ 0 h 36"/>
                <a:gd name="T4" fmla="*/ 14 w 91"/>
                <a:gd name="T5" fmla="*/ 0 h 36"/>
                <a:gd name="T6" fmla="*/ 0 w 91"/>
                <a:gd name="T7" fmla="*/ 18 h 36"/>
                <a:gd name="T8" fmla="*/ 14 w 91"/>
                <a:gd name="T9" fmla="*/ 36 h 36"/>
                <a:gd name="T10" fmla="*/ 77 w 91"/>
                <a:gd name="T11" fmla="*/ 36 h 36"/>
                <a:gd name="T12" fmla="*/ 91 w 91"/>
                <a:gd name="T13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36">
                  <a:moveTo>
                    <a:pt x="91" y="18"/>
                  </a:moveTo>
                  <a:cubicBezTo>
                    <a:pt x="91" y="9"/>
                    <a:pt x="84" y="0"/>
                    <a:pt x="7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9"/>
                    <a:pt x="0" y="18"/>
                  </a:cubicBezTo>
                  <a:cubicBezTo>
                    <a:pt x="0" y="28"/>
                    <a:pt x="6" y="36"/>
                    <a:pt x="14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84" y="36"/>
                    <a:pt x="91" y="28"/>
                    <a:pt x="9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575"/>
            <p:cNvSpPr/>
            <p:nvPr/>
          </p:nvSpPr>
          <p:spPr bwMode="auto">
            <a:xfrm>
              <a:off x="449263" y="2633664"/>
              <a:ext cx="95250" cy="93663"/>
            </a:xfrm>
            <a:custGeom>
              <a:avLst/>
              <a:gdLst>
                <a:gd name="T0" fmla="*/ 31 w 81"/>
                <a:gd name="T1" fmla="*/ 75 h 81"/>
                <a:gd name="T2" fmla="*/ 76 w 81"/>
                <a:gd name="T3" fmla="*/ 31 h 81"/>
                <a:gd name="T4" fmla="*/ 73 w 81"/>
                <a:gd name="T5" fmla="*/ 8 h 81"/>
                <a:gd name="T6" fmla="*/ 50 w 81"/>
                <a:gd name="T7" fmla="*/ 5 h 81"/>
                <a:gd name="T8" fmla="*/ 6 w 81"/>
                <a:gd name="T9" fmla="*/ 50 h 81"/>
                <a:gd name="T10" fmla="*/ 9 w 81"/>
                <a:gd name="T11" fmla="*/ 72 h 81"/>
                <a:gd name="T12" fmla="*/ 31 w 81"/>
                <a:gd name="T13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81">
                  <a:moveTo>
                    <a:pt x="31" y="75"/>
                  </a:moveTo>
                  <a:cubicBezTo>
                    <a:pt x="76" y="31"/>
                    <a:pt x="76" y="31"/>
                    <a:pt x="76" y="31"/>
                  </a:cubicBezTo>
                  <a:cubicBezTo>
                    <a:pt x="81" y="25"/>
                    <a:pt x="80" y="15"/>
                    <a:pt x="73" y="8"/>
                  </a:cubicBezTo>
                  <a:cubicBezTo>
                    <a:pt x="66" y="1"/>
                    <a:pt x="56" y="0"/>
                    <a:pt x="50" y="5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0" y="55"/>
                    <a:pt x="2" y="65"/>
                    <a:pt x="9" y="72"/>
                  </a:cubicBezTo>
                  <a:cubicBezTo>
                    <a:pt x="16" y="79"/>
                    <a:pt x="26" y="81"/>
                    <a:pt x="31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576"/>
            <p:cNvSpPr/>
            <p:nvPr/>
          </p:nvSpPr>
          <p:spPr bwMode="auto">
            <a:xfrm>
              <a:off x="288926" y="2795589"/>
              <a:ext cx="93663" cy="92075"/>
            </a:xfrm>
            <a:custGeom>
              <a:avLst/>
              <a:gdLst>
                <a:gd name="T0" fmla="*/ 50 w 81"/>
                <a:gd name="T1" fmla="*/ 5 h 80"/>
                <a:gd name="T2" fmla="*/ 5 w 81"/>
                <a:gd name="T3" fmla="*/ 49 h 80"/>
                <a:gd name="T4" fmla="*/ 8 w 81"/>
                <a:gd name="T5" fmla="*/ 72 h 80"/>
                <a:gd name="T6" fmla="*/ 31 w 81"/>
                <a:gd name="T7" fmla="*/ 75 h 80"/>
                <a:gd name="T8" fmla="*/ 75 w 81"/>
                <a:gd name="T9" fmla="*/ 30 h 80"/>
                <a:gd name="T10" fmla="*/ 72 w 81"/>
                <a:gd name="T11" fmla="*/ 8 h 80"/>
                <a:gd name="T12" fmla="*/ 50 w 81"/>
                <a:gd name="T13" fmla="*/ 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80">
                  <a:moveTo>
                    <a:pt x="50" y="5"/>
                  </a:moveTo>
                  <a:cubicBezTo>
                    <a:pt x="5" y="49"/>
                    <a:pt x="5" y="49"/>
                    <a:pt x="5" y="49"/>
                  </a:cubicBezTo>
                  <a:cubicBezTo>
                    <a:pt x="0" y="55"/>
                    <a:pt x="1" y="65"/>
                    <a:pt x="8" y="72"/>
                  </a:cubicBezTo>
                  <a:cubicBezTo>
                    <a:pt x="15" y="79"/>
                    <a:pt x="25" y="80"/>
                    <a:pt x="31" y="75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81" y="25"/>
                    <a:pt x="79" y="15"/>
                    <a:pt x="72" y="8"/>
                  </a:cubicBezTo>
                  <a:cubicBezTo>
                    <a:pt x="65" y="1"/>
                    <a:pt x="55" y="0"/>
                    <a:pt x="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577"/>
            <p:cNvSpPr/>
            <p:nvPr/>
          </p:nvSpPr>
          <p:spPr bwMode="auto">
            <a:xfrm>
              <a:off x="449263" y="2795589"/>
              <a:ext cx="95250" cy="93663"/>
            </a:xfrm>
            <a:custGeom>
              <a:avLst/>
              <a:gdLst>
                <a:gd name="T0" fmla="*/ 31 w 81"/>
                <a:gd name="T1" fmla="*/ 5 h 81"/>
                <a:gd name="T2" fmla="*/ 9 w 81"/>
                <a:gd name="T3" fmla="*/ 8 h 81"/>
                <a:gd name="T4" fmla="*/ 6 w 81"/>
                <a:gd name="T5" fmla="*/ 31 h 81"/>
                <a:gd name="T6" fmla="*/ 50 w 81"/>
                <a:gd name="T7" fmla="*/ 75 h 81"/>
                <a:gd name="T8" fmla="*/ 73 w 81"/>
                <a:gd name="T9" fmla="*/ 72 h 81"/>
                <a:gd name="T10" fmla="*/ 76 w 81"/>
                <a:gd name="T11" fmla="*/ 50 h 81"/>
                <a:gd name="T12" fmla="*/ 31 w 81"/>
                <a:gd name="T13" fmla="*/ 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81">
                  <a:moveTo>
                    <a:pt x="31" y="5"/>
                  </a:moveTo>
                  <a:cubicBezTo>
                    <a:pt x="26" y="0"/>
                    <a:pt x="16" y="1"/>
                    <a:pt x="9" y="8"/>
                  </a:cubicBezTo>
                  <a:cubicBezTo>
                    <a:pt x="1" y="15"/>
                    <a:pt x="0" y="25"/>
                    <a:pt x="6" y="31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5" y="81"/>
                    <a:pt x="66" y="79"/>
                    <a:pt x="73" y="72"/>
                  </a:cubicBezTo>
                  <a:cubicBezTo>
                    <a:pt x="80" y="65"/>
                    <a:pt x="81" y="55"/>
                    <a:pt x="76" y="50"/>
                  </a:cubicBezTo>
                  <a:lnTo>
                    <a:pt x="3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578"/>
            <p:cNvSpPr/>
            <p:nvPr/>
          </p:nvSpPr>
          <p:spPr bwMode="auto">
            <a:xfrm>
              <a:off x="288926" y="2633664"/>
              <a:ext cx="92075" cy="93663"/>
            </a:xfrm>
            <a:custGeom>
              <a:avLst/>
              <a:gdLst>
                <a:gd name="T0" fmla="*/ 50 w 80"/>
                <a:gd name="T1" fmla="*/ 76 h 81"/>
                <a:gd name="T2" fmla="*/ 72 w 80"/>
                <a:gd name="T3" fmla="*/ 73 h 81"/>
                <a:gd name="T4" fmla="*/ 75 w 80"/>
                <a:gd name="T5" fmla="*/ 50 h 81"/>
                <a:gd name="T6" fmla="*/ 30 w 80"/>
                <a:gd name="T7" fmla="*/ 6 h 81"/>
                <a:gd name="T8" fmla="*/ 8 w 80"/>
                <a:gd name="T9" fmla="*/ 9 h 81"/>
                <a:gd name="T10" fmla="*/ 5 w 80"/>
                <a:gd name="T11" fmla="*/ 31 h 81"/>
                <a:gd name="T12" fmla="*/ 50 w 80"/>
                <a:gd name="T13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81">
                  <a:moveTo>
                    <a:pt x="50" y="76"/>
                  </a:moveTo>
                  <a:cubicBezTo>
                    <a:pt x="55" y="81"/>
                    <a:pt x="65" y="80"/>
                    <a:pt x="72" y="73"/>
                  </a:cubicBezTo>
                  <a:cubicBezTo>
                    <a:pt x="79" y="66"/>
                    <a:pt x="80" y="56"/>
                    <a:pt x="75" y="5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5" y="0"/>
                    <a:pt x="15" y="2"/>
                    <a:pt x="8" y="9"/>
                  </a:cubicBezTo>
                  <a:cubicBezTo>
                    <a:pt x="1" y="16"/>
                    <a:pt x="0" y="26"/>
                    <a:pt x="5" y="31"/>
                  </a:cubicBezTo>
                  <a:lnTo>
                    <a:pt x="5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579"/>
            <p:cNvSpPr/>
            <p:nvPr/>
          </p:nvSpPr>
          <p:spPr bwMode="auto">
            <a:xfrm>
              <a:off x="1069976" y="2593976"/>
              <a:ext cx="28575" cy="93663"/>
            </a:xfrm>
            <a:custGeom>
              <a:avLst/>
              <a:gdLst>
                <a:gd name="T0" fmla="*/ 21 w 24"/>
                <a:gd name="T1" fmla="*/ 3 h 81"/>
                <a:gd name="T2" fmla="*/ 12 w 24"/>
                <a:gd name="T3" fmla="*/ 0 h 81"/>
                <a:gd name="T4" fmla="*/ 11 w 24"/>
                <a:gd name="T5" fmla="*/ 0 h 81"/>
                <a:gd name="T6" fmla="*/ 3 w 24"/>
                <a:gd name="T7" fmla="*/ 3 h 81"/>
                <a:gd name="T8" fmla="*/ 0 w 24"/>
                <a:gd name="T9" fmla="*/ 7 h 81"/>
                <a:gd name="T10" fmla="*/ 0 w 24"/>
                <a:gd name="T11" fmla="*/ 73 h 81"/>
                <a:gd name="T12" fmla="*/ 3 w 24"/>
                <a:gd name="T13" fmla="*/ 78 h 81"/>
                <a:gd name="T14" fmla="*/ 12 w 24"/>
                <a:gd name="T15" fmla="*/ 81 h 81"/>
                <a:gd name="T16" fmla="*/ 21 w 24"/>
                <a:gd name="T17" fmla="*/ 78 h 81"/>
                <a:gd name="T18" fmla="*/ 24 w 24"/>
                <a:gd name="T19" fmla="*/ 73 h 81"/>
                <a:gd name="T20" fmla="*/ 24 w 24"/>
                <a:gd name="T21" fmla="*/ 7 h 81"/>
                <a:gd name="T22" fmla="*/ 21 w 24"/>
                <a:gd name="T23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81">
                  <a:moveTo>
                    <a:pt x="21" y="3"/>
                  </a:moveTo>
                  <a:cubicBezTo>
                    <a:pt x="19" y="1"/>
                    <a:pt x="15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5" y="1"/>
                    <a:pt x="3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5"/>
                    <a:pt x="1" y="77"/>
                    <a:pt x="3" y="78"/>
                  </a:cubicBezTo>
                  <a:cubicBezTo>
                    <a:pt x="5" y="80"/>
                    <a:pt x="8" y="81"/>
                    <a:pt x="12" y="81"/>
                  </a:cubicBezTo>
                  <a:cubicBezTo>
                    <a:pt x="15" y="81"/>
                    <a:pt x="19" y="80"/>
                    <a:pt x="21" y="78"/>
                  </a:cubicBezTo>
                  <a:cubicBezTo>
                    <a:pt x="23" y="77"/>
                    <a:pt x="24" y="75"/>
                    <a:pt x="24" y="73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6"/>
                    <a:pt x="23" y="4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580"/>
            <p:cNvSpPr/>
            <p:nvPr/>
          </p:nvSpPr>
          <p:spPr bwMode="auto">
            <a:xfrm>
              <a:off x="1069976" y="2833689"/>
              <a:ext cx="28575" cy="93663"/>
            </a:xfrm>
            <a:custGeom>
              <a:avLst/>
              <a:gdLst>
                <a:gd name="T0" fmla="*/ 21 w 24"/>
                <a:gd name="T1" fmla="*/ 3 h 81"/>
                <a:gd name="T2" fmla="*/ 12 w 24"/>
                <a:gd name="T3" fmla="*/ 0 h 81"/>
                <a:gd name="T4" fmla="*/ 3 w 24"/>
                <a:gd name="T5" fmla="*/ 3 h 81"/>
                <a:gd name="T6" fmla="*/ 0 w 24"/>
                <a:gd name="T7" fmla="*/ 8 h 81"/>
                <a:gd name="T8" fmla="*/ 0 w 24"/>
                <a:gd name="T9" fmla="*/ 74 h 81"/>
                <a:gd name="T10" fmla="*/ 3 w 24"/>
                <a:gd name="T11" fmla="*/ 78 h 81"/>
                <a:gd name="T12" fmla="*/ 12 w 24"/>
                <a:gd name="T13" fmla="*/ 81 h 81"/>
                <a:gd name="T14" fmla="*/ 21 w 24"/>
                <a:gd name="T15" fmla="*/ 78 h 81"/>
                <a:gd name="T16" fmla="*/ 24 w 24"/>
                <a:gd name="T17" fmla="*/ 74 h 81"/>
                <a:gd name="T18" fmla="*/ 24 w 24"/>
                <a:gd name="T19" fmla="*/ 8 h 81"/>
                <a:gd name="T20" fmla="*/ 21 w 24"/>
                <a:gd name="T21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81">
                  <a:moveTo>
                    <a:pt x="21" y="3"/>
                  </a:moveTo>
                  <a:cubicBezTo>
                    <a:pt x="19" y="1"/>
                    <a:pt x="15" y="0"/>
                    <a:pt x="12" y="0"/>
                  </a:cubicBezTo>
                  <a:cubicBezTo>
                    <a:pt x="8" y="0"/>
                    <a:pt x="5" y="1"/>
                    <a:pt x="3" y="3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5"/>
                    <a:pt x="1" y="77"/>
                    <a:pt x="3" y="78"/>
                  </a:cubicBezTo>
                  <a:cubicBezTo>
                    <a:pt x="5" y="80"/>
                    <a:pt x="8" y="81"/>
                    <a:pt x="12" y="81"/>
                  </a:cubicBezTo>
                  <a:cubicBezTo>
                    <a:pt x="15" y="81"/>
                    <a:pt x="19" y="80"/>
                    <a:pt x="21" y="78"/>
                  </a:cubicBezTo>
                  <a:cubicBezTo>
                    <a:pt x="23" y="77"/>
                    <a:pt x="24" y="75"/>
                    <a:pt x="24" y="74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3" y="4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581"/>
            <p:cNvSpPr/>
            <p:nvPr/>
          </p:nvSpPr>
          <p:spPr bwMode="auto">
            <a:xfrm>
              <a:off x="1158876" y="2746376"/>
              <a:ext cx="92075" cy="28575"/>
            </a:xfrm>
            <a:custGeom>
              <a:avLst/>
              <a:gdLst>
                <a:gd name="T0" fmla="*/ 78 w 80"/>
                <a:gd name="T1" fmla="*/ 3 h 24"/>
                <a:gd name="T2" fmla="*/ 73 w 80"/>
                <a:gd name="T3" fmla="*/ 0 h 24"/>
                <a:gd name="T4" fmla="*/ 7 w 80"/>
                <a:gd name="T5" fmla="*/ 0 h 24"/>
                <a:gd name="T6" fmla="*/ 2 w 80"/>
                <a:gd name="T7" fmla="*/ 3 h 24"/>
                <a:gd name="T8" fmla="*/ 0 w 80"/>
                <a:gd name="T9" fmla="*/ 12 h 24"/>
                <a:gd name="T10" fmla="*/ 2 w 80"/>
                <a:gd name="T11" fmla="*/ 21 h 24"/>
                <a:gd name="T12" fmla="*/ 7 w 80"/>
                <a:gd name="T13" fmla="*/ 24 h 24"/>
                <a:gd name="T14" fmla="*/ 73 w 80"/>
                <a:gd name="T15" fmla="*/ 24 h 24"/>
                <a:gd name="T16" fmla="*/ 78 w 80"/>
                <a:gd name="T17" fmla="*/ 21 h 24"/>
                <a:gd name="T18" fmla="*/ 80 w 80"/>
                <a:gd name="T19" fmla="*/ 12 h 24"/>
                <a:gd name="T20" fmla="*/ 80 w 80"/>
                <a:gd name="T21" fmla="*/ 12 h 24"/>
                <a:gd name="T22" fmla="*/ 78 w 80"/>
                <a:gd name="T23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" h="24">
                  <a:moveTo>
                    <a:pt x="78" y="3"/>
                  </a:moveTo>
                  <a:cubicBezTo>
                    <a:pt x="76" y="1"/>
                    <a:pt x="74" y="0"/>
                    <a:pt x="7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1"/>
                    <a:pt x="2" y="3"/>
                  </a:cubicBezTo>
                  <a:cubicBezTo>
                    <a:pt x="1" y="5"/>
                    <a:pt x="0" y="8"/>
                    <a:pt x="0" y="12"/>
                  </a:cubicBezTo>
                  <a:cubicBezTo>
                    <a:pt x="0" y="16"/>
                    <a:pt x="1" y="19"/>
                    <a:pt x="2" y="21"/>
                  </a:cubicBezTo>
                  <a:cubicBezTo>
                    <a:pt x="4" y="23"/>
                    <a:pt x="5" y="24"/>
                    <a:pt x="7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4" y="24"/>
                    <a:pt x="76" y="23"/>
                    <a:pt x="78" y="21"/>
                  </a:cubicBezTo>
                  <a:cubicBezTo>
                    <a:pt x="79" y="19"/>
                    <a:pt x="80" y="16"/>
                    <a:pt x="80" y="12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0" y="8"/>
                    <a:pt x="79" y="5"/>
                    <a:pt x="7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582"/>
            <p:cNvSpPr/>
            <p:nvPr/>
          </p:nvSpPr>
          <p:spPr bwMode="auto">
            <a:xfrm>
              <a:off x="917576" y="2746376"/>
              <a:ext cx="93663" cy="28575"/>
            </a:xfrm>
            <a:custGeom>
              <a:avLst/>
              <a:gdLst>
                <a:gd name="T0" fmla="*/ 78 w 81"/>
                <a:gd name="T1" fmla="*/ 21 h 24"/>
                <a:gd name="T2" fmla="*/ 81 w 81"/>
                <a:gd name="T3" fmla="*/ 12 h 24"/>
                <a:gd name="T4" fmla="*/ 78 w 81"/>
                <a:gd name="T5" fmla="*/ 3 h 24"/>
                <a:gd name="T6" fmla="*/ 73 w 81"/>
                <a:gd name="T7" fmla="*/ 0 h 24"/>
                <a:gd name="T8" fmla="*/ 7 w 81"/>
                <a:gd name="T9" fmla="*/ 0 h 24"/>
                <a:gd name="T10" fmla="*/ 3 w 81"/>
                <a:gd name="T11" fmla="*/ 3 h 24"/>
                <a:gd name="T12" fmla="*/ 0 w 81"/>
                <a:gd name="T13" fmla="*/ 12 h 24"/>
                <a:gd name="T14" fmla="*/ 3 w 81"/>
                <a:gd name="T15" fmla="*/ 21 h 24"/>
                <a:gd name="T16" fmla="*/ 7 w 81"/>
                <a:gd name="T17" fmla="*/ 24 h 24"/>
                <a:gd name="T18" fmla="*/ 73 w 81"/>
                <a:gd name="T19" fmla="*/ 24 h 24"/>
                <a:gd name="T20" fmla="*/ 78 w 81"/>
                <a:gd name="T21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24">
                  <a:moveTo>
                    <a:pt x="78" y="21"/>
                  </a:moveTo>
                  <a:cubicBezTo>
                    <a:pt x="79" y="19"/>
                    <a:pt x="81" y="16"/>
                    <a:pt x="81" y="12"/>
                  </a:cubicBezTo>
                  <a:cubicBezTo>
                    <a:pt x="81" y="8"/>
                    <a:pt x="79" y="5"/>
                    <a:pt x="78" y="3"/>
                  </a:cubicBezTo>
                  <a:cubicBezTo>
                    <a:pt x="77" y="1"/>
                    <a:pt x="75" y="0"/>
                    <a:pt x="7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4" y="1"/>
                    <a:pt x="3" y="3"/>
                  </a:cubicBezTo>
                  <a:cubicBezTo>
                    <a:pt x="1" y="5"/>
                    <a:pt x="0" y="8"/>
                    <a:pt x="0" y="12"/>
                  </a:cubicBezTo>
                  <a:cubicBezTo>
                    <a:pt x="0" y="16"/>
                    <a:pt x="1" y="19"/>
                    <a:pt x="3" y="21"/>
                  </a:cubicBezTo>
                  <a:cubicBezTo>
                    <a:pt x="4" y="23"/>
                    <a:pt x="6" y="24"/>
                    <a:pt x="7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5" y="24"/>
                    <a:pt x="77" y="23"/>
                    <a:pt x="7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583"/>
            <p:cNvSpPr/>
            <p:nvPr/>
          </p:nvSpPr>
          <p:spPr bwMode="auto">
            <a:xfrm>
              <a:off x="1146176" y="2668589"/>
              <a:ext cx="85725" cy="63500"/>
            </a:xfrm>
            <a:custGeom>
              <a:avLst/>
              <a:gdLst>
                <a:gd name="T0" fmla="*/ 0 w 74"/>
                <a:gd name="T1" fmla="*/ 40 h 54"/>
                <a:gd name="T2" fmla="*/ 2 w 74"/>
                <a:gd name="T3" fmla="*/ 47 h 54"/>
                <a:gd name="T4" fmla="*/ 12 w 74"/>
                <a:gd name="T5" fmla="*/ 54 h 54"/>
                <a:gd name="T6" fmla="*/ 14 w 74"/>
                <a:gd name="T7" fmla="*/ 54 h 54"/>
                <a:gd name="T8" fmla="*/ 71 w 74"/>
                <a:gd name="T9" fmla="*/ 21 h 54"/>
                <a:gd name="T10" fmla="*/ 74 w 74"/>
                <a:gd name="T11" fmla="*/ 15 h 54"/>
                <a:gd name="T12" fmla="*/ 72 w 74"/>
                <a:gd name="T13" fmla="*/ 7 h 54"/>
                <a:gd name="T14" fmla="*/ 72 w 74"/>
                <a:gd name="T15" fmla="*/ 6 h 54"/>
                <a:gd name="T16" fmla="*/ 62 w 74"/>
                <a:gd name="T17" fmla="*/ 0 h 54"/>
                <a:gd name="T18" fmla="*/ 62 w 74"/>
                <a:gd name="T19" fmla="*/ 0 h 54"/>
                <a:gd name="T20" fmla="*/ 60 w 74"/>
                <a:gd name="T21" fmla="*/ 0 h 54"/>
                <a:gd name="T22" fmla="*/ 3 w 74"/>
                <a:gd name="T23" fmla="*/ 33 h 54"/>
                <a:gd name="T24" fmla="*/ 0 w 74"/>
                <a:gd name="T25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54">
                  <a:moveTo>
                    <a:pt x="0" y="40"/>
                  </a:moveTo>
                  <a:cubicBezTo>
                    <a:pt x="0" y="42"/>
                    <a:pt x="1" y="45"/>
                    <a:pt x="2" y="47"/>
                  </a:cubicBezTo>
                  <a:cubicBezTo>
                    <a:pt x="5" y="52"/>
                    <a:pt x="9" y="54"/>
                    <a:pt x="12" y="54"/>
                  </a:cubicBezTo>
                  <a:cubicBezTo>
                    <a:pt x="13" y="54"/>
                    <a:pt x="14" y="54"/>
                    <a:pt x="14" y="54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3" y="20"/>
                    <a:pt x="74" y="18"/>
                    <a:pt x="74" y="15"/>
                  </a:cubicBezTo>
                  <a:cubicBezTo>
                    <a:pt x="74" y="12"/>
                    <a:pt x="73" y="10"/>
                    <a:pt x="72" y="7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69" y="2"/>
                    <a:pt x="65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1" y="0"/>
                    <a:pt x="60" y="0"/>
                    <a:pt x="60" y="0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1" y="34"/>
                    <a:pt x="0" y="37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584"/>
            <p:cNvSpPr/>
            <p:nvPr/>
          </p:nvSpPr>
          <p:spPr bwMode="auto">
            <a:xfrm>
              <a:off x="1112838" y="2613026"/>
              <a:ext cx="63500" cy="85725"/>
            </a:xfrm>
            <a:custGeom>
              <a:avLst/>
              <a:gdLst>
                <a:gd name="T0" fmla="*/ 7 w 54"/>
                <a:gd name="T1" fmla="*/ 72 h 74"/>
                <a:gd name="T2" fmla="*/ 14 w 54"/>
                <a:gd name="T3" fmla="*/ 74 h 74"/>
                <a:gd name="T4" fmla="*/ 21 w 54"/>
                <a:gd name="T5" fmla="*/ 71 h 74"/>
                <a:gd name="T6" fmla="*/ 53 w 54"/>
                <a:gd name="T7" fmla="*/ 14 h 74"/>
                <a:gd name="T8" fmla="*/ 54 w 54"/>
                <a:gd name="T9" fmla="*/ 12 h 74"/>
                <a:gd name="T10" fmla="*/ 47 w 54"/>
                <a:gd name="T11" fmla="*/ 2 h 74"/>
                <a:gd name="T12" fmla="*/ 47 w 54"/>
                <a:gd name="T13" fmla="*/ 2 h 74"/>
                <a:gd name="T14" fmla="*/ 39 w 54"/>
                <a:gd name="T15" fmla="*/ 0 h 74"/>
                <a:gd name="T16" fmla="*/ 39 w 54"/>
                <a:gd name="T17" fmla="*/ 0 h 74"/>
                <a:gd name="T18" fmla="*/ 33 w 54"/>
                <a:gd name="T19" fmla="*/ 2 h 74"/>
                <a:gd name="T20" fmla="*/ 0 w 54"/>
                <a:gd name="T21" fmla="*/ 60 h 74"/>
                <a:gd name="T22" fmla="*/ 0 w 54"/>
                <a:gd name="T23" fmla="*/ 62 h 74"/>
                <a:gd name="T24" fmla="*/ 7 w 54"/>
                <a:gd name="T25" fmla="*/ 7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74">
                  <a:moveTo>
                    <a:pt x="7" y="72"/>
                  </a:moveTo>
                  <a:cubicBezTo>
                    <a:pt x="9" y="73"/>
                    <a:pt x="12" y="74"/>
                    <a:pt x="14" y="74"/>
                  </a:cubicBezTo>
                  <a:cubicBezTo>
                    <a:pt x="17" y="74"/>
                    <a:pt x="20" y="73"/>
                    <a:pt x="21" y="71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4"/>
                    <a:pt x="54" y="13"/>
                    <a:pt x="54" y="12"/>
                  </a:cubicBezTo>
                  <a:cubicBezTo>
                    <a:pt x="54" y="9"/>
                    <a:pt x="52" y="5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4" y="0"/>
                    <a:pt x="42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4" y="1"/>
                    <a:pt x="33" y="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1"/>
                    <a:pt x="0" y="62"/>
                  </a:cubicBezTo>
                  <a:cubicBezTo>
                    <a:pt x="0" y="65"/>
                    <a:pt x="2" y="69"/>
                    <a:pt x="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585"/>
            <p:cNvSpPr/>
            <p:nvPr/>
          </p:nvSpPr>
          <p:spPr bwMode="auto">
            <a:xfrm>
              <a:off x="992188" y="2613026"/>
              <a:ext cx="63500" cy="85725"/>
            </a:xfrm>
            <a:custGeom>
              <a:avLst/>
              <a:gdLst>
                <a:gd name="T0" fmla="*/ 1 w 54"/>
                <a:gd name="T1" fmla="*/ 14 h 74"/>
                <a:gd name="T2" fmla="*/ 34 w 54"/>
                <a:gd name="T3" fmla="*/ 71 h 74"/>
                <a:gd name="T4" fmla="*/ 40 w 54"/>
                <a:gd name="T5" fmla="*/ 74 h 74"/>
                <a:gd name="T6" fmla="*/ 47 w 54"/>
                <a:gd name="T7" fmla="*/ 72 h 74"/>
                <a:gd name="T8" fmla="*/ 54 w 54"/>
                <a:gd name="T9" fmla="*/ 62 h 74"/>
                <a:gd name="T10" fmla="*/ 54 w 54"/>
                <a:gd name="T11" fmla="*/ 60 h 74"/>
                <a:gd name="T12" fmla="*/ 21 w 54"/>
                <a:gd name="T13" fmla="*/ 3 h 74"/>
                <a:gd name="T14" fmla="*/ 15 w 54"/>
                <a:gd name="T15" fmla="*/ 0 h 74"/>
                <a:gd name="T16" fmla="*/ 7 w 54"/>
                <a:gd name="T17" fmla="*/ 2 h 74"/>
                <a:gd name="T18" fmla="*/ 7 w 54"/>
                <a:gd name="T19" fmla="*/ 2 h 74"/>
                <a:gd name="T20" fmla="*/ 0 w 54"/>
                <a:gd name="T21" fmla="*/ 12 h 74"/>
                <a:gd name="T22" fmla="*/ 0 w 54"/>
                <a:gd name="T23" fmla="*/ 12 h 74"/>
                <a:gd name="T24" fmla="*/ 1 w 54"/>
                <a:gd name="T25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74">
                  <a:moveTo>
                    <a:pt x="1" y="14"/>
                  </a:moveTo>
                  <a:cubicBezTo>
                    <a:pt x="34" y="71"/>
                    <a:pt x="34" y="71"/>
                    <a:pt x="34" y="71"/>
                  </a:cubicBezTo>
                  <a:cubicBezTo>
                    <a:pt x="34" y="73"/>
                    <a:pt x="37" y="74"/>
                    <a:pt x="40" y="74"/>
                  </a:cubicBezTo>
                  <a:cubicBezTo>
                    <a:pt x="42" y="74"/>
                    <a:pt x="45" y="73"/>
                    <a:pt x="47" y="72"/>
                  </a:cubicBezTo>
                  <a:cubicBezTo>
                    <a:pt x="52" y="69"/>
                    <a:pt x="54" y="65"/>
                    <a:pt x="54" y="62"/>
                  </a:cubicBezTo>
                  <a:cubicBezTo>
                    <a:pt x="54" y="61"/>
                    <a:pt x="54" y="60"/>
                    <a:pt x="54" y="6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1"/>
                    <a:pt x="18" y="0"/>
                    <a:pt x="15" y="0"/>
                  </a:cubicBezTo>
                  <a:cubicBezTo>
                    <a:pt x="12" y="0"/>
                    <a:pt x="10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2" y="5"/>
                    <a:pt x="0" y="9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586"/>
            <p:cNvSpPr/>
            <p:nvPr/>
          </p:nvSpPr>
          <p:spPr bwMode="auto">
            <a:xfrm>
              <a:off x="936626" y="2668589"/>
              <a:ext cx="85725" cy="63500"/>
            </a:xfrm>
            <a:custGeom>
              <a:avLst/>
              <a:gdLst>
                <a:gd name="T0" fmla="*/ 3 w 74"/>
                <a:gd name="T1" fmla="*/ 21 h 54"/>
                <a:gd name="T2" fmla="*/ 60 w 74"/>
                <a:gd name="T3" fmla="*/ 54 h 54"/>
                <a:gd name="T4" fmla="*/ 62 w 74"/>
                <a:gd name="T5" fmla="*/ 54 h 54"/>
                <a:gd name="T6" fmla="*/ 72 w 74"/>
                <a:gd name="T7" fmla="*/ 47 h 54"/>
                <a:gd name="T8" fmla="*/ 74 w 74"/>
                <a:gd name="T9" fmla="*/ 40 h 54"/>
                <a:gd name="T10" fmla="*/ 71 w 74"/>
                <a:gd name="T11" fmla="*/ 34 h 54"/>
                <a:gd name="T12" fmla="*/ 14 w 74"/>
                <a:gd name="T13" fmla="*/ 1 h 54"/>
                <a:gd name="T14" fmla="*/ 12 w 74"/>
                <a:gd name="T15" fmla="*/ 0 h 54"/>
                <a:gd name="T16" fmla="*/ 2 w 74"/>
                <a:gd name="T17" fmla="*/ 7 h 54"/>
                <a:gd name="T18" fmla="*/ 2 w 74"/>
                <a:gd name="T19" fmla="*/ 7 h 54"/>
                <a:gd name="T20" fmla="*/ 0 w 74"/>
                <a:gd name="T21" fmla="*/ 15 h 54"/>
                <a:gd name="T22" fmla="*/ 0 w 74"/>
                <a:gd name="T23" fmla="*/ 15 h 54"/>
                <a:gd name="T24" fmla="*/ 3 w 74"/>
                <a:gd name="T25" fmla="*/ 2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54">
                  <a:moveTo>
                    <a:pt x="3" y="21"/>
                  </a:moveTo>
                  <a:cubicBezTo>
                    <a:pt x="60" y="54"/>
                    <a:pt x="60" y="54"/>
                    <a:pt x="60" y="54"/>
                  </a:cubicBezTo>
                  <a:cubicBezTo>
                    <a:pt x="60" y="54"/>
                    <a:pt x="61" y="54"/>
                    <a:pt x="62" y="54"/>
                  </a:cubicBezTo>
                  <a:cubicBezTo>
                    <a:pt x="65" y="54"/>
                    <a:pt x="69" y="52"/>
                    <a:pt x="72" y="47"/>
                  </a:cubicBezTo>
                  <a:cubicBezTo>
                    <a:pt x="73" y="45"/>
                    <a:pt x="74" y="42"/>
                    <a:pt x="74" y="40"/>
                  </a:cubicBezTo>
                  <a:cubicBezTo>
                    <a:pt x="74" y="37"/>
                    <a:pt x="73" y="34"/>
                    <a:pt x="71" y="34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9" y="0"/>
                    <a:pt x="5" y="2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10"/>
                    <a:pt x="0" y="12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1" y="20"/>
                    <a:pt x="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587"/>
            <p:cNvSpPr/>
            <p:nvPr/>
          </p:nvSpPr>
          <p:spPr bwMode="auto">
            <a:xfrm>
              <a:off x="936626" y="2789239"/>
              <a:ext cx="85725" cy="63500"/>
            </a:xfrm>
            <a:custGeom>
              <a:avLst/>
              <a:gdLst>
                <a:gd name="T0" fmla="*/ 74 w 74"/>
                <a:gd name="T1" fmla="*/ 14 h 54"/>
                <a:gd name="T2" fmla="*/ 72 w 74"/>
                <a:gd name="T3" fmla="*/ 7 h 54"/>
                <a:gd name="T4" fmla="*/ 62 w 74"/>
                <a:gd name="T5" fmla="*/ 0 h 54"/>
                <a:gd name="T6" fmla="*/ 60 w 74"/>
                <a:gd name="T7" fmla="*/ 0 h 54"/>
                <a:gd name="T8" fmla="*/ 3 w 74"/>
                <a:gd name="T9" fmla="*/ 33 h 54"/>
                <a:gd name="T10" fmla="*/ 0 w 74"/>
                <a:gd name="T11" fmla="*/ 39 h 54"/>
                <a:gd name="T12" fmla="*/ 2 w 74"/>
                <a:gd name="T13" fmla="*/ 47 h 54"/>
                <a:gd name="T14" fmla="*/ 2 w 74"/>
                <a:gd name="T15" fmla="*/ 47 h 54"/>
                <a:gd name="T16" fmla="*/ 12 w 74"/>
                <a:gd name="T17" fmla="*/ 54 h 54"/>
                <a:gd name="T18" fmla="*/ 12 w 74"/>
                <a:gd name="T19" fmla="*/ 54 h 54"/>
                <a:gd name="T20" fmla="*/ 14 w 74"/>
                <a:gd name="T21" fmla="*/ 53 h 54"/>
                <a:gd name="T22" fmla="*/ 71 w 74"/>
                <a:gd name="T23" fmla="*/ 20 h 54"/>
                <a:gd name="T24" fmla="*/ 74 w 74"/>
                <a:gd name="T25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54">
                  <a:moveTo>
                    <a:pt x="74" y="14"/>
                  </a:moveTo>
                  <a:cubicBezTo>
                    <a:pt x="74" y="12"/>
                    <a:pt x="73" y="9"/>
                    <a:pt x="72" y="7"/>
                  </a:cubicBezTo>
                  <a:cubicBezTo>
                    <a:pt x="69" y="2"/>
                    <a:pt x="65" y="0"/>
                    <a:pt x="62" y="0"/>
                  </a:cubicBezTo>
                  <a:cubicBezTo>
                    <a:pt x="61" y="0"/>
                    <a:pt x="60" y="0"/>
                    <a:pt x="60" y="0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1" y="34"/>
                    <a:pt x="0" y="36"/>
                    <a:pt x="0" y="39"/>
                  </a:cubicBezTo>
                  <a:cubicBezTo>
                    <a:pt x="0" y="42"/>
                    <a:pt x="1" y="44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5" y="52"/>
                    <a:pt x="9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3" y="54"/>
                    <a:pt x="14" y="54"/>
                    <a:pt x="14" y="53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3" y="20"/>
                    <a:pt x="74" y="17"/>
                    <a:pt x="7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588"/>
            <p:cNvSpPr/>
            <p:nvPr/>
          </p:nvSpPr>
          <p:spPr bwMode="auto">
            <a:xfrm>
              <a:off x="992188" y="2822576"/>
              <a:ext cx="63500" cy="85725"/>
            </a:xfrm>
            <a:custGeom>
              <a:avLst/>
              <a:gdLst>
                <a:gd name="T0" fmla="*/ 47 w 54"/>
                <a:gd name="T1" fmla="*/ 2 h 74"/>
                <a:gd name="T2" fmla="*/ 40 w 54"/>
                <a:gd name="T3" fmla="*/ 0 h 74"/>
                <a:gd name="T4" fmla="*/ 34 w 54"/>
                <a:gd name="T5" fmla="*/ 3 h 74"/>
                <a:gd name="T6" fmla="*/ 1 w 54"/>
                <a:gd name="T7" fmla="*/ 60 h 74"/>
                <a:gd name="T8" fmla="*/ 0 w 54"/>
                <a:gd name="T9" fmla="*/ 62 h 74"/>
                <a:gd name="T10" fmla="*/ 7 w 54"/>
                <a:gd name="T11" fmla="*/ 72 h 74"/>
                <a:gd name="T12" fmla="*/ 7 w 54"/>
                <a:gd name="T13" fmla="*/ 72 h 74"/>
                <a:gd name="T14" fmla="*/ 15 w 54"/>
                <a:gd name="T15" fmla="*/ 74 h 74"/>
                <a:gd name="T16" fmla="*/ 15 w 54"/>
                <a:gd name="T17" fmla="*/ 74 h 74"/>
                <a:gd name="T18" fmla="*/ 21 w 54"/>
                <a:gd name="T19" fmla="*/ 71 h 74"/>
                <a:gd name="T20" fmla="*/ 54 w 54"/>
                <a:gd name="T21" fmla="*/ 14 h 74"/>
                <a:gd name="T22" fmla="*/ 54 w 54"/>
                <a:gd name="T23" fmla="*/ 12 h 74"/>
                <a:gd name="T24" fmla="*/ 47 w 54"/>
                <a:gd name="T25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74">
                  <a:moveTo>
                    <a:pt x="47" y="2"/>
                  </a:moveTo>
                  <a:cubicBezTo>
                    <a:pt x="45" y="1"/>
                    <a:pt x="42" y="0"/>
                    <a:pt x="40" y="0"/>
                  </a:cubicBezTo>
                  <a:cubicBezTo>
                    <a:pt x="37" y="0"/>
                    <a:pt x="34" y="1"/>
                    <a:pt x="34" y="3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0"/>
                    <a:pt x="0" y="61"/>
                    <a:pt x="0" y="62"/>
                  </a:cubicBezTo>
                  <a:cubicBezTo>
                    <a:pt x="0" y="65"/>
                    <a:pt x="2" y="69"/>
                    <a:pt x="7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0" y="73"/>
                    <a:pt x="12" y="74"/>
                    <a:pt x="15" y="74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8" y="74"/>
                    <a:pt x="20" y="73"/>
                    <a:pt x="21" y="71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3"/>
                    <a:pt x="54" y="12"/>
                  </a:cubicBezTo>
                  <a:cubicBezTo>
                    <a:pt x="54" y="9"/>
                    <a:pt x="52" y="5"/>
                    <a:pt x="4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589"/>
            <p:cNvSpPr/>
            <p:nvPr/>
          </p:nvSpPr>
          <p:spPr bwMode="auto">
            <a:xfrm>
              <a:off x="1112838" y="2822576"/>
              <a:ext cx="63500" cy="85725"/>
            </a:xfrm>
            <a:custGeom>
              <a:avLst/>
              <a:gdLst>
                <a:gd name="T0" fmla="*/ 54 w 54"/>
                <a:gd name="T1" fmla="*/ 60 h 74"/>
                <a:gd name="T2" fmla="*/ 21 w 54"/>
                <a:gd name="T3" fmla="*/ 3 h 74"/>
                <a:gd name="T4" fmla="*/ 14 w 54"/>
                <a:gd name="T5" fmla="*/ 0 h 74"/>
                <a:gd name="T6" fmla="*/ 7 w 54"/>
                <a:gd name="T7" fmla="*/ 2 h 74"/>
                <a:gd name="T8" fmla="*/ 0 w 54"/>
                <a:gd name="T9" fmla="*/ 12 h 74"/>
                <a:gd name="T10" fmla="*/ 0 w 54"/>
                <a:gd name="T11" fmla="*/ 14 h 74"/>
                <a:gd name="T12" fmla="*/ 33 w 54"/>
                <a:gd name="T13" fmla="*/ 71 h 74"/>
                <a:gd name="T14" fmla="*/ 39 w 54"/>
                <a:gd name="T15" fmla="*/ 74 h 74"/>
                <a:gd name="T16" fmla="*/ 47 w 54"/>
                <a:gd name="T17" fmla="*/ 72 h 74"/>
                <a:gd name="T18" fmla="*/ 48 w 54"/>
                <a:gd name="T19" fmla="*/ 72 h 74"/>
                <a:gd name="T20" fmla="*/ 54 w 54"/>
                <a:gd name="T21" fmla="*/ 62 h 74"/>
                <a:gd name="T22" fmla="*/ 54 w 54"/>
                <a:gd name="T23" fmla="*/ 62 h 74"/>
                <a:gd name="T24" fmla="*/ 54 w 54"/>
                <a:gd name="T25" fmla="*/ 6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74">
                  <a:moveTo>
                    <a:pt x="54" y="60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0" y="1"/>
                    <a:pt x="18" y="0"/>
                    <a:pt x="14" y="0"/>
                  </a:cubicBezTo>
                  <a:cubicBezTo>
                    <a:pt x="12" y="0"/>
                    <a:pt x="9" y="1"/>
                    <a:pt x="7" y="2"/>
                  </a:cubicBezTo>
                  <a:cubicBezTo>
                    <a:pt x="2" y="5"/>
                    <a:pt x="0" y="9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33" y="71"/>
                    <a:pt x="33" y="71"/>
                    <a:pt x="33" y="71"/>
                  </a:cubicBezTo>
                  <a:cubicBezTo>
                    <a:pt x="34" y="73"/>
                    <a:pt x="36" y="74"/>
                    <a:pt x="39" y="74"/>
                  </a:cubicBezTo>
                  <a:cubicBezTo>
                    <a:pt x="42" y="74"/>
                    <a:pt x="44" y="73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52" y="69"/>
                    <a:pt x="54" y="65"/>
                    <a:pt x="54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1"/>
                    <a:pt x="54" y="60"/>
                    <a:pt x="5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590"/>
            <p:cNvSpPr/>
            <p:nvPr/>
          </p:nvSpPr>
          <p:spPr bwMode="auto">
            <a:xfrm>
              <a:off x="1146176" y="2789239"/>
              <a:ext cx="85725" cy="63500"/>
            </a:xfrm>
            <a:custGeom>
              <a:avLst/>
              <a:gdLst>
                <a:gd name="T0" fmla="*/ 72 w 74"/>
                <a:gd name="T1" fmla="*/ 33 h 54"/>
                <a:gd name="T2" fmla="*/ 14 w 74"/>
                <a:gd name="T3" fmla="*/ 0 h 54"/>
                <a:gd name="T4" fmla="*/ 12 w 74"/>
                <a:gd name="T5" fmla="*/ 0 h 54"/>
                <a:gd name="T6" fmla="*/ 2 w 74"/>
                <a:gd name="T7" fmla="*/ 7 h 54"/>
                <a:gd name="T8" fmla="*/ 0 w 74"/>
                <a:gd name="T9" fmla="*/ 14 h 54"/>
                <a:gd name="T10" fmla="*/ 3 w 74"/>
                <a:gd name="T11" fmla="*/ 20 h 54"/>
                <a:gd name="T12" fmla="*/ 60 w 74"/>
                <a:gd name="T13" fmla="*/ 53 h 54"/>
                <a:gd name="T14" fmla="*/ 62 w 74"/>
                <a:gd name="T15" fmla="*/ 54 h 54"/>
                <a:gd name="T16" fmla="*/ 72 w 74"/>
                <a:gd name="T17" fmla="*/ 47 h 54"/>
                <a:gd name="T18" fmla="*/ 72 w 74"/>
                <a:gd name="T19" fmla="*/ 47 h 54"/>
                <a:gd name="T20" fmla="*/ 74 w 74"/>
                <a:gd name="T21" fmla="*/ 39 h 54"/>
                <a:gd name="T22" fmla="*/ 74 w 74"/>
                <a:gd name="T23" fmla="*/ 39 h 54"/>
                <a:gd name="T24" fmla="*/ 72 w 74"/>
                <a:gd name="T25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54">
                  <a:moveTo>
                    <a:pt x="72" y="33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9" y="0"/>
                    <a:pt x="5" y="2"/>
                    <a:pt x="2" y="7"/>
                  </a:cubicBezTo>
                  <a:cubicBezTo>
                    <a:pt x="1" y="9"/>
                    <a:pt x="0" y="12"/>
                    <a:pt x="0" y="14"/>
                  </a:cubicBezTo>
                  <a:cubicBezTo>
                    <a:pt x="0" y="17"/>
                    <a:pt x="1" y="20"/>
                    <a:pt x="3" y="2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60" y="54"/>
                    <a:pt x="61" y="54"/>
                    <a:pt x="62" y="54"/>
                  </a:cubicBezTo>
                  <a:cubicBezTo>
                    <a:pt x="65" y="54"/>
                    <a:pt x="69" y="52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4" y="44"/>
                    <a:pt x="74" y="42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6"/>
                    <a:pt x="73" y="34"/>
                    <a:pt x="7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591"/>
            <p:cNvSpPr>
              <a:spLocks noEditPoints="1"/>
            </p:cNvSpPr>
            <p:nvPr/>
          </p:nvSpPr>
          <p:spPr bwMode="auto">
            <a:xfrm>
              <a:off x="9021763" y="1927226"/>
              <a:ext cx="163513" cy="333375"/>
            </a:xfrm>
            <a:custGeom>
              <a:avLst/>
              <a:gdLst>
                <a:gd name="T0" fmla="*/ 119 w 141"/>
                <a:gd name="T1" fmla="*/ 166 h 288"/>
                <a:gd name="T2" fmla="*/ 119 w 141"/>
                <a:gd name="T3" fmla="*/ 49 h 288"/>
                <a:gd name="T4" fmla="*/ 70 w 141"/>
                <a:gd name="T5" fmla="*/ 0 h 288"/>
                <a:gd name="T6" fmla="*/ 22 w 141"/>
                <a:gd name="T7" fmla="*/ 49 h 288"/>
                <a:gd name="T8" fmla="*/ 22 w 141"/>
                <a:gd name="T9" fmla="*/ 166 h 288"/>
                <a:gd name="T10" fmla="*/ 0 w 141"/>
                <a:gd name="T11" fmla="*/ 217 h 288"/>
                <a:gd name="T12" fmla="*/ 70 w 141"/>
                <a:gd name="T13" fmla="*/ 288 h 288"/>
                <a:gd name="T14" fmla="*/ 141 w 141"/>
                <a:gd name="T15" fmla="*/ 217 h 288"/>
                <a:gd name="T16" fmla="*/ 119 w 141"/>
                <a:gd name="T17" fmla="*/ 166 h 288"/>
                <a:gd name="T18" fmla="*/ 70 w 141"/>
                <a:gd name="T19" fmla="*/ 273 h 288"/>
                <a:gd name="T20" fmla="*/ 15 w 141"/>
                <a:gd name="T21" fmla="*/ 217 h 288"/>
                <a:gd name="T22" fmla="*/ 37 w 141"/>
                <a:gd name="T23" fmla="*/ 174 h 288"/>
                <a:gd name="T24" fmla="*/ 37 w 141"/>
                <a:gd name="T25" fmla="*/ 49 h 288"/>
                <a:gd name="T26" fmla="*/ 70 w 141"/>
                <a:gd name="T27" fmla="*/ 15 h 288"/>
                <a:gd name="T28" fmla="*/ 70 w 141"/>
                <a:gd name="T29" fmla="*/ 15 h 288"/>
                <a:gd name="T30" fmla="*/ 70 w 141"/>
                <a:gd name="T31" fmla="*/ 15 h 288"/>
                <a:gd name="T32" fmla="*/ 104 w 141"/>
                <a:gd name="T33" fmla="*/ 49 h 288"/>
                <a:gd name="T34" fmla="*/ 104 w 141"/>
                <a:gd name="T35" fmla="*/ 174 h 288"/>
                <a:gd name="T36" fmla="*/ 126 w 141"/>
                <a:gd name="T37" fmla="*/ 217 h 288"/>
                <a:gd name="T38" fmla="*/ 70 w 141"/>
                <a:gd name="T39" fmla="*/ 27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1" h="288">
                  <a:moveTo>
                    <a:pt x="119" y="166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19" y="22"/>
                    <a:pt x="97" y="0"/>
                    <a:pt x="70" y="0"/>
                  </a:cubicBezTo>
                  <a:cubicBezTo>
                    <a:pt x="44" y="0"/>
                    <a:pt x="22" y="22"/>
                    <a:pt x="22" y="49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8" y="180"/>
                    <a:pt x="0" y="198"/>
                    <a:pt x="0" y="217"/>
                  </a:cubicBezTo>
                  <a:cubicBezTo>
                    <a:pt x="0" y="256"/>
                    <a:pt x="32" y="288"/>
                    <a:pt x="70" y="288"/>
                  </a:cubicBezTo>
                  <a:cubicBezTo>
                    <a:pt x="109" y="288"/>
                    <a:pt x="141" y="256"/>
                    <a:pt x="141" y="217"/>
                  </a:cubicBezTo>
                  <a:cubicBezTo>
                    <a:pt x="141" y="198"/>
                    <a:pt x="133" y="180"/>
                    <a:pt x="119" y="166"/>
                  </a:cubicBezTo>
                  <a:close/>
                  <a:moveTo>
                    <a:pt x="70" y="273"/>
                  </a:moveTo>
                  <a:cubicBezTo>
                    <a:pt x="40" y="273"/>
                    <a:pt x="15" y="248"/>
                    <a:pt x="15" y="217"/>
                  </a:cubicBezTo>
                  <a:cubicBezTo>
                    <a:pt x="15" y="200"/>
                    <a:pt x="23" y="184"/>
                    <a:pt x="37" y="174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30"/>
                    <a:pt x="52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89" y="15"/>
                    <a:pt x="104" y="30"/>
                    <a:pt x="104" y="49"/>
                  </a:cubicBezTo>
                  <a:cubicBezTo>
                    <a:pt x="104" y="174"/>
                    <a:pt x="104" y="174"/>
                    <a:pt x="104" y="174"/>
                  </a:cubicBezTo>
                  <a:cubicBezTo>
                    <a:pt x="117" y="184"/>
                    <a:pt x="126" y="200"/>
                    <a:pt x="126" y="217"/>
                  </a:cubicBezTo>
                  <a:cubicBezTo>
                    <a:pt x="126" y="248"/>
                    <a:pt x="101" y="273"/>
                    <a:pt x="70" y="2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592"/>
            <p:cNvSpPr/>
            <p:nvPr/>
          </p:nvSpPr>
          <p:spPr bwMode="auto">
            <a:xfrm>
              <a:off x="9063038" y="2028826"/>
              <a:ext cx="80963" cy="192088"/>
            </a:xfrm>
            <a:custGeom>
              <a:avLst/>
              <a:gdLst>
                <a:gd name="T0" fmla="*/ 35 w 71"/>
                <a:gd name="T1" fmla="*/ 0 h 165"/>
                <a:gd name="T2" fmla="*/ 22 w 71"/>
                <a:gd name="T3" fmla="*/ 13 h 165"/>
                <a:gd name="T4" fmla="*/ 22 w 71"/>
                <a:gd name="T5" fmla="*/ 96 h 165"/>
                <a:gd name="T6" fmla="*/ 18 w 71"/>
                <a:gd name="T7" fmla="*/ 98 h 165"/>
                <a:gd name="T8" fmla="*/ 0 w 71"/>
                <a:gd name="T9" fmla="*/ 129 h 165"/>
                <a:gd name="T10" fmla="*/ 35 w 71"/>
                <a:gd name="T11" fmla="*/ 165 h 165"/>
                <a:gd name="T12" fmla="*/ 71 w 71"/>
                <a:gd name="T13" fmla="*/ 129 h 165"/>
                <a:gd name="T14" fmla="*/ 53 w 71"/>
                <a:gd name="T15" fmla="*/ 98 h 165"/>
                <a:gd name="T16" fmla="*/ 49 w 71"/>
                <a:gd name="T17" fmla="*/ 96 h 165"/>
                <a:gd name="T18" fmla="*/ 49 w 71"/>
                <a:gd name="T19" fmla="*/ 13 h 165"/>
                <a:gd name="T20" fmla="*/ 35 w 71"/>
                <a:gd name="T21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165">
                  <a:moveTo>
                    <a:pt x="35" y="0"/>
                  </a:moveTo>
                  <a:cubicBezTo>
                    <a:pt x="28" y="0"/>
                    <a:pt x="22" y="6"/>
                    <a:pt x="22" y="13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18" y="98"/>
                    <a:pt x="18" y="98"/>
                    <a:pt x="18" y="98"/>
                  </a:cubicBezTo>
                  <a:cubicBezTo>
                    <a:pt x="7" y="104"/>
                    <a:pt x="0" y="116"/>
                    <a:pt x="0" y="129"/>
                  </a:cubicBezTo>
                  <a:cubicBezTo>
                    <a:pt x="0" y="149"/>
                    <a:pt x="16" y="165"/>
                    <a:pt x="35" y="165"/>
                  </a:cubicBezTo>
                  <a:cubicBezTo>
                    <a:pt x="55" y="165"/>
                    <a:pt x="71" y="149"/>
                    <a:pt x="71" y="129"/>
                  </a:cubicBezTo>
                  <a:cubicBezTo>
                    <a:pt x="71" y="116"/>
                    <a:pt x="64" y="104"/>
                    <a:pt x="53" y="98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6"/>
                    <a:pt x="43" y="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593"/>
            <p:cNvSpPr>
              <a:spLocks noEditPoints="1"/>
            </p:cNvSpPr>
            <p:nvPr/>
          </p:nvSpPr>
          <p:spPr bwMode="auto">
            <a:xfrm>
              <a:off x="2922588" y="2593976"/>
              <a:ext cx="333375" cy="333375"/>
            </a:xfrm>
            <a:custGeom>
              <a:avLst/>
              <a:gdLst>
                <a:gd name="T0" fmla="*/ 210 w 210"/>
                <a:gd name="T1" fmla="*/ 82 h 210"/>
                <a:gd name="T2" fmla="*/ 210 w 210"/>
                <a:gd name="T3" fmla="*/ 69 h 210"/>
                <a:gd name="T4" fmla="*/ 153 w 210"/>
                <a:gd name="T5" fmla="*/ 69 h 210"/>
                <a:gd name="T6" fmla="*/ 153 w 210"/>
                <a:gd name="T7" fmla="*/ 57 h 210"/>
                <a:gd name="T8" fmla="*/ 141 w 210"/>
                <a:gd name="T9" fmla="*/ 57 h 210"/>
                <a:gd name="T10" fmla="*/ 141 w 210"/>
                <a:gd name="T11" fmla="*/ 0 h 210"/>
                <a:gd name="T12" fmla="*/ 128 w 210"/>
                <a:gd name="T13" fmla="*/ 0 h 210"/>
                <a:gd name="T14" fmla="*/ 128 w 210"/>
                <a:gd name="T15" fmla="*/ 57 h 210"/>
                <a:gd name="T16" fmla="*/ 111 w 210"/>
                <a:gd name="T17" fmla="*/ 57 h 210"/>
                <a:gd name="T18" fmla="*/ 111 w 210"/>
                <a:gd name="T19" fmla="*/ 0 h 210"/>
                <a:gd name="T20" fmla="*/ 98 w 210"/>
                <a:gd name="T21" fmla="*/ 0 h 210"/>
                <a:gd name="T22" fmla="*/ 98 w 210"/>
                <a:gd name="T23" fmla="*/ 57 h 210"/>
                <a:gd name="T24" fmla="*/ 81 w 210"/>
                <a:gd name="T25" fmla="*/ 57 h 210"/>
                <a:gd name="T26" fmla="*/ 81 w 210"/>
                <a:gd name="T27" fmla="*/ 0 h 210"/>
                <a:gd name="T28" fmla="*/ 69 w 210"/>
                <a:gd name="T29" fmla="*/ 0 h 210"/>
                <a:gd name="T30" fmla="*/ 69 w 210"/>
                <a:gd name="T31" fmla="*/ 57 h 210"/>
                <a:gd name="T32" fmla="*/ 57 w 210"/>
                <a:gd name="T33" fmla="*/ 57 h 210"/>
                <a:gd name="T34" fmla="*/ 57 w 210"/>
                <a:gd name="T35" fmla="*/ 69 h 210"/>
                <a:gd name="T36" fmla="*/ 0 w 210"/>
                <a:gd name="T37" fmla="*/ 69 h 210"/>
                <a:gd name="T38" fmla="*/ 0 w 210"/>
                <a:gd name="T39" fmla="*/ 82 h 210"/>
                <a:gd name="T40" fmla="*/ 57 w 210"/>
                <a:gd name="T41" fmla="*/ 82 h 210"/>
                <a:gd name="T42" fmla="*/ 57 w 210"/>
                <a:gd name="T43" fmla="*/ 98 h 210"/>
                <a:gd name="T44" fmla="*/ 0 w 210"/>
                <a:gd name="T45" fmla="*/ 98 h 210"/>
                <a:gd name="T46" fmla="*/ 0 w 210"/>
                <a:gd name="T47" fmla="*/ 112 h 210"/>
                <a:gd name="T48" fmla="*/ 57 w 210"/>
                <a:gd name="T49" fmla="*/ 112 h 210"/>
                <a:gd name="T50" fmla="*/ 57 w 210"/>
                <a:gd name="T51" fmla="*/ 128 h 210"/>
                <a:gd name="T52" fmla="*/ 0 w 210"/>
                <a:gd name="T53" fmla="*/ 128 h 210"/>
                <a:gd name="T54" fmla="*/ 0 w 210"/>
                <a:gd name="T55" fmla="*/ 142 h 210"/>
                <a:gd name="T56" fmla="*/ 57 w 210"/>
                <a:gd name="T57" fmla="*/ 142 h 210"/>
                <a:gd name="T58" fmla="*/ 57 w 210"/>
                <a:gd name="T59" fmla="*/ 153 h 210"/>
                <a:gd name="T60" fmla="*/ 69 w 210"/>
                <a:gd name="T61" fmla="*/ 153 h 210"/>
                <a:gd name="T62" fmla="*/ 69 w 210"/>
                <a:gd name="T63" fmla="*/ 210 h 210"/>
                <a:gd name="T64" fmla="*/ 81 w 210"/>
                <a:gd name="T65" fmla="*/ 210 h 210"/>
                <a:gd name="T66" fmla="*/ 81 w 210"/>
                <a:gd name="T67" fmla="*/ 153 h 210"/>
                <a:gd name="T68" fmla="*/ 98 w 210"/>
                <a:gd name="T69" fmla="*/ 153 h 210"/>
                <a:gd name="T70" fmla="*/ 98 w 210"/>
                <a:gd name="T71" fmla="*/ 210 h 210"/>
                <a:gd name="T72" fmla="*/ 111 w 210"/>
                <a:gd name="T73" fmla="*/ 210 h 210"/>
                <a:gd name="T74" fmla="*/ 111 w 210"/>
                <a:gd name="T75" fmla="*/ 153 h 210"/>
                <a:gd name="T76" fmla="*/ 128 w 210"/>
                <a:gd name="T77" fmla="*/ 153 h 210"/>
                <a:gd name="T78" fmla="*/ 128 w 210"/>
                <a:gd name="T79" fmla="*/ 210 h 210"/>
                <a:gd name="T80" fmla="*/ 141 w 210"/>
                <a:gd name="T81" fmla="*/ 210 h 210"/>
                <a:gd name="T82" fmla="*/ 141 w 210"/>
                <a:gd name="T83" fmla="*/ 153 h 210"/>
                <a:gd name="T84" fmla="*/ 153 w 210"/>
                <a:gd name="T85" fmla="*/ 153 h 210"/>
                <a:gd name="T86" fmla="*/ 153 w 210"/>
                <a:gd name="T87" fmla="*/ 142 h 210"/>
                <a:gd name="T88" fmla="*/ 210 w 210"/>
                <a:gd name="T89" fmla="*/ 142 h 210"/>
                <a:gd name="T90" fmla="*/ 210 w 210"/>
                <a:gd name="T91" fmla="*/ 128 h 210"/>
                <a:gd name="T92" fmla="*/ 153 w 210"/>
                <a:gd name="T93" fmla="*/ 128 h 210"/>
                <a:gd name="T94" fmla="*/ 153 w 210"/>
                <a:gd name="T95" fmla="*/ 112 h 210"/>
                <a:gd name="T96" fmla="*/ 210 w 210"/>
                <a:gd name="T97" fmla="*/ 112 h 210"/>
                <a:gd name="T98" fmla="*/ 210 w 210"/>
                <a:gd name="T99" fmla="*/ 98 h 210"/>
                <a:gd name="T100" fmla="*/ 153 w 210"/>
                <a:gd name="T101" fmla="*/ 98 h 210"/>
                <a:gd name="T102" fmla="*/ 153 w 210"/>
                <a:gd name="T103" fmla="*/ 82 h 210"/>
                <a:gd name="T104" fmla="*/ 210 w 210"/>
                <a:gd name="T105" fmla="*/ 82 h 210"/>
                <a:gd name="T106" fmla="*/ 120 w 210"/>
                <a:gd name="T107" fmla="*/ 124 h 210"/>
                <a:gd name="T108" fmla="*/ 89 w 210"/>
                <a:gd name="T109" fmla="*/ 124 h 210"/>
                <a:gd name="T110" fmla="*/ 89 w 210"/>
                <a:gd name="T111" fmla="*/ 111 h 210"/>
                <a:gd name="T112" fmla="*/ 120 w 210"/>
                <a:gd name="T113" fmla="*/ 111 h 210"/>
                <a:gd name="T114" fmla="*/ 120 w 210"/>
                <a:gd name="T115" fmla="*/ 124 h 210"/>
                <a:gd name="T116" fmla="*/ 120 w 210"/>
                <a:gd name="T117" fmla="*/ 98 h 210"/>
                <a:gd name="T118" fmla="*/ 89 w 210"/>
                <a:gd name="T119" fmla="*/ 98 h 210"/>
                <a:gd name="T120" fmla="*/ 89 w 210"/>
                <a:gd name="T121" fmla="*/ 86 h 210"/>
                <a:gd name="T122" fmla="*/ 120 w 210"/>
                <a:gd name="T123" fmla="*/ 86 h 210"/>
                <a:gd name="T124" fmla="*/ 120 w 210"/>
                <a:gd name="T125" fmla="*/ 9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0" h="210">
                  <a:moveTo>
                    <a:pt x="210" y="82"/>
                  </a:moveTo>
                  <a:lnTo>
                    <a:pt x="210" y="69"/>
                  </a:lnTo>
                  <a:lnTo>
                    <a:pt x="153" y="69"/>
                  </a:lnTo>
                  <a:lnTo>
                    <a:pt x="153" y="57"/>
                  </a:lnTo>
                  <a:lnTo>
                    <a:pt x="141" y="57"/>
                  </a:lnTo>
                  <a:lnTo>
                    <a:pt x="141" y="0"/>
                  </a:lnTo>
                  <a:lnTo>
                    <a:pt x="128" y="0"/>
                  </a:lnTo>
                  <a:lnTo>
                    <a:pt x="128" y="57"/>
                  </a:lnTo>
                  <a:lnTo>
                    <a:pt x="111" y="57"/>
                  </a:lnTo>
                  <a:lnTo>
                    <a:pt x="111" y="0"/>
                  </a:lnTo>
                  <a:lnTo>
                    <a:pt x="98" y="0"/>
                  </a:lnTo>
                  <a:lnTo>
                    <a:pt x="98" y="57"/>
                  </a:lnTo>
                  <a:lnTo>
                    <a:pt x="81" y="57"/>
                  </a:lnTo>
                  <a:lnTo>
                    <a:pt x="81" y="0"/>
                  </a:lnTo>
                  <a:lnTo>
                    <a:pt x="69" y="0"/>
                  </a:lnTo>
                  <a:lnTo>
                    <a:pt x="69" y="57"/>
                  </a:lnTo>
                  <a:lnTo>
                    <a:pt x="57" y="57"/>
                  </a:lnTo>
                  <a:lnTo>
                    <a:pt x="57" y="69"/>
                  </a:lnTo>
                  <a:lnTo>
                    <a:pt x="0" y="69"/>
                  </a:lnTo>
                  <a:lnTo>
                    <a:pt x="0" y="82"/>
                  </a:lnTo>
                  <a:lnTo>
                    <a:pt x="57" y="82"/>
                  </a:lnTo>
                  <a:lnTo>
                    <a:pt x="57" y="98"/>
                  </a:lnTo>
                  <a:lnTo>
                    <a:pt x="0" y="98"/>
                  </a:lnTo>
                  <a:lnTo>
                    <a:pt x="0" y="112"/>
                  </a:lnTo>
                  <a:lnTo>
                    <a:pt x="57" y="112"/>
                  </a:lnTo>
                  <a:lnTo>
                    <a:pt x="57" y="128"/>
                  </a:lnTo>
                  <a:lnTo>
                    <a:pt x="0" y="128"/>
                  </a:lnTo>
                  <a:lnTo>
                    <a:pt x="0" y="142"/>
                  </a:lnTo>
                  <a:lnTo>
                    <a:pt x="57" y="142"/>
                  </a:lnTo>
                  <a:lnTo>
                    <a:pt x="57" y="153"/>
                  </a:lnTo>
                  <a:lnTo>
                    <a:pt x="69" y="153"/>
                  </a:lnTo>
                  <a:lnTo>
                    <a:pt x="69" y="210"/>
                  </a:lnTo>
                  <a:lnTo>
                    <a:pt x="81" y="210"/>
                  </a:lnTo>
                  <a:lnTo>
                    <a:pt x="81" y="153"/>
                  </a:lnTo>
                  <a:lnTo>
                    <a:pt x="98" y="153"/>
                  </a:lnTo>
                  <a:lnTo>
                    <a:pt x="98" y="210"/>
                  </a:lnTo>
                  <a:lnTo>
                    <a:pt x="111" y="210"/>
                  </a:lnTo>
                  <a:lnTo>
                    <a:pt x="111" y="153"/>
                  </a:lnTo>
                  <a:lnTo>
                    <a:pt x="128" y="153"/>
                  </a:lnTo>
                  <a:lnTo>
                    <a:pt x="128" y="210"/>
                  </a:lnTo>
                  <a:lnTo>
                    <a:pt x="141" y="210"/>
                  </a:lnTo>
                  <a:lnTo>
                    <a:pt x="141" y="153"/>
                  </a:lnTo>
                  <a:lnTo>
                    <a:pt x="153" y="153"/>
                  </a:lnTo>
                  <a:lnTo>
                    <a:pt x="153" y="142"/>
                  </a:lnTo>
                  <a:lnTo>
                    <a:pt x="210" y="142"/>
                  </a:lnTo>
                  <a:lnTo>
                    <a:pt x="210" y="128"/>
                  </a:lnTo>
                  <a:lnTo>
                    <a:pt x="153" y="128"/>
                  </a:lnTo>
                  <a:lnTo>
                    <a:pt x="153" y="112"/>
                  </a:lnTo>
                  <a:lnTo>
                    <a:pt x="210" y="112"/>
                  </a:lnTo>
                  <a:lnTo>
                    <a:pt x="210" y="98"/>
                  </a:lnTo>
                  <a:lnTo>
                    <a:pt x="153" y="98"/>
                  </a:lnTo>
                  <a:lnTo>
                    <a:pt x="153" y="82"/>
                  </a:lnTo>
                  <a:lnTo>
                    <a:pt x="210" y="82"/>
                  </a:lnTo>
                  <a:close/>
                  <a:moveTo>
                    <a:pt x="120" y="124"/>
                  </a:moveTo>
                  <a:lnTo>
                    <a:pt x="89" y="124"/>
                  </a:lnTo>
                  <a:lnTo>
                    <a:pt x="89" y="111"/>
                  </a:lnTo>
                  <a:lnTo>
                    <a:pt x="120" y="111"/>
                  </a:lnTo>
                  <a:lnTo>
                    <a:pt x="120" y="124"/>
                  </a:lnTo>
                  <a:close/>
                  <a:moveTo>
                    <a:pt x="120" y="98"/>
                  </a:moveTo>
                  <a:lnTo>
                    <a:pt x="89" y="98"/>
                  </a:lnTo>
                  <a:lnTo>
                    <a:pt x="89" y="86"/>
                  </a:lnTo>
                  <a:lnTo>
                    <a:pt x="120" y="86"/>
                  </a:lnTo>
                  <a:lnTo>
                    <a:pt x="120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594"/>
            <p:cNvSpPr>
              <a:spLocks noEditPoints="1"/>
            </p:cNvSpPr>
            <p:nvPr/>
          </p:nvSpPr>
          <p:spPr bwMode="auto">
            <a:xfrm>
              <a:off x="10991851" y="4000501"/>
              <a:ext cx="231775" cy="195263"/>
            </a:xfrm>
            <a:custGeom>
              <a:avLst/>
              <a:gdLst>
                <a:gd name="T0" fmla="*/ 100 w 200"/>
                <a:gd name="T1" fmla="*/ 0 h 168"/>
                <a:gd name="T2" fmla="*/ 0 w 200"/>
                <a:gd name="T3" fmla="*/ 28 h 168"/>
                <a:gd name="T4" fmla="*/ 0 w 200"/>
                <a:gd name="T5" fmla="*/ 141 h 168"/>
                <a:gd name="T6" fmla="*/ 100 w 200"/>
                <a:gd name="T7" fmla="*/ 168 h 168"/>
                <a:gd name="T8" fmla="*/ 200 w 200"/>
                <a:gd name="T9" fmla="*/ 140 h 168"/>
                <a:gd name="T10" fmla="*/ 200 w 200"/>
                <a:gd name="T11" fmla="*/ 29 h 168"/>
                <a:gd name="T12" fmla="*/ 100 w 200"/>
                <a:gd name="T13" fmla="*/ 0 h 168"/>
                <a:gd name="T14" fmla="*/ 162 w 200"/>
                <a:gd name="T15" fmla="*/ 82 h 168"/>
                <a:gd name="T16" fmla="*/ 146 w 200"/>
                <a:gd name="T17" fmla="*/ 82 h 168"/>
                <a:gd name="T18" fmla="*/ 146 w 200"/>
                <a:gd name="T19" fmla="*/ 60 h 168"/>
                <a:gd name="T20" fmla="*/ 126 w 200"/>
                <a:gd name="T21" fmla="*/ 60 h 168"/>
                <a:gd name="T22" fmla="*/ 126 w 200"/>
                <a:gd name="T23" fmla="*/ 82 h 168"/>
                <a:gd name="T24" fmla="*/ 110 w 200"/>
                <a:gd name="T25" fmla="*/ 82 h 168"/>
                <a:gd name="T26" fmla="*/ 110 w 200"/>
                <a:gd name="T27" fmla="*/ 60 h 168"/>
                <a:gd name="T28" fmla="*/ 90 w 200"/>
                <a:gd name="T29" fmla="*/ 60 h 168"/>
                <a:gd name="T30" fmla="*/ 90 w 200"/>
                <a:gd name="T31" fmla="*/ 82 h 168"/>
                <a:gd name="T32" fmla="*/ 74 w 200"/>
                <a:gd name="T33" fmla="*/ 82 h 168"/>
                <a:gd name="T34" fmla="*/ 74 w 200"/>
                <a:gd name="T35" fmla="*/ 60 h 168"/>
                <a:gd name="T36" fmla="*/ 54 w 200"/>
                <a:gd name="T37" fmla="*/ 60 h 168"/>
                <a:gd name="T38" fmla="*/ 54 w 200"/>
                <a:gd name="T39" fmla="*/ 82 h 168"/>
                <a:gd name="T40" fmla="*/ 38 w 200"/>
                <a:gd name="T41" fmla="*/ 82 h 168"/>
                <a:gd name="T42" fmla="*/ 38 w 200"/>
                <a:gd name="T43" fmla="*/ 60 h 168"/>
                <a:gd name="T44" fmla="*/ 19 w 200"/>
                <a:gd name="T45" fmla="*/ 60 h 168"/>
                <a:gd name="T46" fmla="*/ 19 w 200"/>
                <a:gd name="T47" fmla="*/ 44 h 168"/>
                <a:gd name="T48" fmla="*/ 38 w 200"/>
                <a:gd name="T49" fmla="*/ 44 h 168"/>
                <a:gd name="T50" fmla="*/ 38 w 200"/>
                <a:gd name="T51" fmla="*/ 23 h 168"/>
                <a:gd name="T52" fmla="*/ 54 w 200"/>
                <a:gd name="T53" fmla="*/ 23 h 168"/>
                <a:gd name="T54" fmla="*/ 54 w 200"/>
                <a:gd name="T55" fmla="*/ 44 h 168"/>
                <a:gd name="T56" fmla="*/ 74 w 200"/>
                <a:gd name="T57" fmla="*/ 44 h 168"/>
                <a:gd name="T58" fmla="*/ 74 w 200"/>
                <a:gd name="T59" fmla="*/ 23 h 168"/>
                <a:gd name="T60" fmla="*/ 90 w 200"/>
                <a:gd name="T61" fmla="*/ 23 h 168"/>
                <a:gd name="T62" fmla="*/ 90 w 200"/>
                <a:gd name="T63" fmla="*/ 44 h 168"/>
                <a:gd name="T64" fmla="*/ 110 w 200"/>
                <a:gd name="T65" fmla="*/ 44 h 168"/>
                <a:gd name="T66" fmla="*/ 110 w 200"/>
                <a:gd name="T67" fmla="*/ 23 h 168"/>
                <a:gd name="T68" fmla="*/ 126 w 200"/>
                <a:gd name="T69" fmla="*/ 23 h 168"/>
                <a:gd name="T70" fmla="*/ 126 w 200"/>
                <a:gd name="T71" fmla="*/ 44 h 168"/>
                <a:gd name="T72" fmla="*/ 146 w 200"/>
                <a:gd name="T73" fmla="*/ 44 h 168"/>
                <a:gd name="T74" fmla="*/ 146 w 200"/>
                <a:gd name="T75" fmla="*/ 23 h 168"/>
                <a:gd name="T76" fmla="*/ 162 w 200"/>
                <a:gd name="T77" fmla="*/ 23 h 168"/>
                <a:gd name="T78" fmla="*/ 162 w 200"/>
                <a:gd name="T79" fmla="*/ 44 h 168"/>
                <a:gd name="T80" fmla="*/ 182 w 200"/>
                <a:gd name="T81" fmla="*/ 44 h 168"/>
                <a:gd name="T82" fmla="*/ 182 w 200"/>
                <a:gd name="T83" fmla="*/ 60 h 168"/>
                <a:gd name="T84" fmla="*/ 162 w 200"/>
                <a:gd name="T85" fmla="*/ 60 h 168"/>
                <a:gd name="T86" fmla="*/ 162 w 200"/>
                <a:gd name="T87" fmla="*/ 8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0" h="168">
                  <a:moveTo>
                    <a:pt x="100" y="0"/>
                  </a:moveTo>
                  <a:cubicBezTo>
                    <a:pt x="61" y="0"/>
                    <a:pt x="26" y="12"/>
                    <a:pt x="0" y="28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26" y="157"/>
                    <a:pt x="61" y="168"/>
                    <a:pt x="100" y="168"/>
                  </a:cubicBezTo>
                  <a:cubicBezTo>
                    <a:pt x="139" y="168"/>
                    <a:pt x="174" y="156"/>
                    <a:pt x="200" y="140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4" y="12"/>
                    <a:pt x="139" y="0"/>
                    <a:pt x="100" y="0"/>
                  </a:cubicBezTo>
                  <a:close/>
                  <a:moveTo>
                    <a:pt x="162" y="82"/>
                  </a:moveTo>
                  <a:cubicBezTo>
                    <a:pt x="146" y="82"/>
                    <a:pt x="146" y="82"/>
                    <a:pt x="146" y="82"/>
                  </a:cubicBezTo>
                  <a:cubicBezTo>
                    <a:pt x="146" y="60"/>
                    <a:pt x="146" y="60"/>
                    <a:pt x="146" y="60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10" y="82"/>
                    <a:pt x="110" y="82"/>
                    <a:pt x="110" y="82"/>
                  </a:cubicBezTo>
                  <a:cubicBezTo>
                    <a:pt x="110" y="60"/>
                    <a:pt x="110" y="60"/>
                    <a:pt x="11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82"/>
                    <a:pt x="90" y="82"/>
                    <a:pt x="90" y="82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62" y="23"/>
                    <a:pt x="162" y="23"/>
                    <a:pt x="162" y="23"/>
                  </a:cubicBezTo>
                  <a:cubicBezTo>
                    <a:pt x="162" y="44"/>
                    <a:pt x="162" y="44"/>
                    <a:pt x="162" y="44"/>
                  </a:cubicBezTo>
                  <a:cubicBezTo>
                    <a:pt x="182" y="44"/>
                    <a:pt x="182" y="44"/>
                    <a:pt x="182" y="44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62" y="60"/>
                    <a:pt x="162" y="60"/>
                    <a:pt x="162" y="60"/>
                  </a:cubicBezTo>
                  <a:lnTo>
                    <a:pt x="162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595"/>
            <p:cNvSpPr/>
            <p:nvPr/>
          </p:nvSpPr>
          <p:spPr bwMode="auto">
            <a:xfrm>
              <a:off x="11242676" y="4048126"/>
              <a:ext cx="31750" cy="103188"/>
            </a:xfrm>
            <a:custGeom>
              <a:avLst/>
              <a:gdLst>
                <a:gd name="T0" fmla="*/ 28 w 28"/>
                <a:gd name="T1" fmla="*/ 44 h 89"/>
                <a:gd name="T2" fmla="*/ 0 w 28"/>
                <a:gd name="T3" fmla="*/ 0 h 89"/>
                <a:gd name="T4" fmla="*/ 0 w 28"/>
                <a:gd name="T5" fmla="*/ 89 h 89"/>
                <a:gd name="T6" fmla="*/ 28 w 28"/>
                <a:gd name="T7" fmla="*/ 4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89">
                  <a:moveTo>
                    <a:pt x="28" y="44"/>
                  </a:moveTo>
                  <a:cubicBezTo>
                    <a:pt x="28" y="31"/>
                    <a:pt x="18" y="15"/>
                    <a:pt x="0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8" y="74"/>
                    <a:pt x="28" y="58"/>
                    <a:pt x="2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596"/>
            <p:cNvSpPr/>
            <p:nvPr/>
          </p:nvSpPr>
          <p:spPr bwMode="auto">
            <a:xfrm>
              <a:off x="10939463" y="4046539"/>
              <a:ext cx="33338" cy="104775"/>
            </a:xfrm>
            <a:custGeom>
              <a:avLst/>
              <a:gdLst>
                <a:gd name="T0" fmla="*/ 0 w 29"/>
                <a:gd name="T1" fmla="*/ 45 h 91"/>
                <a:gd name="T2" fmla="*/ 29 w 29"/>
                <a:gd name="T3" fmla="*/ 91 h 91"/>
                <a:gd name="T4" fmla="*/ 29 w 29"/>
                <a:gd name="T5" fmla="*/ 0 h 91"/>
                <a:gd name="T6" fmla="*/ 0 w 29"/>
                <a:gd name="T7" fmla="*/ 4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91">
                  <a:moveTo>
                    <a:pt x="0" y="45"/>
                  </a:moveTo>
                  <a:cubicBezTo>
                    <a:pt x="0" y="59"/>
                    <a:pt x="11" y="76"/>
                    <a:pt x="29" y="9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1" y="15"/>
                    <a:pt x="0" y="31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597"/>
            <p:cNvSpPr>
              <a:spLocks noEditPoints="1"/>
            </p:cNvSpPr>
            <p:nvPr/>
          </p:nvSpPr>
          <p:spPr bwMode="auto">
            <a:xfrm>
              <a:off x="11609388" y="3930651"/>
              <a:ext cx="333375" cy="333375"/>
            </a:xfrm>
            <a:custGeom>
              <a:avLst/>
              <a:gdLst>
                <a:gd name="T0" fmla="*/ 286 w 288"/>
                <a:gd name="T1" fmla="*/ 121 h 287"/>
                <a:gd name="T2" fmla="*/ 265 w 288"/>
                <a:gd name="T3" fmla="*/ 66 h 287"/>
                <a:gd name="T4" fmla="*/ 173 w 288"/>
                <a:gd name="T5" fmla="*/ 3 h 287"/>
                <a:gd name="T6" fmla="*/ 144 w 288"/>
                <a:gd name="T7" fmla="*/ 0 h 287"/>
                <a:gd name="T8" fmla="*/ 116 w 288"/>
                <a:gd name="T9" fmla="*/ 3 h 287"/>
                <a:gd name="T10" fmla="*/ 23 w 288"/>
                <a:gd name="T11" fmla="*/ 66 h 287"/>
                <a:gd name="T12" fmla="*/ 2 w 288"/>
                <a:gd name="T13" fmla="*/ 121 h 287"/>
                <a:gd name="T14" fmla="*/ 0 w 288"/>
                <a:gd name="T15" fmla="*/ 143 h 287"/>
                <a:gd name="T16" fmla="*/ 41 w 288"/>
                <a:gd name="T17" fmla="*/ 244 h 287"/>
                <a:gd name="T18" fmla="*/ 97 w 288"/>
                <a:gd name="T19" fmla="*/ 280 h 287"/>
                <a:gd name="T20" fmla="*/ 144 w 288"/>
                <a:gd name="T21" fmla="*/ 287 h 287"/>
                <a:gd name="T22" fmla="*/ 191 w 288"/>
                <a:gd name="T23" fmla="*/ 279 h 287"/>
                <a:gd name="T24" fmla="*/ 247 w 288"/>
                <a:gd name="T25" fmla="*/ 244 h 287"/>
                <a:gd name="T26" fmla="*/ 288 w 288"/>
                <a:gd name="T27" fmla="*/ 143 h 287"/>
                <a:gd name="T28" fmla="*/ 286 w 288"/>
                <a:gd name="T29" fmla="*/ 121 h 287"/>
                <a:gd name="T30" fmla="*/ 241 w 288"/>
                <a:gd name="T31" fmla="*/ 225 h 287"/>
                <a:gd name="T32" fmla="*/ 239 w 288"/>
                <a:gd name="T33" fmla="*/ 218 h 287"/>
                <a:gd name="T34" fmla="*/ 188 w 288"/>
                <a:gd name="T35" fmla="*/ 218 h 287"/>
                <a:gd name="T36" fmla="*/ 172 w 288"/>
                <a:gd name="T37" fmla="*/ 266 h 287"/>
                <a:gd name="T38" fmla="*/ 174 w 288"/>
                <a:gd name="T39" fmla="*/ 267 h 287"/>
                <a:gd name="T40" fmla="*/ 144 w 288"/>
                <a:gd name="T41" fmla="*/ 270 h 287"/>
                <a:gd name="T42" fmla="*/ 115 w 288"/>
                <a:gd name="T43" fmla="*/ 267 h 287"/>
                <a:gd name="T44" fmla="*/ 116 w 288"/>
                <a:gd name="T45" fmla="*/ 266 h 287"/>
                <a:gd name="T46" fmla="*/ 101 w 288"/>
                <a:gd name="T47" fmla="*/ 218 h 287"/>
                <a:gd name="T48" fmla="*/ 50 w 288"/>
                <a:gd name="T49" fmla="*/ 218 h 287"/>
                <a:gd name="T50" fmla="*/ 48 w 288"/>
                <a:gd name="T51" fmla="*/ 226 h 287"/>
                <a:gd name="T52" fmla="*/ 17 w 288"/>
                <a:gd name="T53" fmla="*/ 143 h 287"/>
                <a:gd name="T54" fmla="*/ 18 w 288"/>
                <a:gd name="T55" fmla="*/ 132 h 287"/>
                <a:gd name="T56" fmla="*/ 34 w 288"/>
                <a:gd name="T57" fmla="*/ 144 h 287"/>
                <a:gd name="T58" fmla="*/ 75 w 288"/>
                <a:gd name="T59" fmla="*/ 114 h 287"/>
                <a:gd name="T60" fmla="*/ 60 w 288"/>
                <a:gd name="T61" fmla="*/ 66 h 287"/>
                <a:gd name="T62" fmla="*/ 43 w 288"/>
                <a:gd name="T63" fmla="*/ 66 h 287"/>
                <a:gd name="T64" fmla="*/ 110 w 288"/>
                <a:gd name="T65" fmla="*/ 21 h 287"/>
                <a:gd name="T66" fmla="*/ 104 w 288"/>
                <a:gd name="T67" fmla="*/ 40 h 287"/>
                <a:gd name="T68" fmla="*/ 145 w 288"/>
                <a:gd name="T69" fmla="*/ 69 h 287"/>
                <a:gd name="T70" fmla="*/ 185 w 288"/>
                <a:gd name="T71" fmla="*/ 40 h 287"/>
                <a:gd name="T72" fmla="*/ 180 w 288"/>
                <a:gd name="T73" fmla="*/ 22 h 287"/>
                <a:gd name="T74" fmla="*/ 245 w 288"/>
                <a:gd name="T75" fmla="*/ 66 h 287"/>
                <a:gd name="T76" fmla="*/ 229 w 288"/>
                <a:gd name="T77" fmla="*/ 66 h 287"/>
                <a:gd name="T78" fmla="*/ 213 w 288"/>
                <a:gd name="T79" fmla="*/ 114 h 287"/>
                <a:gd name="T80" fmla="*/ 254 w 288"/>
                <a:gd name="T81" fmla="*/ 144 h 287"/>
                <a:gd name="T82" fmla="*/ 270 w 288"/>
                <a:gd name="T83" fmla="*/ 132 h 287"/>
                <a:gd name="T84" fmla="*/ 271 w 288"/>
                <a:gd name="T85" fmla="*/ 143 h 287"/>
                <a:gd name="T86" fmla="*/ 241 w 288"/>
                <a:gd name="T87" fmla="*/ 22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8" h="287">
                  <a:moveTo>
                    <a:pt x="286" y="121"/>
                  </a:moveTo>
                  <a:cubicBezTo>
                    <a:pt x="283" y="101"/>
                    <a:pt x="276" y="83"/>
                    <a:pt x="265" y="66"/>
                  </a:cubicBezTo>
                  <a:cubicBezTo>
                    <a:pt x="245" y="34"/>
                    <a:pt x="212" y="11"/>
                    <a:pt x="173" y="3"/>
                  </a:cubicBezTo>
                  <a:cubicBezTo>
                    <a:pt x="164" y="1"/>
                    <a:pt x="154" y="0"/>
                    <a:pt x="144" y="0"/>
                  </a:cubicBezTo>
                  <a:cubicBezTo>
                    <a:pt x="134" y="0"/>
                    <a:pt x="125" y="1"/>
                    <a:pt x="116" y="3"/>
                  </a:cubicBezTo>
                  <a:cubicBezTo>
                    <a:pt x="77" y="10"/>
                    <a:pt x="43" y="34"/>
                    <a:pt x="23" y="66"/>
                  </a:cubicBezTo>
                  <a:cubicBezTo>
                    <a:pt x="12" y="83"/>
                    <a:pt x="5" y="101"/>
                    <a:pt x="2" y="121"/>
                  </a:cubicBezTo>
                  <a:cubicBezTo>
                    <a:pt x="1" y="128"/>
                    <a:pt x="0" y="136"/>
                    <a:pt x="0" y="143"/>
                  </a:cubicBezTo>
                  <a:cubicBezTo>
                    <a:pt x="0" y="183"/>
                    <a:pt x="16" y="218"/>
                    <a:pt x="41" y="244"/>
                  </a:cubicBezTo>
                  <a:cubicBezTo>
                    <a:pt x="57" y="260"/>
                    <a:pt x="76" y="272"/>
                    <a:pt x="97" y="280"/>
                  </a:cubicBezTo>
                  <a:cubicBezTo>
                    <a:pt x="112" y="285"/>
                    <a:pt x="128" y="287"/>
                    <a:pt x="144" y="287"/>
                  </a:cubicBezTo>
                  <a:cubicBezTo>
                    <a:pt x="160" y="287"/>
                    <a:pt x="176" y="284"/>
                    <a:pt x="191" y="279"/>
                  </a:cubicBezTo>
                  <a:cubicBezTo>
                    <a:pt x="212" y="272"/>
                    <a:pt x="232" y="260"/>
                    <a:pt x="247" y="244"/>
                  </a:cubicBezTo>
                  <a:cubicBezTo>
                    <a:pt x="272" y="218"/>
                    <a:pt x="288" y="182"/>
                    <a:pt x="288" y="143"/>
                  </a:cubicBezTo>
                  <a:cubicBezTo>
                    <a:pt x="288" y="136"/>
                    <a:pt x="287" y="128"/>
                    <a:pt x="286" y="121"/>
                  </a:cubicBezTo>
                  <a:close/>
                  <a:moveTo>
                    <a:pt x="241" y="225"/>
                  </a:moveTo>
                  <a:cubicBezTo>
                    <a:pt x="239" y="218"/>
                    <a:pt x="239" y="218"/>
                    <a:pt x="239" y="218"/>
                  </a:cubicBezTo>
                  <a:cubicBezTo>
                    <a:pt x="188" y="218"/>
                    <a:pt x="188" y="218"/>
                    <a:pt x="188" y="218"/>
                  </a:cubicBezTo>
                  <a:cubicBezTo>
                    <a:pt x="172" y="266"/>
                    <a:pt x="172" y="266"/>
                    <a:pt x="172" y="266"/>
                  </a:cubicBezTo>
                  <a:cubicBezTo>
                    <a:pt x="174" y="267"/>
                    <a:pt x="174" y="267"/>
                    <a:pt x="174" y="267"/>
                  </a:cubicBezTo>
                  <a:cubicBezTo>
                    <a:pt x="164" y="269"/>
                    <a:pt x="154" y="270"/>
                    <a:pt x="144" y="270"/>
                  </a:cubicBezTo>
                  <a:cubicBezTo>
                    <a:pt x="134" y="270"/>
                    <a:pt x="124" y="269"/>
                    <a:pt x="115" y="267"/>
                  </a:cubicBezTo>
                  <a:cubicBezTo>
                    <a:pt x="116" y="266"/>
                    <a:pt x="116" y="266"/>
                    <a:pt x="116" y="266"/>
                  </a:cubicBezTo>
                  <a:cubicBezTo>
                    <a:pt x="101" y="218"/>
                    <a:pt x="101" y="218"/>
                    <a:pt x="101" y="218"/>
                  </a:cubicBezTo>
                  <a:cubicBezTo>
                    <a:pt x="50" y="218"/>
                    <a:pt x="50" y="218"/>
                    <a:pt x="50" y="218"/>
                  </a:cubicBezTo>
                  <a:cubicBezTo>
                    <a:pt x="48" y="226"/>
                    <a:pt x="48" y="226"/>
                    <a:pt x="48" y="226"/>
                  </a:cubicBezTo>
                  <a:cubicBezTo>
                    <a:pt x="29" y="204"/>
                    <a:pt x="17" y="175"/>
                    <a:pt x="17" y="143"/>
                  </a:cubicBezTo>
                  <a:cubicBezTo>
                    <a:pt x="17" y="140"/>
                    <a:pt x="17" y="136"/>
                    <a:pt x="18" y="132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60" y="45"/>
                    <a:pt x="83" y="29"/>
                    <a:pt x="110" y="21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85" y="40"/>
                    <a:pt x="185" y="40"/>
                    <a:pt x="185" y="40"/>
                  </a:cubicBezTo>
                  <a:cubicBezTo>
                    <a:pt x="180" y="22"/>
                    <a:pt x="180" y="22"/>
                    <a:pt x="180" y="22"/>
                  </a:cubicBezTo>
                  <a:cubicBezTo>
                    <a:pt x="206" y="29"/>
                    <a:pt x="228" y="45"/>
                    <a:pt x="245" y="66"/>
                  </a:cubicBezTo>
                  <a:cubicBezTo>
                    <a:pt x="229" y="66"/>
                    <a:pt x="229" y="66"/>
                    <a:pt x="229" y="66"/>
                  </a:cubicBezTo>
                  <a:cubicBezTo>
                    <a:pt x="213" y="114"/>
                    <a:pt x="213" y="114"/>
                    <a:pt x="213" y="114"/>
                  </a:cubicBezTo>
                  <a:cubicBezTo>
                    <a:pt x="254" y="144"/>
                    <a:pt x="254" y="144"/>
                    <a:pt x="254" y="144"/>
                  </a:cubicBezTo>
                  <a:cubicBezTo>
                    <a:pt x="270" y="132"/>
                    <a:pt x="270" y="132"/>
                    <a:pt x="270" y="132"/>
                  </a:cubicBezTo>
                  <a:cubicBezTo>
                    <a:pt x="271" y="136"/>
                    <a:pt x="271" y="140"/>
                    <a:pt x="271" y="143"/>
                  </a:cubicBezTo>
                  <a:cubicBezTo>
                    <a:pt x="271" y="175"/>
                    <a:pt x="260" y="203"/>
                    <a:pt x="241" y="2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598"/>
            <p:cNvSpPr/>
            <p:nvPr/>
          </p:nvSpPr>
          <p:spPr bwMode="auto">
            <a:xfrm>
              <a:off x="11720513" y="4056064"/>
              <a:ext cx="111125" cy="104775"/>
            </a:xfrm>
            <a:custGeom>
              <a:avLst/>
              <a:gdLst>
                <a:gd name="T0" fmla="*/ 0 w 70"/>
                <a:gd name="T1" fmla="*/ 26 h 66"/>
                <a:gd name="T2" fmla="*/ 14 w 70"/>
                <a:gd name="T3" fmla="*/ 66 h 66"/>
                <a:gd name="T4" fmla="*/ 57 w 70"/>
                <a:gd name="T5" fmla="*/ 66 h 66"/>
                <a:gd name="T6" fmla="*/ 70 w 70"/>
                <a:gd name="T7" fmla="*/ 26 h 66"/>
                <a:gd name="T8" fmla="*/ 35 w 70"/>
                <a:gd name="T9" fmla="*/ 0 h 66"/>
                <a:gd name="T10" fmla="*/ 0 w 70"/>
                <a:gd name="T11" fmla="*/ 2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66">
                  <a:moveTo>
                    <a:pt x="0" y="26"/>
                  </a:moveTo>
                  <a:lnTo>
                    <a:pt x="14" y="66"/>
                  </a:lnTo>
                  <a:lnTo>
                    <a:pt x="57" y="66"/>
                  </a:lnTo>
                  <a:lnTo>
                    <a:pt x="70" y="26"/>
                  </a:lnTo>
                  <a:lnTo>
                    <a:pt x="35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599"/>
            <p:cNvSpPr/>
            <p:nvPr/>
          </p:nvSpPr>
          <p:spPr bwMode="auto">
            <a:xfrm>
              <a:off x="2351088" y="2690814"/>
              <a:ext cx="139700" cy="139700"/>
            </a:xfrm>
            <a:custGeom>
              <a:avLst/>
              <a:gdLst>
                <a:gd name="T0" fmla="*/ 120 w 120"/>
                <a:gd name="T1" fmla="*/ 0 h 120"/>
                <a:gd name="T2" fmla="*/ 119 w 120"/>
                <a:gd name="T3" fmla="*/ 0 h 120"/>
                <a:gd name="T4" fmla="*/ 115 w 120"/>
                <a:gd name="T5" fmla="*/ 0 h 120"/>
                <a:gd name="T6" fmla="*/ 5 w 120"/>
                <a:gd name="T7" fmla="*/ 0 h 120"/>
                <a:gd name="T8" fmla="*/ 1 w 120"/>
                <a:gd name="T9" fmla="*/ 0 h 120"/>
                <a:gd name="T10" fmla="*/ 0 w 120"/>
                <a:gd name="T11" fmla="*/ 0 h 120"/>
                <a:gd name="T12" fmla="*/ 0 w 120"/>
                <a:gd name="T13" fmla="*/ 1 h 120"/>
                <a:gd name="T14" fmla="*/ 0 w 120"/>
                <a:gd name="T15" fmla="*/ 5 h 120"/>
                <a:gd name="T16" fmla="*/ 0 w 120"/>
                <a:gd name="T17" fmla="*/ 115 h 120"/>
                <a:gd name="T18" fmla="*/ 0 w 120"/>
                <a:gd name="T19" fmla="*/ 119 h 120"/>
                <a:gd name="T20" fmla="*/ 0 w 120"/>
                <a:gd name="T21" fmla="*/ 120 h 120"/>
                <a:gd name="T22" fmla="*/ 1 w 120"/>
                <a:gd name="T23" fmla="*/ 120 h 120"/>
                <a:gd name="T24" fmla="*/ 5 w 120"/>
                <a:gd name="T25" fmla="*/ 120 h 120"/>
                <a:gd name="T26" fmla="*/ 115 w 120"/>
                <a:gd name="T27" fmla="*/ 120 h 120"/>
                <a:gd name="T28" fmla="*/ 119 w 120"/>
                <a:gd name="T29" fmla="*/ 120 h 120"/>
                <a:gd name="T30" fmla="*/ 120 w 120"/>
                <a:gd name="T31" fmla="*/ 120 h 120"/>
                <a:gd name="T32" fmla="*/ 120 w 120"/>
                <a:gd name="T33" fmla="*/ 119 h 120"/>
                <a:gd name="T34" fmla="*/ 120 w 120"/>
                <a:gd name="T35" fmla="*/ 115 h 120"/>
                <a:gd name="T36" fmla="*/ 120 w 120"/>
                <a:gd name="T37" fmla="*/ 5 h 120"/>
                <a:gd name="T38" fmla="*/ 120 w 120"/>
                <a:gd name="T39" fmla="*/ 1 h 120"/>
                <a:gd name="T40" fmla="*/ 120 w 120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20">
                  <a:moveTo>
                    <a:pt x="120" y="0"/>
                  </a:moveTo>
                  <a:cubicBezTo>
                    <a:pt x="120" y="0"/>
                    <a:pt x="120" y="0"/>
                    <a:pt x="119" y="0"/>
                  </a:cubicBezTo>
                  <a:cubicBezTo>
                    <a:pt x="119" y="0"/>
                    <a:pt x="117" y="0"/>
                    <a:pt x="11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8"/>
                    <a:pt x="0" y="119"/>
                  </a:cubicBezTo>
                  <a:cubicBezTo>
                    <a:pt x="0" y="119"/>
                    <a:pt x="0" y="120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0"/>
                    <a:pt x="3" y="120"/>
                    <a:pt x="5" y="12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7" y="120"/>
                    <a:pt x="118" y="120"/>
                    <a:pt x="119" y="120"/>
                  </a:cubicBezTo>
                  <a:cubicBezTo>
                    <a:pt x="119" y="120"/>
                    <a:pt x="120" y="120"/>
                    <a:pt x="120" y="120"/>
                  </a:cubicBezTo>
                  <a:cubicBezTo>
                    <a:pt x="120" y="120"/>
                    <a:pt x="120" y="120"/>
                    <a:pt x="120" y="119"/>
                  </a:cubicBezTo>
                  <a:cubicBezTo>
                    <a:pt x="120" y="119"/>
                    <a:pt x="120" y="117"/>
                    <a:pt x="120" y="11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3"/>
                    <a:pt x="120" y="2"/>
                    <a:pt x="120" y="1"/>
                  </a:cubicBezTo>
                  <a:cubicBezTo>
                    <a:pt x="120" y="1"/>
                    <a:pt x="120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600"/>
            <p:cNvSpPr>
              <a:spLocks noEditPoints="1"/>
            </p:cNvSpPr>
            <p:nvPr/>
          </p:nvSpPr>
          <p:spPr bwMode="auto">
            <a:xfrm>
              <a:off x="2254251" y="2593976"/>
              <a:ext cx="333375" cy="333375"/>
            </a:xfrm>
            <a:custGeom>
              <a:avLst/>
              <a:gdLst>
                <a:gd name="T0" fmla="*/ 248 w 288"/>
                <a:gd name="T1" fmla="*/ 0 h 288"/>
                <a:gd name="T2" fmla="*/ 40 w 288"/>
                <a:gd name="T3" fmla="*/ 0 h 288"/>
                <a:gd name="T4" fmla="*/ 0 w 288"/>
                <a:gd name="T5" fmla="*/ 40 h 288"/>
                <a:gd name="T6" fmla="*/ 0 w 288"/>
                <a:gd name="T7" fmla="*/ 248 h 288"/>
                <a:gd name="T8" fmla="*/ 40 w 288"/>
                <a:gd name="T9" fmla="*/ 288 h 288"/>
                <a:gd name="T10" fmla="*/ 248 w 288"/>
                <a:gd name="T11" fmla="*/ 288 h 288"/>
                <a:gd name="T12" fmla="*/ 288 w 288"/>
                <a:gd name="T13" fmla="*/ 248 h 288"/>
                <a:gd name="T14" fmla="*/ 288 w 288"/>
                <a:gd name="T15" fmla="*/ 40 h 288"/>
                <a:gd name="T16" fmla="*/ 248 w 288"/>
                <a:gd name="T17" fmla="*/ 0 h 288"/>
                <a:gd name="T18" fmla="*/ 24 w 288"/>
                <a:gd name="T19" fmla="*/ 159 h 288"/>
                <a:gd name="T20" fmla="*/ 9 w 288"/>
                <a:gd name="T21" fmla="*/ 144 h 288"/>
                <a:gd name="T22" fmla="*/ 24 w 288"/>
                <a:gd name="T23" fmla="*/ 129 h 288"/>
                <a:gd name="T24" fmla="*/ 39 w 288"/>
                <a:gd name="T25" fmla="*/ 144 h 288"/>
                <a:gd name="T26" fmla="*/ 24 w 288"/>
                <a:gd name="T27" fmla="*/ 159 h 288"/>
                <a:gd name="T28" fmla="*/ 64 w 288"/>
                <a:gd name="T29" fmla="*/ 13 h 288"/>
                <a:gd name="T30" fmla="*/ 79 w 288"/>
                <a:gd name="T31" fmla="*/ 28 h 288"/>
                <a:gd name="T32" fmla="*/ 64 w 288"/>
                <a:gd name="T33" fmla="*/ 43 h 288"/>
                <a:gd name="T34" fmla="*/ 49 w 288"/>
                <a:gd name="T35" fmla="*/ 28 h 288"/>
                <a:gd name="T36" fmla="*/ 64 w 288"/>
                <a:gd name="T37" fmla="*/ 13 h 288"/>
                <a:gd name="T38" fmla="*/ 64 w 288"/>
                <a:gd name="T39" fmla="*/ 275 h 288"/>
                <a:gd name="T40" fmla="*/ 49 w 288"/>
                <a:gd name="T41" fmla="*/ 260 h 288"/>
                <a:gd name="T42" fmla="*/ 64 w 288"/>
                <a:gd name="T43" fmla="*/ 245 h 288"/>
                <a:gd name="T44" fmla="*/ 79 w 288"/>
                <a:gd name="T45" fmla="*/ 260 h 288"/>
                <a:gd name="T46" fmla="*/ 64 w 288"/>
                <a:gd name="T47" fmla="*/ 275 h 288"/>
                <a:gd name="T48" fmla="*/ 199 w 288"/>
                <a:gd name="T49" fmla="*/ 236 h 288"/>
                <a:gd name="T50" fmla="*/ 89 w 288"/>
                <a:gd name="T51" fmla="*/ 236 h 288"/>
                <a:gd name="T52" fmla="*/ 62 w 288"/>
                <a:gd name="T53" fmla="*/ 226 h 288"/>
                <a:gd name="T54" fmla="*/ 52 w 288"/>
                <a:gd name="T55" fmla="*/ 199 h 288"/>
                <a:gd name="T56" fmla="*/ 52 w 288"/>
                <a:gd name="T57" fmla="*/ 89 h 288"/>
                <a:gd name="T58" fmla="*/ 62 w 288"/>
                <a:gd name="T59" fmla="*/ 62 h 288"/>
                <a:gd name="T60" fmla="*/ 89 w 288"/>
                <a:gd name="T61" fmla="*/ 52 h 288"/>
                <a:gd name="T62" fmla="*/ 199 w 288"/>
                <a:gd name="T63" fmla="*/ 52 h 288"/>
                <a:gd name="T64" fmla="*/ 226 w 288"/>
                <a:gd name="T65" fmla="*/ 62 h 288"/>
                <a:gd name="T66" fmla="*/ 236 w 288"/>
                <a:gd name="T67" fmla="*/ 89 h 288"/>
                <a:gd name="T68" fmla="*/ 236 w 288"/>
                <a:gd name="T69" fmla="*/ 199 h 288"/>
                <a:gd name="T70" fmla="*/ 226 w 288"/>
                <a:gd name="T71" fmla="*/ 226 h 288"/>
                <a:gd name="T72" fmla="*/ 200 w 288"/>
                <a:gd name="T73" fmla="*/ 236 h 288"/>
                <a:gd name="T74" fmla="*/ 199 w 288"/>
                <a:gd name="T75" fmla="*/ 236 h 288"/>
                <a:gd name="T76" fmla="*/ 223 w 288"/>
                <a:gd name="T77" fmla="*/ 275 h 288"/>
                <a:gd name="T78" fmla="*/ 208 w 288"/>
                <a:gd name="T79" fmla="*/ 260 h 288"/>
                <a:gd name="T80" fmla="*/ 223 w 288"/>
                <a:gd name="T81" fmla="*/ 245 h 288"/>
                <a:gd name="T82" fmla="*/ 238 w 288"/>
                <a:gd name="T83" fmla="*/ 260 h 288"/>
                <a:gd name="T84" fmla="*/ 223 w 288"/>
                <a:gd name="T85" fmla="*/ 275 h 288"/>
                <a:gd name="T86" fmla="*/ 223 w 288"/>
                <a:gd name="T87" fmla="*/ 43 h 288"/>
                <a:gd name="T88" fmla="*/ 208 w 288"/>
                <a:gd name="T89" fmla="*/ 28 h 288"/>
                <a:gd name="T90" fmla="*/ 223 w 288"/>
                <a:gd name="T91" fmla="*/ 13 h 288"/>
                <a:gd name="T92" fmla="*/ 238 w 288"/>
                <a:gd name="T93" fmla="*/ 28 h 288"/>
                <a:gd name="T94" fmla="*/ 223 w 288"/>
                <a:gd name="T95" fmla="*/ 43 h 288"/>
                <a:gd name="T96" fmla="*/ 264 w 288"/>
                <a:gd name="T97" fmla="*/ 159 h 288"/>
                <a:gd name="T98" fmla="*/ 249 w 288"/>
                <a:gd name="T99" fmla="*/ 144 h 288"/>
                <a:gd name="T100" fmla="*/ 264 w 288"/>
                <a:gd name="T101" fmla="*/ 129 h 288"/>
                <a:gd name="T102" fmla="*/ 279 w 288"/>
                <a:gd name="T103" fmla="*/ 144 h 288"/>
                <a:gd name="T104" fmla="*/ 264 w 288"/>
                <a:gd name="T105" fmla="*/ 15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88">
                  <a:moveTo>
                    <a:pt x="24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3" y="0"/>
                    <a:pt x="0" y="13"/>
                    <a:pt x="0" y="40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75"/>
                    <a:pt x="13" y="288"/>
                    <a:pt x="40" y="288"/>
                  </a:cubicBezTo>
                  <a:cubicBezTo>
                    <a:pt x="248" y="288"/>
                    <a:pt x="248" y="288"/>
                    <a:pt x="248" y="288"/>
                  </a:cubicBezTo>
                  <a:cubicBezTo>
                    <a:pt x="275" y="288"/>
                    <a:pt x="288" y="275"/>
                    <a:pt x="288" y="248"/>
                  </a:cubicBezTo>
                  <a:cubicBezTo>
                    <a:pt x="288" y="40"/>
                    <a:pt x="288" y="40"/>
                    <a:pt x="288" y="40"/>
                  </a:cubicBezTo>
                  <a:cubicBezTo>
                    <a:pt x="288" y="13"/>
                    <a:pt x="275" y="0"/>
                    <a:pt x="248" y="0"/>
                  </a:cubicBezTo>
                  <a:close/>
                  <a:moveTo>
                    <a:pt x="24" y="159"/>
                  </a:moveTo>
                  <a:cubicBezTo>
                    <a:pt x="16" y="159"/>
                    <a:pt x="9" y="153"/>
                    <a:pt x="9" y="144"/>
                  </a:cubicBezTo>
                  <a:cubicBezTo>
                    <a:pt x="9" y="136"/>
                    <a:pt x="16" y="129"/>
                    <a:pt x="24" y="129"/>
                  </a:cubicBezTo>
                  <a:cubicBezTo>
                    <a:pt x="32" y="129"/>
                    <a:pt x="39" y="136"/>
                    <a:pt x="39" y="144"/>
                  </a:cubicBezTo>
                  <a:cubicBezTo>
                    <a:pt x="39" y="153"/>
                    <a:pt x="32" y="159"/>
                    <a:pt x="24" y="159"/>
                  </a:cubicBezTo>
                  <a:close/>
                  <a:moveTo>
                    <a:pt x="64" y="13"/>
                  </a:moveTo>
                  <a:cubicBezTo>
                    <a:pt x="73" y="13"/>
                    <a:pt x="79" y="20"/>
                    <a:pt x="79" y="28"/>
                  </a:cubicBezTo>
                  <a:cubicBezTo>
                    <a:pt x="79" y="36"/>
                    <a:pt x="73" y="43"/>
                    <a:pt x="64" y="43"/>
                  </a:cubicBezTo>
                  <a:cubicBezTo>
                    <a:pt x="56" y="43"/>
                    <a:pt x="50" y="36"/>
                    <a:pt x="49" y="28"/>
                  </a:cubicBezTo>
                  <a:cubicBezTo>
                    <a:pt x="50" y="20"/>
                    <a:pt x="56" y="13"/>
                    <a:pt x="64" y="13"/>
                  </a:cubicBezTo>
                  <a:close/>
                  <a:moveTo>
                    <a:pt x="64" y="275"/>
                  </a:moveTo>
                  <a:cubicBezTo>
                    <a:pt x="56" y="275"/>
                    <a:pt x="50" y="268"/>
                    <a:pt x="49" y="260"/>
                  </a:cubicBezTo>
                  <a:cubicBezTo>
                    <a:pt x="50" y="252"/>
                    <a:pt x="56" y="245"/>
                    <a:pt x="64" y="245"/>
                  </a:cubicBezTo>
                  <a:cubicBezTo>
                    <a:pt x="73" y="245"/>
                    <a:pt x="79" y="252"/>
                    <a:pt x="79" y="260"/>
                  </a:cubicBezTo>
                  <a:cubicBezTo>
                    <a:pt x="79" y="268"/>
                    <a:pt x="73" y="275"/>
                    <a:pt x="64" y="275"/>
                  </a:cubicBezTo>
                  <a:close/>
                  <a:moveTo>
                    <a:pt x="199" y="236"/>
                  </a:moveTo>
                  <a:cubicBezTo>
                    <a:pt x="89" y="236"/>
                    <a:pt x="89" y="236"/>
                    <a:pt x="89" y="236"/>
                  </a:cubicBezTo>
                  <a:cubicBezTo>
                    <a:pt x="79" y="236"/>
                    <a:pt x="69" y="234"/>
                    <a:pt x="62" y="226"/>
                  </a:cubicBezTo>
                  <a:cubicBezTo>
                    <a:pt x="54" y="219"/>
                    <a:pt x="52" y="209"/>
                    <a:pt x="52" y="19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79"/>
                    <a:pt x="54" y="69"/>
                    <a:pt x="62" y="62"/>
                  </a:cubicBezTo>
                  <a:cubicBezTo>
                    <a:pt x="69" y="54"/>
                    <a:pt x="79" y="52"/>
                    <a:pt x="8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209" y="52"/>
                    <a:pt x="219" y="54"/>
                    <a:pt x="226" y="62"/>
                  </a:cubicBezTo>
                  <a:cubicBezTo>
                    <a:pt x="234" y="69"/>
                    <a:pt x="237" y="79"/>
                    <a:pt x="236" y="89"/>
                  </a:cubicBezTo>
                  <a:cubicBezTo>
                    <a:pt x="236" y="199"/>
                    <a:pt x="236" y="199"/>
                    <a:pt x="236" y="199"/>
                  </a:cubicBezTo>
                  <a:cubicBezTo>
                    <a:pt x="237" y="209"/>
                    <a:pt x="234" y="219"/>
                    <a:pt x="226" y="226"/>
                  </a:cubicBezTo>
                  <a:cubicBezTo>
                    <a:pt x="219" y="234"/>
                    <a:pt x="209" y="236"/>
                    <a:pt x="200" y="236"/>
                  </a:cubicBezTo>
                  <a:cubicBezTo>
                    <a:pt x="199" y="236"/>
                    <a:pt x="199" y="236"/>
                    <a:pt x="199" y="236"/>
                  </a:cubicBezTo>
                  <a:close/>
                  <a:moveTo>
                    <a:pt x="223" y="275"/>
                  </a:moveTo>
                  <a:cubicBezTo>
                    <a:pt x="215" y="275"/>
                    <a:pt x="208" y="268"/>
                    <a:pt x="208" y="260"/>
                  </a:cubicBezTo>
                  <a:cubicBezTo>
                    <a:pt x="208" y="252"/>
                    <a:pt x="215" y="245"/>
                    <a:pt x="223" y="245"/>
                  </a:cubicBezTo>
                  <a:cubicBezTo>
                    <a:pt x="231" y="245"/>
                    <a:pt x="238" y="252"/>
                    <a:pt x="238" y="260"/>
                  </a:cubicBezTo>
                  <a:cubicBezTo>
                    <a:pt x="238" y="268"/>
                    <a:pt x="231" y="275"/>
                    <a:pt x="223" y="275"/>
                  </a:cubicBezTo>
                  <a:close/>
                  <a:moveTo>
                    <a:pt x="223" y="43"/>
                  </a:moveTo>
                  <a:cubicBezTo>
                    <a:pt x="215" y="43"/>
                    <a:pt x="208" y="36"/>
                    <a:pt x="208" y="28"/>
                  </a:cubicBezTo>
                  <a:cubicBezTo>
                    <a:pt x="208" y="20"/>
                    <a:pt x="215" y="13"/>
                    <a:pt x="223" y="13"/>
                  </a:cubicBezTo>
                  <a:cubicBezTo>
                    <a:pt x="231" y="13"/>
                    <a:pt x="238" y="20"/>
                    <a:pt x="238" y="28"/>
                  </a:cubicBezTo>
                  <a:cubicBezTo>
                    <a:pt x="238" y="36"/>
                    <a:pt x="231" y="43"/>
                    <a:pt x="223" y="43"/>
                  </a:cubicBezTo>
                  <a:close/>
                  <a:moveTo>
                    <a:pt x="264" y="159"/>
                  </a:moveTo>
                  <a:cubicBezTo>
                    <a:pt x="256" y="159"/>
                    <a:pt x="249" y="153"/>
                    <a:pt x="249" y="144"/>
                  </a:cubicBezTo>
                  <a:cubicBezTo>
                    <a:pt x="249" y="136"/>
                    <a:pt x="256" y="129"/>
                    <a:pt x="264" y="129"/>
                  </a:cubicBezTo>
                  <a:cubicBezTo>
                    <a:pt x="273" y="129"/>
                    <a:pt x="279" y="136"/>
                    <a:pt x="279" y="144"/>
                  </a:cubicBezTo>
                  <a:cubicBezTo>
                    <a:pt x="279" y="153"/>
                    <a:pt x="273" y="159"/>
                    <a:pt x="26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601"/>
            <p:cNvSpPr>
              <a:spLocks noEditPoints="1"/>
            </p:cNvSpPr>
            <p:nvPr/>
          </p:nvSpPr>
          <p:spPr bwMode="auto">
            <a:xfrm>
              <a:off x="8288338" y="3263901"/>
              <a:ext cx="292100" cy="333375"/>
            </a:xfrm>
            <a:custGeom>
              <a:avLst/>
              <a:gdLst>
                <a:gd name="T0" fmla="*/ 0 w 184"/>
                <a:gd name="T1" fmla="*/ 210 h 210"/>
                <a:gd name="T2" fmla="*/ 184 w 184"/>
                <a:gd name="T3" fmla="*/ 0 h 210"/>
                <a:gd name="T4" fmla="*/ 29 w 184"/>
                <a:gd name="T5" fmla="*/ 195 h 210"/>
                <a:gd name="T6" fmla="*/ 10 w 184"/>
                <a:gd name="T7" fmla="*/ 176 h 210"/>
                <a:gd name="T8" fmla="*/ 29 w 184"/>
                <a:gd name="T9" fmla="*/ 195 h 210"/>
                <a:gd name="T10" fmla="*/ 10 w 184"/>
                <a:gd name="T11" fmla="*/ 162 h 210"/>
                <a:gd name="T12" fmla="*/ 29 w 184"/>
                <a:gd name="T13" fmla="*/ 143 h 210"/>
                <a:gd name="T14" fmla="*/ 29 w 184"/>
                <a:gd name="T15" fmla="*/ 130 h 210"/>
                <a:gd name="T16" fmla="*/ 10 w 184"/>
                <a:gd name="T17" fmla="*/ 111 h 210"/>
                <a:gd name="T18" fmla="*/ 29 w 184"/>
                <a:gd name="T19" fmla="*/ 130 h 210"/>
                <a:gd name="T20" fmla="*/ 10 w 184"/>
                <a:gd name="T21" fmla="*/ 98 h 210"/>
                <a:gd name="T22" fmla="*/ 29 w 184"/>
                <a:gd name="T23" fmla="*/ 79 h 210"/>
                <a:gd name="T24" fmla="*/ 29 w 184"/>
                <a:gd name="T25" fmla="*/ 66 h 210"/>
                <a:gd name="T26" fmla="*/ 10 w 184"/>
                <a:gd name="T27" fmla="*/ 47 h 210"/>
                <a:gd name="T28" fmla="*/ 29 w 184"/>
                <a:gd name="T29" fmla="*/ 66 h 210"/>
                <a:gd name="T30" fmla="*/ 10 w 184"/>
                <a:gd name="T31" fmla="*/ 34 h 210"/>
                <a:gd name="T32" fmla="*/ 29 w 184"/>
                <a:gd name="T33" fmla="*/ 15 h 210"/>
                <a:gd name="T34" fmla="*/ 145 w 184"/>
                <a:gd name="T35" fmla="*/ 184 h 210"/>
                <a:gd name="T36" fmla="*/ 40 w 184"/>
                <a:gd name="T37" fmla="*/ 117 h 210"/>
                <a:gd name="T38" fmla="*/ 145 w 184"/>
                <a:gd name="T39" fmla="*/ 184 h 210"/>
                <a:gd name="T40" fmla="*/ 40 w 184"/>
                <a:gd name="T41" fmla="*/ 92 h 210"/>
                <a:gd name="T42" fmla="*/ 145 w 184"/>
                <a:gd name="T43" fmla="*/ 26 h 210"/>
                <a:gd name="T44" fmla="*/ 175 w 184"/>
                <a:gd name="T45" fmla="*/ 195 h 210"/>
                <a:gd name="T46" fmla="*/ 156 w 184"/>
                <a:gd name="T47" fmla="*/ 176 h 210"/>
                <a:gd name="T48" fmla="*/ 175 w 184"/>
                <a:gd name="T49" fmla="*/ 195 h 210"/>
                <a:gd name="T50" fmla="*/ 156 w 184"/>
                <a:gd name="T51" fmla="*/ 162 h 210"/>
                <a:gd name="T52" fmla="*/ 175 w 184"/>
                <a:gd name="T53" fmla="*/ 143 h 210"/>
                <a:gd name="T54" fmla="*/ 175 w 184"/>
                <a:gd name="T55" fmla="*/ 130 h 210"/>
                <a:gd name="T56" fmla="*/ 156 w 184"/>
                <a:gd name="T57" fmla="*/ 111 h 210"/>
                <a:gd name="T58" fmla="*/ 175 w 184"/>
                <a:gd name="T59" fmla="*/ 130 h 210"/>
                <a:gd name="T60" fmla="*/ 156 w 184"/>
                <a:gd name="T61" fmla="*/ 98 h 210"/>
                <a:gd name="T62" fmla="*/ 175 w 184"/>
                <a:gd name="T63" fmla="*/ 79 h 210"/>
                <a:gd name="T64" fmla="*/ 175 w 184"/>
                <a:gd name="T65" fmla="*/ 66 h 210"/>
                <a:gd name="T66" fmla="*/ 156 w 184"/>
                <a:gd name="T67" fmla="*/ 47 h 210"/>
                <a:gd name="T68" fmla="*/ 175 w 184"/>
                <a:gd name="T69" fmla="*/ 66 h 210"/>
                <a:gd name="T70" fmla="*/ 156 w 184"/>
                <a:gd name="T71" fmla="*/ 34 h 210"/>
                <a:gd name="T72" fmla="*/ 175 w 184"/>
                <a:gd name="T73" fmla="*/ 1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4" h="210">
                  <a:moveTo>
                    <a:pt x="0" y="0"/>
                  </a:moveTo>
                  <a:lnTo>
                    <a:pt x="0" y="210"/>
                  </a:lnTo>
                  <a:lnTo>
                    <a:pt x="184" y="210"/>
                  </a:lnTo>
                  <a:lnTo>
                    <a:pt x="184" y="0"/>
                  </a:lnTo>
                  <a:lnTo>
                    <a:pt x="0" y="0"/>
                  </a:lnTo>
                  <a:close/>
                  <a:moveTo>
                    <a:pt x="29" y="195"/>
                  </a:moveTo>
                  <a:lnTo>
                    <a:pt x="10" y="195"/>
                  </a:lnTo>
                  <a:lnTo>
                    <a:pt x="10" y="176"/>
                  </a:lnTo>
                  <a:lnTo>
                    <a:pt x="29" y="176"/>
                  </a:lnTo>
                  <a:lnTo>
                    <a:pt x="29" y="195"/>
                  </a:lnTo>
                  <a:close/>
                  <a:moveTo>
                    <a:pt x="29" y="162"/>
                  </a:moveTo>
                  <a:lnTo>
                    <a:pt x="10" y="162"/>
                  </a:lnTo>
                  <a:lnTo>
                    <a:pt x="10" y="143"/>
                  </a:lnTo>
                  <a:lnTo>
                    <a:pt x="29" y="143"/>
                  </a:lnTo>
                  <a:lnTo>
                    <a:pt x="29" y="162"/>
                  </a:lnTo>
                  <a:close/>
                  <a:moveTo>
                    <a:pt x="29" y="130"/>
                  </a:moveTo>
                  <a:lnTo>
                    <a:pt x="10" y="130"/>
                  </a:lnTo>
                  <a:lnTo>
                    <a:pt x="10" y="111"/>
                  </a:lnTo>
                  <a:lnTo>
                    <a:pt x="29" y="111"/>
                  </a:lnTo>
                  <a:lnTo>
                    <a:pt x="29" y="130"/>
                  </a:lnTo>
                  <a:close/>
                  <a:moveTo>
                    <a:pt x="29" y="98"/>
                  </a:moveTo>
                  <a:lnTo>
                    <a:pt x="10" y="98"/>
                  </a:lnTo>
                  <a:lnTo>
                    <a:pt x="10" y="79"/>
                  </a:lnTo>
                  <a:lnTo>
                    <a:pt x="29" y="79"/>
                  </a:lnTo>
                  <a:lnTo>
                    <a:pt x="29" y="98"/>
                  </a:lnTo>
                  <a:close/>
                  <a:moveTo>
                    <a:pt x="29" y="66"/>
                  </a:moveTo>
                  <a:lnTo>
                    <a:pt x="10" y="66"/>
                  </a:lnTo>
                  <a:lnTo>
                    <a:pt x="10" y="47"/>
                  </a:lnTo>
                  <a:lnTo>
                    <a:pt x="29" y="47"/>
                  </a:lnTo>
                  <a:lnTo>
                    <a:pt x="29" y="66"/>
                  </a:lnTo>
                  <a:close/>
                  <a:moveTo>
                    <a:pt x="29" y="34"/>
                  </a:moveTo>
                  <a:lnTo>
                    <a:pt x="10" y="34"/>
                  </a:lnTo>
                  <a:lnTo>
                    <a:pt x="10" y="15"/>
                  </a:lnTo>
                  <a:lnTo>
                    <a:pt x="29" y="15"/>
                  </a:lnTo>
                  <a:lnTo>
                    <a:pt x="29" y="34"/>
                  </a:lnTo>
                  <a:close/>
                  <a:moveTo>
                    <a:pt x="145" y="184"/>
                  </a:moveTo>
                  <a:lnTo>
                    <a:pt x="40" y="184"/>
                  </a:lnTo>
                  <a:lnTo>
                    <a:pt x="40" y="117"/>
                  </a:lnTo>
                  <a:lnTo>
                    <a:pt x="145" y="117"/>
                  </a:lnTo>
                  <a:lnTo>
                    <a:pt x="145" y="184"/>
                  </a:lnTo>
                  <a:close/>
                  <a:moveTo>
                    <a:pt x="145" y="92"/>
                  </a:moveTo>
                  <a:lnTo>
                    <a:pt x="40" y="92"/>
                  </a:lnTo>
                  <a:lnTo>
                    <a:pt x="40" y="26"/>
                  </a:lnTo>
                  <a:lnTo>
                    <a:pt x="145" y="26"/>
                  </a:lnTo>
                  <a:lnTo>
                    <a:pt x="145" y="92"/>
                  </a:lnTo>
                  <a:close/>
                  <a:moveTo>
                    <a:pt x="175" y="195"/>
                  </a:moveTo>
                  <a:lnTo>
                    <a:pt x="156" y="195"/>
                  </a:lnTo>
                  <a:lnTo>
                    <a:pt x="156" y="176"/>
                  </a:lnTo>
                  <a:lnTo>
                    <a:pt x="175" y="176"/>
                  </a:lnTo>
                  <a:lnTo>
                    <a:pt x="175" y="195"/>
                  </a:lnTo>
                  <a:close/>
                  <a:moveTo>
                    <a:pt x="175" y="162"/>
                  </a:moveTo>
                  <a:lnTo>
                    <a:pt x="156" y="162"/>
                  </a:lnTo>
                  <a:lnTo>
                    <a:pt x="156" y="143"/>
                  </a:lnTo>
                  <a:lnTo>
                    <a:pt x="175" y="143"/>
                  </a:lnTo>
                  <a:lnTo>
                    <a:pt x="175" y="162"/>
                  </a:lnTo>
                  <a:close/>
                  <a:moveTo>
                    <a:pt x="175" y="130"/>
                  </a:moveTo>
                  <a:lnTo>
                    <a:pt x="156" y="130"/>
                  </a:lnTo>
                  <a:lnTo>
                    <a:pt x="156" y="111"/>
                  </a:lnTo>
                  <a:lnTo>
                    <a:pt x="175" y="111"/>
                  </a:lnTo>
                  <a:lnTo>
                    <a:pt x="175" y="130"/>
                  </a:lnTo>
                  <a:close/>
                  <a:moveTo>
                    <a:pt x="175" y="98"/>
                  </a:moveTo>
                  <a:lnTo>
                    <a:pt x="156" y="98"/>
                  </a:lnTo>
                  <a:lnTo>
                    <a:pt x="156" y="79"/>
                  </a:lnTo>
                  <a:lnTo>
                    <a:pt x="175" y="79"/>
                  </a:lnTo>
                  <a:lnTo>
                    <a:pt x="175" y="98"/>
                  </a:lnTo>
                  <a:close/>
                  <a:moveTo>
                    <a:pt x="175" y="66"/>
                  </a:moveTo>
                  <a:lnTo>
                    <a:pt x="156" y="66"/>
                  </a:lnTo>
                  <a:lnTo>
                    <a:pt x="156" y="47"/>
                  </a:lnTo>
                  <a:lnTo>
                    <a:pt x="175" y="47"/>
                  </a:lnTo>
                  <a:lnTo>
                    <a:pt x="175" y="66"/>
                  </a:lnTo>
                  <a:close/>
                  <a:moveTo>
                    <a:pt x="175" y="34"/>
                  </a:moveTo>
                  <a:lnTo>
                    <a:pt x="156" y="34"/>
                  </a:lnTo>
                  <a:lnTo>
                    <a:pt x="156" y="15"/>
                  </a:lnTo>
                  <a:lnTo>
                    <a:pt x="175" y="15"/>
                  </a:lnTo>
                  <a:lnTo>
                    <a:pt x="175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602"/>
            <p:cNvSpPr>
              <a:spLocks noEditPoints="1"/>
            </p:cNvSpPr>
            <p:nvPr/>
          </p:nvSpPr>
          <p:spPr bwMode="auto">
            <a:xfrm>
              <a:off x="8312151" y="4598989"/>
              <a:ext cx="250825" cy="333375"/>
            </a:xfrm>
            <a:custGeom>
              <a:avLst/>
              <a:gdLst>
                <a:gd name="T0" fmla="*/ 191 w 217"/>
                <a:gd name="T1" fmla="*/ 36 h 288"/>
                <a:gd name="T2" fmla="*/ 156 w 217"/>
                <a:gd name="T3" fmla="*/ 0 h 288"/>
                <a:gd name="T4" fmla="*/ 60 w 217"/>
                <a:gd name="T5" fmla="*/ 0 h 288"/>
                <a:gd name="T6" fmla="*/ 27 w 217"/>
                <a:gd name="T7" fmla="*/ 36 h 288"/>
                <a:gd name="T8" fmla="*/ 0 w 217"/>
                <a:gd name="T9" fmla="*/ 36 h 288"/>
                <a:gd name="T10" fmla="*/ 0 w 217"/>
                <a:gd name="T11" fmla="*/ 288 h 288"/>
                <a:gd name="T12" fmla="*/ 217 w 217"/>
                <a:gd name="T13" fmla="*/ 288 h 288"/>
                <a:gd name="T14" fmla="*/ 217 w 217"/>
                <a:gd name="T15" fmla="*/ 36 h 288"/>
                <a:gd name="T16" fmla="*/ 191 w 217"/>
                <a:gd name="T17" fmla="*/ 36 h 288"/>
                <a:gd name="T18" fmla="*/ 74 w 217"/>
                <a:gd name="T19" fmla="*/ 16 h 288"/>
                <a:gd name="T20" fmla="*/ 142 w 217"/>
                <a:gd name="T21" fmla="*/ 16 h 288"/>
                <a:gd name="T22" fmla="*/ 150 w 217"/>
                <a:gd name="T23" fmla="*/ 24 h 288"/>
                <a:gd name="T24" fmla="*/ 142 w 217"/>
                <a:gd name="T25" fmla="*/ 33 h 288"/>
                <a:gd name="T26" fmla="*/ 74 w 217"/>
                <a:gd name="T27" fmla="*/ 33 h 288"/>
                <a:gd name="T28" fmla="*/ 65 w 217"/>
                <a:gd name="T29" fmla="*/ 24 h 288"/>
                <a:gd name="T30" fmla="*/ 74 w 217"/>
                <a:gd name="T31" fmla="*/ 16 h 288"/>
                <a:gd name="T32" fmla="*/ 180 w 217"/>
                <a:gd name="T33" fmla="*/ 260 h 288"/>
                <a:gd name="T34" fmla="*/ 36 w 217"/>
                <a:gd name="T35" fmla="*/ 260 h 288"/>
                <a:gd name="T36" fmla="*/ 36 w 217"/>
                <a:gd name="T37" fmla="*/ 67 h 288"/>
                <a:gd name="T38" fmla="*/ 74 w 217"/>
                <a:gd name="T39" fmla="*/ 67 h 288"/>
                <a:gd name="T40" fmla="*/ 70 w 217"/>
                <a:gd name="T41" fmla="*/ 79 h 288"/>
                <a:gd name="T42" fmla="*/ 70 w 217"/>
                <a:gd name="T43" fmla="*/ 80 h 288"/>
                <a:gd name="T44" fmla="*/ 80 w 217"/>
                <a:gd name="T45" fmla="*/ 87 h 288"/>
                <a:gd name="T46" fmla="*/ 138 w 217"/>
                <a:gd name="T47" fmla="*/ 87 h 288"/>
                <a:gd name="T48" fmla="*/ 148 w 217"/>
                <a:gd name="T49" fmla="*/ 80 h 288"/>
                <a:gd name="T50" fmla="*/ 148 w 217"/>
                <a:gd name="T51" fmla="*/ 79 h 288"/>
                <a:gd name="T52" fmla="*/ 144 w 217"/>
                <a:gd name="T53" fmla="*/ 67 h 288"/>
                <a:gd name="T54" fmla="*/ 180 w 217"/>
                <a:gd name="T55" fmla="*/ 67 h 288"/>
                <a:gd name="T56" fmla="*/ 180 w 217"/>
                <a:gd name="T57" fmla="*/ 26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7" h="288">
                  <a:moveTo>
                    <a:pt x="191" y="36"/>
                  </a:moveTo>
                  <a:cubicBezTo>
                    <a:pt x="183" y="21"/>
                    <a:pt x="169" y="0"/>
                    <a:pt x="15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8" y="0"/>
                    <a:pt x="35" y="19"/>
                    <a:pt x="27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7" y="288"/>
                    <a:pt x="217" y="288"/>
                    <a:pt x="217" y="288"/>
                  </a:cubicBezTo>
                  <a:cubicBezTo>
                    <a:pt x="217" y="36"/>
                    <a:pt x="217" y="36"/>
                    <a:pt x="217" y="36"/>
                  </a:cubicBezTo>
                  <a:lnTo>
                    <a:pt x="191" y="36"/>
                  </a:lnTo>
                  <a:close/>
                  <a:moveTo>
                    <a:pt x="74" y="16"/>
                  </a:moveTo>
                  <a:cubicBezTo>
                    <a:pt x="142" y="16"/>
                    <a:pt x="142" y="16"/>
                    <a:pt x="142" y="16"/>
                  </a:cubicBezTo>
                  <a:cubicBezTo>
                    <a:pt x="146" y="16"/>
                    <a:pt x="150" y="20"/>
                    <a:pt x="150" y="24"/>
                  </a:cubicBezTo>
                  <a:cubicBezTo>
                    <a:pt x="150" y="29"/>
                    <a:pt x="146" y="33"/>
                    <a:pt x="142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69" y="33"/>
                    <a:pt x="65" y="29"/>
                    <a:pt x="65" y="24"/>
                  </a:cubicBezTo>
                  <a:cubicBezTo>
                    <a:pt x="65" y="20"/>
                    <a:pt x="69" y="16"/>
                    <a:pt x="74" y="16"/>
                  </a:cubicBezTo>
                  <a:close/>
                  <a:moveTo>
                    <a:pt x="180" y="260"/>
                  </a:moveTo>
                  <a:cubicBezTo>
                    <a:pt x="36" y="260"/>
                    <a:pt x="36" y="260"/>
                    <a:pt x="36" y="260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2" y="72"/>
                    <a:pt x="70" y="78"/>
                    <a:pt x="70" y="79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70" y="84"/>
                    <a:pt x="74" y="87"/>
                    <a:pt x="80" y="87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43" y="87"/>
                    <a:pt x="148" y="84"/>
                    <a:pt x="148" y="80"/>
                  </a:cubicBezTo>
                  <a:cubicBezTo>
                    <a:pt x="148" y="79"/>
                    <a:pt x="148" y="79"/>
                    <a:pt x="148" y="79"/>
                  </a:cubicBezTo>
                  <a:cubicBezTo>
                    <a:pt x="148" y="78"/>
                    <a:pt x="146" y="72"/>
                    <a:pt x="144" y="67"/>
                  </a:cubicBezTo>
                  <a:cubicBezTo>
                    <a:pt x="180" y="67"/>
                    <a:pt x="180" y="67"/>
                    <a:pt x="180" y="67"/>
                  </a:cubicBezTo>
                  <a:lnTo>
                    <a:pt x="180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Rectangle 603"/>
            <p:cNvSpPr>
              <a:spLocks noChangeArrowheads="1"/>
            </p:cNvSpPr>
            <p:nvPr/>
          </p:nvSpPr>
          <p:spPr bwMode="auto">
            <a:xfrm>
              <a:off x="10577513" y="4691064"/>
              <a:ext cx="26988" cy="2047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604"/>
            <p:cNvSpPr>
              <a:spLocks noEditPoints="1"/>
            </p:cNvSpPr>
            <p:nvPr/>
          </p:nvSpPr>
          <p:spPr bwMode="auto">
            <a:xfrm>
              <a:off x="10326688" y="4638676"/>
              <a:ext cx="222250" cy="257175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Rectangle 605"/>
            <p:cNvSpPr>
              <a:spLocks noChangeArrowheads="1"/>
            </p:cNvSpPr>
            <p:nvPr/>
          </p:nvSpPr>
          <p:spPr bwMode="auto">
            <a:xfrm>
              <a:off x="10271126" y="4691064"/>
              <a:ext cx="28575" cy="2047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606"/>
            <p:cNvSpPr/>
            <p:nvPr/>
          </p:nvSpPr>
          <p:spPr bwMode="auto">
            <a:xfrm>
              <a:off x="8407401" y="3990976"/>
              <a:ext cx="193675" cy="169863"/>
            </a:xfrm>
            <a:custGeom>
              <a:avLst/>
              <a:gdLst>
                <a:gd name="T0" fmla="*/ 167 w 167"/>
                <a:gd name="T1" fmla="*/ 0 h 146"/>
                <a:gd name="T2" fmla="*/ 0 w 167"/>
                <a:gd name="T3" fmla="*/ 0 h 146"/>
                <a:gd name="T4" fmla="*/ 0 w 167"/>
                <a:gd name="T5" fmla="*/ 146 h 146"/>
                <a:gd name="T6" fmla="*/ 76 w 167"/>
                <a:gd name="T7" fmla="*/ 146 h 146"/>
                <a:gd name="T8" fmla="*/ 110 w 167"/>
                <a:gd name="T9" fmla="*/ 124 h 146"/>
                <a:gd name="T10" fmla="*/ 145 w 167"/>
                <a:gd name="T11" fmla="*/ 146 h 146"/>
                <a:gd name="T12" fmla="*/ 167 w 167"/>
                <a:gd name="T13" fmla="*/ 146 h 146"/>
                <a:gd name="T14" fmla="*/ 167 w 167"/>
                <a:gd name="T1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46">
                  <a:moveTo>
                    <a:pt x="16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82" y="133"/>
                    <a:pt x="95" y="124"/>
                    <a:pt x="110" y="124"/>
                  </a:cubicBezTo>
                  <a:cubicBezTo>
                    <a:pt x="126" y="124"/>
                    <a:pt x="139" y="133"/>
                    <a:pt x="145" y="146"/>
                  </a:cubicBezTo>
                  <a:cubicBezTo>
                    <a:pt x="167" y="146"/>
                    <a:pt x="167" y="146"/>
                    <a:pt x="167" y="146"/>
                  </a:cubicBezTo>
                  <a:lnTo>
                    <a:pt x="1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607"/>
            <p:cNvSpPr>
              <a:spLocks noEditPoints="1"/>
            </p:cNvSpPr>
            <p:nvPr/>
          </p:nvSpPr>
          <p:spPr bwMode="auto">
            <a:xfrm>
              <a:off x="8267701" y="4038601"/>
              <a:ext cx="119063" cy="122238"/>
            </a:xfrm>
            <a:custGeom>
              <a:avLst/>
              <a:gdLst>
                <a:gd name="T0" fmla="*/ 72 w 102"/>
                <a:gd name="T1" fmla="*/ 83 h 105"/>
                <a:gd name="T2" fmla="*/ 102 w 102"/>
                <a:gd name="T3" fmla="*/ 98 h 105"/>
                <a:gd name="T4" fmla="*/ 102 w 102"/>
                <a:gd name="T5" fmla="*/ 0 h 105"/>
                <a:gd name="T6" fmla="*/ 39 w 102"/>
                <a:gd name="T7" fmla="*/ 0 h 105"/>
                <a:gd name="T8" fmla="*/ 0 w 102"/>
                <a:gd name="T9" fmla="*/ 42 h 105"/>
                <a:gd name="T10" fmla="*/ 0 w 102"/>
                <a:gd name="T11" fmla="*/ 105 h 105"/>
                <a:gd name="T12" fmla="*/ 37 w 102"/>
                <a:gd name="T13" fmla="*/ 105 h 105"/>
                <a:gd name="T14" fmla="*/ 72 w 102"/>
                <a:gd name="T15" fmla="*/ 83 h 105"/>
                <a:gd name="T16" fmla="*/ 24 w 102"/>
                <a:gd name="T17" fmla="*/ 46 h 105"/>
                <a:gd name="T18" fmla="*/ 45 w 102"/>
                <a:gd name="T19" fmla="*/ 21 h 105"/>
                <a:gd name="T20" fmla="*/ 79 w 102"/>
                <a:gd name="T21" fmla="*/ 21 h 105"/>
                <a:gd name="T22" fmla="*/ 79 w 102"/>
                <a:gd name="T23" fmla="*/ 67 h 105"/>
                <a:gd name="T24" fmla="*/ 24 w 102"/>
                <a:gd name="T25" fmla="*/ 67 h 105"/>
                <a:gd name="T26" fmla="*/ 24 w 102"/>
                <a:gd name="T27" fmla="*/ 4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2" h="105">
                  <a:moveTo>
                    <a:pt x="72" y="83"/>
                  </a:moveTo>
                  <a:cubicBezTo>
                    <a:pt x="84" y="83"/>
                    <a:pt x="95" y="89"/>
                    <a:pt x="102" y="98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43" y="92"/>
                    <a:pt x="56" y="83"/>
                    <a:pt x="72" y="83"/>
                  </a:cubicBezTo>
                  <a:close/>
                  <a:moveTo>
                    <a:pt x="24" y="46"/>
                  </a:moveTo>
                  <a:cubicBezTo>
                    <a:pt x="45" y="21"/>
                    <a:pt x="45" y="21"/>
                    <a:pt x="45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24" y="67"/>
                    <a:pt x="24" y="67"/>
                    <a:pt x="24" y="67"/>
                  </a:cubicBezTo>
                  <a:lnTo>
                    <a:pt x="24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Oval 608"/>
            <p:cNvSpPr>
              <a:spLocks noChangeArrowheads="1"/>
            </p:cNvSpPr>
            <p:nvPr/>
          </p:nvSpPr>
          <p:spPr bwMode="auto">
            <a:xfrm>
              <a:off x="8321676" y="4149726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Oval 609"/>
            <p:cNvSpPr>
              <a:spLocks noChangeArrowheads="1"/>
            </p:cNvSpPr>
            <p:nvPr/>
          </p:nvSpPr>
          <p:spPr bwMode="auto">
            <a:xfrm>
              <a:off x="8507413" y="4149726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610"/>
            <p:cNvSpPr/>
            <p:nvPr/>
          </p:nvSpPr>
          <p:spPr bwMode="auto">
            <a:xfrm>
              <a:off x="9075738" y="3990976"/>
              <a:ext cx="193675" cy="169863"/>
            </a:xfrm>
            <a:custGeom>
              <a:avLst/>
              <a:gdLst>
                <a:gd name="T0" fmla="*/ 167 w 167"/>
                <a:gd name="T1" fmla="*/ 0 h 146"/>
                <a:gd name="T2" fmla="*/ 0 w 167"/>
                <a:gd name="T3" fmla="*/ 0 h 146"/>
                <a:gd name="T4" fmla="*/ 0 w 167"/>
                <a:gd name="T5" fmla="*/ 146 h 146"/>
                <a:gd name="T6" fmla="*/ 76 w 167"/>
                <a:gd name="T7" fmla="*/ 146 h 146"/>
                <a:gd name="T8" fmla="*/ 111 w 167"/>
                <a:gd name="T9" fmla="*/ 124 h 146"/>
                <a:gd name="T10" fmla="*/ 145 w 167"/>
                <a:gd name="T11" fmla="*/ 146 h 146"/>
                <a:gd name="T12" fmla="*/ 167 w 167"/>
                <a:gd name="T13" fmla="*/ 146 h 146"/>
                <a:gd name="T14" fmla="*/ 167 w 167"/>
                <a:gd name="T1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46">
                  <a:moveTo>
                    <a:pt x="16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82" y="133"/>
                    <a:pt x="95" y="124"/>
                    <a:pt x="111" y="124"/>
                  </a:cubicBezTo>
                  <a:cubicBezTo>
                    <a:pt x="126" y="124"/>
                    <a:pt x="139" y="133"/>
                    <a:pt x="145" y="146"/>
                  </a:cubicBezTo>
                  <a:cubicBezTo>
                    <a:pt x="167" y="146"/>
                    <a:pt x="167" y="146"/>
                    <a:pt x="167" y="146"/>
                  </a:cubicBezTo>
                  <a:lnTo>
                    <a:pt x="1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611"/>
            <p:cNvSpPr/>
            <p:nvPr/>
          </p:nvSpPr>
          <p:spPr bwMode="auto">
            <a:xfrm>
              <a:off x="8937626" y="4038601"/>
              <a:ext cx="117475" cy="122238"/>
            </a:xfrm>
            <a:custGeom>
              <a:avLst/>
              <a:gdLst>
                <a:gd name="T0" fmla="*/ 71 w 101"/>
                <a:gd name="T1" fmla="*/ 83 h 105"/>
                <a:gd name="T2" fmla="*/ 101 w 101"/>
                <a:gd name="T3" fmla="*/ 98 h 105"/>
                <a:gd name="T4" fmla="*/ 101 w 101"/>
                <a:gd name="T5" fmla="*/ 0 h 105"/>
                <a:gd name="T6" fmla="*/ 38 w 101"/>
                <a:gd name="T7" fmla="*/ 0 h 105"/>
                <a:gd name="T8" fmla="*/ 0 w 101"/>
                <a:gd name="T9" fmla="*/ 42 h 105"/>
                <a:gd name="T10" fmla="*/ 0 w 101"/>
                <a:gd name="T11" fmla="*/ 105 h 105"/>
                <a:gd name="T12" fmla="*/ 36 w 101"/>
                <a:gd name="T13" fmla="*/ 105 h 105"/>
                <a:gd name="T14" fmla="*/ 71 w 101"/>
                <a:gd name="T15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05">
                  <a:moveTo>
                    <a:pt x="71" y="83"/>
                  </a:moveTo>
                  <a:cubicBezTo>
                    <a:pt x="83" y="83"/>
                    <a:pt x="94" y="89"/>
                    <a:pt x="101" y="98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6" y="105"/>
                    <a:pt x="36" y="105"/>
                    <a:pt x="36" y="105"/>
                  </a:cubicBezTo>
                  <a:cubicBezTo>
                    <a:pt x="42" y="92"/>
                    <a:pt x="55" y="83"/>
                    <a:pt x="71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Oval 612"/>
            <p:cNvSpPr>
              <a:spLocks noChangeArrowheads="1"/>
            </p:cNvSpPr>
            <p:nvPr/>
          </p:nvSpPr>
          <p:spPr bwMode="auto">
            <a:xfrm>
              <a:off x="8990013" y="4149726"/>
              <a:ext cx="58738" cy="57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Oval 613"/>
            <p:cNvSpPr>
              <a:spLocks noChangeArrowheads="1"/>
            </p:cNvSpPr>
            <p:nvPr/>
          </p:nvSpPr>
          <p:spPr bwMode="auto">
            <a:xfrm>
              <a:off x="9175751" y="4149726"/>
              <a:ext cx="58738" cy="57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614"/>
            <p:cNvSpPr/>
            <p:nvPr/>
          </p:nvSpPr>
          <p:spPr bwMode="auto">
            <a:xfrm>
              <a:off x="9685338" y="4035426"/>
              <a:ext cx="252413" cy="98425"/>
            </a:xfrm>
            <a:custGeom>
              <a:avLst/>
              <a:gdLst>
                <a:gd name="T0" fmla="*/ 218 w 218"/>
                <a:gd name="T1" fmla="*/ 0 h 84"/>
                <a:gd name="T2" fmla="*/ 0 w 218"/>
                <a:gd name="T3" fmla="*/ 0 h 84"/>
                <a:gd name="T4" fmla="*/ 0 w 218"/>
                <a:gd name="T5" fmla="*/ 84 h 84"/>
                <a:gd name="T6" fmla="*/ 165 w 218"/>
                <a:gd name="T7" fmla="*/ 84 h 84"/>
                <a:gd name="T8" fmla="*/ 185 w 218"/>
                <a:gd name="T9" fmla="*/ 71 h 84"/>
                <a:gd name="T10" fmla="*/ 205 w 218"/>
                <a:gd name="T11" fmla="*/ 84 h 84"/>
                <a:gd name="T12" fmla="*/ 218 w 218"/>
                <a:gd name="T13" fmla="*/ 84 h 84"/>
                <a:gd name="T14" fmla="*/ 218 w 218"/>
                <a:gd name="T1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84">
                  <a:moveTo>
                    <a:pt x="2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9" y="77"/>
                    <a:pt x="176" y="71"/>
                    <a:pt x="185" y="71"/>
                  </a:cubicBezTo>
                  <a:cubicBezTo>
                    <a:pt x="194" y="71"/>
                    <a:pt x="201" y="77"/>
                    <a:pt x="205" y="84"/>
                  </a:cubicBezTo>
                  <a:cubicBezTo>
                    <a:pt x="218" y="84"/>
                    <a:pt x="218" y="84"/>
                    <a:pt x="218" y="84"/>
                  </a:cubicBezTo>
                  <a:lnTo>
                    <a:pt x="2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615"/>
            <p:cNvSpPr>
              <a:spLocks noEditPoints="1"/>
            </p:cNvSpPr>
            <p:nvPr/>
          </p:nvSpPr>
          <p:spPr bwMode="auto">
            <a:xfrm>
              <a:off x="9605963" y="4064001"/>
              <a:ext cx="66675" cy="69850"/>
            </a:xfrm>
            <a:custGeom>
              <a:avLst/>
              <a:gdLst>
                <a:gd name="T0" fmla="*/ 41 w 58"/>
                <a:gd name="T1" fmla="*/ 47 h 60"/>
                <a:gd name="T2" fmla="*/ 58 w 58"/>
                <a:gd name="T3" fmla="*/ 56 h 60"/>
                <a:gd name="T4" fmla="*/ 58 w 58"/>
                <a:gd name="T5" fmla="*/ 0 h 60"/>
                <a:gd name="T6" fmla="*/ 22 w 58"/>
                <a:gd name="T7" fmla="*/ 0 h 60"/>
                <a:gd name="T8" fmla="*/ 0 w 58"/>
                <a:gd name="T9" fmla="*/ 24 h 60"/>
                <a:gd name="T10" fmla="*/ 0 w 58"/>
                <a:gd name="T11" fmla="*/ 60 h 60"/>
                <a:gd name="T12" fmla="*/ 21 w 58"/>
                <a:gd name="T13" fmla="*/ 60 h 60"/>
                <a:gd name="T14" fmla="*/ 41 w 58"/>
                <a:gd name="T15" fmla="*/ 47 h 60"/>
                <a:gd name="T16" fmla="*/ 13 w 58"/>
                <a:gd name="T17" fmla="*/ 27 h 60"/>
                <a:gd name="T18" fmla="*/ 26 w 58"/>
                <a:gd name="T19" fmla="*/ 12 h 60"/>
                <a:gd name="T20" fmla="*/ 45 w 58"/>
                <a:gd name="T21" fmla="*/ 12 h 60"/>
                <a:gd name="T22" fmla="*/ 45 w 58"/>
                <a:gd name="T23" fmla="*/ 38 h 60"/>
                <a:gd name="T24" fmla="*/ 13 w 58"/>
                <a:gd name="T25" fmla="*/ 38 h 60"/>
                <a:gd name="T26" fmla="*/ 13 w 58"/>
                <a:gd name="T27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" h="60">
                  <a:moveTo>
                    <a:pt x="41" y="47"/>
                  </a:moveTo>
                  <a:cubicBezTo>
                    <a:pt x="48" y="47"/>
                    <a:pt x="54" y="51"/>
                    <a:pt x="58" y="56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4" y="53"/>
                    <a:pt x="32" y="47"/>
                    <a:pt x="41" y="47"/>
                  </a:cubicBezTo>
                  <a:close/>
                  <a:moveTo>
                    <a:pt x="13" y="27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13" y="38"/>
                    <a:pt x="13" y="38"/>
                    <a:pt x="13" y="38"/>
                  </a:cubicBezTo>
                  <a:lnTo>
                    <a:pt x="13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Oval 616"/>
            <p:cNvSpPr>
              <a:spLocks noChangeArrowheads="1"/>
            </p:cNvSpPr>
            <p:nvPr/>
          </p:nvSpPr>
          <p:spPr bwMode="auto">
            <a:xfrm>
              <a:off x="9636126" y="4127501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Oval 617"/>
            <p:cNvSpPr>
              <a:spLocks noChangeArrowheads="1"/>
            </p:cNvSpPr>
            <p:nvPr/>
          </p:nvSpPr>
          <p:spPr bwMode="auto">
            <a:xfrm>
              <a:off x="9883776" y="4127501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618"/>
            <p:cNvSpPr/>
            <p:nvPr/>
          </p:nvSpPr>
          <p:spPr bwMode="auto">
            <a:xfrm>
              <a:off x="469901" y="3405189"/>
              <a:ext cx="12700" cy="0"/>
            </a:xfrm>
            <a:custGeom>
              <a:avLst/>
              <a:gdLst>
                <a:gd name="T0" fmla="*/ 11 w 11"/>
                <a:gd name="T1" fmla="*/ 0 w 11"/>
                <a:gd name="T2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cubicBezTo>
                    <a:pt x="8" y="0"/>
                    <a:pt x="4" y="0"/>
                    <a:pt x="0" y="0"/>
                  </a:cubicBezTo>
                  <a:cubicBezTo>
                    <a:pt x="3" y="0"/>
                    <a:pt x="7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619"/>
            <p:cNvSpPr/>
            <p:nvPr/>
          </p:nvSpPr>
          <p:spPr bwMode="auto">
            <a:xfrm>
              <a:off x="230188" y="3260726"/>
              <a:ext cx="357188" cy="342900"/>
            </a:xfrm>
            <a:custGeom>
              <a:avLst/>
              <a:gdLst>
                <a:gd name="T0" fmla="*/ 228 w 308"/>
                <a:gd name="T1" fmla="*/ 218 h 296"/>
                <a:gd name="T2" fmla="*/ 224 w 308"/>
                <a:gd name="T3" fmla="*/ 215 h 296"/>
                <a:gd name="T4" fmla="*/ 228 w 308"/>
                <a:gd name="T5" fmla="*/ 212 h 296"/>
                <a:gd name="T6" fmla="*/ 230 w 308"/>
                <a:gd name="T7" fmla="*/ 212 h 296"/>
                <a:gd name="T8" fmla="*/ 278 w 308"/>
                <a:gd name="T9" fmla="*/ 209 h 296"/>
                <a:gd name="T10" fmla="*/ 288 w 308"/>
                <a:gd name="T11" fmla="*/ 176 h 296"/>
                <a:gd name="T12" fmla="*/ 284 w 308"/>
                <a:gd name="T13" fmla="*/ 176 h 296"/>
                <a:gd name="T14" fmla="*/ 283 w 308"/>
                <a:gd name="T15" fmla="*/ 176 h 296"/>
                <a:gd name="T16" fmla="*/ 283 w 308"/>
                <a:gd name="T17" fmla="*/ 176 h 296"/>
                <a:gd name="T18" fmla="*/ 229 w 308"/>
                <a:gd name="T19" fmla="*/ 174 h 296"/>
                <a:gd name="T20" fmla="*/ 226 w 308"/>
                <a:gd name="T21" fmla="*/ 174 h 296"/>
                <a:gd name="T22" fmla="*/ 222 w 308"/>
                <a:gd name="T23" fmla="*/ 171 h 296"/>
                <a:gd name="T24" fmla="*/ 226 w 308"/>
                <a:gd name="T25" fmla="*/ 168 h 296"/>
                <a:gd name="T26" fmla="*/ 228 w 308"/>
                <a:gd name="T27" fmla="*/ 168 h 296"/>
                <a:gd name="T28" fmla="*/ 284 w 308"/>
                <a:gd name="T29" fmla="*/ 164 h 296"/>
                <a:gd name="T30" fmla="*/ 292 w 308"/>
                <a:gd name="T31" fmla="*/ 164 h 296"/>
                <a:gd name="T32" fmla="*/ 292 w 308"/>
                <a:gd name="T33" fmla="*/ 164 h 296"/>
                <a:gd name="T34" fmla="*/ 296 w 308"/>
                <a:gd name="T35" fmla="*/ 133 h 296"/>
                <a:gd name="T36" fmla="*/ 214 w 308"/>
                <a:gd name="T37" fmla="*/ 124 h 296"/>
                <a:gd name="T38" fmla="*/ 213 w 308"/>
                <a:gd name="T39" fmla="*/ 124 h 296"/>
                <a:gd name="T40" fmla="*/ 212 w 308"/>
                <a:gd name="T41" fmla="*/ 124 h 296"/>
                <a:gd name="T42" fmla="*/ 217 w 308"/>
                <a:gd name="T43" fmla="*/ 124 h 296"/>
                <a:gd name="T44" fmla="*/ 206 w 308"/>
                <a:gd name="T45" fmla="*/ 124 h 296"/>
                <a:gd name="T46" fmla="*/ 165 w 308"/>
                <a:gd name="T47" fmla="*/ 123 h 296"/>
                <a:gd name="T48" fmla="*/ 165 w 308"/>
                <a:gd name="T49" fmla="*/ 123 h 296"/>
                <a:gd name="T50" fmla="*/ 160 w 308"/>
                <a:gd name="T51" fmla="*/ 121 h 296"/>
                <a:gd name="T52" fmla="*/ 165 w 308"/>
                <a:gd name="T53" fmla="*/ 120 h 296"/>
                <a:gd name="T54" fmla="*/ 165 w 308"/>
                <a:gd name="T55" fmla="*/ 120 h 296"/>
                <a:gd name="T56" fmla="*/ 179 w 308"/>
                <a:gd name="T57" fmla="*/ 119 h 296"/>
                <a:gd name="T58" fmla="*/ 192 w 308"/>
                <a:gd name="T59" fmla="*/ 58 h 296"/>
                <a:gd name="T60" fmla="*/ 178 w 308"/>
                <a:gd name="T61" fmla="*/ 0 h 296"/>
                <a:gd name="T62" fmla="*/ 101 w 308"/>
                <a:gd name="T63" fmla="*/ 126 h 296"/>
                <a:gd name="T64" fmla="*/ 58 w 308"/>
                <a:gd name="T65" fmla="*/ 146 h 296"/>
                <a:gd name="T66" fmla="*/ 53 w 308"/>
                <a:gd name="T67" fmla="*/ 275 h 296"/>
                <a:gd name="T68" fmla="*/ 99 w 308"/>
                <a:gd name="T69" fmla="*/ 275 h 296"/>
                <a:gd name="T70" fmla="*/ 232 w 308"/>
                <a:gd name="T71" fmla="*/ 286 h 296"/>
                <a:gd name="T72" fmla="*/ 255 w 308"/>
                <a:gd name="T73" fmla="*/ 256 h 296"/>
                <a:gd name="T74" fmla="*/ 227 w 308"/>
                <a:gd name="T75" fmla="*/ 255 h 296"/>
                <a:gd name="T76" fmla="*/ 225 w 308"/>
                <a:gd name="T77" fmla="*/ 255 h 296"/>
                <a:gd name="T78" fmla="*/ 221 w 308"/>
                <a:gd name="T79" fmla="*/ 252 h 296"/>
                <a:gd name="T80" fmla="*/ 225 w 308"/>
                <a:gd name="T81" fmla="*/ 249 h 296"/>
                <a:gd name="T82" fmla="*/ 227 w 308"/>
                <a:gd name="T83" fmla="*/ 249 h 296"/>
                <a:gd name="T84" fmla="*/ 262 w 308"/>
                <a:gd name="T85" fmla="*/ 247 h 296"/>
                <a:gd name="T86" fmla="*/ 269 w 308"/>
                <a:gd name="T87" fmla="*/ 220 h 296"/>
                <a:gd name="T88" fmla="*/ 230 w 308"/>
                <a:gd name="T89" fmla="*/ 218 h 296"/>
                <a:gd name="T90" fmla="*/ 228 w 308"/>
                <a:gd name="T91" fmla="*/ 218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8" h="296">
                  <a:moveTo>
                    <a:pt x="228" y="218"/>
                  </a:moveTo>
                  <a:cubicBezTo>
                    <a:pt x="224" y="215"/>
                    <a:pt x="224" y="215"/>
                    <a:pt x="224" y="215"/>
                  </a:cubicBezTo>
                  <a:cubicBezTo>
                    <a:pt x="228" y="212"/>
                    <a:pt x="228" y="212"/>
                    <a:pt x="228" y="212"/>
                  </a:cubicBezTo>
                  <a:cubicBezTo>
                    <a:pt x="230" y="212"/>
                    <a:pt x="230" y="212"/>
                    <a:pt x="230" y="212"/>
                  </a:cubicBezTo>
                  <a:cubicBezTo>
                    <a:pt x="232" y="212"/>
                    <a:pt x="263" y="210"/>
                    <a:pt x="278" y="209"/>
                  </a:cubicBezTo>
                  <a:cubicBezTo>
                    <a:pt x="295" y="197"/>
                    <a:pt x="292" y="183"/>
                    <a:pt x="288" y="176"/>
                  </a:cubicBezTo>
                  <a:cubicBezTo>
                    <a:pt x="287" y="176"/>
                    <a:pt x="285" y="176"/>
                    <a:pt x="284" y="176"/>
                  </a:cubicBezTo>
                  <a:cubicBezTo>
                    <a:pt x="283" y="176"/>
                    <a:pt x="283" y="176"/>
                    <a:pt x="283" y="176"/>
                  </a:cubicBezTo>
                  <a:cubicBezTo>
                    <a:pt x="283" y="176"/>
                    <a:pt x="283" y="176"/>
                    <a:pt x="283" y="176"/>
                  </a:cubicBezTo>
                  <a:cubicBezTo>
                    <a:pt x="278" y="176"/>
                    <a:pt x="231" y="174"/>
                    <a:pt x="229" y="174"/>
                  </a:cubicBezTo>
                  <a:cubicBezTo>
                    <a:pt x="226" y="174"/>
                    <a:pt x="226" y="174"/>
                    <a:pt x="226" y="174"/>
                  </a:cubicBezTo>
                  <a:cubicBezTo>
                    <a:pt x="222" y="171"/>
                    <a:pt x="222" y="171"/>
                    <a:pt x="222" y="171"/>
                  </a:cubicBezTo>
                  <a:cubicBezTo>
                    <a:pt x="226" y="168"/>
                    <a:pt x="226" y="168"/>
                    <a:pt x="226" y="168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31" y="168"/>
                    <a:pt x="280" y="164"/>
                    <a:pt x="284" y="164"/>
                  </a:cubicBezTo>
                  <a:cubicBezTo>
                    <a:pt x="290" y="164"/>
                    <a:pt x="292" y="164"/>
                    <a:pt x="292" y="164"/>
                  </a:cubicBezTo>
                  <a:cubicBezTo>
                    <a:pt x="292" y="164"/>
                    <a:pt x="292" y="164"/>
                    <a:pt x="292" y="164"/>
                  </a:cubicBezTo>
                  <a:cubicBezTo>
                    <a:pt x="302" y="155"/>
                    <a:pt x="308" y="144"/>
                    <a:pt x="296" y="133"/>
                  </a:cubicBezTo>
                  <a:cubicBezTo>
                    <a:pt x="285" y="123"/>
                    <a:pt x="243" y="125"/>
                    <a:pt x="214" y="124"/>
                  </a:cubicBezTo>
                  <a:cubicBezTo>
                    <a:pt x="213" y="124"/>
                    <a:pt x="213" y="124"/>
                    <a:pt x="213" y="124"/>
                  </a:cubicBezTo>
                  <a:cubicBezTo>
                    <a:pt x="212" y="124"/>
                    <a:pt x="212" y="124"/>
                    <a:pt x="212" y="124"/>
                  </a:cubicBezTo>
                  <a:cubicBezTo>
                    <a:pt x="212" y="124"/>
                    <a:pt x="219" y="124"/>
                    <a:pt x="217" y="124"/>
                  </a:cubicBezTo>
                  <a:cubicBezTo>
                    <a:pt x="213" y="124"/>
                    <a:pt x="209" y="124"/>
                    <a:pt x="206" y="124"/>
                  </a:cubicBezTo>
                  <a:cubicBezTo>
                    <a:pt x="192" y="123"/>
                    <a:pt x="167" y="123"/>
                    <a:pt x="165" y="123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5" y="120"/>
                    <a:pt x="165" y="120"/>
                    <a:pt x="165" y="120"/>
                  </a:cubicBezTo>
                  <a:cubicBezTo>
                    <a:pt x="165" y="120"/>
                    <a:pt x="165" y="120"/>
                    <a:pt x="165" y="120"/>
                  </a:cubicBezTo>
                  <a:cubicBezTo>
                    <a:pt x="166" y="120"/>
                    <a:pt x="169" y="120"/>
                    <a:pt x="179" y="119"/>
                  </a:cubicBezTo>
                  <a:cubicBezTo>
                    <a:pt x="165" y="90"/>
                    <a:pt x="188" y="73"/>
                    <a:pt x="192" y="58"/>
                  </a:cubicBezTo>
                  <a:cubicBezTo>
                    <a:pt x="206" y="5"/>
                    <a:pt x="178" y="0"/>
                    <a:pt x="178" y="0"/>
                  </a:cubicBezTo>
                  <a:cubicBezTo>
                    <a:pt x="178" y="0"/>
                    <a:pt x="108" y="96"/>
                    <a:pt x="101" y="126"/>
                  </a:cubicBezTo>
                  <a:cubicBezTo>
                    <a:pt x="96" y="148"/>
                    <a:pt x="67" y="146"/>
                    <a:pt x="58" y="146"/>
                  </a:cubicBezTo>
                  <a:cubicBezTo>
                    <a:pt x="10" y="144"/>
                    <a:pt x="0" y="264"/>
                    <a:pt x="53" y="275"/>
                  </a:cubicBezTo>
                  <a:cubicBezTo>
                    <a:pt x="64" y="277"/>
                    <a:pt x="76" y="265"/>
                    <a:pt x="99" y="275"/>
                  </a:cubicBezTo>
                  <a:cubicBezTo>
                    <a:pt x="149" y="296"/>
                    <a:pt x="192" y="287"/>
                    <a:pt x="232" y="286"/>
                  </a:cubicBezTo>
                  <a:cubicBezTo>
                    <a:pt x="259" y="285"/>
                    <a:pt x="257" y="266"/>
                    <a:pt x="255" y="256"/>
                  </a:cubicBezTo>
                  <a:cubicBezTo>
                    <a:pt x="242" y="256"/>
                    <a:pt x="229" y="255"/>
                    <a:pt x="227" y="255"/>
                  </a:cubicBezTo>
                  <a:cubicBezTo>
                    <a:pt x="225" y="255"/>
                    <a:pt x="225" y="255"/>
                    <a:pt x="225" y="255"/>
                  </a:cubicBezTo>
                  <a:cubicBezTo>
                    <a:pt x="221" y="252"/>
                    <a:pt x="221" y="252"/>
                    <a:pt x="221" y="252"/>
                  </a:cubicBezTo>
                  <a:cubicBezTo>
                    <a:pt x="225" y="249"/>
                    <a:pt x="225" y="249"/>
                    <a:pt x="225" y="249"/>
                  </a:cubicBezTo>
                  <a:cubicBezTo>
                    <a:pt x="227" y="249"/>
                    <a:pt x="227" y="249"/>
                    <a:pt x="227" y="249"/>
                  </a:cubicBezTo>
                  <a:cubicBezTo>
                    <a:pt x="229" y="249"/>
                    <a:pt x="247" y="248"/>
                    <a:pt x="262" y="247"/>
                  </a:cubicBezTo>
                  <a:cubicBezTo>
                    <a:pt x="275" y="237"/>
                    <a:pt x="272" y="227"/>
                    <a:pt x="269" y="220"/>
                  </a:cubicBezTo>
                  <a:cubicBezTo>
                    <a:pt x="253" y="219"/>
                    <a:pt x="232" y="218"/>
                    <a:pt x="230" y="218"/>
                  </a:cubicBezTo>
                  <a:lnTo>
                    <a:pt x="228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620"/>
            <p:cNvSpPr/>
            <p:nvPr/>
          </p:nvSpPr>
          <p:spPr bwMode="auto">
            <a:xfrm>
              <a:off x="1017588" y="3452814"/>
              <a:ext cx="14288" cy="0"/>
            </a:xfrm>
            <a:custGeom>
              <a:avLst/>
              <a:gdLst>
                <a:gd name="T0" fmla="*/ 0 w 11"/>
                <a:gd name="T1" fmla="*/ 11 w 11"/>
                <a:gd name="T2" fmla="*/ 0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1">
                  <a:moveTo>
                    <a:pt x="0" y="0"/>
                  </a:moveTo>
                  <a:cubicBezTo>
                    <a:pt x="3" y="0"/>
                    <a:pt x="7" y="0"/>
                    <a:pt x="11" y="0"/>
                  </a:cubicBezTo>
                  <a:cubicBezTo>
                    <a:pt x="8" y="0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621"/>
            <p:cNvSpPr/>
            <p:nvPr/>
          </p:nvSpPr>
          <p:spPr bwMode="auto">
            <a:xfrm>
              <a:off x="912813" y="3252789"/>
              <a:ext cx="357188" cy="342900"/>
            </a:xfrm>
            <a:custGeom>
              <a:avLst/>
              <a:gdLst>
                <a:gd name="T0" fmla="*/ 80 w 308"/>
                <a:gd name="T1" fmla="*/ 78 h 296"/>
                <a:gd name="T2" fmla="*/ 84 w 308"/>
                <a:gd name="T3" fmla="*/ 81 h 296"/>
                <a:gd name="T4" fmla="*/ 80 w 308"/>
                <a:gd name="T5" fmla="*/ 84 h 296"/>
                <a:gd name="T6" fmla="*/ 78 w 308"/>
                <a:gd name="T7" fmla="*/ 84 h 296"/>
                <a:gd name="T8" fmla="*/ 30 w 308"/>
                <a:gd name="T9" fmla="*/ 87 h 296"/>
                <a:gd name="T10" fmla="*/ 20 w 308"/>
                <a:gd name="T11" fmla="*/ 120 h 296"/>
                <a:gd name="T12" fmla="*/ 24 w 308"/>
                <a:gd name="T13" fmla="*/ 120 h 296"/>
                <a:gd name="T14" fmla="*/ 24 w 308"/>
                <a:gd name="T15" fmla="*/ 120 h 296"/>
                <a:gd name="T16" fmla="*/ 24 w 308"/>
                <a:gd name="T17" fmla="*/ 120 h 296"/>
                <a:gd name="T18" fmla="*/ 79 w 308"/>
                <a:gd name="T19" fmla="*/ 122 h 296"/>
                <a:gd name="T20" fmla="*/ 81 w 308"/>
                <a:gd name="T21" fmla="*/ 122 h 296"/>
                <a:gd name="T22" fmla="*/ 86 w 308"/>
                <a:gd name="T23" fmla="*/ 125 h 296"/>
                <a:gd name="T24" fmla="*/ 82 w 308"/>
                <a:gd name="T25" fmla="*/ 128 h 296"/>
                <a:gd name="T26" fmla="*/ 79 w 308"/>
                <a:gd name="T27" fmla="*/ 128 h 296"/>
                <a:gd name="T28" fmla="*/ 24 w 308"/>
                <a:gd name="T29" fmla="*/ 132 h 296"/>
                <a:gd name="T30" fmla="*/ 15 w 308"/>
                <a:gd name="T31" fmla="*/ 132 h 296"/>
                <a:gd name="T32" fmla="*/ 15 w 308"/>
                <a:gd name="T33" fmla="*/ 132 h 296"/>
                <a:gd name="T34" fmla="*/ 12 w 308"/>
                <a:gd name="T35" fmla="*/ 163 h 296"/>
                <a:gd name="T36" fmla="*/ 94 w 308"/>
                <a:gd name="T37" fmla="*/ 172 h 296"/>
                <a:gd name="T38" fmla="*/ 95 w 308"/>
                <a:gd name="T39" fmla="*/ 172 h 296"/>
                <a:gd name="T40" fmla="*/ 95 w 308"/>
                <a:gd name="T41" fmla="*/ 172 h 296"/>
                <a:gd name="T42" fmla="*/ 91 w 308"/>
                <a:gd name="T43" fmla="*/ 172 h 296"/>
                <a:gd name="T44" fmla="*/ 102 w 308"/>
                <a:gd name="T45" fmla="*/ 172 h 296"/>
                <a:gd name="T46" fmla="*/ 142 w 308"/>
                <a:gd name="T47" fmla="*/ 173 h 296"/>
                <a:gd name="T48" fmla="*/ 143 w 308"/>
                <a:gd name="T49" fmla="*/ 173 h 296"/>
                <a:gd name="T50" fmla="*/ 148 w 308"/>
                <a:gd name="T51" fmla="*/ 175 h 296"/>
                <a:gd name="T52" fmla="*/ 143 w 308"/>
                <a:gd name="T53" fmla="*/ 176 h 296"/>
                <a:gd name="T54" fmla="*/ 142 w 308"/>
                <a:gd name="T55" fmla="*/ 176 h 296"/>
                <a:gd name="T56" fmla="*/ 129 w 308"/>
                <a:gd name="T57" fmla="*/ 177 h 296"/>
                <a:gd name="T58" fmla="*/ 115 w 308"/>
                <a:gd name="T59" fmla="*/ 238 h 296"/>
                <a:gd name="T60" fmla="*/ 129 w 308"/>
                <a:gd name="T61" fmla="*/ 296 h 296"/>
                <a:gd name="T62" fmla="*/ 207 w 308"/>
                <a:gd name="T63" fmla="*/ 169 h 296"/>
                <a:gd name="T64" fmla="*/ 250 w 308"/>
                <a:gd name="T65" fmla="*/ 150 h 296"/>
                <a:gd name="T66" fmla="*/ 255 w 308"/>
                <a:gd name="T67" fmla="*/ 21 h 296"/>
                <a:gd name="T68" fmla="*/ 209 w 308"/>
                <a:gd name="T69" fmla="*/ 21 h 296"/>
                <a:gd name="T70" fmla="*/ 76 w 308"/>
                <a:gd name="T71" fmla="*/ 10 h 296"/>
                <a:gd name="T72" fmla="*/ 53 w 308"/>
                <a:gd name="T73" fmla="*/ 40 h 296"/>
                <a:gd name="T74" fmla="*/ 80 w 308"/>
                <a:gd name="T75" fmla="*/ 41 h 296"/>
                <a:gd name="T76" fmla="*/ 83 w 308"/>
                <a:gd name="T77" fmla="*/ 41 h 296"/>
                <a:gd name="T78" fmla="*/ 87 w 308"/>
                <a:gd name="T79" fmla="*/ 44 h 296"/>
                <a:gd name="T80" fmla="*/ 83 w 308"/>
                <a:gd name="T81" fmla="*/ 47 h 296"/>
                <a:gd name="T82" fmla="*/ 81 w 308"/>
                <a:gd name="T83" fmla="*/ 47 h 296"/>
                <a:gd name="T84" fmla="*/ 46 w 308"/>
                <a:gd name="T85" fmla="*/ 49 h 296"/>
                <a:gd name="T86" fmla="*/ 39 w 308"/>
                <a:gd name="T87" fmla="*/ 76 h 296"/>
                <a:gd name="T88" fmla="*/ 77 w 308"/>
                <a:gd name="T89" fmla="*/ 78 h 296"/>
                <a:gd name="T90" fmla="*/ 80 w 308"/>
                <a:gd name="T91" fmla="*/ 78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8" h="296">
                  <a:moveTo>
                    <a:pt x="80" y="78"/>
                  </a:moveTo>
                  <a:cubicBezTo>
                    <a:pt x="84" y="81"/>
                    <a:pt x="84" y="81"/>
                    <a:pt x="84" y="81"/>
                  </a:cubicBezTo>
                  <a:cubicBezTo>
                    <a:pt x="80" y="84"/>
                    <a:pt x="80" y="84"/>
                    <a:pt x="80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6" y="84"/>
                    <a:pt x="45" y="86"/>
                    <a:pt x="30" y="87"/>
                  </a:cubicBezTo>
                  <a:cubicBezTo>
                    <a:pt x="12" y="99"/>
                    <a:pt x="16" y="112"/>
                    <a:pt x="20" y="120"/>
                  </a:cubicBezTo>
                  <a:cubicBezTo>
                    <a:pt x="21" y="120"/>
                    <a:pt x="23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30" y="120"/>
                    <a:pt x="77" y="122"/>
                    <a:pt x="79" y="122"/>
                  </a:cubicBezTo>
                  <a:cubicBezTo>
                    <a:pt x="81" y="122"/>
                    <a:pt x="81" y="122"/>
                    <a:pt x="81" y="122"/>
                  </a:cubicBezTo>
                  <a:cubicBezTo>
                    <a:pt x="86" y="125"/>
                    <a:pt x="86" y="125"/>
                    <a:pt x="86" y="125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7" y="128"/>
                    <a:pt x="28" y="132"/>
                    <a:pt x="24" y="132"/>
                  </a:cubicBezTo>
                  <a:cubicBezTo>
                    <a:pt x="18" y="132"/>
                    <a:pt x="16" y="132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6" y="141"/>
                    <a:pt x="0" y="152"/>
                    <a:pt x="12" y="163"/>
                  </a:cubicBezTo>
                  <a:cubicBezTo>
                    <a:pt x="23" y="173"/>
                    <a:pt x="65" y="171"/>
                    <a:pt x="94" y="17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6" y="172"/>
                    <a:pt x="89" y="172"/>
                    <a:pt x="91" y="172"/>
                  </a:cubicBezTo>
                  <a:cubicBezTo>
                    <a:pt x="95" y="172"/>
                    <a:pt x="99" y="172"/>
                    <a:pt x="102" y="172"/>
                  </a:cubicBezTo>
                  <a:cubicBezTo>
                    <a:pt x="116" y="173"/>
                    <a:pt x="141" y="173"/>
                    <a:pt x="142" y="173"/>
                  </a:cubicBezTo>
                  <a:cubicBezTo>
                    <a:pt x="143" y="173"/>
                    <a:pt x="143" y="173"/>
                    <a:pt x="143" y="173"/>
                  </a:cubicBezTo>
                  <a:cubicBezTo>
                    <a:pt x="148" y="175"/>
                    <a:pt x="148" y="175"/>
                    <a:pt x="148" y="175"/>
                  </a:cubicBezTo>
                  <a:cubicBezTo>
                    <a:pt x="143" y="176"/>
                    <a:pt x="143" y="176"/>
                    <a:pt x="143" y="176"/>
                  </a:cubicBezTo>
                  <a:cubicBezTo>
                    <a:pt x="142" y="176"/>
                    <a:pt x="142" y="176"/>
                    <a:pt x="142" y="176"/>
                  </a:cubicBezTo>
                  <a:cubicBezTo>
                    <a:pt x="142" y="176"/>
                    <a:pt x="139" y="176"/>
                    <a:pt x="129" y="177"/>
                  </a:cubicBezTo>
                  <a:cubicBezTo>
                    <a:pt x="143" y="206"/>
                    <a:pt x="119" y="223"/>
                    <a:pt x="115" y="238"/>
                  </a:cubicBezTo>
                  <a:cubicBezTo>
                    <a:pt x="101" y="291"/>
                    <a:pt x="129" y="296"/>
                    <a:pt x="129" y="296"/>
                  </a:cubicBezTo>
                  <a:cubicBezTo>
                    <a:pt x="129" y="296"/>
                    <a:pt x="200" y="200"/>
                    <a:pt x="207" y="169"/>
                  </a:cubicBezTo>
                  <a:cubicBezTo>
                    <a:pt x="212" y="148"/>
                    <a:pt x="240" y="150"/>
                    <a:pt x="250" y="150"/>
                  </a:cubicBezTo>
                  <a:cubicBezTo>
                    <a:pt x="298" y="152"/>
                    <a:pt x="308" y="31"/>
                    <a:pt x="255" y="21"/>
                  </a:cubicBezTo>
                  <a:cubicBezTo>
                    <a:pt x="244" y="19"/>
                    <a:pt x="232" y="31"/>
                    <a:pt x="209" y="21"/>
                  </a:cubicBezTo>
                  <a:cubicBezTo>
                    <a:pt x="159" y="0"/>
                    <a:pt x="116" y="9"/>
                    <a:pt x="76" y="10"/>
                  </a:cubicBezTo>
                  <a:cubicBezTo>
                    <a:pt x="49" y="11"/>
                    <a:pt x="51" y="30"/>
                    <a:pt x="53" y="40"/>
                  </a:cubicBezTo>
                  <a:cubicBezTo>
                    <a:pt x="66" y="40"/>
                    <a:pt x="79" y="41"/>
                    <a:pt x="80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79" y="47"/>
                    <a:pt x="61" y="48"/>
                    <a:pt x="46" y="49"/>
                  </a:cubicBezTo>
                  <a:cubicBezTo>
                    <a:pt x="32" y="59"/>
                    <a:pt x="36" y="69"/>
                    <a:pt x="39" y="76"/>
                  </a:cubicBezTo>
                  <a:cubicBezTo>
                    <a:pt x="55" y="77"/>
                    <a:pt x="76" y="78"/>
                    <a:pt x="77" y="78"/>
                  </a:cubicBezTo>
                  <a:lnTo>
                    <a:pt x="8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622"/>
            <p:cNvSpPr/>
            <p:nvPr/>
          </p:nvSpPr>
          <p:spPr bwMode="auto">
            <a:xfrm>
              <a:off x="1616076" y="3392489"/>
              <a:ext cx="53975" cy="174625"/>
            </a:xfrm>
            <a:custGeom>
              <a:avLst/>
              <a:gdLst>
                <a:gd name="T0" fmla="*/ 38 w 47"/>
                <a:gd name="T1" fmla="*/ 36 h 151"/>
                <a:gd name="T2" fmla="*/ 46 w 47"/>
                <a:gd name="T3" fmla="*/ 0 h 151"/>
                <a:gd name="T4" fmla="*/ 17 w 47"/>
                <a:gd name="T5" fmla="*/ 0 h 151"/>
                <a:gd name="T6" fmla="*/ 0 w 47"/>
                <a:gd name="T7" fmla="*/ 53 h 151"/>
                <a:gd name="T8" fmla="*/ 0 w 47"/>
                <a:gd name="T9" fmla="*/ 98 h 151"/>
                <a:gd name="T10" fmla="*/ 17 w 47"/>
                <a:gd name="T11" fmla="*/ 151 h 151"/>
                <a:gd name="T12" fmla="*/ 47 w 47"/>
                <a:gd name="T13" fmla="*/ 151 h 151"/>
                <a:gd name="T14" fmla="*/ 38 w 47"/>
                <a:gd name="T15" fmla="*/ 114 h 151"/>
                <a:gd name="T16" fmla="*/ 38 w 47"/>
                <a:gd name="T17" fmla="*/ 3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1">
                  <a:moveTo>
                    <a:pt x="38" y="36"/>
                  </a:moveTo>
                  <a:cubicBezTo>
                    <a:pt x="38" y="27"/>
                    <a:pt x="41" y="13"/>
                    <a:pt x="4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39"/>
                    <a:pt x="0" y="5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2"/>
                    <a:pt x="8" y="151"/>
                    <a:pt x="17" y="151"/>
                  </a:cubicBezTo>
                  <a:cubicBezTo>
                    <a:pt x="47" y="151"/>
                    <a:pt x="47" y="151"/>
                    <a:pt x="47" y="151"/>
                  </a:cubicBezTo>
                  <a:cubicBezTo>
                    <a:pt x="41" y="137"/>
                    <a:pt x="38" y="123"/>
                    <a:pt x="38" y="114"/>
                  </a:cubicBezTo>
                  <a:lnTo>
                    <a:pt x="3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623"/>
            <p:cNvSpPr/>
            <p:nvPr/>
          </p:nvSpPr>
          <p:spPr bwMode="auto">
            <a:xfrm>
              <a:off x="1679576" y="3260726"/>
              <a:ext cx="209550" cy="334963"/>
            </a:xfrm>
            <a:custGeom>
              <a:avLst/>
              <a:gdLst>
                <a:gd name="T0" fmla="*/ 17 w 180"/>
                <a:gd name="T1" fmla="*/ 100 h 289"/>
                <a:gd name="T2" fmla="*/ 0 w 180"/>
                <a:gd name="T3" fmla="*/ 149 h 289"/>
                <a:gd name="T4" fmla="*/ 0 w 180"/>
                <a:gd name="T5" fmla="*/ 227 h 289"/>
                <a:gd name="T6" fmla="*/ 36 w 180"/>
                <a:gd name="T7" fmla="*/ 289 h 289"/>
                <a:gd name="T8" fmla="*/ 131 w 180"/>
                <a:gd name="T9" fmla="*/ 289 h 289"/>
                <a:gd name="T10" fmla="*/ 166 w 180"/>
                <a:gd name="T11" fmla="*/ 255 h 289"/>
                <a:gd name="T12" fmla="*/ 167 w 180"/>
                <a:gd name="T13" fmla="*/ 253 h 289"/>
                <a:gd name="T14" fmla="*/ 94 w 180"/>
                <a:gd name="T15" fmla="*/ 253 h 289"/>
                <a:gd name="T16" fmla="*/ 82 w 180"/>
                <a:gd name="T17" fmla="*/ 241 h 289"/>
                <a:gd name="T18" fmla="*/ 94 w 180"/>
                <a:gd name="T19" fmla="*/ 230 h 289"/>
                <a:gd name="T20" fmla="*/ 169 w 180"/>
                <a:gd name="T21" fmla="*/ 230 h 289"/>
                <a:gd name="T22" fmla="*/ 172 w 180"/>
                <a:gd name="T23" fmla="*/ 199 h 289"/>
                <a:gd name="T24" fmla="*/ 94 w 180"/>
                <a:gd name="T25" fmla="*/ 199 h 289"/>
                <a:gd name="T26" fmla="*/ 82 w 180"/>
                <a:gd name="T27" fmla="*/ 188 h 289"/>
                <a:gd name="T28" fmla="*/ 94 w 180"/>
                <a:gd name="T29" fmla="*/ 177 h 289"/>
                <a:gd name="T30" fmla="*/ 175 w 180"/>
                <a:gd name="T31" fmla="*/ 177 h 289"/>
                <a:gd name="T32" fmla="*/ 178 w 180"/>
                <a:gd name="T33" fmla="*/ 146 h 289"/>
                <a:gd name="T34" fmla="*/ 94 w 180"/>
                <a:gd name="T35" fmla="*/ 146 h 289"/>
                <a:gd name="T36" fmla="*/ 82 w 180"/>
                <a:gd name="T37" fmla="*/ 135 h 289"/>
                <a:gd name="T38" fmla="*/ 94 w 180"/>
                <a:gd name="T39" fmla="*/ 124 h 289"/>
                <a:gd name="T40" fmla="*/ 180 w 180"/>
                <a:gd name="T41" fmla="*/ 124 h 289"/>
                <a:gd name="T42" fmla="*/ 180 w 180"/>
                <a:gd name="T43" fmla="*/ 121 h 289"/>
                <a:gd name="T44" fmla="*/ 145 w 180"/>
                <a:gd name="T45" fmla="*/ 87 h 289"/>
                <a:gd name="T46" fmla="*/ 82 w 180"/>
                <a:gd name="T47" fmla="*/ 87 h 289"/>
                <a:gd name="T48" fmla="*/ 84 w 180"/>
                <a:gd name="T49" fmla="*/ 71 h 289"/>
                <a:gd name="T50" fmla="*/ 90 w 180"/>
                <a:gd name="T51" fmla="*/ 38 h 289"/>
                <a:gd name="T52" fmla="*/ 64 w 180"/>
                <a:gd name="T53" fmla="*/ 2 h 289"/>
                <a:gd name="T54" fmla="*/ 29 w 180"/>
                <a:gd name="T55" fmla="*/ 28 h 289"/>
                <a:gd name="T56" fmla="*/ 21 w 180"/>
                <a:gd name="T57" fmla="*/ 74 h 289"/>
                <a:gd name="T58" fmla="*/ 17 w 180"/>
                <a:gd name="T59" fmla="*/ 10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0" h="289">
                  <a:moveTo>
                    <a:pt x="17" y="100"/>
                  </a:moveTo>
                  <a:cubicBezTo>
                    <a:pt x="7" y="114"/>
                    <a:pt x="0" y="137"/>
                    <a:pt x="0" y="149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46"/>
                    <a:pt x="16" y="289"/>
                    <a:pt x="36" y="289"/>
                  </a:cubicBezTo>
                  <a:cubicBezTo>
                    <a:pt x="131" y="289"/>
                    <a:pt x="131" y="289"/>
                    <a:pt x="131" y="289"/>
                  </a:cubicBezTo>
                  <a:cubicBezTo>
                    <a:pt x="150" y="289"/>
                    <a:pt x="166" y="274"/>
                    <a:pt x="166" y="255"/>
                  </a:cubicBezTo>
                  <a:cubicBezTo>
                    <a:pt x="167" y="253"/>
                    <a:pt x="167" y="253"/>
                    <a:pt x="167" y="253"/>
                  </a:cubicBezTo>
                  <a:cubicBezTo>
                    <a:pt x="94" y="253"/>
                    <a:pt x="94" y="253"/>
                    <a:pt x="94" y="253"/>
                  </a:cubicBezTo>
                  <a:cubicBezTo>
                    <a:pt x="87" y="253"/>
                    <a:pt x="82" y="248"/>
                    <a:pt x="82" y="241"/>
                  </a:cubicBezTo>
                  <a:cubicBezTo>
                    <a:pt x="82" y="235"/>
                    <a:pt x="87" y="230"/>
                    <a:pt x="94" y="230"/>
                  </a:cubicBezTo>
                  <a:cubicBezTo>
                    <a:pt x="169" y="230"/>
                    <a:pt x="169" y="230"/>
                    <a:pt x="169" y="230"/>
                  </a:cubicBezTo>
                  <a:cubicBezTo>
                    <a:pt x="172" y="199"/>
                    <a:pt x="172" y="199"/>
                    <a:pt x="172" y="199"/>
                  </a:cubicBezTo>
                  <a:cubicBezTo>
                    <a:pt x="94" y="199"/>
                    <a:pt x="94" y="199"/>
                    <a:pt x="94" y="199"/>
                  </a:cubicBezTo>
                  <a:cubicBezTo>
                    <a:pt x="87" y="199"/>
                    <a:pt x="82" y="194"/>
                    <a:pt x="82" y="188"/>
                  </a:cubicBezTo>
                  <a:cubicBezTo>
                    <a:pt x="82" y="182"/>
                    <a:pt x="87" y="177"/>
                    <a:pt x="94" y="177"/>
                  </a:cubicBezTo>
                  <a:cubicBezTo>
                    <a:pt x="175" y="177"/>
                    <a:pt x="175" y="177"/>
                    <a:pt x="175" y="177"/>
                  </a:cubicBezTo>
                  <a:cubicBezTo>
                    <a:pt x="178" y="146"/>
                    <a:pt x="178" y="146"/>
                    <a:pt x="178" y="146"/>
                  </a:cubicBezTo>
                  <a:cubicBezTo>
                    <a:pt x="94" y="146"/>
                    <a:pt x="94" y="146"/>
                    <a:pt x="94" y="146"/>
                  </a:cubicBezTo>
                  <a:cubicBezTo>
                    <a:pt x="87" y="146"/>
                    <a:pt x="82" y="141"/>
                    <a:pt x="82" y="135"/>
                  </a:cubicBezTo>
                  <a:cubicBezTo>
                    <a:pt x="82" y="129"/>
                    <a:pt x="87" y="124"/>
                    <a:pt x="94" y="124"/>
                  </a:cubicBezTo>
                  <a:cubicBezTo>
                    <a:pt x="180" y="124"/>
                    <a:pt x="180" y="124"/>
                    <a:pt x="180" y="124"/>
                  </a:cubicBezTo>
                  <a:cubicBezTo>
                    <a:pt x="180" y="121"/>
                    <a:pt x="180" y="121"/>
                    <a:pt x="180" y="121"/>
                  </a:cubicBezTo>
                  <a:cubicBezTo>
                    <a:pt x="180" y="102"/>
                    <a:pt x="164" y="87"/>
                    <a:pt x="145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2" y="21"/>
                    <a:pt x="81" y="5"/>
                    <a:pt x="64" y="2"/>
                  </a:cubicBezTo>
                  <a:cubicBezTo>
                    <a:pt x="47" y="0"/>
                    <a:pt x="32" y="11"/>
                    <a:pt x="29" y="28"/>
                  </a:cubicBezTo>
                  <a:cubicBezTo>
                    <a:pt x="21" y="74"/>
                    <a:pt x="21" y="74"/>
                    <a:pt x="21" y="74"/>
                  </a:cubicBezTo>
                  <a:lnTo>
                    <a:pt x="17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624"/>
            <p:cNvSpPr/>
            <p:nvPr/>
          </p:nvSpPr>
          <p:spPr bwMode="auto">
            <a:xfrm>
              <a:off x="2501901" y="3292476"/>
              <a:ext cx="53975" cy="174625"/>
            </a:xfrm>
            <a:custGeom>
              <a:avLst/>
              <a:gdLst>
                <a:gd name="T0" fmla="*/ 9 w 47"/>
                <a:gd name="T1" fmla="*/ 115 h 151"/>
                <a:gd name="T2" fmla="*/ 1 w 47"/>
                <a:gd name="T3" fmla="*/ 151 h 151"/>
                <a:gd name="T4" fmla="*/ 30 w 47"/>
                <a:gd name="T5" fmla="*/ 151 h 151"/>
                <a:gd name="T6" fmla="*/ 47 w 47"/>
                <a:gd name="T7" fmla="*/ 98 h 151"/>
                <a:gd name="T8" fmla="*/ 47 w 47"/>
                <a:gd name="T9" fmla="*/ 53 h 151"/>
                <a:gd name="T10" fmla="*/ 30 w 47"/>
                <a:gd name="T11" fmla="*/ 0 h 151"/>
                <a:gd name="T12" fmla="*/ 0 w 47"/>
                <a:gd name="T13" fmla="*/ 0 h 151"/>
                <a:gd name="T14" fmla="*/ 9 w 47"/>
                <a:gd name="T15" fmla="*/ 36 h 151"/>
                <a:gd name="T16" fmla="*/ 9 w 47"/>
                <a:gd name="T17" fmla="*/ 11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1">
                  <a:moveTo>
                    <a:pt x="9" y="115"/>
                  </a:moveTo>
                  <a:cubicBezTo>
                    <a:pt x="9" y="124"/>
                    <a:pt x="6" y="137"/>
                    <a:pt x="1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9" y="151"/>
                    <a:pt x="47" y="112"/>
                    <a:pt x="47" y="98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39"/>
                    <a:pt x="39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4"/>
                    <a:pt x="9" y="28"/>
                    <a:pt x="9" y="36"/>
                  </a:cubicBezTo>
                  <a:lnTo>
                    <a:pt x="9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625"/>
            <p:cNvSpPr/>
            <p:nvPr/>
          </p:nvSpPr>
          <p:spPr bwMode="auto">
            <a:xfrm>
              <a:off x="2284413" y="3263901"/>
              <a:ext cx="207963" cy="334963"/>
            </a:xfrm>
            <a:custGeom>
              <a:avLst/>
              <a:gdLst>
                <a:gd name="T0" fmla="*/ 163 w 180"/>
                <a:gd name="T1" fmla="*/ 189 h 289"/>
                <a:gd name="T2" fmla="*/ 180 w 180"/>
                <a:gd name="T3" fmla="*/ 140 h 289"/>
                <a:gd name="T4" fmla="*/ 180 w 180"/>
                <a:gd name="T5" fmla="*/ 61 h 289"/>
                <a:gd name="T6" fmla="*/ 144 w 180"/>
                <a:gd name="T7" fmla="*/ 0 h 289"/>
                <a:gd name="T8" fmla="*/ 49 w 180"/>
                <a:gd name="T9" fmla="*/ 0 h 289"/>
                <a:gd name="T10" fmla="*/ 14 w 180"/>
                <a:gd name="T11" fmla="*/ 33 h 289"/>
                <a:gd name="T12" fmla="*/ 13 w 180"/>
                <a:gd name="T13" fmla="*/ 36 h 289"/>
                <a:gd name="T14" fmla="*/ 86 w 180"/>
                <a:gd name="T15" fmla="*/ 36 h 289"/>
                <a:gd name="T16" fmla="*/ 98 w 180"/>
                <a:gd name="T17" fmla="*/ 47 h 289"/>
                <a:gd name="T18" fmla="*/ 86 w 180"/>
                <a:gd name="T19" fmla="*/ 59 h 289"/>
                <a:gd name="T20" fmla="*/ 11 w 180"/>
                <a:gd name="T21" fmla="*/ 59 h 289"/>
                <a:gd name="T22" fmla="*/ 8 w 180"/>
                <a:gd name="T23" fmla="*/ 89 h 289"/>
                <a:gd name="T24" fmla="*/ 86 w 180"/>
                <a:gd name="T25" fmla="*/ 89 h 289"/>
                <a:gd name="T26" fmla="*/ 98 w 180"/>
                <a:gd name="T27" fmla="*/ 101 h 289"/>
                <a:gd name="T28" fmla="*/ 86 w 180"/>
                <a:gd name="T29" fmla="*/ 112 h 289"/>
                <a:gd name="T30" fmla="*/ 5 w 180"/>
                <a:gd name="T31" fmla="*/ 112 h 289"/>
                <a:gd name="T32" fmla="*/ 2 w 180"/>
                <a:gd name="T33" fmla="*/ 143 h 289"/>
                <a:gd name="T34" fmla="*/ 86 w 180"/>
                <a:gd name="T35" fmla="*/ 143 h 289"/>
                <a:gd name="T36" fmla="*/ 98 w 180"/>
                <a:gd name="T37" fmla="*/ 154 h 289"/>
                <a:gd name="T38" fmla="*/ 86 w 180"/>
                <a:gd name="T39" fmla="*/ 165 h 289"/>
                <a:gd name="T40" fmla="*/ 0 w 180"/>
                <a:gd name="T41" fmla="*/ 165 h 289"/>
                <a:gd name="T42" fmla="*/ 0 w 180"/>
                <a:gd name="T43" fmla="*/ 168 h 289"/>
                <a:gd name="T44" fmla="*/ 35 w 180"/>
                <a:gd name="T45" fmla="*/ 201 h 289"/>
                <a:gd name="T46" fmla="*/ 98 w 180"/>
                <a:gd name="T47" fmla="*/ 201 h 289"/>
                <a:gd name="T48" fmla="*/ 96 w 180"/>
                <a:gd name="T49" fmla="*/ 218 h 289"/>
                <a:gd name="T50" fmla="*/ 90 w 180"/>
                <a:gd name="T51" fmla="*/ 251 h 289"/>
                <a:gd name="T52" fmla="*/ 116 w 180"/>
                <a:gd name="T53" fmla="*/ 287 h 289"/>
                <a:gd name="T54" fmla="*/ 151 w 180"/>
                <a:gd name="T55" fmla="*/ 261 h 289"/>
                <a:gd name="T56" fmla="*/ 159 w 180"/>
                <a:gd name="T57" fmla="*/ 215 h 289"/>
                <a:gd name="T58" fmla="*/ 163 w 180"/>
                <a:gd name="T59" fmla="*/ 1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0" h="289">
                  <a:moveTo>
                    <a:pt x="163" y="189"/>
                  </a:moveTo>
                  <a:cubicBezTo>
                    <a:pt x="173" y="175"/>
                    <a:pt x="180" y="152"/>
                    <a:pt x="180" y="140"/>
                  </a:cubicBezTo>
                  <a:cubicBezTo>
                    <a:pt x="180" y="61"/>
                    <a:pt x="180" y="61"/>
                    <a:pt x="180" y="61"/>
                  </a:cubicBezTo>
                  <a:cubicBezTo>
                    <a:pt x="180" y="43"/>
                    <a:pt x="164" y="0"/>
                    <a:pt x="14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0" y="0"/>
                    <a:pt x="14" y="15"/>
                    <a:pt x="14" y="33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93" y="36"/>
                    <a:pt x="98" y="41"/>
                    <a:pt x="98" y="47"/>
                  </a:cubicBezTo>
                  <a:cubicBezTo>
                    <a:pt x="98" y="54"/>
                    <a:pt x="93" y="59"/>
                    <a:pt x="86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93" y="89"/>
                    <a:pt x="98" y="94"/>
                    <a:pt x="98" y="101"/>
                  </a:cubicBezTo>
                  <a:cubicBezTo>
                    <a:pt x="98" y="107"/>
                    <a:pt x="93" y="112"/>
                    <a:pt x="86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2" y="143"/>
                    <a:pt x="2" y="143"/>
                    <a:pt x="2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93" y="143"/>
                    <a:pt x="98" y="148"/>
                    <a:pt x="98" y="154"/>
                  </a:cubicBezTo>
                  <a:cubicBezTo>
                    <a:pt x="98" y="160"/>
                    <a:pt x="93" y="165"/>
                    <a:pt x="86" y="165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86"/>
                    <a:pt x="16" y="201"/>
                    <a:pt x="35" y="201"/>
                  </a:cubicBezTo>
                  <a:cubicBezTo>
                    <a:pt x="98" y="201"/>
                    <a:pt x="98" y="201"/>
                    <a:pt x="98" y="201"/>
                  </a:cubicBezTo>
                  <a:cubicBezTo>
                    <a:pt x="96" y="218"/>
                    <a:pt x="96" y="218"/>
                    <a:pt x="96" y="218"/>
                  </a:cubicBezTo>
                  <a:cubicBezTo>
                    <a:pt x="90" y="251"/>
                    <a:pt x="90" y="251"/>
                    <a:pt x="90" y="251"/>
                  </a:cubicBezTo>
                  <a:cubicBezTo>
                    <a:pt x="88" y="268"/>
                    <a:pt x="99" y="284"/>
                    <a:pt x="116" y="287"/>
                  </a:cubicBezTo>
                  <a:cubicBezTo>
                    <a:pt x="132" y="289"/>
                    <a:pt x="148" y="278"/>
                    <a:pt x="151" y="261"/>
                  </a:cubicBezTo>
                  <a:cubicBezTo>
                    <a:pt x="159" y="215"/>
                    <a:pt x="159" y="215"/>
                    <a:pt x="159" y="215"/>
                  </a:cubicBezTo>
                  <a:lnTo>
                    <a:pt x="163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626"/>
            <p:cNvSpPr>
              <a:spLocks noEditPoints="1"/>
            </p:cNvSpPr>
            <p:nvPr/>
          </p:nvSpPr>
          <p:spPr bwMode="auto">
            <a:xfrm>
              <a:off x="9604376" y="2032001"/>
              <a:ext cx="268288" cy="185738"/>
            </a:xfrm>
            <a:custGeom>
              <a:avLst/>
              <a:gdLst>
                <a:gd name="T0" fmla="*/ 232 w 232"/>
                <a:gd name="T1" fmla="*/ 45 h 160"/>
                <a:gd name="T2" fmla="*/ 187 w 232"/>
                <a:gd name="T3" fmla="*/ 0 h 160"/>
                <a:gd name="T4" fmla="*/ 147 w 232"/>
                <a:gd name="T5" fmla="*/ 25 h 160"/>
                <a:gd name="T6" fmla="*/ 119 w 232"/>
                <a:gd name="T7" fmla="*/ 18 h 160"/>
                <a:gd name="T8" fmla="*/ 64 w 232"/>
                <a:gd name="T9" fmla="*/ 51 h 160"/>
                <a:gd name="T10" fmla="*/ 48 w 232"/>
                <a:gd name="T11" fmla="*/ 46 h 160"/>
                <a:gd name="T12" fmla="*/ 19 w 232"/>
                <a:gd name="T13" fmla="*/ 75 h 160"/>
                <a:gd name="T14" fmla="*/ 20 w 232"/>
                <a:gd name="T15" fmla="*/ 83 h 160"/>
                <a:gd name="T16" fmla="*/ 0 w 232"/>
                <a:gd name="T17" fmla="*/ 118 h 160"/>
                <a:gd name="T18" fmla="*/ 40 w 232"/>
                <a:gd name="T19" fmla="*/ 160 h 160"/>
                <a:gd name="T20" fmla="*/ 40 w 232"/>
                <a:gd name="T21" fmla="*/ 160 h 160"/>
                <a:gd name="T22" fmla="*/ 42 w 232"/>
                <a:gd name="T23" fmla="*/ 160 h 160"/>
                <a:gd name="T24" fmla="*/ 42 w 232"/>
                <a:gd name="T25" fmla="*/ 160 h 160"/>
                <a:gd name="T26" fmla="*/ 43 w 232"/>
                <a:gd name="T27" fmla="*/ 160 h 160"/>
                <a:gd name="T28" fmla="*/ 161 w 232"/>
                <a:gd name="T29" fmla="*/ 160 h 160"/>
                <a:gd name="T30" fmla="*/ 163 w 232"/>
                <a:gd name="T31" fmla="*/ 160 h 160"/>
                <a:gd name="T32" fmla="*/ 195 w 232"/>
                <a:gd name="T33" fmla="*/ 146 h 160"/>
                <a:gd name="T34" fmla="*/ 196 w 232"/>
                <a:gd name="T35" fmla="*/ 146 h 160"/>
                <a:gd name="T36" fmla="*/ 196 w 232"/>
                <a:gd name="T37" fmla="*/ 144 h 160"/>
                <a:gd name="T38" fmla="*/ 204 w 232"/>
                <a:gd name="T39" fmla="*/ 119 h 160"/>
                <a:gd name="T40" fmla="*/ 192 w 232"/>
                <a:gd name="T41" fmla="*/ 90 h 160"/>
                <a:gd name="T42" fmla="*/ 232 w 232"/>
                <a:gd name="T43" fmla="*/ 45 h 160"/>
                <a:gd name="T44" fmla="*/ 163 w 232"/>
                <a:gd name="T45" fmla="*/ 146 h 160"/>
                <a:gd name="T46" fmla="*/ 162 w 232"/>
                <a:gd name="T47" fmla="*/ 146 h 160"/>
                <a:gd name="T48" fmla="*/ 162 w 232"/>
                <a:gd name="T49" fmla="*/ 146 h 160"/>
                <a:gd name="T50" fmla="*/ 161 w 232"/>
                <a:gd name="T51" fmla="*/ 146 h 160"/>
                <a:gd name="T52" fmla="*/ 43 w 232"/>
                <a:gd name="T53" fmla="*/ 146 h 160"/>
                <a:gd name="T54" fmla="*/ 42 w 232"/>
                <a:gd name="T55" fmla="*/ 146 h 160"/>
                <a:gd name="T56" fmla="*/ 42 w 232"/>
                <a:gd name="T57" fmla="*/ 146 h 160"/>
                <a:gd name="T58" fmla="*/ 42 w 232"/>
                <a:gd name="T59" fmla="*/ 146 h 160"/>
                <a:gd name="T60" fmla="*/ 14 w 232"/>
                <a:gd name="T61" fmla="*/ 118 h 160"/>
                <a:gd name="T62" fmla="*/ 28 w 232"/>
                <a:gd name="T63" fmla="*/ 94 h 160"/>
                <a:gd name="T64" fmla="*/ 37 w 232"/>
                <a:gd name="T65" fmla="*/ 89 h 160"/>
                <a:gd name="T66" fmla="*/ 34 w 232"/>
                <a:gd name="T67" fmla="*/ 80 h 160"/>
                <a:gd name="T68" fmla="*/ 33 w 232"/>
                <a:gd name="T69" fmla="*/ 75 h 160"/>
                <a:gd name="T70" fmla="*/ 48 w 232"/>
                <a:gd name="T71" fmla="*/ 60 h 160"/>
                <a:gd name="T72" fmla="*/ 57 w 232"/>
                <a:gd name="T73" fmla="*/ 63 h 160"/>
                <a:gd name="T74" fmla="*/ 70 w 232"/>
                <a:gd name="T75" fmla="*/ 73 h 160"/>
                <a:gd name="T76" fmla="*/ 76 w 232"/>
                <a:gd name="T77" fmla="*/ 59 h 160"/>
                <a:gd name="T78" fmla="*/ 119 w 232"/>
                <a:gd name="T79" fmla="*/ 32 h 160"/>
                <a:gd name="T80" fmla="*/ 166 w 232"/>
                <a:gd name="T81" fmla="*/ 79 h 160"/>
                <a:gd name="T82" fmla="*/ 166 w 232"/>
                <a:gd name="T83" fmla="*/ 81 h 160"/>
                <a:gd name="T84" fmla="*/ 166 w 232"/>
                <a:gd name="T85" fmla="*/ 82 h 160"/>
                <a:gd name="T86" fmla="*/ 166 w 232"/>
                <a:gd name="T87" fmla="*/ 91 h 160"/>
                <a:gd name="T88" fmla="*/ 174 w 232"/>
                <a:gd name="T89" fmla="*/ 94 h 160"/>
                <a:gd name="T90" fmla="*/ 190 w 232"/>
                <a:gd name="T91" fmla="*/ 119 h 160"/>
                <a:gd name="T92" fmla="*/ 163 w 232"/>
                <a:gd name="T93" fmla="*/ 146 h 160"/>
                <a:gd name="T94" fmla="*/ 163 w 232"/>
                <a:gd name="T95" fmla="*/ 14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2" h="160">
                  <a:moveTo>
                    <a:pt x="232" y="45"/>
                  </a:moveTo>
                  <a:cubicBezTo>
                    <a:pt x="232" y="20"/>
                    <a:pt x="212" y="0"/>
                    <a:pt x="187" y="0"/>
                  </a:cubicBezTo>
                  <a:cubicBezTo>
                    <a:pt x="170" y="0"/>
                    <a:pt x="155" y="10"/>
                    <a:pt x="147" y="25"/>
                  </a:cubicBezTo>
                  <a:cubicBezTo>
                    <a:pt x="139" y="20"/>
                    <a:pt x="129" y="18"/>
                    <a:pt x="119" y="18"/>
                  </a:cubicBezTo>
                  <a:cubicBezTo>
                    <a:pt x="95" y="18"/>
                    <a:pt x="75" y="31"/>
                    <a:pt x="64" y="51"/>
                  </a:cubicBezTo>
                  <a:cubicBezTo>
                    <a:pt x="60" y="48"/>
                    <a:pt x="54" y="46"/>
                    <a:pt x="48" y="46"/>
                  </a:cubicBezTo>
                  <a:cubicBezTo>
                    <a:pt x="32" y="46"/>
                    <a:pt x="19" y="59"/>
                    <a:pt x="19" y="75"/>
                  </a:cubicBezTo>
                  <a:cubicBezTo>
                    <a:pt x="19" y="78"/>
                    <a:pt x="19" y="80"/>
                    <a:pt x="20" y="83"/>
                  </a:cubicBezTo>
                  <a:cubicBezTo>
                    <a:pt x="8" y="90"/>
                    <a:pt x="0" y="103"/>
                    <a:pt x="0" y="118"/>
                  </a:cubicBezTo>
                  <a:cubicBezTo>
                    <a:pt x="0" y="141"/>
                    <a:pt x="18" y="159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2" y="160"/>
                    <a:pt x="42" y="160"/>
                    <a:pt x="42" y="160"/>
                  </a:cubicBezTo>
                  <a:cubicBezTo>
                    <a:pt x="42" y="160"/>
                    <a:pt x="42" y="160"/>
                    <a:pt x="42" y="160"/>
                  </a:cubicBezTo>
                  <a:cubicBezTo>
                    <a:pt x="43" y="160"/>
                    <a:pt x="43" y="160"/>
                    <a:pt x="43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2" y="160"/>
                    <a:pt x="163" y="160"/>
                    <a:pt x="163" y="160"/>
                  </a:cubicBezTo>
                  <a:cubicBezTo>
                    <a:pt x="176" y="160"/>
                    <a:pt x="187" y="155"/>
                    <a:pt x="195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4"/>
                    <a:pt x="196" y="144"/>
                    <a:pt x="196" y="144"/>
                  </a:cubicBezTo>
                  <a:cubicBezTo>
                    <a:pt x="201" y="137"/>
                    <a:pt x="204" y="129"/>
                    <a:pt x="204" y="119"/>
                  </a:cubicBezTo>
                  <a:cubicBezTo>
                    <a:pt x="204" y="108"/>
                    <a:pt x="200" y="97"/>
                    <a:pt x="192" y="90"/>
                  </a:cubicBezTo>
                  <a:cubicBezTo>
                    <a:pt x="214" y="87"/>
                    <a:pt x="232" y="68"/>
                    <a:pt x="232" y="45"/>
                  </a:cubicBezTo>
                  <a:close/>
                  <a:moveTo>
                    <a:pt x="163" y="146"/>
                  </a:moveTo>
                  <a:cubicBezTo>
                    <a:pt x="162" y="146"/>
                    <a:pt x="162" y="146"/>
                    <a:pt x="162" y="146"/>
                  </a:cubicBezTo>
                  <a:cubicBezTo>
                    <a:pt x="162" y="146"/>
                    <a:pt x="162" y="146"/>
                    <a:pt x="162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27" y="146"/>
                    <a:pt x="14" y="133"/>
                    <a:pt x="14" y="118"/>
                  </a:cubicBezTo>
                  <a:cubicBezTo>
                    <a:pt x="14" y="108"/>
                    <a:pt x="20" y="99"/>
                    <a:pt x="28" y="94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3" y="78"/>
                    <a:pt x="33" y="77"/>
                    <a:pt x="33" y="75"/>
                  </a:cubicBezTo>
                  <a:cubicBezTo>
                    <a:pt x="33" y="67"/>
                    <a:pt x="40" y="60"/>
                    <a:pt x="48" y="60"/>
                  </a:cubicBezTo>
                  <a:cubicBezTo>
                    <a:pt x="51" y="60"/>
                    <a:pt x="55" y="61"/>
                    <a:pt x="57" y="6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4" y="42"/>
                    <a:pt x="101" y="32"/>
                    <a:pt x="119" y="32"/>
                  </a:cubicBezTo>
                  <a:cubicBezTo>
                    <a:pt x="145" y="32"/>
                    <a:pt x="166" y="53"/>
                    <a:pt x="166" y="79"/>
                  </a:cubicBezTo>
                  <a:cubicBezTo>
                    <a:pt x="166" y="80"/>
                    <a:pt x="166" y="80"/>
                    <a:pt x="166" y="81"/>
                  </a:cubicBezTo>
                  <a:cubicBezTo>
                    <a:pt x="166" y="82"/>
                    <a:pt x="166" y="82"/>
                    <a:pt x="166" y="82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74" y="94"/>
                    <a:pt x="174" y="94"/>
                    <a:pt x="174" y="94"/>
                  </a:cubicBezTo>
                  <a:cubicBezTo>
                    <a:pt x="184" y="98"/>
                    <a:pt x="190" y="108"/>
                    <a:pt x="190" y="119"/>
                  </a:cubicBezTo>
                  <a:cubicBezTo>
                    <a:pt x="190" y="134"/>
                    <a:pt x="178" y="146"/>
                    <a:pt x="163" y="146"/>
                  </a:cubicBezTo>
                  <a:cubicBezTo>
                    <a:pt x="163" y="146"/>
                    <a:pt x="163" y="146"/>
                    <a:pt x="163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Rectangle 627"/>
            <p:cNvSpPr>
              <a:spLocks noChangeArrowheads="1"/>
            </p:cNvSpPr>
            <p:nvPr/>
          </p:nvSpPr>
          <p:spPr bwMode="auto">
            <a:xfrm>
              <a:off x="9810751" y="1966914"/>
              <a:ext cx="20638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Rectangle 628"/>
            <p:cNvSpPr>
              <a:spLocks noChangeArrowheads="1"/>
            </p:cNvSpPr>
            <p:nvPr/>
          </p:nvSpPr>
          <p:spPr bwMode="auto">
            <a:xfrm>
              <a:off x="9902826" y="2073276"/>
              <a:ext cx="3492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629"/>
            <p:cNvSpPr/>
            <p:nvPr/>
          </p:nvSpPr>
          <p:spPr bwMode="auto">
            <a:xfrm>
              <a:off x="9872663" y="1993901"/>
              <a:ext cx="38100" cy="39688"/>
            </a:xfrm>
            <a:custGeom>
              <a:avLst/>
              <a:gdLst>
                <a:gd name="T0" fmla="*/ 24 w 24"/>
                <a:gd name="T1" fmla="*/ 10 h 25"/>
                <a:gd name="T2" fmla="*/ 15 w 24"/>
                <a:gd name="T3" fmla="*/ 0 h 25"/>
                <a:gd name="T4" fmla="*/ 0 w 24"/>
                <a:gd name="T5" fmla="*/ 16 h 25"/>
                <a:gd name="T6" fmla="*/ 8 w 24"/>
                <a:gd name="T7" fmla="*/ 25 h 25"/>
                <a:gd name="T8" fmla="*/ 24 w 24"/>
                <a:gd name="T9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5">
                  <a:moveTo>
                    <a:pt x="24" y="10"/>
                  </a:moveTo>
                  <a:lnTo>
                    <a:pt x="15" y="0"/>
                  </a:lnTo>
                  <a:lnTo>
                    <a:pt x="0" y="16"/>
                  </a:lnTo>
                  <a:lnTo>
                    <a:pt x="8" y="25"/>
                  </a:lnTo>
                  <a:lnTo>
                    <a:pt x="2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630"/>
            <p:cNvSpPr/>
            <p:nvPr/>
          </p:nvSpPr>
          <p:spPr bwMode="auto">
            <a:xfrm>
              <a:off x="9872663" y="2133601"/>
              <a:ext cx="38100" cy="39688"/>
            </a:xfrm>
            <a:custGeom>
              <a:avLst/>
              <a:gdLst>
                <a:gd name="T0" fmla="*/ 0 w 24"/>
                <a:gd name="T1" fmla="*/ 9 h 25"/>
                <a:gd name="T2" fmla="*/ 15 w 24"/>
                <a:gd name="T3" fmla="*/ 25 h 25"/>
                <a:gd name="T4" fmla="*/ 24 w 24"/>
                <a:gd name="T5" fmla="*/ 17 h 25"/>
                <a:gd name="T6" fmla="*/ 8 w 24"/>
                <a:gd name="T7" fmla="*/ 0 h 25"/>
                <a:gd name="T8" fmla="*/ 0 w 24"/>
                <a:gd name="T9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5">
                  <a:moveTo>
                    <a:pt x="0" y="9"/>
                  </a:moveTo>
                  <a:lnTo>
                    <a:pt x="15" y="25"/>
                  </a:lnTo>
                  <a:lnTo>
                    <a:pt x="24" y="17"/>
                  </a:lnTo>
                  <a:lnTo>
                    <a:pt x="8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631"/>
            <p:cNvSpPr/>
            <p:nvPr/>
          </p:nvSpPr>
          <p:spPr bwMode="auto">
            <a:xfrm>
              <a:off x="9729788" y="1993901"/>
              <a:ext cx="41275" cy="39688"/>
            </a:xfrm>
            <a:custGeom>
              <a:avLst/>
              <a:gdLst>
                <a:gd name="T0" fmla="*/ 26 w 26"/>
                <a:gd name="T1" fmla="*/ 16 h 25"/>
                <a:gd name="T2" fmla="*/ 10 w 26"/>
                <a:gd name="T3" fmla="*/ 0 h 25"/>
                <a:gd name="T4" fmla="*/ 0 w 26"/>
                <a:gd name="T5" fmla="*/ 9 h 25"/>
                <a:gd name="T6" fmla="*/ 17 w 26"/>
                <a:gd name="T7" fmla="*/ 25 h 25"/>
                <a:gd name="T8" fmla="*/ 26 w 26"/>
                <a:gd name="T9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26" y="16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17" y="25"/>
                  </a:lnTo>
                  <a:lnTo>
                    <a:pt x="2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632"/>
            <p:cNvSpPr>
              <a:spLocks noEditPoints="1"/>
            </p:cNvSpPr>
            <p:nvPr/>
          </p:nvSpPr>
          <p:spPr bwMode="auto">
            <a:xfrm>
              <a:off x="914401" y="4595814"/>
              <a:ext cx="349250" cy="349250"/>
            </a:xfrm>
            <a:custGeom>
              <a:avLst/>
              <a:gdLst>
                <a:gd name="T0" fmla="*/ 271 w 301"/>
                <a:gd name="T1" fmla="*/ 165 h 301"/>
                <a:gd name="T2" fmla="*/ 219 w 301"/>
                <a:gd name="T3" fmla="*/ 143 h 301"/>
                <a:gd name="T4" fmla="*/ 204 w 301"/>
                <a:gd name="T5" fmla="*/ 117 h 301"/>
                <a:gd name="T6" fmla="*/ 136 w 301"/>
                <a:gd name="T7" fmla="*/ 113 h 301"/>
                <a:gd name="T8" fmla="*/ 74 w 301"/>
                <a:gd name="T9" fmla="*/ 52 h 301"/>
                <a:gd name="T10" fmla="*/ 66 w 301"/>
                <a:gd name="T11" fmla="*/ 28 h 301"/>
                <a:gd name="T12" fmla="*/ 49 w 301"/>
                <a:gd name="T13" fmla="*/ 11 h 301"/>
                <a:gd name="T14" fmla="*/ 11 w 301"/>
                <a:gd name="T15" fmla="*/ 11 h 301"/>
                <a:gd name="T16" fmla="*/ 11 w 301"/>
                <a:gd name="T17" fmla="*/ 49 h 301"/>
                <a:gd name="T18" fmla="*/ 28 w 301"/>
                <a:gd name="T19" fmla="*/ 66 h 301"/>
                <a:gd name="T20" fmla="*/ 52 w 301"/>
                <a:gd name="T21" fmla="*/ 74 h 301"/>
                <a:gd name="T22" fmla="*/ 113 w 301"/>
                <a:gd name="T23" fmla="*/ 136 h 301"/>
                <a:gd name="T24" fmla="*/ 117 w 301"/>
                <a:gd name="T25" fmla="*/ 204 h 301"/>
                <a:gd name="T26" fmla="*/ 143 w 301"/>
                <a:gd name="T27" fmla="*/ 219 h 301"/>
                <a:gd name="T28" fmla="*/ 165 w 301"/>
                <a:gd name="T29" fmla="*/ 271 h 301"/>
                <a:gd name="T30" fmla="*/ 265 w 301"/>
                <a:gd name="T31" fmla="*/ 265 h 301"/>
                <a:gd name="T32" fmla="*/ 271 w 301"/>
                <a:gd name="T33" fmla="*/ 165 h 301"/>
                <a:gd name="T34" fmla="*/ 181 w 301"/>
                <a:gd name="T35" fmla="*/ 181 h 301"/>
                <a:gd name="T36" fmla="*/ 148 w 301"/>
                <a:gd name="T37" fmla="*/ 181 h 301"/>
                <a:gd name="T38" fmla="*/ 141 w 301"/>
                <a:gd name="T39" fmla="*/ 164 h 301"/>
                <a:gd name="T40" fmla="*/ 148 w 301"/>
                <a:gd name="T41" fmla="*/ 148 h 301"/>
                <a:gd name="T42" fmla="*/ 164 w 301"/>
                <a:gd name="T43" fmla="*/ 141 h 301"/>
                <a:gd name="T44" fmla="*/ 181 w 301"/>
                <a:gd name="T45" fmla="*/ 148 h 301"/>
                <a:gd name="T46" fmla="*/ 181 w 301"/>
                <a:gd name="T47" fmla="*/ 18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1" h="301">
                  <a:moveTo>
                    <a:pt x="271" y="165"/>
                  </a:moveTo>
                  <a:cubicBezTo>
                    <a:pt x="257" y="151"/>
                    <a:pt x="238" y="143"/>
                    <a:pt x="219" y="143"/>
                  </a:cubicBezTo>
                  <a:cubicBezTo>
                    <a:pt x="216" y="134"/>
                    <a:pt x="211" y="125"/>
                    <a:pt x="204" y="117"/>
                  </a:cubicBezTo>
                  <a:cubicBezTo>
                    <a:pt x="184" y="97"/>
                    <a:pt x="158" y="98"/>
                    <a:pt x="136" y="113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5" y="43"/>
                    <a:pt x="73" y="34"/>
                    <a:pt x="66" y="2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39" y="0"/>
                    <a:pt x="21" y="0"/>
                    <a:pt x="11" y="11"/>
                  </a:cubicBezTo>
                  <a:cubicBezTo>
                    <a:pt x="0" y="21"/>
                    <a:pt x="0" y="39"/>
                    <a:pt x="11" y="49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34" y="73"/>
                    <a:pt x="43" y="75"/>
                    <a:pt x="52" y="74"/>
                  </a:cubicBezTo>
                  <a:cubicBezTo>
                    <a:pt x="113" y="136"/>
                    <a:pt x="113" y="136"/>
                    <a:pt x="113" y="136"/>
                  </a:cubicBezTo>
                  <a:cubicBezTo>
                    <a:pt x="98" y="158"/>
                    <a:pt x="97" y="184"/>
                    <a:pt x="117" y="204"/>
                  </a:cubicBezTo>
                  <a:cubicBezTo>
                    <a:pt x="125" y="211"/>
                    <a:pt x="134" y="216"/>
                    <a:pt x="143" y="219"/>
                  </a:cubicBezTo>
                  <a:cubicBezTo>
                    <a:pt x="143" y="238"/>
                    <a:pt x="151" y="257"/>
                    <a:pt x="165" y="271"/>
                  </a:cubicBezTo>
                  <a:cubicBezTo>
                    <a:pt x="194" y="301"/>
                    <a:pt x="236" y="294"/>
                    <a:pt x="265" y="265"/>
                  </a:cubicBezTo>
                  <a:cubicBezTo>
                    <a:pt x="294" y="236"/>
                    <a:pt x="301" y="194"/>
                    <a:pt x="271" y="165"/>
                  </a:cubicBezTo>
                  <a:close/>
                  <a:moveTo>
                    <a:pt x="181" y="181"/>
                  </a:moveTo>
                  <a:cubicBezTo>
                    <a:pt x="172" y="190"/>
                    <a:pt x="157" y="190"/>
                    <a:pt x="148" y="181"/>
                  </a:cubicBezTo>
                  <a:cubicBezTo>
                    <a:pt x="143" y="176"/>
                    <a:pt x="141" y="170"/>
                    <a:pt x="141" y="164"/>
                  </a:cubicBezTo>
                  <a:cubicBezTo>
                    <a:pt x="141" y="158"/>
                    <a:pt x="144" y="152"/>
                    <a:pt x="148" y="148"/>
                  </a:cubicBezTo>
                  <a:cubicBezTo>
                    <a:pt x="152" y="144"/>
                    <a:pt x="158" y="141"/>
                    <a:pt x="164" y="141"/>
                  </a:cubicBezTo>
                  <a:cubicBezTo>
                    <a:pt x="170" y="141"/>
                    <a:pt x="176" y="143"/>
                    <a:pt x="181" y="148"/>
                  </a:cubicBezTo>
                  <a:cubicBezTo>
                    <a:pt x="190" y="157"/>
                    <a:pt x="190" y="172"/>
                    <a:pt x="181" y="1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633"/>
            <p:cNvSpPr>
              <a:spLocks noEditPoints="1"/>
            </p:cNvSpPr>
            <p:nvPr/>
          </p:nvSpPr>
          <p:spPr bwMode="auto">
            <a:xfrm>
              <a:off x="6934201" y="3305176"/>
              <a:ext cx="334963" cy="247650"/>
            </a:xfrm>
            <a:custGeom>
              <a:avLst/>
              <a:gdLst>
                <a:gd name="T0" fmla="*/ 279 w 288"/>
                <a:gd name="T1" fmla="*/ 35 h 214"/>
                <a:gd name="T2" fmla="*/ 205 w 288"/>
                <a:gd name="T3" fmla="*/ 35 h 214"/>
                <a:gd name="T4" fmla="*/ 205 w 288"/>
                <a:gd name="T5" fmla="*/ 34 h 214"/>
                <a:gd name="T6" fmla="*/ 196 w 288"/>
                <a:gd name="T7" fmla="*/ 8 h 214"/>
                <a:gd name="T8" fmla="*/ 183 w 288"/>
                <a:gd name="T9" fmla="*/ 0 h 214"/>
                <a:gd name="T10" fmla="*/ 108 w 288"/>
                <a:gd name="T11" fmla="*/ 0 h 214"/>
                <a:gd name="T12" fmla="*/ 94 w 288"/>
                <a:gd name="T13" fmla="*/ 8 h 214"/>
                <a:gd name="T14" fmla="*/ 86 w 288"/>
                <a:gd name="T15" fmla="*/ 34 h 214"/>
                <a:gd name="T16" fmla="*/ 86 w 288"/>
                <a:gd name="T17" fmla="*/ 35 h 214"/>
                <a:gd name="T18" fmla="*/ 9 w 288"/>
                <a:gd name="T19" fmla="*/ 35 h 214"/>
                <a:gd name="T20" fmla="*/ 0 w 288"/>
                <a:gd name="T21" fmla="*/ 44 h 214"/>
                <a:gd name="T22" fmla="*/ 0 w 288"/>
                <a:gd name="T23" fmla="*/ 205 h 214"/>
                <a:gd name="T24" fmla="*/ 9 w 288"/>
                <a:gd name="T25" fmla="*/ 214 h 214"/>
                <a:gd name="T26" fmla="*/ 279 w 288"/>
                <a:gd name="T27" fmla="*/ 214 h 214"/>
                <a:gd name="T28" fmla="*/ 288 w 288"/>
                <a:gd name="T29" fmla="*/ 205 h 214"/>
                <a:gd name="T30" fmla="*/ 288 w 288"/>
                <a:gd name="T31" fmla="*/ 44 h 214"/>
                <a:gd name="T32" fmla="*/ 279 w 288"/>
                <a:gd name="T33" fmla="*/ 35 h 214"/>
                <a:gd name="T34" fmla="*/ 179 w 288"/>
                <a:gd name="T35" fmla="*/ 181 h 214"/>
                <a:gd name="T36" fmla="*/ 33 w 288"/>
                <a:gd name="T37" fmla="*/ 181 h 214"/>
                <a:gd name="T38" fmla="*/ 33 w 288"/>
                <a:gd name="T39" fmla="*/ 69 h 214"/>
                <a:gd name="T40" fmla="*/ 179 w 288"/>
                <a:gd name="T41" fmla="*/ 69 h 214"/>
                <a:gd name="T42" fmla="*/ 179 w 288"/>
                <a:gd name="T43" fmla="*/ 18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8" h="214">
                  <a:moveTo>
                    <a:pt x="279" y="35"/>
                  </a:moveTo>
                  <a:cubicBezTo>
                    <a:pt x="205" y="35"/>
                    <a:pt x="205" y="35"/>
                    <a:pt x="205" y="35"/>
                  </a:cubicBezTo>
                  <a:cubicBezTo>
                    <a:pt x="205" y="35"/>
                    <a:pt x="205" y="35"/>
                    <a:pt x="205" y="34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4" y="4"/>
                    <a:pt x="188" y="0"/>
                    <a:pt x="183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3" y="0"/>
                    <a:pt x="97" y="4"/>
                    <a:pt x="94" y="8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4" y="35"/>
                    <a:pt x="0" y="39"/>
                    <a:pt x="0" y="44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10"/>
                    <a:pt x="4" y="214"/>
                    <a:pt x="9" y="214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84" y="214"/>
                    <a:pt x="288" y="210"/>
                    <a:pt x="288" y="205"/>
                  </a:cubicBezTo>
                  <a:cubicBezTo>
                    <a:pt x="288" y="44"/>
                    <a:pt x="288" y="44"/>
                    <a:pt x="288" y="44"/>
                  </a:cubicBezTo>
                  <a:cubicBezTo>
                    <a:pt x="288" y="39"/>
                    <a:pt x="284" y="35"/>
                    <a:pt x="279" y="35"/>
                  </a:cubicBezTo>
                  <a:close/>
                  <a:moveTo>
                    <a:pt x="179" y="181"/>
                  </a:moveTo>
                  <a:cubicBezTo>
                    <a:pt x="33" y="181"/>
                    <a:pt x="33" y="181"/>
                    <a:pt x="33" y="181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179" y="69"/>
                    <a:pt x="179" y="69"/>
                    <a:pt x="179" y="69"/>
                  </a:cubicBezTo>
                  <a:lnTo>
                    <a:pt x="179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634"/>
            <p:cNvSpPr/>
            <p:nvPr/>
          </p:nvSpPr>
          <p:spPr bwMode="auto">
            <a:xfrm>
              <a:off x="4999038" y="3263901"/>
              <a:ext cx="185738" cy="333375"/>
            </a:xfrm>
            <a:custGeom>
              <a:avLst/>
              <a:gdLst>
                <a:gd name="T0" fmla="*/ 116 w 160"/>
                <a:gd name="T1" fmla="*/ 188 h 288"/>
                <a:gd name="T2" fmla="*/ 149 w 160"/>
                <a:gd name="T3" fmla="*/ 95 h 288"/>
                <a:gd name="T4" fmla="*/ 149 w 160"/>
                <a:gd name="T5" fmla="*/ 95 h 288"/>
                <a:gd name="T6" fmla="*/ 149 w 160"/>
                <a:gd name="T7" fmla="*/ 95 h 288"/>
                <a:gd name="T8" fmla="*/ 149 w 160"/>
                <a:gd name="T9" fmla="*/ 95 h 288"/>
                <a:gd name="T10" fmla="*/ 62 w 160"/>
                <a:gd name="T11" fmla="*/ 95 h 288"/>
                <a:gd name="T12" fmla="*/ 94 w 160"/>
                <a:gd name="T13" fmla="*/ 0 h 288"/>
                <a:gd name="T14" fmla="*/ 45 w 160"/>
                <a:gd name="T15" fmla="*/ 0 h 288"/>
                <a:gd name="T16" fmla="*/ 0 w 160"/>
                <a:gd name="T17" fmla="*/ 128 h 288"/>
                <a:gd name="T18" fmla="*/ 0 w 160"/>
                <a:gd name="T19" fmla="*/ 128 h 288"/>
                <a:gd name="T20" fmla="*/ 0 w 160"/>
                <a:gd name="T21" fmla="*/ 128 h 288"/>
                <a:gd name="T22" fmla="*/ 0 w 160"/>
                <a:gd name="T23" fmla="*/ 128 h 288"/>
                <a:gd name="T24" fmla="*/ 87 w 160"/>
                <a:gd name="T25" fmla="*/ 128 h 288"/>
                <a:gd name="T26" fmla="*/ 66 w 160"/>
                <a:gd name="T27" fmla="*/ 188 h 288"/>
                <a:gd name="T28" fmla="*/ 25 w 160"/>
                <a:gd name="T29" fmla="*/ 188 h 288"/>
                <a:gd name="T30" fmla="*/ 63 w 160"/>
                <a:gd name="T31" fmla="*/ 288 h 288"/>
                <a:gd name="T32" fmla="*/ 160 w 160"/>
                <a:gd name="T33" fmla="*/ 188 h 288"/>
                <a:gd name="T34" fmla="*/ 116 w 160"/>
                <a:gd name="T35" fmla="*/ 1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0" h="288">
                  <a:moveTo>
                    <a:pt x="116" y="188"/>
                  </a:moveTo>
                  <a:cubicBezTo>
                    <a:pt x="149" y="95"/>
                    <a:pt x="149" y="95"/>
                    <a:pt x="149" y="95"/>
                  </a:cubicBezTo>
                  <a:cubicBezTo>
                    <a:pt x="149" y="95"/>
                    <a:pt x="149" y="95"/>
                    <a:pt x="149" y="95"/>
                  </a:cubicBezTo>
                  <a:cubicBezTo>
                    <a:pt x="149" y="95"/>
                    <a:pt x="149" y="95"/>
                    <a:pt x="149" y="95"/>
                  </a:cubicBezTo>
                  <a:cubicBezTo>
                    <a:pt x="149" y="95"/>
                    <a:pt x="149" y="95"/>
                    <a:pt x="149" y="95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3" y="93"/>
                    <a:pt x="83" y="37"/>
                    <a:pt x="9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87" y="128"/>
                    <a:pt x="87" y="128"/>
                    <a:pt x="87" y="128"/>
                  </a:cubicBezTo>
                  <a:cubicBezTo>
                    <a:pt x="87" y="129"/>
                    <a:pt x="76" y="158"/>
                    <a:pt x="66" y="188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63" y="288"/>
                    <a:pt x="63" y="288"/>
                    <a:pt x="63" y="288"/>
                  </a:cubicBezTo>
                  <a:cubicBezTo>
                    <a:pt x="160" y="188"/>
                    <a:pt x="160" y="188"/>
                    <a:pt x="160" y="188"/>
                  </a:cubicBezTo>
                  <a:lnTo>
                    <a:pt x="116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635"/>
            <p:cNvSpPr/>
            <p:nvPr/>
          </p:nvSpPr>
          <p:spPr bwMode="auto">
            <a:xfrm>
              <a:off x="4402138" y="3278189"/>
              <a:ext cx="190500" cy="303213"/>
            </a:xfrm>
            <a:custGeom>
              <a:avLst/>
              <a:gdLst>
                <a:gd name="T0" fmla="*/ 148 w 164"/>
                <a:gd name="T1" fmla="*/ 0 h 262"/>
                <a:gd name="T2" fmla="*/ 16 w 164"/>
                <a:gd name="T3" fmla="*/ 0 h 262"/>
                <a:gd name="T4" fmla="*/ 0 w 164"/>
                <a:gd name="T5" fmla="*/ 16 h 262"/>
                <a:gd name="T6" fmla="*/ 0 w 164"/>
                <a:gd name="T7" fmla="*/ 40 h 262"/>
                <a:gd name="T8" fmla="*/ 37 w 164"/>
                <a:gd name="T9" fmla="*/ 71 h 262"/>
                <a:gd name="T10" fmla="*/ 37 w 164"/>
                <a:gd name="T11" fmla="*/ 37 h 262"/>
                <a:gd name="T12" fmla="*/ 128 w 164"/>
                <a:gd name="T13" fmla="*/ 37 h 262"/>
                <a:gd name="T14" fmla="*/ 128 w 164"/>
                <a:gd name="T15" fmla="*/ 262 h 262"/>
                <a:gd name="T16" fmla="*/ 164 w 164"/>
                <a:gd name="T17" fmla="*/ 262 h 262"/>
                <a:gd name="T18" fmla="*/ 164 w 164"/>
                <a:gd name="T19" fmla="*/ 16 h 262"/>
                <a:gd name="T20" fmla="*/ 148 w 164"/>
                <a:gd name="T21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4" h="262">
                  <a:moveTo>
                    <a:pt x="14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5" y="0"/>
                    <a:pt x="0" y="5"/>
                    <a:pt x="0" y="1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28" y="262"/>
                    <a:pt x="128" y="262"/>
                    <a:pt x="128" y="262"/>
                  </a:cubicBezTo>
                  <a:cubicBezTo>
                    <a:pt x="164" y="262"/>
                    <a:pt x="164" y="262"/>
                    <a:pt x="164" y="262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4" y="5"/>
                    <a:pt x="159" y="0"/>
                    <a:pt x="1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636"/>
            <p:cNvSpPr/>
            <p:nvPr/>
          </p:nvSpPr>
          <p:spPr bwMode="auto">
            <a:xfrm>
              <a:off x="4402138" y="3514726"/>
              <a:ext cx="42863" cy="66675"/>
            </a:xfrm>
            <a:custGeom>
              <a:avLst/>
              <a:gdLst>
                <a:gd name="T0" fmla="*/ 0 w 27"/>
                <a:gd name="T1" fmla="*/ 42 h 42"/>
                <a:gd name="T2" fmla="*/ 27 w 27"/>
                <a:gd name="T3" fmla="*/ 42 h 42"/>
                <a:gd name="T4" fmla="*/ 27 w 27"/>
                <a:gd name="T5" fmla="*/ 0 h 42"/>
                <a:gd name="T6" fmla="*/ 0 w 27"/>
                <a:gd name="T7" fmla="*/ 23 h 42"/>
                <a:gd name="T8" fmla="*/ 0 w 27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2">
                  <a:moveTo>
                    <a:pt x="0" y="42"/>
                  </a:moveTo>
                  <a:lnTo>
                    <a:pt x="27" y="42"/>
                  </a:lnTo>
                  <a:lnTo>
                    <a:pt x="27" y="0"/>
                  </a:lnTo>
                  <a:lnTo>
                    <a:pt x="0" y="23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637"/>
            <p:cNvSpPr/>
            <p:nvPr/>
          </p:nvSpPr>
          <p:spPr bwMode="auto">
            <a:xfrm>
              <a:off x="4257676" y="3338514"/>
              <a:ext cx="233363" cy="198438"/>
            </a:xfrm>
            <a:custGeom>
              <a:avLst/>
              <a:gdLst>
                <a:gd name="T0" fmla="*/ 108 w 201"/>
                <a:gd name="T1" fmla="*/ 3 h 171"/>
                <a:gd name="T2" fmla="*/ 102 w 201"/>
                <a:gd name="T3" fmla="*/ 0 h 171"/>
                <a:gd name="T4" fmla="*/ 97 w 201"/>
                <a:gd name="T5" fmla="*/ 8 h 171"/>
                <a:gd name="T6" fmla="*/ 97 w 201"/>
                <a:gd name="T7" fmla="*/ 47 h 171"/>
                <a:gd name="T8" fmla="*/ 97 w 201"/>
                <a:gd name="T9" fmla="*/ 62 h 171"/>
                <a:gd name="T10" fmla="*/ 15 w 201"/>
                <a:gd name="T11" fmla="*/ 62 h 171"/>
                <a:gd name="T12" fmla="*/ 0 w 201"/>
                <a:gd name="T13" fmla="*/ 77 h 171"/>
                <a:gd name="T14" fmla="*/ 0 w 201"/>
                <a:gd name="T15" fmla="*/ 94 h 171"/>
                <a:gd name="T16" fmla="*/ 15 w 201"/>
                <a:gd name="T17" fmla="*/ 109 h 171"/>
                <a:gd name="T18" fmla="*/ 97 w 201"/>
                <a:gd name="T19" fmla="*/ 109 h 171"/>
                <a:gd name="T20" fmla="*/ 97 w 201"/>
                <a:gd name="T21" fmla="*/ 124 h 171"/>
                <a:gd name="T22" fmla="*/ 97 w 201"/>
                <a:gd name="T23" fmla="*/ 163 h 171"/>
                <a:gd name="T24" fmla="*/ 102 w 201"/>
                <a:gd name="T25" fmla="*/ 171 h 171"/>
                <a:gd name="T26" fmla="*/ 108 w 201"/>
                <a:gd name="T27" fmla="*/ 168 h 171"/>
                <a:gd name="T28" fmla="*/ 195 w 201"/>
                <a:gd name="T29" fmla="*/ 95 h 171"/>
                <a:gd name="T30" fmla="*/ 195 w 201"/>
                <a:gd name="T31" fmla="*/ 76 h 171"/>
                <a:gd name="T32" fmla="*/ 108 w 201"/>
                <a:gd name="T33" fmla="*/ 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1" h="171">
                  <a:moveTo>
                    <a:pt x="108" y="3"/>
                  </a:moveTo>
                  <a:cubicBezTo>
                    <a:pt x="106" y="1"/>
                    <a:pt x="104" y="0"/>
                    <a:pt x="102" y="0"/>
                  </a:cubicBezTo>
                  <a:cubicBezTo>
                    <a:pt x="99" y="0"/>
                    <a:pt x="97" y="3"/>
                    <a:pt x="97" y="8"/>
                  </a:cubicBezTo>
                  <a:cubicBezTo>
                    <a:pt x="97" y="47"/>
                    <a:pt x="97" y="47"/>
                    <a:pt x="97" y="47"/>
                  </a:cubicBezTo>
                  <a:cubicBezTo>
                    <a:pt x="97" y="51"/>
                    <a:pt x="97" y="56"/>
                    <a:pt x="97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7" y="62"/>
                    <a:pt x="0" y="69"/>
                    <a:pt x="0" y="7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2"/>
                    <a:pt x="7" y="109"/>
                    <a:pt x="15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7" y="115"/>
                    <a:pt x="97" y="120"/>
                    <a:pt x="97" y="124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97" y="168"/>
                    <a:pt x="99" y="171"/>
                    <a:pt x="102" y="171"/>
                  </a:cubicBezTo>
                  <a:cubicBezTo>
                    <a:pt x="104" y="171"/>
                    <a:pt x="106" y="170"/>
                    <a:pt x="108" y="168"/>
                  </a:cubicBezTo>
                  <a:cubicBezTo>
                    <a:pt x="195" y="95"/>
                    <a:pt x="195" y="95"/>
                    <a:pt x="195" y="95"/>
                  </a:cubicBezTo>
                  <a:cubicBezTo>
                    <a:pt x="201" y="90"/>
                    <a:pt x="201" y="81"/>
                    <a:pt x="195" y="76"/>
                  </a:cubicBezTo>
                  <a:lnTo>
                    <a:pt x="108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638"/>
            <p:cNvSpPr/>
            <p:nvPr/>
          </p:nvSpPr>
          <p:spPr bwMode="auto">
            <a:xfrm>
              <a:off x="8315326" y="2625726"/>
              <a:ext cx="238125" cy="95250"/>
            </a:xfrm>
            <a:custGeom>
              <a:avLst/>
              <a:gdLst>
                <a:gd name="T0" fmla="*/ 103 w 206"/>
                <a:gd name="T1" fmla="*/ 29 h 82"/>
                <a:gd name="T2" fmla="*/ 183 w 206"/>
                <a:gd name="T3" fmla="*/ 82 h 82"/>
                <a:gd name="T4" fmla="*/ 206 w 206"/>
                <a:gd name="T5" fmla="*/ 62 h 82"/>
                <a:gd name="T6" fmla="*/ 103 w 206"/>
                <a:gd name="T7" fmla="*/ 0 h 82"/>
                <a:gd name="T8" fmla="*/ 0 w 206"/>
                <a:gd name="T9" fmla="*/ 62 h 82"/>
                <a:gd name="T10" fmla="*/ 23 w 206"/>
                <a:gd name="T11" fmla="*/ 82 h 82"/>
                <a:gd name="T12" fmla="*/ 103 w 206"/>
                <a:gd name="T13" fmla="*/ 2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82">
                  <a:moveTo>
                    <a:pt x="103" y="29"/>
                  </a:moveTo>
                  <a:cubicBezTo>
                    <a:pt x="139" y="29"/>
                    <a:pt x="170" y="51"/>
                    <a:pt x="183" y="8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186" y="25"/>
                    <a:pt x="148" y="0"/>
                    <a:pt x="103" y="0"/>
                  </a:cubicBezTo>
                  <a:cubicBezTo>
                    <a:pt x="58" y="0"/>
                    <a:pt x="20" y="25"/>
                    <a:pt x="0" y="6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36" y="51"/>
                    <a:pt x="67" y="29"/>
                    <a:pt x="10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639"/>
            <p:cNvSpPr/>
            <p:nvPr/>
          </p:nvSpPr>
          <p:spPr bwMode="auto">
            <a:xfrm>
              <a:off x="8315326" y="2798764"/>
              <a:ext cx="238125" cy="96838"/>
            </a:xfrm>
            <a:custGeom>
              <a:avLst/>
              <a:gdLst>
                <a:gd name="T0" fmla="*/ 103 w 206"/>
                <a:gd name="T1" fmla="*/ 54 h 83"/>
                <a:gd name="T2" fmla="*/ 23 w 206"/>
                <a:gd name="T3" fmla="*/ 0 h 83"/>
                <a:gd name="T4" fmla="*/ 0 w 206"/>
                <a:gd name="T5" fmla="*/ 21 h 83"/>
                <a:gd name="T6" fmla="*/ 103 w 206"/>
                <a:gd name="T7" fmla="*/ 83 h 83"/>
                <a:gd name="T8" fmla="*/ 206 w 206"/>
                <a:gd name="T9" fmla="*/ 21 h 83"/>
                <a:gd name="T10" fmla="*/ 183 w 206"/>
                <a:gd name="T11" fmla="*/ 0 h 83"/>
                <a:gd name="T12" fmla="*/ 103 w 206"/>
                <a:gd name="T13" fmla="*/ 5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83">
                  <a:moveTo>
                    <a:pt x="103" y="54"/>
                  </a:moveTo>
                  <a:cubicBezTo>
                    <a:pt x="67" y="54"/>
                    <a:pt x="36" y="32"/>
                    <a:pt x="23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0" y="57"/>
                    <a:pt x="58" y="83"/>
                    <a:pt x="103" y="83"/>
                  </a:cubicBezTo>
                  <a:cubicBezTo>
                    <a:pt x="148" y="83"/>
                    <a:pt x="186" y="58"/>
                    <a:pt x="206" y="21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70" y="32"/>
                    <a:pt x="139" y="54"/>
                    <a:pt x="10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640"/>
            <p:cNvSpPr/>
            <p:nvPr/>
          </p:nvSpPr>
          <p:spPr bwMode="auto">
            <a:xfrm>
              <a:off x="8485188" y="2654301"/>
              <a:ext cx="117475" cy="212725"/>
            </a:xfrm>
            <a:custGeom>
              <a:avLst/>
              <a:gdLst>
                <a:gd name="T0" fmla="*/ 74 w 74"/>
                <a:gd name="T1" fmla="*/ 0 h 134"/>
                <a:gd name="T2" fmla="*/ 43 w 74"/>
                <a:gd name="T3" fmla="*/ 28 h 134"/>
                <a:gd name="T4" fmla="*/ 27 w 74"/>
                <a:gd name="T5" fmla="*/ 42 h 134"/>
                <a:gd name="T6" fmla="*/ 0 w 74"/>
                <a:gd name="T7" fmla="*/ 67 h 134"/>
                <a:gd name="T8" fmla="*/ 27 w 74"/>
                <a:gd name="T9" fmla="*/ 91 h 134"/>
                <a:gd name="T10" fmla="*/ 43 w 74"/>
                <a:gd name="T11" fmla="*/ 107 h 134"/>
                <a:gd name="T12" fmla="*/ 74 w 74"/>
                <a:gd name="T13" fmla="*/ 134 h 134"/>
                <a:gd name="T14" fmla="*/ 74 w 74"/>
                <a:gd name="T1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34">
                  <a:moveTo>
                    <a:pt x="74" y="0"/>
                  </a:moveTo>
                  <a:lnTo>
                    <a:pt x="43" y="28"/>
                  </a:lnTo>
                  <a:lnTo>
                    <a:pt x="27" y="42"/>
                  </a:lnTo>
                  <a:lnTo>
                    <a:pt x="0" y="67"/>
                  </a:lnTo>
                  <a:lnTo>
                    <a:pt x="27" y="91"/>
                  </a:lnTo>
                  <a:lnTo>
                    <a:pt x="43" y="107"/>
                  </a:lnTo>
                  <a:lnTo>
                    <a:pt x="74" y="134"/>
                  </a:ln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641"/>
            <p:cNvSpPr/>
            <p:nvPr/>
          </p:nvSpPr>
          <p:spPr bwMode="auto">
            <a:xfrm>
              <a:off x="8266113" y="2654301"/>
              <a:ext cx="119063" cy="212725"/>
            </a:xfrm>
            <a:custGeom>
              <a:avLst/>
              <a:gdLst>
                <a:gd name="T0" fmla="*/ 75 w 75"/>
                <a:gd name="T1" fmla="*/ 67 h 134"/>
                <a:gd name="T2" fmla="*/ 48 w 75"/>
                <a:gd name="T3" fmla="*/ 42 h 134"/>
                <a:gd name="T4" fmla="*/ 31 w 75"/>
                <a:gd name="T5" fmla="*/ 28 h 134"/>
                <a:gd name="T6" fmla="*/ 0 w 75"/>
                <a:gd name="T7" fmla="*/ 0 h 134"/>
                <a:gd name="T8" fmla="*/ 0 w 75"/>
                <a:gd name="T9" fmla="*/ 134 h 134"/>
                <a:gd name="T10" fmla="*/ 31 w 75"/>
                <a:gd name="T11" fmla="*/ 107 h 134"/>
                <a:gd name="T12" fmla="*/ 48 w 75"/>
                <a:gd name="T13" fmla="*/ 91 h 134"/>
                <a:gd name="T14" fmla="*/ 75 w 75"/>
                <a:gd name="T15" fmla="*/ 6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134">
                  <a:moveTo>
                    <a:pt x="75" y="67"/>
                  </a:moveTo>
                  <a:lnTo>
                    <a:pt x="48" y="42"/>
                  </a:lnTo>
                  <a:lnTo>
                    <a:pt x="31" y="28"/>
                  </a:lnTo>
                  <a:lnTo>
                    <a:pt x="0" y="0"/>
                  </a:lnTo>
                  <a:lnTo>
                    <a:pt x="0" y="134"/>
                  </a:lnTo>
                  <a:lnTo>
                    <a:pt x="31" y="107"/>
                  </a:lnTo>
                  <a:lnTo>
                    <a:pt x="48" y="91"/>
                  </a:lnTo>
                  <a:lnTo>
                    <a:pt x="75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642"/>
            <p:cNvSpPr/>
            <p:nvPr/>
          </p:nvSpPr>
          <p:spPr bwMode="auto">
            <a:xfrm>
              <a:off x="8975726" y="2703514"/>
              <a:ext cx="254000" cy="225425"/>
            </a:xfrm>
            <a:custGeom>
              <a:avLst/>
              <a:gdLst>
                <a:gd name="T0" fmla="*/ 177 w 218"/>
                <a:gd name="T1" fmla="*/ 1 h 195"/>
                <a:gd name="T2" fmla="*/ 158 w 218"/>
                <a:gd name="T3" fmla="*/ 20 h 195"/>
                <a:gd name="T4" fmla="*/ 191 w 218"/>
                <a:gd name="T5" fmla="*/ 86 h 195"/>
                <a:gd name="T6" fmla="*/ 109 w 218"/>
                <a:gd name="T7" fmla="*/ 167 h 195"/>
                <a:gd name="T8" fmla="*/ 28 w 218"/>
                <a:gd name="T9" fmla="*/ 86 h 195"/>
                <a:gd name="T10" fmla="*/ 61 w 218"/>
                <a:gd name="T11" fmla="*/ 20 h 195"/>
                <a:gd name="T12" fmla="*/ 42 w 218"/>
                <a:gd name="T13" fmla="*/ 0 h 195"/>
                <a:gd name="T14" fmla="*/ 0 w 218"/>
                <a:gd name="T15" fmla="*/ 86 h 195"/>
                <a:gd name="T16" fmla="*/ 109 w 218"/>
                <a:gd name="T17" fmla="*/ 195 h 195"/>
                <a:gd name="T18" fmla="*/ 218 w 218"/>
                <a:gd name="T19" fmla="*/ 86 h 195"/>
                <a:gd name="T20" fmla="*/ 177 w 218"/>
                <a:gd name="T21" fmla="*/ 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8" h="195">
                  <a:moveTo>
                    <a:pt x="177" y="1"/>
                  </a:moveTo>
                  <a:cubicBezTo>
                    <a:pt x="158" y="20"/>
                    <a:pt x="158" y="20"/>
                    <a:pt x="158" y="20"/>
                  </a:cubicBezTo>
                  <a:cubicBezTo>
                    <a:pt x="178" y="35"/>
                    <a:pt x="191" y="59"/>
                    <a:pt x="191" y="86"/>
                  </a:cubicBezTo>
                  <a:cubicBezTo>
                    <a:pt x="191" y="131"/>
                    <a:pt x="154" y="167"/>
                    <a:pt x="109" y="167"/>
                  </a:cubicBezTo>
                  <a:cubicBezTo>
                    <a:pt x="64" y="167"/>
                    <a:pt x="28" y="131"/>
                    <a:pt x="28" y="86"/>
                  </a:cubicBezTo>
                  <a:cubicBezTo>
                    <a:pt x="28" y="59"/>
                    <a:pt x="41" y="35"/>
                    <a:pt x="61" y="2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7" y="20"/>
                    <a:pt x="0" y="51"/>
                    <a:pt x="0" y="86"/>
                  </a:cubicBezTo>
                  <a:cubicBezTo>
                    <a:pt x="0" y="146"/>
                    <a:pt x="49" y="195"/>
                    <a:pt x="109" y="195"/>
                  </a:cubicBezTo>
                  <a:cubicBezTo>
                    <a:pt x="169" y="195"/>
                    <a:pt x="218" y="146"/>
                    <a:pt x="218" y="86"/>
                  </a:cubicBezTo>
                  <a:cubicBezTo>
                    <a:pt x="218" y="51"/>
                    <a:pt x="202" y="20"/>
                    <a:pt x="17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643"/>
            <p:cNvSpPr/>
            <p:nvPr/>
          </p:nvSpPr>
          <p:spPr bwMode="auto">
            <a:xfrm>
              <a:off x="9031288" y="2595564"/>
              <a:ext cx="144463" cy="201613"/>
            </a:xfrm>
            <a:custGeom>
              <a:avLst/>
              <a:gdLst>
                <a:gd name="T0" fmla="*/ 56 w 91"/>
                <a:gd name="T1" fmla="*/ 127 h 127"/>
                <a:gd name="T2" fmla="*/ 56 w 91"/>
                <a:gd name="T3" fmla="*/ 102 h 127"/>
                <a:gd name="T4" fmla="*/ 56 w 91"/>
                <a:gd name="T5" fmla="*/ 51 h 127"/>
                <a:gd name="T6" fmla="*/ 91 w 91"/>
                <a:gd name="T7" fmla="*/ 51 h 127"/>
                <a:gd name="T8" fmla="*/ 45 w 91"/>
                <a:gd name="T9" fmla="*/ 0 h 127"/>
                <a:gd name="T10" fmla="*/ 0 w 91"/>
                <a:gd name="T11" fmla="*/ 51 h 127"/>
                <a:gd name="T12" fmla="*/ 35 w 91"/>
                <a:gd name="T13" fmla="*/ 51 h 127"/>
                <a:gd name="T14" fmla="*/ 35 w 91"/>
                <a:gd name="T15" fmla="*/ 106 h 127"/>
                <a:gd name="T16" fmla="*/ 35 w 91"/>
                <a:gd name="T17" fmla="*/ 127 h 127"/>
                <a:gd name="T18" fmla="*/ 56 w 91"/>
                <a:gd name="T19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127">
                  <a:moveTo>
                    <a:pt x="56" y="127"/>
                  </a:moveTo>
                  <a:lnTo>
                    <a:pt x="56" y="102"/>
                  </a:lnTo>
                  <a:lnTo>
                    <a:pt x="56" y="51"/>
                  </a:lnTo>
                  <a:lnTo>
                    <a:pt x="91" y="51"/>
                  </a:lnTo>
                  <a:lnTo>
                    <a:pt x="45" y="0"/>
                  </a:lnTo>
                  <a:lnTo>
                    <a:pt x="0" y="51"/>
                  </a:lnTo>
                  <a:lnTo>
                    <a:pt x="35" y="51"/>
                  </a:lnTo>
                  <a:lnTo>
                    <a:pt x="35" y="106"/>
                  </a:lnTo>
                  <a:lnTo>
                    <a:pt x="35" y="127"/>
                  </a:lnTo>
                  <a:lnTo>
                    <a:pt x="56" y="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644"/>
            <p:cNvSpPr>
              <a:spLocks noEditPoints="1"/>
            </p:cNvSpPr>
            <p:nvPr/>
          </p:nvSpPr>
          <p:spPr bwMode="auto">
            <a:xfrm>
              <a:off x="1585913" y="625476"/>
              <a:ext cx="333375" cy="263525"/>
            </a:xfrm>
            <a:custGeom>
              <a:avLst/>
              <a:gdLst>
                <a:gd name="T0" fmla="*/ 105 w 210"/>
                <a:gd name="T1" fmla="*/ 0 h 166"/>
                <a:gd name="T2" fmla="*/ 0 w 210"/>
                <a:gd name="T3" fmla="*/ 29 h 166"/>
                <a:gd name="T4" fmla="*/ 0 w 210"/>
                <a:gd name="T5" fmla="*/ 29 h 166"/>
                <a:gd name="T6" fmla="*/ 0 w 210"/>
                <a:gd name="T7" fmla="*/ 139 h 166"/>
                <a:gd name="T8" fmla="*/ 98 w 210"/>
                <a:gd name="T9" fmla="*/ 166 h 166"/>
                <a:gd name="T10" fmla="*/ 98 w 210"/>
                <a:gd name="T11" fmla="*/ 55 h 166"/>
                <a:gd name="T12" fmla="*/ 28 w 210"/>
                <a:gd name="T13" fmla="*/ 36 h 166"/>
                <a:gd name="T14" fmla="*/ 105 w 210"/>
                <a:gd name="T15" fmla="*/ 15 h 166"/>
                <a:gd name="T16" fmla="*/ 182 w 210"/>
                <a:gd name="T17" fmla="*/ 36 h 166"/>
                <a:gd name="T18" fmla="*/ 182 w 210"/>
                <a:gd name="T19" fmla="*/ 36 h 166"/>
                <a:gd name="T20" fmla="*/ 112 w 210"/>
                <a:gd name="T21" fmla="*/ 55 h 166"/>
                <a:gd name="T22" fmla="*/ 112 w 210"/>
                <a:gd name="T23" fmla="*/ 166 h 166"/>
                <a:gd name="T24" fmla="*/ 210 w 210"/>
                <a:gd name="T25" fmla="*/ 139 h 166"/>
                <a:gd name="T26" fmla="*/ 210 w 210"/>
                <a:gd name="T27" fmla="*/ 29 h 166"/>
                <a:gd name="T28" fmla="*/ 105 w 210"/>
                <a:gd name="T29" fmla="*/ 0 h 166"/>
                <a:gd name="T30" fmla="*/ 183 w 210"/>
                <a:gd name="T31" fmla="*/ 80 h 166"/>
                <a:gd name="T32" fmla="*/ 142 w 210"/>
                <a:gd name="T33" fmla="*/ 92 h 166"/>
                <a:gd name="T34" fmla="*/ 142 w 210"/>
                <a:gd name="T35" fmla="*/ 71 h 166"/>
                <a:gd name="T36" fmla="*/ 183 w 210"/>
                <a:gd name="T37" fmla="*/ 60 h 166"/>
                <a:gd name="T38" fmla="*/ 183 w 210"/>
                <a:gd name="T39" fmla="*/ 8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0" h="166">
                  <a:moveTo>
                    <a:pt x="105" y="0"/>
                  </a:moveTo>
                  <a:lnTo>
                    <a:pt x="0" y="29"/>
                  </a:lnTo>
                  <a:lnTo>
                    <a:pt x="0" y="29"/>
                  </a:lnTo>
                  <a:lnTo>
                    <a:pt x="0" y="139"/>
                  </a:lnTo>
                  <a:lnTo>
                    <a:pt x="98" y="166"/>
                  </a:lnTo>
                  <a:lnTo>
                    <a:pt x="98" y="55"/>
                  </a:lnTo>
                  <a:lnTo>
                    <a:pt x="28" y="36"/>
                  </a:lnTo>
                  <a:lnTo>
                    <a:pt x="105" y="15"/>
                  </a:lnTo>
                  <a:lnTo>
                    <a:pt x="182" y="36"/>
                  </a:lnTo>
                  <a:lnTo>
                    <a:pt x="182" y="36"/>
                  </a:lnTo>
                  <a:lnTo>
                    <a:pt x="112" y="55"/>
                  </a:lnTo>
                  <a:lnTo>
                    <a:pt x="112" y="166"/>
                  </a:lnTo>
                  <a:lnTo>
                    <a:pt x="210" y="139"/>
                  </a:lnTo>
                  <a:lnTo>
                    <a:pt x="210" y="29"/>
                  </a:lnTo>
                  <a:lnTo>
                    <a:pt x="105" y="0"/>
                  </a:lnTo>
                  <a:close/>
                  <a:moveTo>
                    <a:pt x="183" y="80"/>
                  </a:moveTo>
                  <a:lnTo>
                    <a:pt x="142" y="92"/>
                  </a:lnTo>
                  <a:lnTo>
                    <a:pt x="142" y="71"/>
                  </a:lnTo>
                  <a:lnTo>
                    <a:pt x="183" y="60"/>
                  </a:lnTo>
                  <a:lnTo>
                    <a:pt x="183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645"/>
            <p:cNvSpPr/>
            <p:nvPr/>
          </p:nvSpPr>
          <p:spPr bwMode="auto">
            <a:xfrm>
              <a:off x="2297113" y="739776"/>
              <a:ext cx="117475" cy="182563"/>
            </a:xfrm>
            <a:custGeom>
              <a:avLst/>
              <a:gdLst>
                <a:gd name="T0" fmla="*/ 0 w 74"/>
                <a:gd name="T1" fmla="*/ 12 h 115"/>
                <a:gd name="T2" fmla="*/ 0 w 74"/>
                <a:gd name="T3" fmla="*/ 12 h 115"/>
                <a:gd name="T4" fmla="*/ 0 w 74"/>
                <a:gd name="T5" fmla="*/ 95 h 115"/>
                <a:gd name="T6" fmla="*/ 74 w 74"/>
                <a:gd name="T7" fmla="*/ 115 h 115"/>
                <a:gd name="T8" fmla="*/ 74 w 74"/>
                <a:gd name="T9" fmla="*/ 33 h 115"/>
                <a:gd name="T10" fmla="*/ 21 w 74"/>
                <a:gd name="T11" fmla="*/ 18 h 115"/>
                <a:gd name="T12" fmla="*/ 53 w 74"/>
                <a:gd name="T13" fmla="*/ 10 h 115"/>
                <a:gd name="T14" fmla="*/ 46 w 74"/>
                <a:gd name="T15" fmla="*/ 0 h 115"/>
                <a:gd name="T16" fmla="*/ 0 w 74"/>
                <a:gd name="T17" fmla="*/ 1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15">
                  <a:moveTo>
                    <a:pt x="0" y="12"/>
                  </a:moveTo>
                  <a:lnTo>
                    <a:pt x="0" y="12"/>
                  </a:lnTo>
                  <a:lnTo>
                    <a:pt x="0" y="95"/>
                  </a:lnTo>
                  <a:lnTo>
                    <a:pt x="74" y="115"/>
                  </a:lnTo>
                  <a:lnTo>
                    <a:pt x="74" y="33"/>
                  </a:lnTo>
                  <a:lnTo>
                    <a:pt x="21" y="18"/>
                  </a:lnTo>
                  <a:lnTo>
                    <a:pt x="53" y="10"/>
                  </a:lnTo>
                  <a:lnTo>
                    <a:pt x="46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646"/>
            <p:cNvSpPr>
              <a:spLocks noEditPoints="1"/>
            </p:cNvSpPr>
            <p:nvPr/>
          </p:nvSpPr>
          <p:spPr bwMode="auto">
            <a:xfrm>
              <a:off x="2432051" y="739776"/>
              <a:ext cx="115888" cy="182563"/>
            </a:xfrm>
            <a:custGeom>
              <a:avLst/>
              <a:gdLst>
                <a:gd name="T0" fmla="*/ 27 w 73"/>
                <a:gd name="T1" fmla="*/ 0 h 115"/>
                <a:gd name="T2" fmla="*/ 19 w 73"/>
                <a:gd name="T3" fmla="*/ 10 h 115"/>
                <a:gd name="T4" fmla="*/ 51 w 73"/>
                <a:gd name="T5" fmla="*/ 18 h 115"/>
                <a:gd name="T6" fmla="*/ 51 w 73"/>
                <a:gd name="T7" fmla="*/ 18 h 115"/>
                <a:gd name="T8" fmla="*/ 0 w 73"/>
                <a:gd name="T9" fmla="*/ 33 h 115"/>
                <a:gd name="T10" fmla="*/ 0 w 73"/>
                <a:gd name="T11" fmla="*/ 115 h 115"/>
                <a:gd name="T12" fmla="*/ 73 w 73"/>
                <a:gd name="T13" fmla="*/ 95 h 115"/>
                <a:gd name="T14" fmla="*/ 73 w 73"/>
                <a:gd name="T15" fmla="*/ 12 h 115"/>
                <a:gd name="T16" fmla="*/ 27 w 73"/>
                <a:gd name="T17" fmla="*/ 0 h 115"/>
                <a:gd name="T18" fmla="*/ 52 w 73"/>
                <a:gd name="T19" fmla="*/ 51 h 115"/>
                <a:gd name="T20" fmla="*/ 21 w 73"/>
                <a:gd name="T21" fmla="*/ 60 h 115"/>
                <a:gd name="T22" fmla="*/ 21 w 73"/>
                <a:gd name="T23" fmla="*/ 44 h 115"/>
                <a:gd name="T24" fmla="*/ 52 w 73"/>
                <a:gd name="T25" fmla="*/ 36 h 115"/>
                <a:gd name="T26" fmla="*/ 52 w 73"/>
                <a:gd name="T27" fmla="*/ 5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115">
                  <a:moveTo>
                    <a:pt x="27" y="0"/>
                  </a:moveTo>
                  <a:lnTo>
                    <a:pt x="19" y="10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0" y="33"/>
                  </a:lnTo>
                  <a:lnTo>
                    <a:pt x="0" y="115"/>
                  </a:lnTo>
                  <a:lnTo>
                    <a:pt x="73" y="95"/>
                  </a:lnTo>
                  <a:lnTo>
                    <a:pt x="73" y="12"/>
                  </a:lnTo>
                  <a:lnTo>
                    <a:pt x="27" y="0"/>
                  </a:lnTo>
                  <a:close/>
                  <a:moveTo>
                    <a:pt x="52" y="51"/>
                  </a:moveTo>
                  <a:lnTo>
                    <a:pt x="21" y="60"/>
                  </a:lnTo>
                  <a:lnTo>
                    <a:pt x="21" y="44"/>
                  </a:lnTo>
                  <a:lnTo>
                    <a:pt x="52" y="36"/>
                  </a:lnTo>
                  <a:lnTo>
                    <a:pt x="52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647"/>
            <p:cNvSpPr/>
            <p:nvPr/>
          </p:nvSpPr>
          <p:spPr bwMode="auto">
            <a:xfrm>
              <a:off x="2343151" y="590551"/>
              <a:ext cx="158750" cy="177800"/>
            </a:xfrm>
            <a:custGeom>
              <a:avLst/>
              <a:gdLst>
                <a:gd name="T0" fmla="*/ 50 w 100"/>
                <a:gd name="T1" fmla="*/ 112 h 112"/>
                <a:gd name="T2" fmla="*/ 100 w 100"/>
                <a:gd name="T3" fmla="*/ 55 h 112"/>
                <a:gd name="T4" fmla="*/ 62 w 100"/>
                <a:gd name="T5" fmla="*/ 55 h 112"/>
                <a:gd name="T6" fmla="*/ 62 w 100"/>
                <a:gd name="T7" fmla="*/ 0 h 112"/>
                <a:gd name="T8" fmla="*/ 37 w 100"/>
                <a:gd name="T9" fmla="*/ 0 h 112"/>
                <a:gd name="T10" fmla="*/ 37 w 100"/>
                <a:gd name="T11" fmla="*/ 55 h 112"/>
                <a:gd name="T12" fmla="*/ 0 w 100"/>
                <a:gd name="T13" fmla="*/ 55 h 112"/>
                <a:gd name="T14" fmla="*/ 50 w 100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12">
                  <a:moveTo>
                    <a:pt x="50" y="112"/>
                  </a:moveTo>
                  <a:lnTo>
                    <a:pt x="100" y="55"/>
                  </a:lnTo>
                  <a:lnTo>
                    <a:pt x="62" y="55"/>
                  </a:lnTo>
                  <a:lnTo>
                    <a:pt x="62" y="0"/>
                  </a:lnTo>
                  <a:lnTo>
                    <a:pt x="37" y="0"/>
                  </a:lnTo>
                  <a:lnTo>
                    <a:pt x="37" y="55"/>
                  </a:lnTo>
                  <a:lnTo>
                    <a:pt x="0" y="55"/>
                  </a:lnTo>
                  <a:lnTo>
                    <a:pt x="50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648"/>
            <p:cNvSpPr/>
            <p:nvPr/>
          </p:nvSpPr>
          <p:spPr bwMode="auto">
            <a:xfrm>
              <a:off x="4260851" y="623889"/>
              <a:ext cx="333375" cy="266700"/>
            </a:xfrm>
            <a:custGeom>
              <a:avLst/>
              <a:gdLst>
                <a:gd name="T0" fmla="*/ 210 w 210"/>
                <a:gd name="T1" fmla="*/ 119 h 168"/>
                <a:gd name="T2" fmla="*/ 210 w 210"/>
                <a:gd name="T3" fmla="*/ 57 h 168"/>
                <a:gd name="T4" fmla="*/ 148 w 210"/>
                <a:gd name="T5" fmla="*/ 57 h 168"/>
                <a:gd name="T6" fmla="*/ 169 w 210"/>
                <a:gd name="T7" fmla="*/ 77 h 168"/>
                <a:gd name="T8" fmla="*/ 119 w 210"/>
                <a:gd name="T9" fmla="*/ 127 h 168"/>
                <a:gd name="T10" fmla="*/ 119 w 210"/>
                <a:gd name="T11" fmla="*/ 44 h 168"/>
                <a:gd name="T12" fmla="*/ 148 w 210"/>
                <a:gd name="T13" fmla="*/ 44 h 168"/>
                <a:gd name="T14" fmla="*/ 105 w 210"/>
                <a:gd name="T15" fmla="*/ 0 h 168"/>
                <a:gd name="T16" fmla="*/ 61 w 210"/>
                <a:gd name="T17" fmla="*/ 44 h 168"/>
                <a:gd name="T18" fmla="*/ 91 w 210"/>
                <a:gd name="T19" fmla="*/ 44 h 168"/>
                <a:gd name="T20" fmla="*/ 91 w 210"/>
                <a:gd name="T21" fmla="*/ 127 h 168"/>
                <a:gd name="T22" fmla="*/ 41 w 210"/>
                <a:gd name="T23" fmla="*/ 77 h 168"/>
                <a:gd name="T24" fmla="*/ 61 w 210"/>
                <a:gd name="T25" fmla="*/ 57 h 168"/>
                <a:gd name="T26" fmla="*/ 0 w 210"/>
                <a:gd name="T27" fmla="*/ 57 h 168"/>
                <a:gd name="T28" fmla="*/ 0 w 210"/>
                <a:gd name="T29" fmla="*/ 118 h 168"/>
                <a:gd name="T30" fmla="*/ 20 w 210"/>
                <a:gd name="T31" fmla="*/ 98 h 168"/>
                <a:gd name="T32" fmla="*/ 90 w 210"/>
                <a:gd name="T33" fmla="*/ 168 h 168"/>
                <a:gd name="T34" fmla="*/ 120 w 210"/>
                <a:gd name="T35" fmla="*/ 168 h 168"/>
                <a:gd name="T36" fmla="*/ 189 w 210"/>
                <a:gd name="T37" fmla="*/ 98 h 168"/>
                <a:gd name="T38" fmla="*/ 210 w 210"/>
                <a:gd name="T39" fmla="*/ 11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0" h="168">
                  <a:moveTo>
                    <a:pt x="210" y="119"/>
                  </a:moveTo>
                  <a:lnTo>
                    <a:pt x="210" y="57"/>
                  </a:lnTo>
                  <a:lnTo>
                    <a:pt x="148" y="57"/>
                  </a:lnTo>
                  <a:lnTo>
                    <a:pt x="169" y="77"/>
                  </a:lnTo>
                  <a:lnTo>
                    <a:pt x="119" y="127"/>
                  </a:lnTo>
                  <a:lnTo>
                    <a:pt x="119" y="44"/>
                  </a:lnTo>
                  <a:lnTo>
                    <a:pt x="148" y="44"/>
                  </a:lnTo>
                  <a:lnTo>
                    <a:pt x="105" y="0"/>
                  </a:lnTo>
                  <a:lnTo>
                    <a:pt x="61" y="44"/>
                  </a:lnTo>
                  <a:lnTo>
                    <a:pt x="91" y="44"/>
                  </a:lnTo>
                  <a:lnTo>
                    <a:pt x="91" y="127"/>
                  </a:lnTo>
                  <a:lnTo>
                    <a:pt x="41" y="77"/>
                  </a:lnTo>
                  <a:lnTo>
                    <a:pt x="61" y="57"/>
                  </a:lnTo>
                  <a:lnTo>
                    <a:pt x="0" y="57"/>
                  </a:lnTo>
                  <a:lnTo>
                    <a:pt x="0" y="118"/>
                  </a:lnTo>
                  <a:lnTo>
                    <a:pt x="20" y="98"/>
                  </a:lnTo>
                  <a:lnTo>
                    <a:pt x="90" y="168"/>
                  </a:lnTo>
                  <a:lnTo>
                    <a:pt x="120" y="168"/>
                  </a:lnTo>
                  <a:lnTo>
                    <a:pt x="189" y="98"/>
                  </a:lnTo>
                  <a:lnTo>
                    <a:pt x="210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649"/>
            <p:cNvSpPr>
              <a:spLocks noEditPoints="1"/>
            </p:cNvSpPr>
            <p:nvPr/>
          </p:nvSpPr>
          <p:spPr bwMode="auto">
            <a:xfrm>
              <a:off x="6308726" y="2595564"/>
              <a:ext cx="242888" cy="333375"/>
            </a:xfrm>
            <a:custGeom>
              <a:avLst/>
              <a:gdLst>
                <a:gd name="T0" fmla="*/ 45 w 153"/>
                <a:gd name="T1" fmla="*/ 0 h 210"/>
                <a:gd name="T2" fmla="*/ 45 w 153"/>
                <a:gd name="T3" fmla="*/ 0 h 210"/>
                <a:gd name="T4" fmla="*/ 0 w 153"/>
                <a:gd name="T5" fmla="*/ 43 h 210"/>
                <a:gd name="T6" fmla="*/ 0 w 153"/>
                <a:gd name="T7" fmla="*/ 210 h 210"/>
                <a:gd name="T8" fmla="*/ 153 w 153"/>
                <a:gd name="T9" fmla="*/ 210 h 210"/>
                <a:gd name="T10" fmla="*/ 153 w 153"/>
                <a:gd name="T11" fmla="*/ 0 h 210"/>
                <a:gd name="T12" fmla="*/ 45 w 153"/>
                <a:gd name="T13" fmla="*/ 0 h 210"/>
                <a:gd name="T14" fmla="*/ 136 w 153"/>
                <a:gd name="T15" fmla="*/ 54 h 210"/>
                <a:gd name="T16" fmla="*/ 98 w 153"/>
                <a:gd name="T17" fmla="*/ 17 h 210"/>
                <a:gd name="T18" fmla="*/ 136 w 153"/>
                <a:gd name="T19" fmla="*/ 17 h 210"/>
                <a:gd name="T20" fmla="*/ 136 w 153"/>
                <a:gd name="T21" fmla="*/ 54 h 210"/>
                <a:gd name="T22" fmla="*/ 73 w 153"/>
                <a:gd name="T23" fmla="*/ 27 h 210"/>
                <a:gd name="T24" fmla="*/ 73 w 153"/>
                <a:gd name="T25" fmla="*/ 192 h 210"/>
                <a:gd name="T26" fmla="*/ 20 w 153"/>
                <a:gd name="T27" fmla="*/ 192 h 210"/>
                <a:gd name="T28" fmla="*/ 73 w 153"/>
                <a:gd name="T29" fmla="*/ 27 h 210"/>
                <a:gd name="T30" fmla="*/ 18 w 153"/>
                <a:gd name="T31" fmla="*/ 169 h 210"/>
                <a:gd name="T32" fmla="*/ 18 w 153"/>
                <a:gd name="T33" fmla="*/ 61 h 210"/>
                <a:gd name="T34" fmla="*/ 52 w 153"/>
                <a:gd name="T35" fmla="*/ 61 h 210"/>
                <a:gd name="T36" fmla="*/ 18 w 153"/>
                <a:gd name="T37" fmla="*/ 169 h 210"/>
                <a:gd name="T38" fmla="*/ 82 w 153"/>
                <a:gd name="T39" fmla="*/ 27 h 210"/>
                <a:gd name="T40" fmla="*/ 134 w 153"/>
                <a:gd name="T41" fmla="*/ 192 h 210"/>
                <a:gd name="T42" fmla="*/ 82 w 153"/>
                <a:gd name="T43" fmla="*/ 192 h 210"/>
                <a:gd name="T44" fmla="*/ 82 w 153"/>
                <a:gd name="T45" fmla="*/ 27 h 210"/>
                <a:gd name="T46" fmla="*/ 88 w 153"/>
                <a:gd name="T47" fmla="*/ 19 h 210"/>
                <a:gd name="T48" fmla="*/ 136 w 153"/>
                <a:gd name="T49" fmla="*/ 66 h 210"/>
                <a:gd name="T50" fmla="*/ 136 w 153"/>
                <a:gd name="T51" fmla="*/ 168 h 210"/>
                <a:gd name="T52" fmla="*/ 88 w 153"/>
                <a:gd name="T53" fmla="*/ 19 h 210"/>
                <a:gd name="T54" fmla="*/ 67 w 153"/>
                <a:gd name="T55" fmla="*/ 17 h 210"/>
                <a:gd name="T56" fmla="*/ 63 w 153"/>
                <a:gd name="T57" fmla="*/ 30 h 210"/>
                <a:gd name="T58" fmla="*/ 63 w 153"/>
                <a:gd name="T59" fmla="*/ 17 h 210"/>
                <a:gd name="T60" fmla="*/ 67 w 153"/>
                <a:gd name="T61" fmla="*/ 17 h 210"/>
                <a:gd name="T62" fmla="*/ 49 w 153"/>
                <a:gd name="T63" fmla="*/ 14 h 210"/>
                <a:gd name="T64" fmla="*/ 49 w 153"/>
                <a:gd name="T65" fmla="*/ 49 h 210"/>
                <a:gd name="T66" fmla="*/ 15 w 153"/>
                <a:gd name="T67" fmla="*/ 49 h 210"/>
                <a:gd name="T68" fmla="*/ 49 w 153"/>
                <a:gd name="T69" fmla="*/ 1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3" h="210">
                  <a:moveTo>
                    <a:pt x="45" y="0"/>
                  </a:moveTo>
                  <a:lnTo>
                    <a:pt x="45" y="0"/>
                  </a:lnTo>
                  <a:lnTo>
                    <a:pt x="0" y="43"/>
                  </a:lnTo>
                  <a:lnTo>
                    <a:pt x="0" y="210"/>
                  </a:lnTo>
                  <a:lnTo>
                    <a:pt x="153" y="210"/>
                  </a:lnTo>
                  <a:lnTo>
                    <a:pt x="153" y="0"/>
                  </a:lnTo>
                  <a:lnTo>
                    <a:pt x="45" y="0"/>
                  </a:lnTo>
                  <a:close/>
                  <a:moveTo>
                    <a:pt x="136" y="54"/>
                  </a:moveTo>
                  <a:lnTo>
                    <a:pt x="98" y="17"/>
                  </a:lnTo>
                  <a:lnTo>
                    <a:pt x="136" y="17"/>
                  </a:lnTo>
                  <a:lnTo>
                    <a:pt x="136" y="54"/>
                  </a:lnTo>
                  <a:close/>
                  <a:moveTo>
                    <a:pt x="73" y="27"/>
                  </a:moveTo>
                  <a:lnTo>
                    <a:pt x="73" y="192"/>
                  </a:lnTo>
                  <a:lnTo>
                    <a:pt x="20" y="192"/>
                  </a:lnTo>
                  <a:lnTo>
                    <a:pt x="73" y="27"/>
                  </a:lnTo>
                  <a:close/>
                  <a:moveTo>
                    <a:pt x="18" y="169"/>
                  </a:moveTo>
                  <a:lnTo>
                    <a:pt x="18" y="61"/>
                  </a:lnTo>
                  <a:lnTo>
                    <a:pt x="52" y="61"/>
                  </a:lnTo>
                  <a:lnTo>
                    <a:pt x="18" y="169"/>
                  </a:lnTo>
                  <a:close/>
                  <a:moveTo>
                    <a:pt x="82" y="27"/>
                  </a:moveTo>
                  <a:lnTo>
                    <a:pt x="134" y="192"/>
                  </a:lnTo>
                  <a:lnTo>
                    <a:pt x="82" y="192"/>
                  </a:lnTo>
                  <a:lnTo>
                    <a:pt x="82" y="27"/>
                  </a:lnTo>
                  <a:close/>
                  <a:moveTo>
                    <a:pt x="88" y="19"/>
                  </a:moveTo>
                  <a:lnTo>
                    <a:pt x="136" y="66"/>
                  </a:lnTo>
                  <a:lnTo>
                    <a:pt x="136" y="168"/>
                  </a:lnTo>
                  <a:lnTo>
                    <a:pt x="88" y="19"/>
                  </a:lnTo>
                  <a:close/>
                  <a:moveTo>
                    <a:pt x="67" y="17"/>
                  </a:moveTo>
                  <a:lnTo>
                    <a:pt x="63" y="30"/>
                  </a:lnTo>
                  <a:lnTo>
                    <a:pt x="63" y="17"/>
                  </a:lnTo>
                  <a:lnTo>
                    <a:pt x="67" y="17"/>
                  </a:lnTo>
                  <a:close/>
                  <a:moveTo>
                    <a:pt x="49" y="14"/>
                  </a:moveTo>
                  <a:lnTo>
                    <a:pt x="49" y="49"/>
                  </a:lnTo>
                  <a:lnTo>
                    <a:pt x="15" y="49"/>
                  </a:lnTo>
                  <a:lnTo>
                    <a:pt x="49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650"/>
            <p:cNvSpPr/>
            <p:nvPr/>
          </p:nvSpPr>
          <p:spPr bwMode="auto">
            <a:xfrm>
              <a:off x="10272713" y="3268664"/>
              <a:ext cx="357188" cy="322263"/>
            </a:xfrm>
            <a:custGeom>
              <a:avLst/>
              <a:gdLst>
                <a:gd name="T0" fmla="*/ 266 w 308"/>
                <a:gd name="T1" fmla="*/ 12 h 278"/>
                <a:gd name="T2" fmla="*/ 250 w 308"/>
                <a:gd name="T3" fmla="*/ 0 h 278"/>
                <a:gd name="T4" fmla="*/ 239 w 308"/>
                <a:gd name="T5" fmla="*/ 12 h 278"/>
                <a:gd name="T6" fmla="*/ 221 w 308"/>
                <a:gd name="T7" fmla="*/ 15 h 278"/>
                <a:gd name="T8" fmla="*/ 208 w 308"/>
                <a:gd name="T9" fmla="*/ 36 h 278"/>
                <a:gd name="T10" fmla="*/ 176 w 308"/>
                <a:gd name="T11" fmla="*/ 30 h 278"/>
                <a:gd name="T12" fmla="*/ 167 w 308"/>
                <a:gd name="T13" fmla="*/ 38 h 278"/>
                <a:gd name="T14" fmla="*/ 134 w 308"/>
                <a:gd name="T15" fmla="*/ 34 h 278"/>
                <a:gd name="T16" fmla="*/ 129 w 308"/>
                <a:gd name="T17" fmla="*/ 39 h 278"/>
                <a:gd name="T18" fmla="*/ 90 w 308"/>
                <a:gd name="T19" fmla="*/ 159 h 278"/>
                <a:gd name="T20" fmla="*/ 43 w 308"/>
                <a:gd name="T21" fmla="*/ 207 h 278"/>
                <a:gd name="T22" fmla="*/ 24 w 308"/>
                <a:gd name="T23" fmla="*/ 197 h 278"/>
                <a:gd name="T24" fmla="*/ 0 w 308"/>
                <a:gd name="T25" fmla="*/ 221 h 278"/>
                <a:gd name="T26" fmla="*/ 24 w 308"/>
                <a:gd name="T27" fmla="*/ 245 h 278"/>
                <a:gd name="T28" fmla="*/ 36 w 308"/>
                <a:gd name="T29" fmla="*/ 242 h 278"/>
                <a:gd name="T30" fmla="*/ 33 w 308"/>
                <a:gd name="T31" fmla="*/ 254 h 278"/>
                <a:gd name="T32" fmla="*/ 56 w 308"/>
                <a:gd name="T33" fmla="*/ 278 h 278"/>
                <a:gd name="T34" fmla="*/ 80 w 308"/>
                <a:gd name="T35" fmla="*/ 254 h 278"/>
                <a:gd name="T36" fmla="*/ 70 w 308"/>
                <a:gd name="T37" fmla="*/ 234 h 278"/>
                <a:gd name="T38" fmla="*/ 117 w 308"/>
                <a:gd name="T39" fmla="*/ 187 h 278"/>
                <a:gd name="T40" fmla="*/ 239 w 308"/>
                <a:gd name="T41" fmla="*/ 150 h 278"/>
                <a:gd name="T42" fmla="*/ 266 w 308"/>
                <a:gd name="T43" fmla="*/ 1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8" h="278">
                  <a:moveTo>
                    <a:pt x="266" y="12"/>
                  </a:moveTo>
                  <a:cubicBezTo>
                    <a:pt x="261" y="7"/>
                    <a:pt x="256" y="3"/>
                    <a:pt x="250" y="0"/>
                  </a:cubicBezTo>
                  <a:cubicBezTo>
                    <a:pt x="248" y="5"/>
                    <a:pt x="244" y="9"/>
                    <a:pt x="239" y="12"/>
                  </a:cubicBezTo>
                  <a:cubicBezTo>
                    <a:pt x="233" y="15"/>
                    <a:pt x="227" y="16"/>
                    <a:pt x="221" y="15"/>
                  </a:cubicBezTo>
                  <a:cubicBezTo>
                    <a:pt x="220" y="24"/>
                    <a:pt x="215" y="32"/>
                    <a:pt x="208" y="36"/>
                  </a:cubicBezTo>
                  <a:cubicBezTo>
                    <a:pt x="198" y="41"/>
                    <a:pt x="186" y="38"/>
                    <a:pt x="176" y="30"/>
                  </a:cubicBezTo>
                  <a:cubicBezTo>
                    <a:pt x="174" y="33"/>
                    <a:pt x="171" y="36"/>
                    <a:pt x="167" y="38"/>
                  </a:cubicBezTo>
                  <a:cubicBezTo>
                    <a:pt x="156" y="44"/>
                    <a:pt x="143" y="42"/>
                    <a:pt x="134" y="34"/>
                  </a:cubicBezTo>
                  <a:cubicBezTo>
                    <a:pt x="132" y="36"/>
                    <a:pt x="130" y="37"/>
                    <a:pt x="129" y="39"/>
                  </a:cubicBezTo>
                  <a:cubicBezTo>
                    <a:pt x="91" y="77"/>
                    <a:pt x="76" y="126"/>
                    <a:pt x="90" y="159"/>
                  </a:cubicBezTo>
                  <a:cubicBezTo>
                    <a:pt x="43" y="207"/>
                    <a:pt x="43" y="207"/>
                    <a:pt x="43" y="207"/>
                  </a:cubicBezTo>
                  <a:cubicBezTo>
                    <a:pt x="38" y="201"/>
                    <a:pt x="31" y="197"/>
                    <a:pt x="24" y="197"/>
                  </a:cubicBezTo>
                  <a:cubicBezTo>
                    <a:pt x="11" y="197"/>
                    <a:pt x="0" y="208"/>
                    <a:pt x="0" y="221"/>
                  </a:cubicBezTo>
                  <a:cubicBezTo>
                    <a:pt x="0" y="234"/>
                    <a:pt x="11" y="245"/>
                    <a:pt x="24" y="245"/>
                  </a:cubicBezTo>
                  <a:cubicBezTo>
                    <a:pt x="28" y="245"/>
                    <a:pt x="32" y="244"/>
                    <a:pt x="36" y="242"/>
                  </a:cubicBezTo>
                  <a:cubicBezTo>
                    <a:pt x="34" y="245"/>
                    <a:pt x="33" y="249"/>
                    <a:pt x="33" y="254"/>
                  </a:cubicBezTo>
                  <a:cubicBezTo>
                    <a:pt x="33" y="267"/>
                    <a:pt x="43" y="278"/>
                    <a:pt x="56" y="278"/>
                  </a:cubicBezTo>
                  <a:cubicBezTo>
                    <a:pt x="69" y="278"/>
                    <a:pt x="80" y="267"/>
                    <a:pt x="80" y="254"/>
                  </a:cubicBezTo>
                  <a:cubicBezTo>
                    <a:pt x="80" y="246"/>
                    <a:pt x="76" y="239"/>
                    <a:pt x="70" y="234"/>
                  </a:cubicBezTo>
                  <a:cubicBezTo>
                    <a:pt x="117" y="187"/>
                    <a:pt x="117" y="187"/>
                    <a:pt x="117" y="187"/>
                  </a:cubicBezTo>
                  <a:cubicBezTo>
                    <a:pt x="150" y="203"/>
                    <a:pt x="200" y="189"/>
                    <a:pt x="239" y="150"/>
                  </a:cubicBezTo>
                  <a:cubicBezTo>
                    <a:pt x="284" y="104"/>
                    <a:pt x="308" y="55"/>
                    <a:pt x="26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651"/>
            <p:cNvSpPr/>
            <p:nvPr/>
          </p:nvSpPr>
          <p:spPr bwMode="auto">
            <a:xfrm>
              <a:off x="10941051" y="3262314"/>
              <a:ext cx="331788" cy="333375"/>
            </a:xfrm>
            <a:custGeom>
              <a:avLst/>
              <a:gdLst>
                <a:gd name="T0" fmla="*/ 260 w 287"/>
                <a:gd name="T1" fmla="*/ 194 h 288"/>
                <a:gd name="T2" fmla="*/ 237 w 287"/>
                <a:gd name="T3" fmla="*/ 205 h 288"/>
                <a:gd name="T4" fmla="*/ 176 w 287"/>
                <a:gd name="T5" fmla="*/ 144 h 288"/>
                <a:gd name="T6" fmla="*/ 237 w 287"/>
                <a:gd name="T7" fmla="*/ 83 h 288"/>
                <a:gd name="T8" fmla="*/ 260 w 287"/>
                <a:gd name="T9" fmla="*/ 94 h 288"/>
                <a:gd name="T10" fmla="*/ 287 w 287"/>
                <a:gd name="T11" fmla="*/ 66 h 288"/>
                <a:gd name="T12" fmla="*/ 260 w 287"/>
                <a:gd name="T13" fmla="*/ 38 h 288"/>
                <a:gd name="T14" fmla="*/ 245 w 287"/>
                <a:gd name="T15" fmla="*/ 42 h 288"/>
                <a:gd name="T16" fmla="*/ 249 w 287"/>
                <a:gd name="T17" fmla="*/ 28 h 288"/>
                <a:gd name="T18" fmla="*/ 221 w 287"/>
                <a:gd name="T19" fmla="*/ 0 h 288"/>
                <a:gd name="T20" fmla="*/ 194 w 287"/>
                <a:gd name="T21" fmla="*/ 28 h 288"/>
                <a:gd name="T22" fmla="*/ 206 w 287"/>
                <a:gd name="T23" fmla="*/ 50 h 288"/>
                <a:gd name="T24" fmla="*/ 205 w 287"/>
                <a:gd name="T25" fmla="*/ 51 h 288"/>
                <a:gd name="T26" fmla="*/ 205 w 287"/>
                <a:gd name="T27" fmla="*/ 50 h 288"/>
                <a:gd name="T28" fmla="*/ 144 w 287"/>
                <a:gd name="T29" fmla="*/ 111 h 288"/>
                <a:gd name="T30" fmla="*/ 83 w 287"/>
                <a:gd name="T31" fmla="*/ 50 h 288"/>
                <a:gd name="T32" fmla="*/ 94 w 287"/>
                <a:gd name="T33" fmla="*/ 28 h 288"/>
                <a:gd name="T34" fmla="*/ 66 w 287"/>
                <a:gd name="T35" fmla="*/ 0 h 288"/>
                <a:gd name="T36" fmla="*/ 38 w 287"/>
                <a:gd name="T37" fmla="*/ 28 h 288"/>
                <a:gd name="T38" fmla="*/ 42 w 287"/>
                <a:gd name="T39" fmla="*/ 42 h 288"/>
                <a:gd name="T40" fmla="*/ 28 w 287"/>
                <a:gd name="T41" fmla="*/ 38 h 288"/>
                <a:gd name="T42" fmla="*/ 0 w 287"/>
                <a:gd name="T43" fmla="*/ 66 h 288"/>
                <a:gd name="T44" fmla="*/ 28 w 287"/>
                <a:gd name="T45" fmla="*/ 94 h 288"/>
                <a:gd name="T46" fmla="*/ 50 w 287"/>
                <a:gd name="T47" fmla="*/ 83 h 288"/>
                <a:gd name="T48" fmla="*/ 111 w 287"/>
                <a:gd name="T49" fmla="*/ 144 h 288"/>
                <a:gd name="T50" fmla="*/ 50 w 287"/>
                <a:gd name="T51" fmla="*/ 205 h 288"/>
                <a:gd name="T52" fmla="*/ 28 w 287"/>
                <a:gd name="T53" fmla="*/ 194 h 288"/>
                <a:gd name="T54" fmla="*/ 0 w 287"/>
                <a:gd name="T55" fmla="*/ 222 h 288"/>
                <a:gd name="T56" fmla="*/ 28 w 287"/>
                <a:gd name="T57" fmla="*/ 250 h 288"/>
                <a:gd name="T58" fmla="*/ 42 w 287"/>
                <a:gd name="T59" fmla="*/ 246 h 288"/>
                <a:gd name="T60" fmla="*/ 38 w 287"/>
                <a:gd name="T61" fmla="*/ 260 h 288"/>
                <a:gd name="T62" fmla="*/ 66 w 287"/>
                <a:gd name="T63" fmla="*/ 288 h 288"/>
                <a:gd name="T64" fmla="*/ 94 w 287"/>
                <a:gd name="T65" fmla="*/ 260 h 288"/>
                <a:gd name="T66" fmla="*/ 82 w 287"/>
                <a:gd name="T67" fmla="*/ 237 h 288"/>
                <a:gd name="T68" fmla="*/ 82 w 287"/>
                <a:gd name="T69" fmla="*/ 237 h 288"/>
                <a:gd name="T70" fmla="*/ 83 w 287"/>
                <a:gd name="T71" fmla="*/ 237 h 288"/>
                <a:gd name="T72" fmla="*/ 144 w 287"/>
                <a:gd name="T73" fmla="*/ 176 h 288"/>
                <a:gd name="T74" fmla="*/ 205 w 287"/>
                <a:gd name="T75" fmla="*/ 237 h 288"/>
                <a:gd name="T76" fmla="*/ 194 w 287"/>
                <a:gd name="T77" fmla="*/ 259 h 288"/>
                <a:gd name="T78" fmla="*/ 221 w 287"/>
                <a:gd name="T79" fmla="*/ 287 h 288"/>
                <a:gd name="T80" fmla="*/ 249 w 287"/>
                <a:gd name="T81" fmla="*/ 259 h 288"/>
                <a:gd name="T82" fmla="*/ 245 w 287"/>
                <a:gd name="T83" fmla="*/ 245 h 288"/>
                <a:gd name="T84" fmla="*/ 260 w 287"/>
                <a:gd name="T85" fmla="*/ 249 h 288"/>
                <a:gd name="T86" fmla="*/ 287 w 287"/>
                <a:gd name="T87" fmla="*/ 221 h 288"/>
                <a:gd name="T88" fmla="*/ 260 w 287"/>
                <a:gd name="T89" fmla="*/ 19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7" h="288">
                  <a:moveTo>
                    <a:pt x="260" y="194"/>
                  </a:moveTo>
                  <a:cubicBezTo>
                    <a:pt x="250" y="194"/>
                    <a:pt x="242" y="198"/>
                    <a:pt x="237" y="205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37" y="83"/>
                    <a:pt x="237" y="83"/>
                    <a:pt x="237" y="83"/>
                  </a:cubicBezTo>
                  <a:cubicBezTo>
                    <a:pt x="243" y="89"/>
                    <a:pt x="251" y="94"/>
                    <a:pt x="260" y="94"/>
                  </a:cubicBezTo>
                  <a:cubicBezTo>
                    <a:pt x="275" y="94"/>
                    <a:pt x="287" y="81"/>
                    <a:pt x="287" y="66"/>
                  </a:cubicBezTo>
                  <a:cubicBezTo>
                    <a:pt x="287" y="50"/>
                    <a:pt x="275" y="38"/>
                    <a:pt x="260" y="38"/>
                  </a:cubicBezTo>
                  <a:cubicBezTo>
                    <a:pt x="254" y="38"/>
                    <a:pt x="249" y="39"/>
                    <a:pt x="245" y="42"/>
                  </a:cubicBezTo>
                  <a:cubicBezTo>
                    <a:pt x="248" y="38"/>
                    <a:pt x="249" y="33"/>
                    <a:pt x="249" y="28"/>
                  </a:cubicBezTo>
                  <a:cubicBezTo>
                    <a:pt x="249" y="12"/>
                    <a:pt x="237" y="0"/>
                    <a:pt x="221" y="0"/>
                  </a:cubicBezTo>
                  <a:cubicBezTo>
                    <a:pt x="206" y="0"/>
                    <a:pt x="194" y="12"/>
                    <a:pt x="194" y="28"/>
                  </a:cubicBezTo>
                  <a:cubicBezTo>
                    <a:pt x="194" y="37"/>
                    <a:pt x="198" y="45"/>
                    <a:pt x="206" y="50"/>
                  </a:cubicBezTo>
                  <a:cubicBezTo>
                    <a:pt x="205" y="51"/>
                    <a:pt x="205" y="51"/>
                    <a:pt x="205" y="51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9" y="45"/>
                    <a:pt x="94" y="37"/>
                    <a:pt x="94" y="28"/>
                  </a:cubicBezTo>
                  <a:cubicBezTo>
                    <a:pt x="94" y="13"/>
                    <a:pt x="81" y="0"/>
                    <a:pt x="66" y="0"/>
                  </a:cubicBezTo>
                  <a:cubicBezTo>
                    <a:pt x="51" y="0"/>
                    <a:pt x="38" y="13"/>
                    <a:pt x="38" y="28"/>
                  </a:cubicBezTo>
                  <a:cubicBezTo>
                    <a:pt x="38" y="33"/>
                    <a:pt x="40" y="38"/>
                    <a:pt x="42" y="42"/>
                  </a:cubicBezTo>
                  <a:cubicBezTo>
                    <a:pt x="38" y="40"/>
                    <a:pt x="33" y="38"/>
                    <a:pt x="28" y="38"/>
                  </a:cubicBezTo>
                  <a:cubicBezTo>
                    <a:pt x="12" y="38"/>
                    <a:pt x="0" y="51"/>
                    <a:pt x="0" y="66"/>
                  </a:cubicBezTo>
                  <a:cubicBezTo>
                    <a:pt x="0" y="81"/>
                    <a:pt x="12" y="94"/>
                    <a:pt x="28" y="94"/>
                  </a:cubicBezTo>
                  <a:cubicBezTo>
                    <a:pt x="37" y="94"/>
                    <a:pt x="45" y="89"/>
                    <a:pt x="50" y="83"/>
                  </a:cubicBezTo>
                  <a:cubicBezTo>
                    <a:pt x="111" y="144"/>
                    <a:pt x="111" y="144"/>
                    <a:pt x="111" y="144"/>
                  </a:cubicBezTo>
                  <a:cubicBezTo>
                    <a:pt x="50" y="205"/>
                    <a:pt x="50" y="205"/>
                    <a:pt x="50" y="205"/>
                  </a:cubicBezTo>
                  <a:cubicBezTo>
                    <a:pt x="45" y="198"/>
                    <a:pt x="37" y="194"/>
                    <a:pt x="28" y="194"/>
                  </a:cubicBezTo>
                  <a:cubicBezTo>
                    <a:pt x="12" y="194"/>
                    <a:pt x="0" y="206"/>
                    <a:pt x="0" y="222"/>
                  </a:cubicBezTo>
                  <a:cubicBezTo>
                    <a:pt x="0" y="237"/>
                    <a:pt x="12" y="250"/>
                    <a:pt x="28" y="250"/>
                  </a:cubicBezTo>
                  <a:cubicBezTo>
                    <a:pt x="33" y="250"/>
                    <a:pt x="38" y="248"/>
                    <a:pt x="42" y="246"/>
                  </a:cubicBezTo>
                  <a:cubicBezTo>
                    <a:pt x="40" y="250"/>
                    <a:pt x="38" y="255"/>
                    <a:pt x="38" y="260"/>
                  </a:cubicBezTo>
                  <a:cubicBezTo>
                    <a:pt x="38" y="275"/>
                    <a:pt x="51" y="288"/>
                    <a:pt x="66" y="288"/>
                  </a:cubicBezTo>
                  <a:cubicBezTo>
                    <a:pt x="81" y="288"/>
                    <a:pt x="94" y="275"/>
                    <a:pt x="94" y="260"/>
                  </a:cubicBezTo>
                  <a:cubicBezTo>
                    <a:pt x="94" y="250"/>
                    <a:pt x="89" y="242"/>
                    <a:pt x="82" y="237"/>
                  </a:cubicBezTo>
                  <a:cubicBezTo>
                    <a:pt x="82" y="237"/>
                    <a:pt x="82" y="237"/>
                    <a:pt x="82" y="237"/>
                  </a:cubicBezTo>
                  <a:cubicBezTo>
                    <a:pt x="83" y="237"/>
                    <a:pt x="83" y="237"/>
                    <a:pt x="83" y="237"/>
                  </a:cubicBezTo>
                  <a:cubicBezTo>
                    <a:pt x="144" y="176"/>
                    <a:pt x="144" y="176"/>
                    <a:pt x="144" y="176"/>
                  </a:cubicBezTo>
                  <a:cubicBezTo>
                    <a:pt x="205" y="237"/>
                    <a:pt x="205" y="237"/>
                    <a:pt x="205" y="237"/>
                  </a:cubicBezTo>
                  <a:cubicBezTo>
                    <a:pt x="198" y="242"/>
                    <a:pt x="194" y="250"/>
                    <a:pt x="194" y="259"/>
                  </a:cubicBezTo>
                  <a:cubicBezTo>
                    <a:pt x="194" y="275"/>
                    <a:pt x="206" y="287"/>
                    <a:pt x="221" y="287"/>
                  </a:cubicBezTo>
                  <a:cubicBezTo>
                    <a:pt x="237" y="287"/>
                    <a:pt x="249" y="275"/>
                    <a:pt x="249" y="259"/>
                  </a:cubicBezTo>
                  <a:cubicBezTo>
                    <a:pt x="249" y="254"/>
                    <a:pt x="248" y="249"/>
                    <a:pt x="245" y="245"/>
                  </a:cubicBezTo>
                  <a:cubicBezTo>
                    <a:pt x="249" y="248"/>
                    <a:pt x="254" y="249"/>
                    <a:pt x="260" y="249"/>
                  </a:cubicBezTo>
                  <a:cubicBezTo>
                    <a:pt x="275" y="249"/>
                    <a:pt x="287" y="237"/>
                    <a:pt x="287" y="221"/>
                  </a:cubicBezTo>
                  <a:cubicBezTo>
                    <a:pt x="287" y="206"/>
                    <a:pt x="275" y="194"/>
                    <a:pt x="260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652"/>
            <p:cNvSpPr>
              <a:spLocks noEditPoints="1"/>
            </p:cNvSpPr>
            <p:nvPr/>
          </p:nvSpPr>
          <p:spPr bwMode="auto">
            <a:xfrm>
              <a:off x="11609388" y="3262314"/>
              <a:ext cx="333375" cy="333375"/>
            </a:xfrm>
            <a:custGeom>
              <a:avLst/>
              <a:gdLst>
                <a:gd name="T0" fmla="*/ 207 w 288"/>
                <a:gd name="T1" fmla="*/ 0 h 288"/>
                <a:gd name="T2" fmla="*/ 152 w 288"/>
                <a:gd name="T3" fmla="*/ 22 h 288"/>
                <a:gd name="T4" fmla="*/ 21 w 288"/>
                <a:gd name="T5" fmla="*/ 153 h 288"/>
                <a:gd name="T6" fmla="*/ 0 w 288"/>
                <a:gd name="T7" fmla="*/ 207 h 288"/>
                <a:gd name="T8" fmla="*/ 81 w 288"/>
                <a:gd name="T9" fmla="*/ 288 h 288"/>
                <a:gd name="T10" fmla="*/ 81 w 288"/>
                <a:gd name="T11" fmla="*/ 288 h 288"/>
                <a:gd name="T12" fmla="*/ 135 w 288"/>
                <a:gd name="T13" fmla="*/ 267 h 288"/>
                <a:gd name="T14" fmla="*/ 266 w 288"/>
                <a:gd name="T15" fmla="*/ 136 h 288"/>
                <a:gd name="T16" fmla="*/ 288 w 288"/>
                <a:gd name="T17" fmla="*/ 81 h 288"/>
                <a:gd name="T18" fmla="*/ 288 w 288"/>
                <a:gd name="T19" fmla="*/ 81 h 288"/>
                <a:gd name="T20" fmla="*/ 207 w 288"/>
                <a:gd name="T21" fmla="*/ 0 h 288"/>
                <a:gd name="T22" fmla="*/ 18 w 288"/>
                <a:gd name="T23" fmla="*/ 207 h 288"/>
                <a:gd name="T24" fmla="*/ 34 w 288"/>
                <a:gd name="T25" fmla="*/ 165 h 288"/>
                <a:gd name="T26" fmla="*/ 84 w 288"/>
                <a:gd name="T27" fmla="*/ 115 h 288"/>
                <a:gd name="T28" fmla="*/ 173 w 288"/>
                <a:gd name="T29" fmla="*/ 204 h 288"/>
                <a:gd name="T30" fmla="*/ 123 w 288"/>
                <a:gd name="T31" fmla="*/ 254 h 288"/>
                <a:gd name="T32" fmla="*/ 81 w 288"/>
                <a:gd name="T33" fmla="*/ 271 h 288"/>
                <a:gd name="T34" fmla="*/ 18 w 288"/>
                <a:gd name="T35" fmla="*/ 20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8" h="288">
                  <a:moveTo>
                    <a:pt x="207" y="0"/>
                  </a:moveTo>
                  <a:cubicBezTo>
                    <a:pt x="186" y="0"/>
                    <a:pt x="166" y="8"/>
                    <a:pt x="152" y="22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8" y="167"/>
                    <a:pt x="0" y="186"/>
                    <a:pt x="0" y="207"/>
                  </a:cubicBezTo>
                  <a:cubicBezTo>
                    <a:pt x="0" y="252"/>
                    <a:pt x="36" y="288"/>
                    <a:pt x="81" y="288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102" y="288"/>
                    <a:pt x="121" y="280"/>
                    <a:pt x="135" y="267"/>
                  </a:cubicBezTo>
                  <a:cubicBezTo>
                    <a:pt x="266" y="136"/>
                    <a:pt x="266" y="136"/>
                    <a:pt x="266" y="136"/>
                  </a:cubicBezTo>
                  <a:cubicBezTo>
                    <a:pt x="279" y="122"/>
                    <a:pt x="288" y="102"/>
                    <a:pt x="288" y="81"/>
                  </a:cubicBezTo>
                  <a:cubicBezTo>
                    <a:pt x="288" y="81"/>
                    <a:pt x="288" y="81"/>
                    <a:pt x="288" y="81"/>
                  </a:cubicBezTo>
                  <a:cubicBezTo>
                    <a:pt x="288" y="36"/>
                    <a:pt x="252" y="0"/>
                    <a:pt x="207" y="0"/>
                  </a:cubicBezTo>
                  <a:close/>
                  <a:moveTo>
                    <a:pt x="18" y="207"/>
                  </a:moveTo>
                  <a:cubicBezTo>
                    <a:pt x="18" y="192"/>
                    <a:pt x="23" y="177"/>
                    <a:pt x="34" y="165"/>
                  </a:cubicBezTo>
                  <a:cubicBezTo>
                    <a:pt x="84" y="115"/>
                    <a:pt x="84" y="115"/>
                    <a:pt x="84" y="115"/>
                  </a:cubicBezTo>
                  <a:cubicBezTo>
                    <a:pt x="173" y="204"/>
                    <a:pt x="173" y="204"/>
                    <a:pt x="173" y="204"/>
                  </a:cubicBezTo>
                  <a:cubicBezTo>
                    <a:pt x="123" y="254"/>
                    <a:pt x="123" y="254"/>
                    <a:pt x="123" y="254"/>
                  </a:cubicBezTo>
                  <a:cubicBezTo>
                    <a:pt x="111" y="265"/>
                    <a:pt x="96" y="271"/>
                    <a:pt x="81" y="271"/>
                  </a:cubicBezTo>
                  <a:cubicBezTo>
                    <a:pt x="46" y="271"/>
                    <a:pt x="18" y="242"/>
                    <a:pt x="18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654"/>
            <p:cNvSpPr>
              <a:spLocks noEditPoints="1"/>
            </p:cNvSpPr>
            <p:nvPr/>
          </p:nvSpPr>
          <p:spPr bwMode="auto">
            <a:xfrm>
              <a:off x="1587501" y="3930651"/>
              <a:ext cx="333375" cy="333375"/>
            </a:xfrm>
            <a:custGeom>
              <a:avLst/>
              <a:gdLst>
                <a:gd name="T0" fmla="*/ 216 w 288"/>
                <a:gd name="T1" fmla="*/ 0 h 288"/>
                <a:gd name="T2" fmla="*/ 165 w 288"/>
                <a:gd name="T3" fmla="*/ 21 h 288"/>
                <a:gd name="T4" fmla="*/ 165 w 288"/>
                <a:gd name="T5" fmla="*/ 21 h 288"/>
                <a:gd name="T6" fmla="*/ 139 w 288"/>
                <a:gd name="T7" fmla="*/ 47 h 288"/>
                <a:gd name="T8" fmla="*/ 46 w 288"/>
                <a:gd name="T9" fmla="*/ 140 h 288"/>
                <a:gd name="T10" fmla="*/ 20 w 288"/>
                <a:gd name="T11" fmla="*/ 166 h 288"/>
                <a:gd name="T12" fmla="*/ 20 w 288"/>
                <a:gd name="T13" fmla="*/ 166 h 288"/>
                <a:gd name="T14" fmla="*/ 0 w 288"/>
                <a:gd name="T15" fmla="*/ 216 h 288"/>
                <a:gd name="T16" fmla="*/ 72 w 288"/>
                <a:gd name="T17" fmla="*/ 288 h 288"/>
                <a:gd name="T18" fmla="*/ 124 w 288"/>
                <a:gd name="T19" fmla="*/ 265 h 288"/>
                <a:gd name="T20" fmla="*/ 148 w 288"/>
                <a:gd name="T21" fmla="*/ 242 h 288"/>
                <a:gd name="T22" fmla="*/ 194 w 288"/>
                <a:gd name="T23" fmla="*/ 195 h 288"/>
                <a:gd name="T24" fmla="*/ 265 w 288"/>
                <a:gd name="T25" fmla="*/ 125 h 288"/>
                <a:gd name="T26" fmla="*/ 288 w 288"/>
                <a:gd name="T27" fmla="*/ 72 h 288"/>
                <a:gd name="T28" fmla="*/ 216 w 288"/>
                <a:gd name="T29" fmla="*/ 0 h 288"/>
                <a:gd name="T30" fmla="*/ 186 w 288"/>
                <a:gd name="T31" fmla="*/ 27 h 288"/>
                <a:gd name="T32" fmla="*/ 205 w 288"/>
                <a:gd name="T33" fmla="*/ 27 h 288"/>
                <a:gd name="T34" fmla="*/ 205 w 288"/>
                <a:gd name="T35" fmla="*/ 46 h 288"/>
                <a:gd name="T36" fmla="*/ 186 w 288"/>
                <a:gd name="T37" fmla="*/ 46 h 288"/>
                <a:gd name="T38" fmla="*/ 186 w 288"/>
                <a:gd name="T39" fmla="*/ 27 h 288"/>
                <a:gd name="T40" fmla="*/ 27 w 288"/>
                <a:gd name="T41" fmla="*/ 187 h 288"/>
                <a:gd name="T42" fmla="*/ 45 w 288"/>
                <a:gd name="T43" fmla="*/ 187 h 288"/>
                <a:gd name="T44" fmla="*/ 45 w 288"/>
                <a:gd name="T45" fmla="*/ 205 h 288"/>
                <a:gd name="T46" fmla="*/ 27 w 288"/>
                <a:gd name="T47" fmla="*/ 205 h 288"/>
                <a:gd name="T48" fmla="*/ 27 w 288"/>
                <a:gd name="T49" fmla="*/ 187 h 288"/>
                <a:gd name="T50" fmla="*/ 56 w 288"/>
                <a:gd name="T51" fmla="*/ 250 h 288"/>
                <a:gd name="T52" fmla="*/ 38 w 288"/>
                <a:gd name="T53" fmla="*/ 250 h 288"/>
                <a:gd name="T54" fmla="*/ 38 w 288"/>
                <a:gd name="T55" fmla="*/ 232 h 288"/>
                <a:gd name="T56" fmla="*/ 56 w 288"/>
                <a:gd name="T57" fmla="*/ 232 h 288"/>
                <a:gd name="T58" fmla="*/ 56 w 288"/>
                <a:gd name="T59" fmla="*/ 250 h 288"/>
                <a:gd name="T60" fmla="*/ 71 w 288"/>
                <a:gd name="T61" fmla="*/ 216 h 288"/>
                <a:gd name="T62" fmla="*/ 71 w 288"/>
                <a:gd name="T63" fmla="*/ 198 h 288"/>
                <a:gd name="T64" fmla="*/ 90 w 288"/>
                <a:gd name="T65" fmla="*/ 198 h 288"/>
                <a:gd name="T66" fmla="*/ 90 w 288"/>
                <a:gd name="T67" fmla="*/ 216 h 288"/>
                <a:gd name="T68" fmla="*/ 71 w 288"/>
                <a:gd name="T69" fmla="*/ 216 h 288"/>
                <a:gd name="T70" fmla="*/ 100 w 288"/>
                <a:gd name="T71" fmla="*/ 261 h 288"/>
                <a:gd name="T72" fmla="*/ 82 w 288"/>
                <a:gd name="T73" fmla="*/ 261 h 288"/>
                <a:gd name="T74" fmla="*/ 82 w 288"/>
                <a:gd name="T75" fmla="*/ 242 h 288"/>
                <a:gd name="T76" fmla="*/ 100 w 288"/>
                <a:gd name="T77" fmla="*/ 242 h 288"/>
                <a:gd name="T78" fmla="*/ 100 w 288"/>
                <a:gd name="T79" fmla="*/ 261 h 288"/>
                <a:gd name="T80" fmla="*/ 148 w 288"/>
                <a:gd name="T81" fmla="*/ 219 h 288"/>
                <a:gd name="T82" fmla="*/ 68 w 288"/>
                <a:gd name="T83" fmla="*/ 140 h 288"/>
                <a:gd name="T84" fmla="*/ 139 w 288"/>
                <a:gd name="T85" fmla="*/ 69 h 288"/>
                <a:gd name="T86" fmla="*/ 218 w 288"/>
                <a:gd name="T87" fmla="*/ 148 h 288"/>
                <a:gd name="T88" fmla="*/ 148 w 288"/>
                <a:gd name="T89" fmla="*/ 219 h 288"/>
                <a:gd name="T90" fmla="*/ 215 w 288"/>
                <a:gd name="T91" fmla="*/ 90 h 288"/>
                <a:gd name="T92" fmla="*/ 197 w 288"/>
                <a:gd name="T93" fmla="*/ 90 h 288"/>
                <a:gd name="T94" fmla="*/ 197 w 288"/>
                <a:gd name="T95" fmla="*/ 72 h 288"/>
                <a:gd name="T96" fmla="*/ 215 w 288"/>
                <a:gd name="T97" fmla="*/ 72 h 288"/>
                <a:gd name="T98" fmla="*/ 215 w 288"/>
                <a:gd name="T99" fmla="*/ 90 h 288"/>
                <a:gd name="T100" fmla="*/ 231 w 288"/>
                <a:gd name="T101" fmla="*/ 38 h 288"/>
                <a:gd name="T102" fmla="*/ 249 w 288"/>
                <a:gd name="T103" fmla="*/ 38 h 288"/>
                <a:gd name="T104" fmla="*/ 249 w 288"/>
                <a:gd name="T105" fmla="*/ 56 h 288"/>
                <a:gd name="T106" fmla="*/ 231 w 288"/>
                <a:gd name="T107" fmla="*/ 56 h 288"/>
                <a:gd name="T108" fmla="*/ 231 w 288"/>
                <a:gd name="T109" fmla="*/ 38 h 288"/>
                <a:gd name="T110" fmla="*/ 260 w 288"/>
                <a:gd name="T111" fmla="*/ 101 h 288"/>
                <a:gd name="T112" fmla="*/ 242 w 288"/>
                <a:gd name="T113" fmla="*/ 101 h 288"/>
                <a:gd name="T114" fmla="*/ 242 w 288"/>
                <a:gd name="T115" fmla="*/ 83 h 288"/>
                <a:gd name="T116" fmla="*/ 260 w 288"/>
                <a:gd name="T117" fmla="*/ 83 h 288"/>
                <a:gd name="T118" fmla="*/ 260 w 288"/>
                <a:gd name="T119" fmla="*/ 101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8" h="288">
                  <a:moveTo>
                    <a:pt x="216" y="0"/>
                  </a:moveTo>
                  <a:cubicBezTo>
                    <a:pt x="196" y="0"/>
                    <a:pt x="178" y="8"/>
                    <a:pt x="165" y="21"/>
                  </a:cubicBezTo>
                  <a:cubicBezTo>
                    <a:pt x="165" y="21"/>
                    <a:pt x="165" y="21"/>
                    <a:pt x="165" y="21"/>
                  </a:cubicBezTo>
                  <a:cubicBezTo>
                    <a:pt x="139" y="47"/>
                    <a:pt x="139" y="47"/>
                    <a:pt x="139" y="47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7" y="179"/>
                    <a:pt x="0" y="197"/>
                    <a:pt x="0" y="216"/>
                  </a:cubicBezTo>
                  <a:cubicBezTo>
                    <a:pt x="0" y="256"/>
                    <a:pt x="32" y="288"/>
                    <a:pt x="72" y="288"/>
                  </a:cubicBezTo>
                  <a:cubicBezTo>
                    <a:pt x="92" y="288"/>
                    <a:pt x="111" y="279"/>
                    <a:pt x="124" y="265"/>
                  </a:cubicBezTo>
                  <a:cubicBezTo>
                    <a:pt x="148" y="242"/>
                    <a:pt x="148" y="242"/>
                    <a:pt x="148" y="242"/>
                  </a:cubicBezTo>
                  <a:cubicBezTo>
                    <a:pt x="194" y="195"/>
                    <a:pt x="194" y="195"/>
                    <a:pt x="194" y="195"/>
                  </a:cubicBezTo>
                  <a:cubicBezTo>
                    <a:pt x="265" y="125"/>
                    <a:pt x="265" y="125"/>
                    <a:pt x="265" y="125"/>
                  </a:cubicBezTo>
                  <a:cubicBezTo>
                    <a:pt x="279" y="112"/>
                    <a:pt x="288" y="93"/>
                    <a:pt x="288" y="72"/>
                  </a:cubicBezTo>
                  <a:cubicBezTo>
                    <a:pt x="288" y="32"/>
                    <a:pt x="255" y="0"/>
                    <a:pt x="216" y="0"/>
                  </a:cubicBezTo>
                  <a:close/>
                  <a:moveTo>
                    <a:pt x="186" y="27"/>
                  </a:moveTo>
                  <a:cubicBezTo>
                    <a:pt x="192" y="22"/>
                    <a:pt x="200" y="22"/>
                    <a:pt x="205" y="27"/>
                  </a:cubicBezTo>
                  <a:cubicBezTo>
                    <a:pt x="210" y="32"/>
                    <a:pt x="210" y="41"/>
                    <a:pt x="205" y="46"/>
                  </a:cubicBezTo>
                  <a:cubicBezTo>
                    <a:pt x="200" y="51"/>
                    <a:pt x="192" y="51"/>
                    <a:pt x="186" y="46"/>
                  </a:cubicBezTo>
                  <a:cubicBezTo>
                    <a:pt x="181" y="41"/>
                    <a:pt x="181" y="32"/>
                    <a:pt x="186" y="27"/>
                  </a:cubicBezTo>
                  <a:close/>
                  <a:moveTo>
                    <a:pt x="27" y="187"/>
                  </a:moveTo>
                  <a:cubicBezTo>
                    <a:pt x="32" y="182"/>
                    <a:pt x="40" y="182"/>
                    <a:pt x="45" y="187"/>
                  </a:cubicBezTo>
                  <a:cubicBezTo>
                    <a:pt x="50" y="192"/>
                    <a:pt x="50" y="200"/>
                    <a:pt x="45" y="205"/>
                  </a:cubicBezTo>
                  <a:cubicBezTo>
                    <a:pt x="40" y="210"/>
                    <a:pt x="32" y="210"/>
                    <a:pt x="27" y="205"/>
                  </a:cubicBezTo>
                  <a:cubicBezTo>
                    <a:pt x="22" y="200"/>
                    <a:pt x="22" y="192"/>
                    <a:pt x="27" y="187"/>
                  </a:cubicBezTo>
                  <a:close/>
                  <a:moveTo>
                    <a:pt x="56" y="250"/>
                  </a:moveTo>
                  <a:cubicBezTo>
                    <a:pt x="51" y="255"/>
                    <a:pt x="43" y="255"/>
                    <a:pt x="38" y="250"/>
                  </a:cubicBezTo>
                  <a:cubicBezTo>
                    <a:pt x="32" y="245"/>
                    <a:pt x="32" y="237"/>
                    <a:pt x="38" y="232"/>
                  </a:cubicBezTo>
                  <a:cubicBezTo>
                    <a:pt x="43" y="226"/>
                    <a:pt x="51" y="226"/>
                    <a:pt x="56" y="232"/>
                  </a:cubicBezTo>
                  <a:cubicBezTo>
                    <a:pt x="61" y="237"/>
                    <a:pt x="61" y="245"/>
                    <a:pt x="56" y="250"/>
                  </a:cubicBezTo>
                  <a:close/>
                  <a:moveTo>
                    <a:pt x="71" y="216"/>
                  </a:moveTo>
                  <a:cubicBezTo>
                    <a:pt x="66" y="211"/>
                    <a:pt x="66" y="203"/>
                    <a:pt x="71" y="198"/>
                  </a:cubicBezTo>
                  <a:cubicBezTo>
                    <a:pt x="77" y="193"/>
                    <a:pt x="85" y="193"/>
                    <a:pt x="90" y="198"/>
                  </a:cubicBezTo>
                  <a:cubicBezTo>
                    <a:pt x="95" y="203"/>
                    <a:pt x="95" y="211"/>
                    <a:pt x="90" y="216"/>
                  </a:cubicBezTo>
                  <a:cubicBezTo>
                    <a:pt x="85" y="221"/>
                    <a:pt x="77" y="221"/>
                    <a:pt x="71" y="216"/>
                  </a:cubicBezTo>
                  <a:close/>
                  <a:moveTo>
                    <a:pt x="100" y="261"/>
                  </a:moveTo>
                  <a:cubicBezTo>
                    <a:pt x="95" y="266"/>
                    <a:pt x="87" y="266"/>
                    <a:pt x="82" y="261"/>
                  </a:cubicBezTo>
                  <a:cubicBezTo>
                    <a:pt x="77" y="255"/>
                    <a:pt x="77" y="247"/>
                    <a:pt x="82" y="242"/>
                  </a:cubicBezTo>
                  <a:cubicBezTo>
                    <a:pt x="87" y="237"/>
                    <a:pt x="95" y="237"/>
                    <a:pt x="100" y="242"/>
                  </a:cubicBezTo>
                  <a:cubicBezTo>
                    <a:pt x="106" y="247"/>
                    <a:pt x="106" y="255"/>
                    <a:pt x="100" y="261"/>
                  </a:cubicBezTo>
                  <a:close/>
                  <a:moveTo>
                    <a:pt x="148" y="219"/>
                  </a:moveTo>
                  <a:cubicBezTo>
                    <a:pt x="68" y="140"/>
                    <a:pt x="68" y="140"/>
                    <a:pt x="68" y="140"/>
                  </a:cubicBezTo>
                  <a:cubicBezTo>
                    <a:pt x="139" y="69"/>
                    <a:pt x="139" y="69"/>
                    <a:pt x="139" y="69"/>
                  </a:cubicBezTo>
                  <a:cubicBezTo>
                    <a:pt x="218" y="148"/>
                    <a:pt x="218" y="148"/>
                    <a:pt x="218" y="148"/>
                  </a:cubicBezTo>
                  <a:lnTo>
                    <a:pt x="148" y="219"/>
                  </a:lnTo>
                  <a:close/>
                  <a:moveTo>
                    <a:pt x="215" y="90"/>
                  </a:moveTo>
                  <a:cubicBezTo>
                    <a:pt x="210" y="95"/>
                    <a:pt x="202" y="95"/>
                    <a:pt x="197" y="90"/>
                  </a:cubicBezTo>
                  <a:cubicBezTo>
                    <a:pt x="192" y="85"/>
                    <a:pt x="192" y="77"/>
                    <a:pt x="197" y="72"/>
                  </a:cubicBezTo>
                  <a:cubicBezTo>
                    <a:pt x="202" y="67"/>
                    <a:pt x="210" y="67"/>
                    <a:pt x="215" y="72"/>
                  </a:cubicBezTo>
                  <a:cubicBezTo>
                    <a:pt x="221" y="77"/>
                    <a:pt x="221" y="85"/>
                    <a:pt x="215" y="90"/>
                  </a:cubicBezTo>
                  <a:close/>
                  <a:moveTo>
                    <a:pt x="231" y="38"/>
                  </a:moveTo>
                  <a:cubicBezTo>
                    <a:pt x="236" y="33"/>
                    <a:pt x="244" y="33"/>
                    <a:pt x="249" y="38"/>
                  </a:cubicBezTo>
                  <a:cubicBezTo>
                    <a:pt x="254" y="43"/>
                    <a:pt x="254" y="51"/>
                    <a:pt x="249" y="56"/>
                  </a:cubicBezTo>
                  <a:cubicBezTo>
                    <a:pt x="244" y="61"/>
                    <a:pt x="236" y="61"/>
                    <a:pt x="231" y="56"/>
                  </a:cubicBezTo>
                  <a:cubicBezTo>
                    <a:pt x="226" y="51"/>
                    <a:pt x="226" y="43"/>
                    <a:pt x="231" y="38"/>
                  </a:cubicBezTo>
                  <a:close/>
                  <a:moveTo>
                    <a:pt x="260" y="101"/>
                  </a:moveTo>
                  <a:cubicBezTo>
                    <a:pt x="255" y="106"/>
                    <a:pt x="247" y="106"/>
                    <a:pt x="242" y="101"/>
                  </a:cubicBezTo>
                  <a:cubicBezTo>
                    <a:pt x="237" y="96"/>
                    <a:pt x="237" y="88"/>
                    <a:pt x="242" y="83"/>
                  </a:cubicBezTo>
                  <a:cubicBezTo>
                    <a:pt x="247" y="77"/>
                    <a:pt x="255" y="77"/>
                    <a:pt x="260" y="83"/>
                  </a:cubicBezTo>
                  <a:cubicBezTo>
                    <a:pt x="265" y="88"/>
                    <a:pt x="265" y="96"/>
                    <a:pt x="260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655"/>
            <p:cNvSpPr>
              <a:spLocks noEditPoints="1"/>
            </p:cNvSpPr>
            <p:nvPr/>
          </p:nvSpPr>
          <p:spPr bwMode="auto">
            <a:xfrm>
              <a:off x="9618664" y="3262314"/>
              <a:ext cx="309563" cy="333375"/>
            </a:xfrm>
            <a:custGeom>
              <a:avLst/>
              <a:gdLst>
                <a:gd name="T0" fmla="*/ 267 w 267"/>
                <a:gd name="T1" fmla="*/ 70 h 288"/>
                <a:gd name="T2" fmla="*/ 144 w 267"/>
                <a:gd name="T3" fmla="*/ 0 h 288"/>
                <a:gd name="T4" fmla="*/ 0 w 267"/>
                <a:gd name="T5" fmla="*/ 144 h 288"/>
                <a:gd name="T6" fmla="*/ 144 w 267"/>
                <a:gd name="T7" fmla="*/ 288 h 288"/>
                <a:gd name="T8" fmla="*/ 266 w 267"/>
                <a:gd name="T9" fmla="*/ 219 h 288"/>
                <a:gd name="T10" fmla="*/ 142 w 267"/>
                <a:gd name="T11" fmla="*/ 145 h 288"/>
                <a:gd name="T12" fmla="*/ 267 w 267"/>
                <a:gd name="T13" fmla="*/ 70 h 288"/>
                <a:gd name="T14" fmla="*/ 169 w 267"/>
                <a:gd name="T15" fmla="*/ 39 h 288"/>
                <a:gd name="T16" fmla="*/ 192 w 267"/>
                <a:gd name="T17" fmla="*/ 62 h 288"/>
                <a:gd name="T18" fmla="*/ 169 w 267"/>
                <a:gd name="T19" fmla="*/ 85 h 288"/>
                <a:gd name="T20" fmla="*/ 146 w 267"/>
                <a:gd name="T21" fmla="*/ 62 h 288"/>
                <a:gd name="T22" fmla="*/ 169 w 267"/>
                <a:gd name="T23" fmla="*/ 3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7" h="288">
                  <a:moveTo>
                    <a:pt x="267" y="70"/>
                  </a:moveTo>
                  <a:cubicBezTo>
                    <a:pt x="242" y="28"/>
                    <a:pt x="196" y="0"/>
                    <a:pt x="144" y="0"/>
                  </a:cubicBezTo>
                  <a:cubicBezTo>
                    <a:pt x="64" y="0"/>
                    <a:pt x="0" y="64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195" y="288"/>
                    <a:pt x="241" y="261"/>
                    <a:pt x="266" y="219"/>
                  </a:cubicBezTo>
                  <a:cubicBezTo>
                    <a:pt x="142" y="145"/>
                    <a:pt x="142" y="145"/>
                    <a:pt x="142" y="145"/>
                  </a:cubicBezTo>
                  <a:lnTo>
                    <a:pt x="267" y="70"/>
                  </a:lnTo>
                  <a:close/>
                  <a:moveTo>
                    <a:pt x="169" y="39"/>
                  </a:moveTo>
                  <a:cubicBezTo>
                    <a:pt x="182" y="39"/>
                    <a:pt x="192" y="49"/>
                    <a:pt x="192" y="62"/>
                  </a:cubicBezTo>
                  <a:cubicBezTo>
                    <a:pt x="192" y="74"/>
                    <a:pt x="182" y="85"/>
                    <a:pt x="169" y="85"/>
                  </a:cubicBezTo>
                  <a:cubicBezTo>
                    <a:pt x="156" y="85"/>
                    <a:pt x="146" y="74"/>
                    <a:pt x="146" y="62"/>
                  </a:cubicBezTo>
                  <a:cubicBezTo>
                    <a:pt x="146" y="49"/>
                    <a:pt x="156" y="39"/>
                    <a:pt x="16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656"/>
            <p:cNvSpPr>
              <a:spLocks noEditPoints="1"/>
            </p:cNvSpPr>
            <p:nvPr/>
          </p:nvSpPr>
          <p:spPr bwMode="auto">
            <a:xfrm>
              <a:off x="4948239" y="5267326"/>
              <a:ext cx="292100" cy="333375"/>
            </a:xfrm>
            <a:custGeom>
              <a:avLst/>
              <a:gdLst>
                <a:gd name="T0" fmla="*/ 217 w 252"/>
                <a:gd name="T1" fmla="*/ 204 h 288"/>
                <a:gd name="T2" fmla="*/ 217 w 252"/>
                <a:gd name="T3" fmla="*/ 196 h 288"/>
                <a:gd name="T4" fmla="*/ 217 w 252"/>
                <a:gd name="T5" fmla="*/ 126 h 288"/>
                <a:gd name="T6" fmla="*/ 156 w 252"/>
                <a:gd name="T7" fmla="*/ 40 h 288"/>
                <a:gd name="T8" fmla="*/ 158 w 252"/>
                <a:gd name="T9" fmla="*/ 32 h 288"/>
                <a:gd name="T10" fmla="*/ 126 w 252"/>
                <a:gd name="T11" fmla="*/ 0 h 288"/>
                <a:gd name="T12" fmla="*/ 94 w 252"/>
                <a:gd name="T13" fmla="*/ 32 h 288"/>
                <a:gd name="T14" fmla="*/ 96 w 252"/>
                <a:gd name="T15" fmla="*/ 40 h 288"/>
                <a:gd name="T16" fmla="*/ 35 w 252"/>
                <a:gd name="T17" fmla="*/ 126 h 288"/>
                <a:gd name="T18" fmla="*/ 35 w 252"/>
                <a:gd name="T19" fmla="*/ 196 h 288"/>
                <a:gd name="T20" fmla="*/ 35 w 252"/>
                <a:gd name="T21" fmla="*/ 204 h 288"/>
                <a:gd name="T22" fmla="*/ 0 w 252"/>
                <a:gd name="T23" fmla="*/ 238 h 288"/>
                <a:gd name="T24" fmla="*/ 14 w 252"/>
                <a:gd name="T25" fmla="*/ 252 h 288"/>
                <a:gd name="T26" fmla="*/ 95 w 252"/>
                <a:gd name="T27" fmla="*/ 252 h 288"/>
                <a:gd name="T28" fmla="*/ 94 w 252"/>
                <a:gd name="T29" fmla="*/ 256 h 288"/>
                <a:gd name="T30" fmla="*/ 126 w 252"/>
                <a:gd name="T31" fmla="*/ 288 h 288"/>
                <a:gd name="T32" fmla="*/ 158 w 252"/>
                <a:gd name="T33" fmla="*/ 256 h 288"/>
                <a:gd name="T34" fmla="*/ 157 w 252"/>
                <a:gd name="T35" fmla="*/ 252 h 288"/>
                <a:gd name="T36" fmla="*/ 238 w 252"/>
                <a:gd name="T37" fmla="*/ 252 h 288"/>
                <a:gd name="T38" fmla="*/ 252 w 252"/>
                <a:gd name="T39" fmla="*/ 238 h 288"/>
                <a:gd name="T40" fmla="*/ 217 w 252"/>
                <a:gd name="T41" fmla="*/ 204 h 288"/>
                <a:gd name="T42" fmla="*/ 108 w 252"/>
                <a:gd name="T43" fmla="*/ 32 h 288"/>
                <a:gd name="T44" fmla="*/ 126 w 252"/>
                <a:gd name="T45" fmla="*/ 14 h 288"/>
                <a:gd name="T46" fmla="*/ 144 w 252"/>
                <a:gd name="T47" fmla="*/ 32 h 288"/>
                <a:gd name="T48" fmla="*/ 143 w 252"/>
                <a:gd name="T49" fmla="*/ 37 h 288"/>
                <a:gd name="T50" fmla="*/ 126 w 252"/>
                <a:gd name="T51" fmla="*/ 35 h 288"/>
                <a:gd name="T52" fmla="*/ 109 w 252"/>
                <a:gd name="T53" fmla="*/ 37 h 288"/>
                <a:gd name="T54" fmla="*/ 108 w 252"/>
                <a:gd name="T55" fmla="*/ 3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2" h="288">
                  <a:moveTo>
                    <a:pt x="217" y="204"/>
                  </a:moveTo>
                  <a:cubicBezTo>
                    <a:pt x="217" y="202"/>
                    <a:pt x="217" y="199"/>
                    <a:pt x="217" y="196"/>
                  </a:cubicBezTo>
                  <a:cubicBezTo>
                    <a:pt x="217" y="126"/>
                    <a:pt x="217" y="126"/>
                    <a:pt x="217" y="126"/>
                  </a:cubicBezTo>
                  <a:cubicBezTo>
                    <a:pt x="217" y="86"/>
                    <a:pt x="192" y="53"/>
                    <a:pt x="156" y="40"/>
                  </a:cubicBezTo>
                  <a:cubicBezTo>
                    <a:pt x="157" y="37"/>
                    <a:pt x="158" y="35"/>
                    <a:pt x="158" y="32"/>
                  </a:cubicBezTo>
                  <a:cubicBezTo>
                    <a:pt x="158" y="14"/>
                    <a:pt x="143" y="0"/>
                    <a:pt x="126" y="0"/>
                  </a:cubicBezTo>
                  <a:cubicBezTo>
                    <a:pt x="109" y="0"/>
                    <a:pt x="94" y="14"/>
                    <a:pt x="94" y="32"/>
                  </a:cubicBezTo>
                  <a:cubicBezTo>
                    <a:pt x="94" y="35"/>
                    <a:pt x="95" y="37"/>
                    <a:pt x="96" y="40"/>
                  </a:cubicBezTo>
                  <a:cubicBezTo>
                    <a:pt x="60" y="53"/>
                    <a:pt x="35" y="86"/>
                    <a:pt x="35" y="126"/>
                  </a:cubicBezTo>
                  <a:cubicBezTo>
                    <a:pt x="35" y="196"/>
                    <a:pt x="35" y="196"/>
                    <a:pt x="35" y="196"/>
                  </a:cubicBezTo>
                  <a:cubicBezTo>
                    <a:pt x="35" y="199"/>
                    <a:pt x="35" y="202"/>
                    <a:pt x="35" y="204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6"/>
                    <a:pt x="6" y="252"/>
                    <a:pt x="14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95" y="254"/>
                    <a:pt x="94" y="255"/>
                    <a:pt x="94" y="256"/>
                  </a:cubicBezTo>
                  <a:cubicBezTo>
                    <a:pt x="94" y="274"/>
                    <a:pt x="109" y="288"/>
                    <a:pt x="126" y="288"/>
                  </a:cubicBezTo>
                  <a:cubicBezTo>
                    <a:pt x="143" y="288"/>
                    <a:pt x="158" y="274"/>
                    <a:pt x="158" y="256"/>
                  </a:cubicBezTo>
                  <a:cubicBezTo>
                    <a:pt x="158" y="255"/>
                    <a:pt x="157" y="254"/>
                    <a:pt x="157" y="252"/>
                  </a:cubicBezTo>
                  <a:cubicBezTo>
                    <a:pt x="238" y="252"/>
                    <a:pt x="238" y="252"/>
                    <a:pt x="238" y="252"/>
                  </a:cubicBezTo>
                  <a:cubicBezTo>
                    <a:pt x="246" y="252"/>
                    <a:pt x="252" y="246"/>
                    <a:pt x="252" y="238"/>
                  </a:cubicBezTo>
                  <a:lnTo>
                    <a:pt x="217" y="204"/>
                  </a:lnTo>
                  <a:close/>
                  <a:moveTo>
                    <a:pt x="108" y="32"/>
                  </a:moveTo>
                  <a:cubicBezTo>
                    <a:pt x="108" y="22"/>
                    <a:pt x="116" y="14"/>
                    <a:pt x="126" y="14"/>
                  </a:cubicBezTo>
                  <a:cubicBezTo>
                    <a:pt x="136" y="14"/>
                    <a:pt x="144" y="22"/>
                    <a:pt x="144" y="32"/>
                  </a:cubicBezTo>
                  <a:cubicBezTo>
                    <a:pt x="144" y="33"/>
                    <a:pt x="143" y="35"/>
                    <a:pt x="143" y="37"/>
                  </a:cubicBezTo>
                  <a:cubicBezTo>
                    <a:pt x="137" y="36"/>
                    <a:pt x="132" y="35"/>
                    <a:pt x="126" y="35"/>
                  </a:cubicBezTo>
                  <a:cubicBezTo>
                    <a:pt x="120" y="35"/>
                    <a:pt x="115" y="36"/>
                    <a:pt x="109" y="37"/>
                  </a:cubicBezTo>
                  <a:cubicBezTo>
                    <a:pt x="109" y="35"/>
                    <a:pt x="108" y="33"/>
                    <a:pt x="10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657"/>
            <p:cNvSpPr>
              <a:spLocks noEditPoints="1"/>
            </p:cNvSpPr>
            <p:nvPr/>
          </p:nvSpPr>
          <p:spPr bwMode="auto">
            <a:xfrm>
              <a:off x="4926014" y="2593976"/>
              <a:ext cx="334963" cy="333375"/>
            </a:xfrm>
            <a:custGeom>
              <a:avLst/>
              <a:gdLst>
                <a:gd name="T0" fmla="*/ 268 w 288"/>
                <a:gd name="T1" fmla="*/ 0 h 288"/>
                <a:gd name="T2" fmla="*/ 20 w 288"/>
                <a:gd name="T3" fmla="*/ 0 h 288"/>
                <a:gd name="T4" fmla="*/ 0 w 288"/>
                <a:gd name="T5" fmla="*/ 20 h 288"/>
                <a:gd name="T6" fmla="*/ 0 w 288"/>
                <a:gd name="T7" fmla="*/ 240 h 288"/>
                <a:gd name="T8" fmla="*/ 48 w 288"/>
                <a:gd name="T9" fmla="*/ 288 h 288"/>
                <a:gd name="T10" fmla="*/ 62 w 288"/>
                <a:gd name="T11" fmla="*/ 288 h 288"/>
                <a:gd name="T12" fmla="*/ 62 w 288"/>
                <a:gd name="T13" fmla="*/ 204 h 288"/>
                <a:gd name="T14" fmla="*/ 196 w 288"/>
                <a:gd name="T15" fmla="*/ 204 h 288"/>
                <a:gd name="T16" fmla="*/ 196 w 288"/>
                <a:gd name="T17" fmla="*/ 288 h 288"/>
                <a:gd name="T18" fmla="*/ 268 w 288"/>
                <a:gd name="T19" fmla="*/ 288 h 288"/>
                <a:gd name="T20" fmla="*/ 288 w 288"/>
                <a:gd name="T21" fmla="*/ 268 h 288"/>
                <a:gd name="T22" fmla="*/ 288 w 288"/>
                <a:gd name="T23" fmla="*/ 20 h 288"/>
                <a:gd name="T24" fmla="*/ 268 w 288"/>
                <a:gd name="T25" fmla="*/ 0 h 288"/>
                <a:gd name="T26" fmla="*/ 244 w 288"/>
                <a:gd name="T27" fmla="*/ 145 h 288"/>
                <a:gd name="T28" fmla="*/ 44 w 288"/>
                <a:gd name="T29" fmla="*/ 145 h 288"/>
                <a:gd name="T30" fmla="*/ 44 w 288"/>
                <a:gd name="T31" fmla="*/ 14 h 288"/>
                <a:gd name="T32" fmla="*/ 244 w 288"/>
                <a:gd name="T33" fmla="*/ 14 h 288"/>
                <a:gd name="T34" fmla="*/ 244 w 288"/>
                <a:gd name="T35" fmla="*/ 14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8" h="288">
                  <a:moveTo>
                    <a:pt x="2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5" y="0"/>
                    <a:pt x="0" y="5"/>
                    <a:pt x="0" y="2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48" y="288"/>
                    <a:pt x="48" y="288"/>
                    <a:pt x="48" y="288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2" y="204"/>
                    <a:pt x="62" y="204"/>
                    <a:pt x="62" y="204"/>
                  </a:cubicBezTo>
                  <a:cubicBezTo>
                    <a:pt x="196" y="204"/>
                    <a:pt x="196" y="204"/>
                    <a:pt x="196" y="204"/>
                  </a:cubicBezTo>
                  <a:cubicBezTo>
                    <a:pt x="196" y="288"/>
                    <a:pt x="196" y="288"/>
                    <a:pt x="196" y="288"/>
                  </a:cubicBezTo>
                  <a:cubicBezTo>
                    <a:pt x="268" y="288"/>
                    <a:pt x="268" y="288"/>
                    <a:pt x="268" y="288"/>
                  </a:cubicBezTo>
                  <a:cubicBezTo>
                    <a:pt x="284" y="288"/>
                    <a:pt x="288" y="284"/>
                    <a:pt x="288" y="268"/>
                  </a:cubicBezTo>
                  <a:cubicBezTo>
                    <a:pt x="288" y="20"/>
                    <a:pt x="288" y="20"/>
                    <a:pt x="288" y="20"/>
                  </a:cubicBezTo>
                  <a:cubicBezTo>
                    <a:pt x="288" y="5"/>
                    <a:pt x="284" y="0"/>
                    <a:pt x="268" y="0"/>
                  </a:cubicBezTo>
                  <a:close/>
                  <a:moveTo>
                    <a:pt x="244" y="145"/>
                  </a:moveTo>
                  <a:cubicBezTo>
                    <a:pt x="44" y="145"/>
                    <a:pt x="44" y="145"/>
                    <a:pt x="44" y="145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244" y="14"/>
                    <a:pt x="244" y="14"/>
                    <a:pt x="244" y="14"/>
                  </a:cubicBezTo>
                  <a:lnTo>
                    <a:pt x="244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Rectangle 658"/>
            <p:cNvSpPr>
              <a:spLocks noChangeArrowheads="1"/>
            </p:cNvSpPr>
            <p:nvPr/>
          </p:nvSpPr>
          <p:spPr bwMode="auto">
            <a:xfrm>
              <a:off x="5030789" y="2863851"/>
              <a:ext cx="38100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659"/>
            <p:cNvSpPr>
              <a:spLocks noEditPoints="1"/>
            </p:cNvSpPr>
            <p:nvPr/>
          </p:nvSpPr>
          <p:spPr bwMode="auto">
            <a:xfrm>
              <a:off x="7643814" y="4598989"/>
              <a:ext cx="252413" cy="333375"/>
            </a:xfrm>
            <a:custGeom>
              <a:avLst/>
              <a:gdLst>
                <a:gd name="T0" fmla="*/ 191 w 218"/>
                <a:gd name="T1" fmla="*/ 36 h 288"/>
                <a:gd name="T2" fmla="*/ 157 w 218"/>
                <a:gd name="T3" fmla="*/ 0 h 288"/>
                <a:gd name="T4" fmla="*/ 61 w 218"/>
                <a:gd name="T5" fmla="*/ 0 h 288"/>
                <a:gd name="T6" fmla="*/ 28 w 218"/>
                <a:gd name="T7" fmla="*/ 36 h 288"/>
                <a:gd name="T8" fmla="*/ 0 w 218"/>
                <a:gd name="T9" fmla="*/ 36 h 288"/>
                <a:gd name="T10" fmla="*/ 0 w 218"/>
                <a:gd name="T11" fmla="*/ 288 h 288"/>
                <a:gd name="T12" fmla="*/ 218 w 218"/>
                <a:gd name="T13" fmla="*/ 288 h 288"/>
                <a:gd name="T14" fmla="*/ 218 w 218"/>
                <a:gd name="T15" fmla="*/ 36 h 288"/>
                <a:gd name="T16" fmla="*/ 191 w 218"/>
                <a:gd name="T17" fmla="*/ 36 h 288"/>
                <a:gd name="T18" fmla="*/ 74 w 218"/>
                <a:gd name="T19" fmla="*/ 16 h 288"/>
                <a:gd name="T20" fmla="*/ 142 w 218"/>
                <a:gd name="T21" fmla="*/ 16 h 288"/>
                <a:gd name="T22" fmla="*/ 151 w 218"/>
                <a:gd name="T23" fmla="*/ 24 h 288"/>
                <a:gd name="T24" fmla="*/ 142 w 218"/>
                <a:gd name="T25" fmla="*/ 33 h 288"/>
                <a:gd name="T26" fmla="*/ 74 w 218"/>
                <a:gd name="T27" fmla="*/ 33 h 288"/>
                <a:gd name="T28" fmla="*/ 66 w 218"/>
                <a:gd name="T29" fmla="*/ 24 h 288"/>
                <a:gd name="T30" fmla="*/ 74 w 218"/>
                <a:gd name="T31" fmla="*/ 16 h 288"/>
                <a:gd name="T32" fmla="*/ 171 w 218"/>
                <a:gd name="T33" fmla="*/ 236 h 288"/>
                <a:gd name="T34" fmla="*/ 45 w 218"/>
                <a:gd name="T35" fmla="*/ 236 h 288"/>
                <a:gd name="T36" fmla="*/ 45 w 218"/>
                <a:gd name="T37" fmla="*/ 217 h 288"/>
                <a:gd name="T38" fmla="*/ 171 w 218"/>
                <a:gd name="T39" fmla="*/ 217 h 288"/>
                <a:gd name="T40" fmla="*/ 171 w 218"/>
                <a:gd name="T41" fmla="*/ 236 h 288"/>
                <a:gd name="T42" fmla="*/ 171 w 218"/>
                <a:gd name="T43" fmla="*/ 193 h 288"/>
                <a:gd name="T44" fmla="*/ 45 w 218"/>
                <a:gd name="T45" fmla="*/ 193 h 288"/>
                <a:gd name="T46" fmla="*/ 45 w 218"/>
                <a:gd name="T47" fmla="*/ 174 h 288"/>
                <a:gd name="T48" fmla="*/ 171 w 218"/>
                <a:gd name="T49" fmla="*/ 174 h 288"/>
                <a:gd name="T50" fmla="*/ 171 w 218"/>
                <a:gd name="T51" fmla="*/ 193 h 288"/>
                <a:gd name="T52" fmla="*/ 171 w 218"/>
                <a:gd name="T53" fmla="*/ 150 h 288"/>
                <a:gd name="T54" fmla="*/ 45 w 218"/>
                <a:gd name="T55" fmla="*/ 150 h 288"/>
                <a:gd name="T56" fmla="*/ 45 w 218"/>
                <a:gd name="T57" fmla="*/ 131 h 288"/>
                <a:gd name="T58" fmla="*/ 171 w 218"/>
                <a:gd name="T59" fmla="*/ 131 h 288"/>
                <a:gd name="T60" fmla="*/ 171 w 218"/>
                <a:gd name="T61" fmla="*/ 150 h 288"/>
                <a:gd name="T62" fmla="*/ 171 w 218"/>
                <a:gd name="T63" fmla="*/ 107 h 288"/>
                <a:gd name="T64" fmla="*/ 45 w 218"/>
                <a:gd name="T65" fmla="*/ 107 h 288"/>
                <a:gd name="T66" fmla="*/ 45 w 218"/>
                <a:gd name="T67" fmla="*/ 88 h 288"/>
                <a:gd name="T68" fmla="*/ 171 w 218"/>
                <a:gd name="T69" fmla="*/ 88 h 288"/>
                <a:gd name="T70" fmla="*/ 171 w 218"/>
                <a:gd name="T71" fmla="*/ 10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8" h="288">
                  <a:moveTo>
                    <a:pt x="191" y="36"/>
                  </a:moveTo>
                  <a:cubicBezTo>
                    <a:pt x="183" y="21"/>
                    <a:pt x="169" y="0"/>
                    <a:pt x="157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9" y="0"/>
                    <a:pt x="36" y="19"/>
                    <a:pt x="28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8" y="288"/>
                    <a:pt x="218" y="288"/>
                    <a:pt x="218" y="288"/>
                  </a:cubicBezTo>
                  <a:cubicBezTo>
                    <a:pt x="218" y="36"/>
                    <a:pt x="218" y="36"/>
                    <a:pt x="218" y="36"/>
                  </a:cubicBezTo>
                  <a:lnTo>
                    <a:pt x="191" y="36"/>
                  </a:lnTo>
                  <a:close/>
                  <a:moveTo>
                    <a:pt x="74" y="16"/>
                  </a:moveTo>
                  <a:cubicBezTo>
                    <a:pt x="142" y="16"/>
                    <a:pt x="142" y="16"/>
                    <a:pt x="142" y="16"/>
                  </a:cubicBezTo>
                  <a:cubicBezTo>
                    <a:pt x="147" y="16"/>
                    <a:pt x="151" y="20"/>
                    <a:pt x="151" y="24"/>
                  </a:cubicBezTo>
                  <a:cubicBezTo>
                    <a:pt x="151" y="29"/>
                    <a:pt x="147" y="33"/>
                    <a:pt x="142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0" y="33"/>
                    <a:pt x="66" y="29"/>
                    <a:pt x="66" y="24"/>
                  </a:cubicBezTo>
                  <a:cubicBezTo>
                    <a:pt x="66" y="20"/>
                    <a:pt x="70" y="16"/>
                    <a:pt x="74" y="16"/>
                  </a:cubicBezTo>
                  <a:close/>
                  <a:moveTo>
                    <a:pt x="171" y="236"/>
                  </a:moveTo>
                  <a:cubicBezTo>
                    <a:pt x="45" y="236"/>
                    <a:pt x="45" y="236"/>
                    <a:pt x="45" y="236"/>
                  </a:cubicBezTo>
                  <a:cubicBezTo>
                    <a:pt x="45" y="217"/>
                    <a:pt x="45" y="217"/>
                    <a:pt x="45" y="217"/>
                  </a:cubicBezTo>
                  <a:cubicBezTo>
                    <a:pt x="171" y="217"/>
                    <a:pt x="171" y="217"/>
                    <a:pt x="171" y="217"/>
                  </a:cubicBezTo>
                  <a:lnTo>
                    <a:pt x="171" y="236"/>
                  </a:lnTo>
                  <a:close/>
                  <a:moveTo>
                    <a:pt x="171" y="193"/>
                  </a:moveTo>
                  <a:cubicBezTo>
                    <a:pt x="45" y="193"/>
                    <a:pt x="45" y="193"/>
                    <a:pt x="45" y="193"/>
                  </a:cubicBezTo>
                  <a:cubicBezTo>
                    <a:pt x="45" y="174"/>
                    <a:pt x="45" y="174"/>
                    <a:pt x="45" y="174"/>
                  </a:cubicBezTo>
                  <a:cubicBezTo>
                    <a:pt x="171" y="174"/>
                    <a:pt x="171" y="174"/>
                    <a:pt x="171" y="174"/>
                  </a:cubicBezTo>
                  <a:lnTo>
                    <a:pt x="171" y="193"/>
                  </a:lnTo>
                  <a:close/>
                  <a:moveTo>
                    <a:pt x="171" y="15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171" y="131"/>
                    <a:pt x="171" y="131"/>
                    <a:pt x="171" y="131"/>
                  </a:cubicBezTo>
                  <a:lnTo>
                    <a:pt x="171" y="150"/>
                  </a:lnTo>
                  <a:close/>
                  <a:moveTo>
                    <a:pt x="171" y="107"/>
                  </a:moveTo>
                  <a:cubicBezTo>
                    <a:pt x="45" y="107"/>
                    <a:pt x="45" y="107"/>
                    <a:pt x="45" y="107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171" y="88"/>
                    <a:pt x="171" y="88"/>
                    <a:pt x="171" y="88"/>
                  </a:cubicBezTo>
                  <a:lnTo>
                    <a:pt x="171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660"/>
            <p:cNvSpPr/>
            <p:nvPr/>
          </p:nvSpPr>
          <p:spPr bwMode="auto">
            <a:xfrm>
              <a:off x="919164" y="3994151"/>
              <a:ext cx="333375" cy="211138"/>
            </a:xfrm>
            <a:custGeom>
              <a:avLst/>
              <a:gdLst>
                <a:gd name="T0" fmla="*/ 288 w 288"/>
                <a:gd name="T1" fmla="*/ 67 h 182"/>
                <a:gd name="T2" fmla="*/ 267 w 288"/>
                <a:gd name="T3" fmla="*/ 67 h 182"/>
                <a:gd name="T4" fmla="*/ 267 w 288"/>
                <a:gd name="T5" fmla="*/ 50 h 182"/>
                <a:gd name="T6" fmla="*/ 252 w 288"/>
                <a:gd name="T7" fmla="*/ 31 h 182"/>
                <a:gd name="T8" fmla="*/ 250 w 288"/>
                <a:gd name="T9" fmla="*/ 31 h 182"/>
                <a:gd name="T10" fmla="*/ 235 w 288"/>
                <a:gd name="T11" fmla="*/ 48 h 182"/>
                <a:gd name="T12" fmla="*/ 235 w 288"/>
                <a:gd name="T13" fmla="*/ 19 h 182"/>
                <a:gd name="T14" fmla="*/ 220 w 288"/>
                <a:gd name="T15" fmla="*/ 0 h 182"/>
                <a:gd name="T16" fmla="*/ 219 w 288"/>
                <a:gd name="T17" fmla="*/ 0 h 182"/>
                <a:gd name="T18" fmla="*/ 204 w 288"/>
                <a:gd name="T19" fmla="*/ 19 h 182"/>
                <a:gd name="T20" fmla="*/ 204 w 288"/>
                <a:gd name="T21" fmla="*/ 67 h 182"/>
                <a:gd name="T22" fmla="*/ 84 w 288"/>
                <a:gd name="T23" fmla="*/ 67 h 182"/>
                <a:gd name="T24" fmla="*/ 84 w 288"/>
                <a:gd name="T25" fmla="*/ 19 h 182"/>
                <a:gd name="T26" fmla="*/ 68 w 288"/>
                <a:gd name="T27" fmla="*/ 0 h 182"/>
                <a:gd name="T28" fmla="*/ 67 w 288"/>
                <a:gd name="T29" fmla="*/ 0 h 182"/>
                <a:gd name="T30" fmla="*/ 52 w 288"/>
                <a:gd name="T31" fmla="*/ 19 h 182"/>
                <a:gd name="T32" fmla="*/ 52 w 288"/>
                <a:gd name="T33" fmla="*/ 48 h 182"/>
                <a:gd name="T34" fmla="*/ 37 w 288"/>
                <a:gd name="T35" fmla="*/ 31 h 182"/>
                <a:gd name="T36" fmla="*/ 36 w 288"/>
                <a:gd name="T37" fmla="*/ 31 h 182"/>
                <a:gd name="T38" fmla="*/ 20 w 288"/>
                <a:gd name="T39" fmla="*/ 50 h 182"/>
                <a:gd name="T40" fmla="*/ 20 w 288"/>
                <a:gd name="T41" fmla="*/ 67 h 182"/>
                <a:gd name="T42" fmla="*/ 0 w 288"/>
                <a:gd name="T43" fmla="*/ 67 h 182"/>
                <a:gd name="T44" fmla="*/ 0 w 288"/>
                <a:gd name="T45" fmla="*/ 115 h 182"/>
                <a:gd name="T46" fmla="*/ 20 w 288"/>
                <a:gd name="T47" fmla="*/ 115 h 182"/>
                <a:gd name="T48" fmla="*/ 20 w 288"/>
                <a:gd name="T49" fmla="*/ 132 h 182"/>
                <a:gd name="T50" fmla="*/ 36 w 288"/>
                <a:gd name="T51" fmla="*/ 151 h 182"/>
                <a:gd name="T52" fmla="*/ 37 w 288"/>
                <a:gd name="T53" fmla="*/ 151 h 182"/>
                <a:gd name="T54" fmla="*/ 52 w 288"/>
                <a:gd name="T55" fmla="*/ 135 h 182"/>
                <a:gd name="T56" fmla="*/ 52 w 288"/>
                <a:gd name="T57" fmla="*/ 163 h 182"/>
                <a:gd name="T58" fmla="*/ 67 w 288"/>
                <a:gd name="T59" fmla="*/ 182 h 182"/>
                <a:gd name="T60" fmla="*/ 68 w 288"/>
                <a:gd name="T61" fmla="*/ 182 h 182"/>
                <a:gd name="T62" fmla="*/ 84 w 288"/>
                <a:gd name="T63" fmla="*/ 163 h 182"/>
                <a:gd name="T64" fmla="*/ 84 w 288"/>
                <a:gd name="T65" fmla="*/ 115 h 182"/>
                <a:gd name="T66" fmla="*/ 204 w 288"/>
                <a:gd name="T67" fmla="*/ 115 h 182"/>
                <a:gd name="T68" fmla="*/ 204 w 288"/>
                <a:gd name="T69" fmla="*/ 163 h 182"/>
                <a:gd name="T70" fmla="*/ 219 w 288"/>
                <a:gd name="T71" fmla="*/ 182 h 182"/>
                <a:gd name="T72" fmla="*/ 220 w 288"/>
                <a:gd name="T73" fmla="*/ 182 h 182"/>
                <a:gd name="T74" fmla="*/ 235 w 288"/>
                <a:gd name="T75" fmla="*/ 163 h 182"/>
                <a:gd name="T76" fmla="*/ 235 w 288"/>
                <a:gd name="T77" fmla="*/ 135 h 182"/>
                <a:gd name="T78" fmla="*/ 250 w 288"/>
                <a:gd name="T79" fmla="*/ 151 h 182"/>
                <a:gd name="T80" fmla="*/ 252 w 288"/>
                <a:gd name="T81" fmla="*/ 151 h 182"/>
                <a:gd name="T82" fmla="*/ 267 w 288"/>
                <a:gd name="T83" fmla="*/ 132 h 182"/>
                <a:gd name="T84" fmla="*/ 267 w 288"/>
                <a:gd name="T85" fmla="*/ 115 h 182"/>
                <a:gd name="T86" fmla="*/ 288 w 288"/>
                <a:gd name="T87" fmla="*/ 115 h 182"/>
                <a:gd name="T88" fmla="*/ 288 w 288"/>
                <a:gd name="T89" fmla="*/ 6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8" h="182">
                  <a:moveTo>
                    <a:pt x="288" y="67"/>
                  </a:moveTo>
                  <a:cubicBezTo>
                    <a:pt x="267" y="67"/>
                    <a:pt x="267" y="67"/>
                    <a:pt x="267" y="67"/>
                  </a:cubicBezTo>
                  <a:cubicBezTo>
                    <a:pt x="267" y="50"/>
                    <a:pt x="267" y="50"/>
                    <a:pt x="267" y="50"/>
                  </a:cubicBezTo>
                  <a:cubicBezTo>
                    <a:pt x="267" y="40"/>
                    <a:pt x="260" y="31"/>
                    <a:pt x="252" y="31"/>
                  </a:cubicBezTo>
                  <a:cubicBezTo>
                    <a:pt x="250" y="31"/>
                    <a:pt x="250" y="31"/>
                    <a:pt x="250" y="31"/>
                  </a:cubicBezTo>
                  <a:cubicBezTo>
                    <a:pt x="243" y="31"/>
                    <a:pt x="236" y="38"/>
                    <a:pt x="235" y="48"/>
                  </a:cubicBezTo>
                  <a:cubicBezTo>
                    <a:pt x="235" y="19"/>
                    <a:pt x="235" y="19"/>
                    <a:pt x="235" y="19"/>
                  </a:cubicBezTo>
                  <a:cubicBezTo>
                    <a:pt x="235" y="8"/>
                    <a:pt x="228" y="0"/>
                    <a:pt x="220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10" y="0"/>
                    <a:pt x="204" y="8"/>
                    <a:pt x="204" y="19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4" y="8"/>
                    <a:pt x="77" y="0"/>
                    <a:pt x="6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9" y="0"/>
                    <a:pt x="52" y="8"/>
                    <a:pt x="52" y="19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1" y="38"/>
                    <a:pt x="45" y="31"/>
                    <a:pt x="37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27" y="31"/>
                    <a:pt x="20" y="40"/>
                    <a:pt x="20" y="50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0" y="143"/>
                    <a:pt x="27" y="151"/>
                    <a:pt x="36" y="151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45" y="151"/>
                    <a:pt x="51" y="144"/>
                    <a:pt x="52" y="135"/>
                  </a:cubicBezTo>
                  <a:cubicBezTo>
                    <a:pt x="52" y="163"/>
                    <a:pt x="52" y="163"/>
                    <a:pt x="52" y="163"/>
                  </a:cubicBezTo>
                  <a:cubicBezTo>
                    <a:pt x="52" y="174"/>
                    <a:pt x="59" y="182"/>
                    <a:pt x="67" y="182"/>
                  </a:cubicBezTo>
                  <a:cubicBezTo>
                    <a:pt x="68" y="182"/>
                    <a:pt x="68" y="182"/>
                    <a:pt x="68" y="182"/>
                  </a:cubicBezTo>
                  <a:cubicBezTo>
                    <a:pt x="77" y="182"/>
                    <a:pt x="84" y="174"/>
                    <a:pt x="84" y="163"/>
                  </a:cubicBezTo>
                  <a:cubicBezTo>
                    <a:pt x="84" y="115"/>
                    <a:pt x="84" y="115"/>
                    <a:pt x="84" y="115"/>
                  </a:cubicBezTo>
                  <a:cubicBezTo>
                    <a:pt x="204" y="115"/>
                    <a:pt x="204" y="115"/>
                    <a:pt x="204" y="115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74"/>
                    <a:pt x="210" y="182"/>
                    <a:pt x="219" y="182"/>
                  </a:cubicBezTo>
                  <a:cubicBezTo>
                    <a:pt x="220" y="182"/>
                    <a:pt x="220" y="182"/>
                    <a:pt x="220" y="182"/>
                  </a:cubicBezTo>
                  <a:cubicBezTo>
                    <a:pt x="228" y="182"/>
                    <a:pt x="235" y="174"/>
                    <a:pt x="235" y="163"/>
                  </a:cubicBezTo>
                  <a:cubicBezTo>
                    <a:pt x="235" y="135"/>
                    <a:pt x="235" y="135"/>
                    <a:pt x="235" y="135"/>
                  </a:cubicBezTo>
                  <a:cubicBezTo>
                    <a:pt x="236" y="144"/>
                    <a:pt x="243" y="151"/>
                    <a:pt x="250" y="151"/>
                  </a:cubicBezTo>
                  <a:cubicBezTo>
                    <a:pt x="252" y="151"/>
                    <a:pt x="252" y="151"/>
                    <a:pt x="252" y="151"/>
                  </a:cubicBezTo>
                  <a:cubicBezTo>
                    <a:pt x="260" y="151"/>
                    <a:pt x="267" y="143"/>
                    <a:pt x="267" y="132"/>
                  </a:cubicBezTo>
                  <a:cubicBezTo>
                    <a:pt x="267" y="115"/>
                    <a:pt x="267" y="115"/>
                    <a:pt x="267" y="115"/>
                  </a:cubicBezTo>
                  <a:cubicBezTo>
                    <a:pt x="288" y="115"/>
                    <a:pt x="288" y="115"/>
                    <a:pt x="288" y="115"/>
                  </a:cubicBezTo>
                  <a:lnTo>
                    <a:pt x="288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661"/>
            <p:cNvSpPr/>
            <p:nvPr/>
          </p:nvSpPr>
          <p:spPr bwMode="auto">
            <a:xfrm>
              <a:off x="250826" y="4598989"/>
              <a:ext cx="333375" cy="334963"/>
            </a:xfrm>
            <a:custGeom>
              <a:avLst/>
              <a:gdLst>
                <a:gd name="T0" fmla="*/ 96 w 288"/>
                <a:gd name="T1" fmla="*/ 0 h 288"/>
                <a:gd name="T2" fmla="*/ 144 w 288"/>
                <a:gd name="T3" fmla="*/ 40 h 288"/>
                <a:gd name="T4" fmla="*/ 192 w 288"/>
                <a:gd name="T5" fmla="*/ 0 h 288"/>
                <a:gd name="T6" fmla="*/ 288 w 288"/>
                <a:gd name="T7" fmla="*/ 36 h 288"/>
                <a:gd name="T8" fmla="*/ 288 w 288"/>
                <a:gd name="T9" fmla="*/ 108 h 288"/>
                <a:gd name="T10" fmla="*/ 224 w 288"/>
                <a:gd name="T11" fmla="*/ 90 h 288"/>
                <a:gd name="T12" fmla="*/ 224 w 288"/>
                <a:gd name="T13" fmla="*/ 288 h 288"/>
                <a:gd name="T14" fmla="*/ 64 w 288"/>
                <a:gd name="T15" fmla="*/ 288 h 288"/>
                <a:gd name="T16" fmla="*/ 64 w 288"/>
                <a:gd name="T17" fmla="*/ 90 h 288"/>
                <a:gd name="T18" fmla="*/ 0 w 288"/>
                <a:gd name="T19" fmla="*/ 108 h 288"/>
                <a:gd name="T20" fmla="*/ 0 w 288"/>
                <a:gd name="T21" fmla="*/ 36 h 288"/>
                <a:gd name="T22" fmla="*/ 96 w 288"/>
                <a:gd name="T23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288">
                  <a:moveTo>
                    <a:pt x="96" y="0"/>
                  </a:moveTo>
                  <a:cubicBezTo>
                    <a:pt x="96" y="0"/>
                    <a:pt x="109" y="40"/>
                    <a:pt x="144" y="40"/>
                  </a:cubicBezTo>
                  <a:cubicBezTo>
                    <a:pt x="179" y="40"/>
                    <a:pt x="192" y="0"/>
                    <a:pt x="192" y="0"/>
                  </a:cubicBezTo>
                  <a:cubicBezTo>
                    <a:pt x="288" y="36"/>
                    <a:pt x="288" y="36"/>
                    <a:pt x="288" y="36"/>
                  </a:cubicBezTo>
                  <a:cubicBezTo>
                    <a:pt x="288" y="108"/>
                    <a:pt x="288" y="108"/>
                    <a:pt x="288" y="108"/>
                  </a:cubicBezTo>
                  <a:cubicBezTo>
                    <a:pt x="224" y="90"/>
                    <a:pt x="224" y="90"/>
                    <a:pt x="224" y="90"/>
                  </a:cubicBezTo>
                  <a:cubicBezTo>
                    <a:pt x="224" y="288"/>
                    <a:pt x="224" y="288"/>
                    <a:pt x="224" y="288"/>
                  </a:cubicBezTo>
                  <a:cubicBezTo>
                    <a:pt x="64" y="288"/>
                    <a:pt x="64" y="288"/>
                    <a:pt x="64" y="288"/>
                  </a:cubicBezTo>
                  <a:cubicBezTo>
                    <a:pt x="64" y="90"/>
                    <a:pt x="64" y="90"/>
                    <a:pt x="64" y="9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662"/>
            <p:cNvSpPr>
              <a:spLocks noEditPoints="1"/>
            </p:cNvSpPr>
            <p:nvPr/>
          </p:nvSpPr>
          <p:spPr bwMode="auto">
            <a:xfrm>
              <a:off x="8936039" y="3303589"/>
              <a:ext cx="333375" cy="247650"/>
            </a:xfrm>
            <a:custGeom>
              <a:avLst/>
              <a:gdLst>
                <a:gd name="T0" fmla="*/ 226 w 288"/>
                <a:gd name="T1" fmla="*/ 88 h 213"/>
                <a:gd name="T2" fmla="*/ 226 w 288"/>
                <a:gd name="T3" fmla="*/ 88 h 213"/>
                <a:gd name="T4" fmla="*/ 158 w 288"/>
                <a:gd name="T5" fmla="*/ 88 h 213"/>
                <a:gd name="T6" fmla="*/ 159 w 288"/>
                <a:gd name="T7" fmla="*/ 71 h 213"/>
                <a:gd name="T8" fmla="*/ 145 w 288"/>
                <a:gd name="T9" fmla="*/ 11 h 213"/>
                <a:gd name="T10" fmla="*/ 133 w 288"/>
                <a:gd name="T11" fmla="*/ 1 h 213"/>
                <a:gd name="T12" fmla="*/ 127 w 288"/>
                <a:gd name="T13" fmla="*/ 11 h 213"/>
                <a:gd name="T14" fmla="*/ 143 w 288"/>
                <a:gd name="T15" fmla="*/ 71 h 213"/>
                <a:gd name="T16" fmla="*/ 142 w 288"/>
                <a:gd name="T17" fmla="*/ 88 h 213"/>
                <a:gd name="T18" fmla="*/ 63 w 288"/>
                <a:gd name="T19" fmla="*/ 88 h 213"/>
                <a:gd name="T20" fmla="*/ 0 w 288"/>
                <a:gd name="T21" fmla="*/ 150 h 213"/>
                <a:gd name="T22" fmla="*/ 63 w 288"/>
                <a:gd name="T23" fmla="*/ 213 h 213"/>
                <a:gd name="T24" fmla="*/ 113 w 288"/>
                <a:gd name="T25" fmla="*/ 189 h 213"/>
                <a:gd name="T26" fmla="*/ 176 w 288"/>
                <a:gd name="T27" fmla="*/ 189 h 213"/>
                <a:gd name="T28" fmla="*/ 226 w 288"/>
                <a:gd name="T29" fmla="*/ 213 h 213"/>
                <a:gd name="T30" fmla="*/ 288 w 288"/>
                <a:gd name="T31" fmla="*/ 150 h 213"/>
                <a:gd name="T32" fmla="*/ 226 w 288"/>
                <a:gd name="T33" fmla="*/ 88 h 213"/>
                <a:gd name="T34" fmla="*/ 89 w 288"/>
                <a:gd name="T35" fmla="*/ 161 h 213"/>
                <a:gd name="T36" fmla="*/ 67 w 288"/>
                <a:gd name="T37" fmla="*/ 161 h 213"/>
                <a:gd name="T38" fmla="*/ 67 w 288"/>
                <a:gd name="T39" fmla="*/ 183 h 213"/>
                <a:gd name="T40" fmla="*/ 50 w 288"/>
                <a:gd name="T41" fmla="*/ 183 h 213"/>
                <a:gd name="T42" fmla="*/ 50 w 288"/>
                <a:gd name="T43" fmla="*/ 161 h 213"/>
                <a:gd name="T44" fmla="*/ 28 w 288"/>
                <a:gd name="T45" fmla="*/ 161 h 213"/>
                <a:gd name="T46" fmla="*/ 28 w 288"/>
                <a:gd name="T47" fmla="*/ 144 h 213"/>
                <a:gd name="T48" fmla="*/ 50 w 288"/>
                <a:gd name="T49" fmla="*/ 144 h 213"/>
                <a:gd name="T50" fmla="*/ 50 w 288"/>
                <a:gd name="T51" fmla="*/ 122 h 213"/>
                <a:gd name="T52" fmla="*/ 67 w 288"/>
                <a:gd name="T53" fmla="*/ 122 h 213"/>
                <a:gd name="T54" fmla="*/ 67 w 288"/>
                <a:gd name="T55" fmla="*/ 144 h 213"/>
                <a:gd name="T56" fmla="*/ 89 w 288"/>
                <a:gd name="T57" fmla="*/ 144 h 213"/>
                <a:gd name="T58" fmla="*/ 89 w 288"/>
                <a:gd name="T59" fmla="*/ 161 h 213"/>
                <a:gd name="T60" fmla="*/ 157 w 288"/>
                <a:gd name="T61" fmla="*/ 148 h 213"/>
                <a:gd name="T62" fmla="*/ 132 w 288"/>
                <a:gd name="T63" fmla="*/ 148 h 213"/>
                <a:gd name="T64" fmla="*/ 122 w 288"/>
                <a:gd name="T65" fmla="*/ 139 h 213"/>
                <a:gd name="T66" fmla="*/ 132 w 288"/>
                <a:gd name="T67" fmla="*/ 130 h 213"/>
                <a:gd name="T68" fmla="*/ 157 w 288"/>
                <a:gd name="T69" fmla="*/ 130 h 213"/>
                <a:gd name="T70" fmla="*/ 166 w 288"/>
                <a:gd name="T71" fmla="*/ 139 h 213"/>
                <a:gd name="T72" fmla="*/ 157 w 288"/>
                <a:gd name="T73" fmla="*/ 148 h 213"/>
                <a:gd name="T74" fmla="*/ 217 w 288"/>
                <a:gd name="T75" fmla="*/ 188 h 213"/>
                <a:gd name="T76" fmla="*/ 201 w 288"/>
                <a:gd name="T77" fmla="*/ 173 h 213"/>
                <a:gd name="T78" fmla="*/ 217 w 288"/>
                <a:gd name="T79" fmla="*/ 157 h 213"/>
                <a:gd name="T80" fmla="*/ 232 w 288"/>
                <a:gd name="T81" fmla="*/ 173 h 213"/>
                <a:gd name="T82" fmla="*/ 217 w 288"/>
                <a:gd name="T83" fmla="*/ 188 h 213"/>
                <a:gd name="T84" fmla="*/ 250 w 288"/>
                <a:gd name="T85" fmla="*/ 155 h 213"/>
                <a:gd name="T86" fmla="*/ 235 w 288"/>
                <a:gd name="T87" fmla="*/ 139 h 213"/>
                <a:gd name="T88" fmla="*/ 250 w 288"/>
                <a:gd name="T89" fmla="*/ 124 h 213"/>
                <a:gd name="T90" fmla="*/ 266 w 288"/>
                <a:gd name="T91" fmla="*/ 139 h 213"/>
                <a:gd name="T92" fmla="*/ 250 w 288"/>
                <a:gd name="T93" fmla="*/ 15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8" h="213">
                  <a:moveTo>
                    <a:pt x="226" y="88"/>
                  </a:moveTo>
                  <a:cubicBezTo>
                    <a:pt x="226" y="88"/>
                    <a:pt x="226" y="88"/>
                    <a:pt x="226" y="88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3"/>
                    <a:pt x="159" y="77"/>
                    <a:pt x="159" y="71"/>
                  </a:cubicBezTo>
                  <a:cubicBezTo>
                    <a:pt x="159" y="54"/>
                    <a:pt x="156" y="32"/>
                    <a:pt x="145" y="11"/>
                  </a:cubicBezTo>
                  <a:cubicBezTo>
                    <a:pt x="145" y="11"/>
                    <a:pt x="142" y="0"/>
                    <a:pt x="133" y="1"/>
                  </a:cubicBezTo>
                  <a:cubicBezTo>
                    <a:pt x="122" y="2"/>
                    <a:pt x="127" y="11"/>
                    <a:pt x="127" y="11"/>
                  </a:cubicBezTo>
                  <a:cubicBezTo>
                    <a:pt x="140" y="31"/>
                    <a:pt x="143" y="54"/>
                    <a:pt x="143" y="71"/>
                  </a:cubicBezTo>
                  <a:cubicBezTo>
                    <a:pt x="143" y="77"/>
                    <a:pt x="142" y="83"/>
                    <a:pt x="142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28" y="88"/>
                    <a:pt x="0" y="116"/>
                    <a:pt x="0" y="150"/>
                  </a:cubicBezTo>
                  <a:cubicBezTo>
                    <a:pt x="0" y="185"/>
                    <a:pt x="28" y="213"/>
                    <a:pt x="63" y="213"/>
                  </a:cubicBezTo>
                  <a:cubicBezTo>
                    <a:pt x="83" y="213"/>
                    <a:pt x="101" y="203"/>
                    <a:pt x="113" y="189"/>
                  </a:cubicBezTo>
                  <a:cubicBezTo>
                    <a:pt x="176" y="189"/>
                    <a:pt x="176" y="189"/>
                    <a:pt x="176" y="189"/>
                  </a:cubicBezTo>
                  <a:cubicBezTo>
                    <a:pt x="187" y="203"/>
                    <a:pt x="205" y="213"/>
                    <a:pt x="226" y="213"/>
                  </a:cubicBezTo>
                  <a:cubicBezTo>
                    <a:pt x="260" y="213"/>
                    <a:pt x="288" y="185"/>
                    <a:pt x="288" y="150"/>
                  </a:cubicBezTo>
                  <a:cubicBezTo>
                    <a:pt x="288" y="116"/>
                    <a:pt x="261" y="88"/>
                    <a:pt x="226" y="88"/>
                  </a:cubicBezTo>
                  <a:close/>
                  <a:moveTo>
                    <a:pt x="89" y="161"/>
                  </a:moveTo>
                  <a:cubicBezTo>
                    <a:pt x="67" y="161"/>
                    <a:pt x="67" y="161"/>
                    <a:pt x="67" y="161"/>
                  </a:cubicBezTo>
                  <a:cubicBezTo>
                    <a:pt x="67" y="183"/>
                    <a:pt x="67" y="183"/>
                    <a:pt x="67" y="183"/>
                  </a:cubicBezTo>
                  <a:cubicBezTo>
                    <a:pt x="50" y="183"/>
                    <a:pt x="50" y="183"/>
                    <a:pt x="50" y="183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28" y="161"/>
                    <a:pt x="28" y="161"/>
                    <a:pt x="28" y="161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67" y="122"/>
                    <a:pt x="67" y="122"/>
                    <a:pt x="67" y="122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89" y="144"/>
                    <a:pt x="89" y="144"/>
                    <a:pt x="89" y="144"/>
                  </a:cubicBezTo>
                  <a:lnTo>
                    <a:pt x="89" y="161"/>
                  </a:lnTo>
                  <a:close/>
                  <a:moveTo>
                    <a:pt x="157" y="148"/>
                  </a:moveTo>
                  <a:cubicBezTo>
                    <a:pt x="132" y="148"/>
                    <a:pt x="132" y="148"/>
                    <a:pt x="132" y="148"/>
                  </a:cubicBezTo>
                  <a:cubicBezTo>
                    <a:pt x="126" y="148"/>
                    <a:pt x="122" y="144"/>
                    <a:pt x="122" y="139"/>
                  </a:cubicBezTo>
                  <a:cubicBezTo>
                    <a:pt x="122" y="134"/>
                    <a:pt x="126" y="130"/>
                    <a:pt x="132" y="130"/>
                  </a:cubicBezTo>
                  <a:cubicBezTo>
                    <a:pt x="157" y="130"/>
                    <a:pt x="157" y="130"/>
                    <a:pt x="157" y="130"/>
                  </a:cubicBezTo>
                  <a:cubicBezTo>
                    <a:pt x="162" y="130"/>
                    <a:pt x="166" y="134"/>
                    <a:pt x="166" y="139"/>
                  </a:cubicBezTo>
                  <a:cubicBezTo>
                    <a:pt x="166" y="144"/>
                    <a:pt x="162" y="148"/>
                    <a:pt x="157" y="148"/>
                  </a:cubicBezTo>
                  <a:close/>
                  <a:moveTo>
                    <a:pt x="217" y="188"/>
                  </a:moveTo>
                  <a:cubicBezTo>
                    <a:pt x="208" y="188"/>
                    <a:pt x="201" y="181"/>
                    <a:pt x="201" y="173"/>
                  </a:cubicBezTo>
                  <a:cubicBezTo>
                    <a:pt x="201" y="164"/>
                    <a:pt x="208" y="157"/>
                    <a:pt x="217" y="157"/>
                  </a:cubicBezTo>
                  <a:cubicBezTo>
                    <a:pt x="225" y="157"/>
                    <a:pt x="232" y="164"/>
                    <a:pt x="232" y="173"/>
                  </a:cubicBezTo>
                  <a:cubicBezTo>
                    <a:pt x="232" y="181"/>
                    <a:pt x="225" y="188"/>
                    <a:pt x="217" y="188"/>
                  </a:cubicBezTo>
                  <a:close/>
                  <a:moveTo>
                    <a:pt x="250" y="155"/>
                  </a:moveTo>
                  <a:cubicBezTo>
                    <a:pt x="241" y="155"/>
                    <a:pt x="235" y="148"/>
                    <a:pt x="235" y="139"/>
                  </a:cubicBezTo>
                  <a:cubicBezTo>
                    <a:pt x="235" y="131"/>
                    <a:pt x="241" y="124"/>
                    <a:pt x="250" y="124"/>
                  </a:cubicBezTo>
                  <a:cubicBezTo>
                    <a:pt x="259" y="124"/>
                    <a:pt x="266" y="131"/>
                    <a:pt x="266" y="139"/>
                  </a:cubicBezTo>
                  <a:cubicBezTo>
                    <a:pt x="266" y="148"/>
                    <a:pt x="259" y="155"/>
                    <a:pt x="250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663"/>
            <p:cNvSpPr>
              <a:spLocks noEditPoints="1"/>
            </p:cNvSpPr>
            <p:nvPr/>
          </p:nvSpPr>
          <p:spPr bwMode="auto">
            <a:xfrm>
              <a:off x="10944226" y="1258889"/>
              <a:ext cx="333375" cy="333375"/>
            </a:xfrm>
            <a:custGeom>
              <a:avLst/>
              <a:gdLst>
                <a:gd name="T0" fmla="*/ 164 w 210"/>
                <a:gd name="T1" fmla="*/ 52 h 210"/>
                <a:gd name="T2" fmla="*/ 210 w 210"/>
                <a:gd name="T3" fmla="*/ 7 h 210"/>
                <a:gd name="T4" fmla="*/ 202 w 210"/>
                <a:gd name="T5" fmla="*/ 0 h 210"/>
                <a:gd name="T6" fmla="*/ 158 w 210"/>
                <a:gd name="T7" fmla="*/ 44 h 210"/>
                <a:gd name="T8" fmla="*/ 64 w 210"/>
                <a:gd name="T9" fmla="*/ 44 h 210"/>
                <a:gd name="T10" fmla="*/ 64 w 210"/>
                <a:gd name="T11" fmla="*/ 8 h 210"/>
                <a:gd name="T12" fmla="*/ 36 w 210"/>
                <a:gd name="T13" fmla="*/ 8 h 210"/>
                <a:gd name="T14" fmla="*/ 36 w 210"/>
                <a:gd name="T15" fmla="*/ 44 h 210"/>
                <a:gd name="T16" fmla="*/ 0 w 210"/>
                <a:gd name="T17" fmla="*/ 44 h 210"/>
                <a:gd name="T18" fmla="*/ 0 w 210"/>
                <a:gd name="T19" fmla="*/ 72 h 210"/>
                <a:gd name="T20" fmla="*/ 36 w 210"/>
                <a:gd name="T21" fmla="*/ 72 h 210"/>
                <a:gd name="T22" fmla="*/ 36 w 210"/>
                <a:gd name="T23" fmla="*/ 174 h 210"/>
                <a:gd name="T24" fmla="*/ 136 w 210"/>
                <a:gd name="T25" fmla="*/ 174 h 210"/>
                <a:gd name="T26" fmla="*/ 136 w 210"/>
                <a:gd name="T27" fmla="*/ 210 h 210"/>
                <a:gd name="T28" fmla="*/ 164 w 210"/>
                <a:gd name="T29" fmla="*/ 210 h 210"/>
                <a:gd name="T30" fmla="*/ 164 w 210"/>
                <a:gd name="T31" fmla="*/ 174 h 210"/>
                <a:gd name="T32" fmla="*/ 200 w 210"/>
                <a:gd name="T33" fmla="*/ 174 h 210"/>
                <a:gd name="T34" fmla="*/ 200 w 210"/>
                <a:gd name="T35" fmla="*/ 146 h 210"/>
                <a:gd name="T36" fmla="*/ 200 w 210"/>
                <a:gd name="T37" fmla="*/ 146 h 210"/>
                <a:gd name="T38" fmla="*/ 164 w 210"/>
                <a:gd name="T39" fmla="*/ 146 h 210"/>
                <a:gd name="T40" fmla="*/ 164 w 210"/>
                <a:gd name="T41" fmla="*/ 52 h 210"/>
                <a:gd name="T42" fmla="*/ 129 w 210"/>
                <a:gd name="T43" fmla="*/ 72 h 210"/>
                <a:gd name="T44" fmla="*/ 64 w 210"/>
                <a:gd name="T45" fmla="*/ 137 h 210"/>
                <a:gd name="T46" fmla="*/ 64 w 210"/>
                <a:gd name="T47" fmla="*/ 72 h 210"/>
                <a:gd name="T48" fmla="*/ 129 w 210"/>
                <a:gd name="T49" fmla="*/ 72 h 210"/>
                <a:gd name="T50" fmla="*/ 71 w 210"/>
                <a:gd name="T51" fmla="*/ 146 h 210"/>
                <a:gd name="T52" fmla="*/ 136 w 210"/>
                <a:gd name="T53" fmla="*/ 81 h 210"/>
                <a:gd name="T54" fmla="*/ 136 w 210"/>
                <a:gd name="T55" fmla="*/ 146 h 210"/>
                <a:gd name="T56" fmla="*/ 71 w 210"/>
                <a:gd name="T57" fmla="*/ 14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0" h="210">
                  <a:moveTo>
                    <a:pt x="164" y="52"/>
                  </a:moveTo>
                  <a:lnTo>
                    <a:pt x="210" y="7"/>
                  </a:lnTo>
                  <a:lnTo>
                    <a:pt x="202" y="0"/>
                  </a:lnTo>
                  <a:lnTo>
                    <a:pt x="158" y="44"/>
                  </a:lnTo>
                  <a:lnTo>
                    <a:pt x="64" y="44"/>
                  </a:lnTo>
                  <a:lnTo>
                    <a:pt x="64" y="8"/>
                  </a:lnTo>
                  <a:lnTo>
                    <a:pt x="36" y="8"/>
                  </a:lnTo>
                  <a:lnTo>
                    <a:pt x="36" y="44"/>
                  </a:lnTo>
                  <a:lnTo>
                    <a:pt x="0" y="44"/>
                  </a:lnTo>
                  <a:lnTo>
                    <a:pt x="0" y="72"/>
                  </a:lnTo>
                  <a:lnTo>
                    <a:pt x="36" y="72"/>
                  </a:lnTo>
                  <a:lnTo>
                    <a:pt x="36" y="174"/>
                  </a:lnTo>
                  <a:lnTo>
                    <a:pt x="136" y="174"/>
                  </a:lnTo>
                  <a:lnTo>
                    <a:pt x="136" y="210"/>
                  </a:lnTo>
                  <a:lnTo>
                    <a:pt x="164" y="210"/>
                  </a:lnTo>
                  <a:lnTo>
                    <a:pt x="164" y="174"/>
                  </a:lnTo>
                  <a:lnTo>
                    <a:pt x="200" y="174"/>
                  </a:lnTo>
                  <a:lnTo>
                    <a:pt x="200" y="146"/>
                  </a:lnTo>
                  <a:lnTo>
                    <a:pt x="200" y="146"/>
                  </a:lnTo>
                  <a:lnTo>
                    <a:pt x="164" y="146"/>
                  </a:lnTo>
                  <a:lnTo>
                    <a:pt x="164" y="52"/>
                  </a:lnTo>
                  <a:close/>
                  <a:moveTo>
                    <a:pt x="129" y="72"/>
                  </a:moveTo>
                  <a:lnTo>
                    <a:pt x="64" y="137"/>
                  </a:lnTo>
                  <a:lnTo>
                    <a:pt x="64" y="72"/>
                  </a:lnTo>
                  <a:lnTo>
                    <a:pt x="129" y="72"/>
                  </a:lnTo>
                  <a:close/>
                  <a:moveTo>
                    <a:pt x="71" y="146"/>
                  </a:moveTo>
                  <a:lnTo>
                    <a:pt x="136" y="81"/>
                  </a:lnTo>
                  <a:lnTo>
                    <a:pt x="136" y="146"/>
                  </a:lnTo>
                  <a:lnTo>
                    <a:pt x="71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664"/>
            <p:cNvSpPr>
              <a:spLocks noEditPoints="1"/>
            </p:cNvSpPr>
            <p:nvPr/>
          </p:nvSpPr>
          <p:spPr bwMode="auto">
            <a:xfrm>
              <a:off x="6261101" y="3314701"/>
              <a:ext cx="334963" cy="242888"/>
            </a:xfrm>
            <a:custGeom>
              <a:avLst/>
              <a:gdLst>
                <a:gd name="T0" fmla="*/ 278 w 288"/>
                <a:gd name="T1" fmla="*/ 24 h 210"/>
                <a:gd name="T2" fmla="*/ 128 w 288"/>
                <a:gd name="T3" fmla="*/ 24 h 210"/>
                <a:gd name="T4" fmla="*/ 128 w 288"/>
                <a:gd name="T5" fmla="*/ 24 h 210"/>
                <a:gd name="T6" fmla="*/ 118 w 288"/>
                <a:gd name="T7" fmla="*/ 8 h 210"/>
                <a:gd name="T8" fmla="*/ 104 w 288"/>
                <a:gd name="T9" fmla="*/ 0 h 210"/>
                <a:gd name="T10" fmla="*/ 61 w 288"/>
                <a:gd name="T11" fmla="*/ 0 h 210"/>
                <a:gd name="T12" fmla="*/ 47 w 288"/>
                <a:gd name="T13" fmla="*/ 8 h 210"/>
                <a:gd name="T14" fmla="*/ 37 w 288"/>
                <a:gd name="T15" fmla="*/ 24 h 210"/>
                <a:gd name="T16" fmla="*/ 37 w 288"/>
                <a:gd name="T17" fmla="*/ 24 h 210"/>
                <a:gd name="T18" fmla="*/ 10 w 288"/>
                <a:gd name="T19" fmla="*/ 24 h 210"/>
                <a:gd name="T20" fmla="*/ 0 w 288"/>
                <a:gd name="T21" fmla="*/ 34 h 210"/>
                <a:gd name="T22" fmla="*/ 0 w 288"/>
                <a:gd name="T23" fmla="*/ 200 h 210"/>
                <a:gd name="T24" fmla="*/ 10 w 288"/>
                <a:gd name="T25" fmla="*/ 210 h 210"/>
                <a:gd name="T26" fmla="*/ 278 w 288"/>
                <a:gd name="T27" fmla="*/ 210 h 210"/>
                <a:gd name="T28" fmla="*/ 288 w 288"/>
                <a:gd name="T29" fmla="*/ 200 h 210"/>
                <a:gd name="T30" fmla="*/ 288 w 288"/>
                <a:gd name="T31" fmla="*/ 34 h 210"/>
                <a:gd name="T32" fmla="*/ 278 w 288"/>
                <a:gd name="T33" fmla="*/ 24 h 210"/>
                <a:gd name="T34" fmla="*/ 42 w 288"/>
                <a:gd name="T35" fmla="*/ 194 h 210"/>
                <a:gd name="T36" fmla="*/ 8 w 288"/>
                <a:gd name="T37" fmla="*/ 194 h 210"/>
                <a:gd name="T38" fmla="*/ 8 w 288"/>
                <a:gd name="T39" fmla="*/ 41 h 210"/>
                <a:gd name="T40" fmla="*/ 42 w 288"/>
                <a:gd name="T41" fmla="*/ 41 h 210"/>
                <a:gd name="T42" fmla="*/ 42 w 288"/>
                <a:gd name="T43" fmla="*/ 194 h 210"/>
                <a:gd name="T44" fmla="*/ 144 w 288"/>
                <a:gd name="T45" fmla="*/ 179 h 210"/>
                <a:gd name="T46" fmla="*/ 82 w 288"/>
                <a:gd name="T47" fmla="*/ 117 h 210"/>
                <a:gd name="T48" fmla="*/ 144 w 288"/>
                <a:gd name="T49" fmla="*/ 56 h 210"/>
                <a:gd name="T50" fmla="*/ 205 w 288"/>
                <a:gd name="T51" fmla="*/ 117 h 210"/>
                <a:gd name="T52" fmla="*/ 144 w 288"/>
                <a:gd name="T53" fmla="*/ 179 h 210"/>
                <a:gd name="T54" fmla="*/ 261 w 288"/>
                <a:gd name="T55" fmla="*/ 91 h 210"/>
                <a:gd name="T56" fmla="*/ 225 w 288"/>
                <a:gd name="T57" fmla="*/ 91 h 210"/>
                <a:gd name="T58" fmla="*/ 225 w 288"/>
                <a:gd name="T59" fmla="*/ 55 h 210"/>
                <a:gd name="T60" fmla="*/ 261 w 288"/>
                <a:gd name="T61" fmla="*/ 55 h 210"/>
                <a:gd name="T62" fmla="*/ 261 w 288"/>
                <a:gd name="T63" fmla="*/ 9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8" h="210">
                  <a:moveTo>
                    <a:pt x="278" y="24"/>
                  </a:moveTo>
                  <a:cubicBezTo>
                    <a:pt x="128" y="24"/>
                    <a:pt x="128" y="24"/>
                    <a:pt x="128" y="24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6" y="4"/>
                    <a:pt x="109" y="0"/>
                    <a:pt x="10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6" y="0"/>
                    <a:pt x="49" y="4"/>
                    <a:pt x="47" y="8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5" y="24"/>
                    <a:pt x="0" y="28"/>
                    <a:pt x="0" y="34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6"/>
                    <a:pt x="5" y="210"/>
                    <a:pt x="10" y="210"/>
                  </a:cubicBezTo>
                  <a:cubicBezTo>
                    <a:pt x="278" y="210"/>
                    <a:pt x="278" y="210"/>
                    <a:pt x="278" y="210"/>
                  </a:cubicBezTo>
                  <a:cubicBezTo>
                    <a:pt x="284" y="210"/>
                    <a:pt x="288" y="206"/>
                    <a:pt x="288" y="200"/>
                  </a:cubicBezTo>
                  <a:cubicBezTo>
                    <a:pt x="288" y="34"/>
                    <a:pt x="288" y="34"/>
                    <a:pt x="288" y="34"/>
                  </a:cubicBezTo>
                  <a:cubicBezTo>
                    <a:pt x="288" y="28"/>
                    <a:pt x="284" y="24"/>
                    <a:pt x="278" y="24"/>
                  </a:cubicBezTo>
                  <a:close/>
                  <a:moveTo>
                    <a:pt x="42" y="194"/>
                  </a:moveTo>
                  <a:cubicBezTo>
                    <a:pt x="8" y="194"/>
                    <a:pt x="8" y="194"/>
                    <a:pt x="8" y="194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2" y="41"/>
                    <a:pt x="42" y="41"/>
                    <a:pt x="42" y="41"/>
                  </a:cubicBezTo>
                  <a:lnTo>
                    <a:pt x="42" y="194"/>
                  </a:lnTo>
                  <a:close/>
                  <a:moveTo>
                    <a:pt x="144" y="179"/>
                  </a:moveTo>
                  <a:cubicBezTo>
                    <a:pt x="110" y="179"/>
                    <a:pt x="82" y="151"/>
                    <a:pt x="82" y="117"/>
                  </a:cubicBezTo>
                  <a:cubicBezTo>
                    <a:pt x="82" y="83"/>
                    <a:pt x="110" y="56"/>
                    <a:pt x="144" y="56"/>
                  </a:cubicBezTo>
                  <a:cubicBezTo>
                    <a:pt x="178" y="56"/>
                    <a:pt x="205" y="83"/>
                    <a:pt x="205" y="117"/>
                  </a:cubicBezTo>
                  <a:cubicBezTo>
                    <a:pt x="205" y="151"/>
                    <a:pt x="178" y="179"/>
                    <a:pt x="144" y="179"/>
                  </a:cubicBezTo>
                  <a:close/>
                  <a:moveTo>
                    <a:pt x="261" y="91"/>
                  </a:moveTo>
                  <a:cubicBezTo>
                    <a:pt x="225" y="91"/>
                    <a:pt x="225" y="91"/>
                    <a:pt x="225" y="91"/>
                  </a:cubicBezTo>
                  <a:cubicBezTo>
                    <a:pt x="225" y="55"/>
                    <a:pt x="225" y="55"/>
                    <a:pt x="225" y="55"/>
                  </a:cubicBezTo>
                  <a:cubicBezTo>
                    <a:pt x="261" y="55"/>
                    <a:pt x="261" y="55"/>
                    <a:pt x="261" y="55"/>
                  </a:cubicBezTo>
                  <a:lnTo>
                    <a:pt x="261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665"/>
            <p:cNvSpPr/>
            <p:nvPr/>
          </p:nvSpPr>
          <p:spPr bwMode="auto">
            <a:xfrm>
              <a:off x="930276" y="5935664"/>
              <a:ext cx="306388" cy="236538"/>
            </a:xfrm>
            <a:custGeom>
              <a:avLst/>
              <a:gdLst>
                <a:gd name="T0" fmla="*/ 179 w 193"/>
                <a:gd name="T1" fmla="*/ 54 h 149"/>
                <a:gd name="T2" fmla="*/ 193 w 193"/>
                <a:gd name="T3" fmla="*/ 0 h 149"/>
                <a:gd name="T4" fmla="*/ 138 w 193"/>
                <a:gd name="T5" fmla="*/ 13 h 149"/>
                <a:gd name="T6" fmla="*/ 152 w 193"/>
                <a:gd name="T7" fmla="*/ 27 h 149"/>
                <a:gd name="T8" fmla="*/ 99 w 193"/>
                <a:gd name="T9" fmla="*/ 79 h 149"/>
                <a:gd name="T10" fmla="*/ 77 w 193"/>
                <a:gd name="T11" fmla="*/ 57 h 149"/>
                <a:gd name="T12" fmla="*/ 0 w 193"/>
                <a:gd name="T13" fmla="*/ 134 h 149"/>
                <a:gd name="T14" fmla="*/ 15 w 193"/>
                <a:gd name="T15" fmla="*/ 149 h 149"/>
                <a:gd name="T16" fmla="*/ 15 w 193"/>
                <a:gd name="T17" fmla="*/ 149 h 149"/>
                <a:gd name="T18" fmla="*/ 77 w 193"/>
                <a:gd name="T19" fmla="*/ 87 h 149"/>
                <a:gd name="T20" fmla="*/ 99 w 193"/>
                <a:gd name="T21" fmla="*/ 108 h 149"/>
                <a:gd name="T22" fmla="*/ 167 w 193"/>
                <a:gd name="T23" fmla="*/ 41 h 149"/>
                <a:gd name="T24" fmla="*/ 179 w 193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49">
                  <a:moveTo>
                    <a:pt x="179" y="54"/>
                  </a:moveTo>
                  <a:lnTo>
                    <a:pt x="193" y="0"/>
                  </a:lnTo>
                  <a:lnTo>
                    <a:pt x="138" y="13"/>
                  </a:lnTo>
                  <a:lnTo>
                    <a:pt x="152" y="27"/>
                  </a:lnTo>
                  <a:lnTo>
                    <a:pt x="99" y="79"/>
                  </a:lnTo>
                  <a:lnTo>
                    <a:pt x="77" y="57"/>
                  </a:lnTo>
                  <a:lnTo>
                    <a:pt x="0" y="134"/>
                  </a:lnTo>
                  <a:lnTo>
                    <a:pt x="15" y="149"/>
                  </a:lnTo>
                  <a:lnTo>
                    <a:pt x="15" y="149"/>
                  </a:lnTo>
                  <a:lnTo>
                    <a:pt x="77" y="87"/>
                  </a:lnTo>
                  <a:lnTo>
                    <a:pt x="99" y="108"/>
                  </a:lnTo>
                  <a:lnTo>
                    <a:pt x="167" y="41"/>
                  </a:lnTo>
                  <a:lnTo>
                    <a:pt x="179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Rectangle 666"/>
            <p:cNvSpPr>
              <a:spLocks noChangeArrowheads="1"/>
            </p:cNvSpPr>
            <p:nvPr/>
          </p:nvSpPr>
          <p:spPr bwMode="auto">
            <a:xfrm>
              <a:off x="957264" y="6189664"/>
              <a:ext cx="44450" cy="809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Rectangle 667"/>
            <p:cNvSpPr>
              <a:spLocks noChangeArrowheads="1"/>
            </p:cNvSpPr>
            <p:nvPr/>
          </p:nvSpPr>
          <p:spPr bwMode="auto">
            <a:xfrm>
              <a:off x="1030289" y="6149976"/>
              <a:ext cx="4445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Rectangle 668"/>
            <p:cNvSpPr>
              <a:spLocks noChangeArrowheads="1"/>
            </p:cNvSpPr>
            <p:nvPr/>
          </p:nvSpPr>
          <p:spPr bwMode="auto">
            <a:xfrm>
              <a:off x="1104901" y="6110289"/>
              <a:ext cx="44450" cy="160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Rectangle 669"/>
            <p:cNvSpPr>
              <a:spLocks noChangeArrowheads="1"/>
            </p:cNvSpPr>
            <p:nvPr/>
          </p:nvSpPr>
          <p:spPr bwMode="auto">
            <a:xfrm>
              <a:off x="1177926" y="6070601"/>
              <a:ext cx="44450" cy="2000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670"/>
            <p:cNvSpPr/>
            <p:nvPr/>
          </p:nvSpPr>
          <p:spPr bwMode="auto">
            <a:xfrm>
              <a:off x="9628189" y="2728914"/>
              <a:ext cx="287338" cy="198438"/>
            </a:xfrm>
            <a:custGeom>
              <a:avLst/>
              <a:gdLst>
                <a:gd name="T0" fmla="*/ 206 w 247"/>
                <a:gd name="T1" fmla="*/ 0 h 172"/>
                <a:gd name="T2" fmla="*/ 180 w 247"/>
                <a:gd name="T3" fmla="*/ 0 h 172"/>
                <a:gd name="T4" fmla="*/ 180 w 247"/>
                <a:gd name="T5" fmla="*/ 31 h 172"/>
                <a:gd name="T6" fmla="*/ 206 w 247"/>
                <a:gd name="T7" fmla="*/ 31 h 172"/>
                <a:gd name="T8" fmla="*/ 216 w 247"/>
                <a:gd name="T9" fmla="*/ 41 h 172"/>
                <a:gd name="T10" fmla="*/ 216 w 247"/>
                <a:gd name="T11" fmla="*/ 131 h 172"/>
                <a:gd name="T12" fmla="*/ 206 w 247"/>
                <a:gd name="T13" fmla="*/ 141 h 172"/>
                <a:gd name="T14" fmla="*/ 41 w 247"/>
                <a:gd name="T15" fmla="*/ 141 h 172"/>
                <a:gd name="T16" fmla="*/ 31 w 247"/>
                <a:gd name="T17" fmla="*/ 131 h 172"/>
                <a:gd name="T18" fmla="*/ 31 w 247"/>
                <a:gd name="T19" fmla="*/ 41 h 172"/>
                <a:gd name="T20" fmla="*/ 41 w 247"/>
                <a:gd name="T21" fmla="*/ 31 h 172"/>
                <a:gd name="T22" fmla="*/ 67 w 247"/>
                <a:gd name="T23" fmla="*/ 31 h 172"/>
                <a:gd name="T24" fmla="*/ 67 w 247"/>
                <a:gd name="T25" fmla="*/ 0 h 172"/>
                <a:gd name="T26" fmla="*/ 41 w 247"/>
                <a:gd name="T27" fmla="*/ 0 h 172"/>
                <a:gd name="T28" fmla="*/ 0 w 247"/>
                <a:gd name="T29" fmla="*/ 41 h 172"/>
                <a:gd name="T30" fmla="*/ 0 w 247"/>
                <a:gd name="T31" fmla="*/ 131 h 172"/>
                <a:gd name="T32" fmla="*/ 41 w 247"/>
                <a:gd name="T33" fmla="*/ 172 h 172"/>
                <a:gd name="T34" fmla="*/ 206 w 247"/>
                <a:gd name="T35" fmla="*/ 172 h 172"/>
                <a:gd name="T36" fmla="*/ 247 w 247"/>
                <a:gd name="T37" fmla="*/ 131 h 172"/>
                <a:gd name="T38" fmla="*/ 247 w 247"/>
                <a:gd name="T39" fmla="*/ 41 h 172"/>
                <a:gd name="T40" fmla="*/ 206 w 247"/>
                <a:gd name="T41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7" h="172">
                  <a:moveTo>
                    <a:pt x="206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0" y="31"/>
                    <a:pt x="180" y="31"/>
                    <a:pt x="180" y="31"/>
                  </a:cubicBezTo>
                  <a:cubicBezTo>
                    <a:pt x="206" y="31"/>
                    <a:pt x="206" y="31"/>
                    <a:pt x="206" y="31"/>
                  </a:cubicBezTo>
                  <a:cubicBezTo>
                    <a:pt x="212" y="31"/>
                    <a:pt x="216" y="36"/>
                    <a:pt x="216" y="41"/>
                  </a:cubicBezTo>
                  <a:cubicBezTo>
                    <a:pt x="216" y="131"/>
                    <a:pt x="216" y="131"/>
                    <a:pt x="216" y="131"/>
                  </a:cubicBezTo>
                  <a:cubicBezTo>
                    <a:pt x="216" y="136"/>
                    <a:pt x="212" y="141"/>
                    <a:pt x="206" y="141"/>
                  </a:cubicBezTo>
                  <a:cubicBezTo>
                    <a:pt x="41" y="141"/>
                    <a:pt x="41" y="141"/>
                    <a:pt x="41" y="141"/>
                  </a:cubicBezTo>
                  <a:cubicBezTo>
                    <a:pt x="36" y="141"/>
                    <a:pt x="31" y="136"/>
                    <a:pt x="31" y="13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36"/>
                    <a:pt x="36" y="31"/>
                    <a:pt x="41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53"/>
                    <a:pt x="19" y="172"/>
                    <a:pt x="41" y="172"/>
                  </a:cubicBezTo>
                  <a:cubicBezTo>
                    <a:pt x="206" y="172"/>
                    <a:pt x="206" y="172"/>
                    <a:pt x="206" y="172"/>
                  </a:cubicBezTo>
                  <a:cubicBezTo>
                    <a:pt x="229" y="172"/>
                    <a:pt x="247" y="153"/>
                    <a:pt x="247" y="13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7" y="19"/>
                    <a:pt x="229" y="0"/>
                    <a:pt x="20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671"/>
            <p:cNvSpPr/>
            <p:nvPr/>
          </p:nvSpPr>
          <p:spPr bwMode="auto">
            <a:xfrm>
              <a:off x="9678989" y="2592389"/>
              <a:ext cx="184150" cy="239713"/>
            </a:xfrm>
            <a:custGeom>
              <a:avLst/>
              <a:gdLst>
                <a:gd name="T0" fmla="*/ 44 w 116"/>
                <a:gd name="T1" fmla="*/ 151 h 151"/>
                <a:gd name="T2" fmla="*/ 73 w 116"/>
                <a:gd name="T3" fmla="*/ 151 h 151"/>
                <a:gd name="T4" fmla="*/ 73 w 116"/>
                <a:gd name="T5" fmla="*/ 67 h 151"/>
                <a:gd name="T6" fmla="*/ 116 w 116"/>
                <a:gd name="T7" fmla="*/ 67 h 151"/>
                <a:gd name="T8" fmla="*/ 58 w 116"/>
                <a:gd name="T9" fmla="*/ 0 h 151"/>
                <a:gd name="T10" fmla="*/ 0 w 116"/>
                <a:gd name="T11" fmla="*/ 67 h 151"/>
                <a:gd name="T12" fmla="*/ 44 w 116"/>
                <a:gd name="T13" fmla="*/ 67 h 151"/>
                <a:gd name="T14" fmla="*/ 44 w 116"/>
                <a:gd name="T15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51">
                  <a:moveTo>
                    <a:pt x="44" y="151"/>
                  </a:moveTo>
                  <a:lnTo>
                    <a:pt x="73" y="151"/>
                  </a:lnTo>
                  <a:lnTo>
                    <a:pt x="73" y="67"/>
                  </a:lnTo>
                  <a:lnTo>
                    <a:pt x="116" y="67"/>
                  </a:lnTo>
                  <a:lnTo>
                    <a:pt x="58" y="0"/>
                  </a:lnTo>
                  <a:lnTo>
                    <a:pt x="0" y="67"/>
                  </a:lnTo>
                  <a:lnTo>
                    <a:pt x="44" y="67"/>
                  </a:lnTo>
                  <a:lnTo>
                    <a:pt x="44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672"/>
            <p:cNvSpPr/>
            <p:nvPr/>
          </p:nvSpPr>
          <p:spPr bwMode="auto">
            <a:xfrm>
              <a:off x="8321676" y="5259389"/>
              <a:ext cx="214313" cy="347663"/>
            </a:xfrm>
            <a:custGeom>
              <a:avLst/>
              <a:gdLst>
                <a:gd name="T0" fmla="*/ 149 w 185"/>
                <a:gd name="T1" fmla="*/ 36 h 300"/>
                <a:gd name="T2" fmla="*/ 185 w 185"/>
                <a:gd name="T3" fmla="*/ 9 h 300"/>
                <a:gd name="T4" fmla="*/ 57 w 185"/>
                <a:gd name="T5" fmla="*/ 48 h 300"/>
                <a:gd name="T6" fmla="*/ 57 w 185"/>
                <a:gd name="T7" fmla="*/ 252 h 300"/>
                <a:gd name="T8" fmla="*/ 185 w 185"/>
                <a:gd name="T9" fmla="*/ 292 h 300"/>
                <a:gd name="T10" fmla="*/ 149 w 185"/>
                <a:gd name="T11" fmla="*/ 265 h 300"/>
                <a:gd name="T12" fmla="*/ 149 w 185"/>
                <a:gd name="T13" fmla="*/ 36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300">
                  <a:moveTo>
                    <a:pt x="149" y="36"/>
                  </a:moveTo>
                  <a:cubicBezTo>
                    <a:pt x="160" y="25"/>
                    <a:pt x="172" y="16"/>
                    <a:pt x="185" y="9"/>
                  </a:cubicBezTo>
                  <a:cubicBezTo>
                    <a:pt x="140" y="0"/>
                    <a:pt x="92" y="14"/>
                    <a:pt x="57" y="48"/>
                  </a:cubicBezTo>
                  <a:cubicBezTo>
                    <a:pt x="0" y="105"/>
                    <a:pt x="0" y="196"/>
                    <a:pt x="57" y="252"/>
                  </a:cubicBezTo>
                  <a:cubicBezTo>
                    <a:pt x="92" y="287"/>
                    <a:pt x="140" y="300"/>
                    <a:pt x="185" y="292"/>
                  </a:cubicBezTo>
                  <a:cubicBezTo>
                    <a:pt x="172" y="285"/>
                    <a:pt x="160" y="276"/>
                    <a:pt x="149" y="265"/>
                  </a:cubicBezTo>
                  <a:cubicBezTo>
                    <a:pt x="86" y="202"/>
                    <a:pt x="86" y="99"/>
                    <a:pt x="149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673"/>
            <p:cNvSpPr/>
            <p:nvPr/>
          </p:nvSpPr>
          <p:spPr bwMode="auto">
            <a:xfrm>
              <a:off x="8310564" y="1258889"/>
              <a:ext cx="257175" cy="341313"/>
            </a:xfrm>
            <a:custGeom>
              <a:avLst/>
              <a:gdLst>
                <a:gd name="T0" fmla="*/ 130 w 221"/>
                <a:gd name="T1" fmla="*/ 50 h 295"/>
                <a:gd name="T2" fmla="*/ 193 w 221"/>
                <a:gd name="T3" fmla="*/ 80 h 295"/>
                <a:gd name="T4" fmla="*/ 221 w 221"/>
                <a:gd name="T5" fmla="*/ 79 h 295"/>
                <a:gd name="T6" fmla="*/ 136 w 221"/>
                <a:gd name="T7" fmla="*/ 2 h 295"/>
                <a:gd name="T8" fmla="*/ 72 w 221"/>
                <a:gd name="T9" fmla="*/ 2 h 295"/>
                <a:gd name="T10" fmla="*/ 60 w 221"/>
                <a:gd name="T11" fmla="*/ 10 h 295"/>
                <a:gd name="T12" fmla="*/ 41 w 221"/>
                <a:gd name="T13" fmla="*/ 4 h 295"/>
                <a:gd name="T14" fmla="*/ 18 w 221"/>
                <a:gd name="T15" fmla="*/ 1 h 295"/>
                <a:gd name="T16" fmla="*/ 15 w 221"/>
                <a:gd name="T17" fmla="*/ 1 h 295"/>
                <a:gd name="T18" fmla="*/ 0 w 221"/>
                <a:gd name="T19" fmla="*/ 14 h 295"/>
                <a:gd name="T20" fmla="*/ 0 w 221"/>
                <a:gd name="T21" fmla="*/ 53 h 295"/>
                <a:gd name="T22" fmla="*/ 15 w 221"/>
                <a:gd name="T23" fmla="*/ 66 h 295"/>
                <a:gd name="T24" fmla="*/ 18 w 221"/>
                <a:gd name="T25" fmla="*/ 66 h 295"/>
                <a:gd name="T26" fmla="*/ 43 w 221"/>
                <a:gd name="T27" fmla="*/ 61 h 295"/>
                <a:gd name="T28" fmla="*/ 70 w 221"/>
                <a:gd name="T29" fmla="*/ 55 h 295"/>
                <a:gd name="T30" fmla="*/ 85 w 221"/>
                <a:gd name="T31" fmla="*/ 79 h 295"/>
                <a:gd name="T32" fmla="*/ 85 w 221"/>
                <a:gd name="T33" fmla="*/ 139 h 295"/>
                <a:gd name="T34" fmla="*/ 75 w 221"/>
                <a:gd name="T35" fmla="*/ 154 h 295"/>
                <a:gd name="T36" fmla="*/ 75 w 221"/>
                <a:gd name="T37" fmla="*/ 158 h 295"/>
                <a:gd name="T38" fmla="*/ 75 w 221"/>
                <a:gd name="T39" fmla="*/ 266 h 295"/>
                <a:gd name="T40" fmla="*/ 75 w 221"/>
                <a:gd name="T41" fmla="*/ 269 h 295"/>
                <a:gd name="T42" fmla="*/ 136 w 221"/>
                <a:gd name="T43" fmla="*/ 269 h 295"/>
                <a:gd name="T44" fmla="*/ 136 w 221"/>
                <a:gd name="T45" fmla="*/ 266 h 295"/>
                <a:gd name="T46" fmla="*/ 136 w 221"/>
                <a:gd name="T47" fmla="*/ 158 h 295"/>
                <a:gd name="T48" fmla="*/ 136 w 221"/>
                <a:gd name="T49" fmla="*/ 154 h 295"/>
                <a:gd name="T50" fmla="*/ 125 w 221"/>
                <a:gd name="T51" fmla="*/ 139 h 295"/>
                <a:gd name="T52" fmla="*/ 125 w 221"/>
                <a:gd name="T53" fmla="*/ 66 h 295"/>
                <a:gd name="T54" fmla="*/ 130 w 221"/>
                <a:gd name="T55" fmla="*/ 5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1" h="295">
                  <a:moveTo>
                    <a:pt x="130" y="50"/>
                  </a:moveTo>
                  <a:cubicBezTo>
                    <a:pt x="163" y="41"/>
                    <a:pt x="193" y="80"/>
                    <a:pt x="193" y="80"/>
                  </a:cubicBezTo>
                  <a:cubicBezTo>
                    <a:pt x="221" y="79"/>
                    <a:pt x="221" y="79"/>
                    <a:pt x="221" y="79"/>
                  </a:cubicBezTo>
                  <a:cubicBezTo>
                    <a:pt x="221" y="79"/>
                    <a:pt x="185" y="2"/>
                    <a:pt x="136" y="2"/>
                  </a:cubicBezTo>
                  <a:cubicBezTo>
                    <a:pt x="119" y="2"/>
                    <a:pt x="93" y="2"/>
                    <a:pt x="72" y="2"/>
                  </a:cubicBezTo>
                  <a:cubicBezTo>
                    <a:pt x="68" y="2"/>
                    <a:pt x="64" y="10"/>
                    <a:pt x="60" y="10"/>
                  </a:cubicBezTo>
                  <a:cubicBezTo>
                    <a:pt x="50" y="8"/>
                    <a:pt x="43" y="5"/>
                    <a:pt x="41" y="4"/>
                  </a:cubicBezTo>
                  <a:cubicBezTo>
                    <a:pt x="36" y="0"/>
                    <a:pt x="26" y="1"/>
                    <a:pt x="18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3" y="1"/>
                    <a:pt x="0" y="0"/>
                    <a:pt x="0" y="14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67"/>
                    <a:pt x="3" y="66"/>
                    <a:pt x="15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7" y="66"/>
                    <a:pt x="38" y="67"/>
                    <a:pt x="43" y="61"/>
                  </a:cubicBezTo>
                  <a:cubicBezTo>
                    <a:pt x="48" y="58"/>
                    <a:pt x="59" y="52"/>
                    <a:pt x="70" y="55"/>
                  </a:cubicBezTo>
                  <a:cubicBezTo>
                    <a:pt x="83" y="60"/>
                    <a:pt x="84" y="73"/>
                    <a:pt x="85" y="79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79" y="143"/>
                    <a:pt x="75" y="148"/>
                    <a:pt x="75" y="154"/>
                  </a:cubicBezTo>
                  <a:cubicBezTo>
                    <a:pt x="75" y="155"/>
                    <a:pt x="75" y="156"/>
                    <a:pt x="75" y="158"/>
                  </a:cubicBezTo>
                  <a:cubicBezTo>
                    <a:pt x="75" y="158"/>
                    <a:pt x="75" y="244"/>
                    <a:pt x="75" y="266"/>
                  </a:cubicBezTo>
                  <a:cubicBezTo>
                    <a:pt x="75" y="267"/>
                    <a:pt x="75" y="268"/>
                    <a:pt x="75" y="269"/>
                  </a:cubicBezTo>
                  <a:cubicBezTo>
                    <a:pt x="75" y="295"/>
                    <a:pt x="136" y="295"/>
                    <a:pt x="136" y="269"/>
                  </a:cubicBezTo>
                  <a:cubicBezTo>
                    <a:pt x="136" y="268"/>
                    <a:pt x="136" y="267"/>
                    <a:pt x="136" y="266"/>
                  </a:cubicBezTo>
                  <a:cubicBezTo>
                    <a:pt x="136" y="243"/>
                    <a:pt x="136" y="158"/>
                    <a:pt x="136" y="158"/>
                  </a:cubicBezTo>
                  <a:cubicBezTo>
                    <a:pt x="136" y="156"/>
                    <a:pt x="136" y="155"/>
                    <a:pt x="136" y="154"/>
                  </a:cubicBezTo>
                  <a:cubicBezTo>
                    <a:pt x="136" y="148"/>
                    <a:pt x="131" y="143"/>
                    <a:pt x="125" y="139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126" y="58"/>
                    <a:pt x="127" y="51"/>
                    <a:pt x="130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674"/>
            <p:cNvSpPr>
              <a:spLocks noEditPoints="1"/>
            </p:cNvSpPr>
            <p:nvPr/>
          </p:nvSpPr>
          <p:spPr bwMode="auto">
            <a:xfrm>
              <a:off x="6932614" y="4013201"/>
              <a:ext cx="333375" cy="138113"/>
            </a:xfrm>
            <a:custGeom>
              <a:avLst/>
              <a:gdLst>
                <a:gd name="T0" fmla="*/ 265 w 288"/>
                <a:gd name="T1" fmla="*/ 46 h 120"/>
                <a:gd name="T2" fmla="*/ 252 w 288"/>
                <a:gd name="T3" fmla="*/ 46 h 120"/>
                <a:gd name="T4" fmla="*/ 217 w 288"/>
                <a:gd name="T5" fmla="*/ 0 h 120"/>
                <a:gd name="T6" fmla="*/ 115 w 288"/>
                <a:gd name="T7" fmla="*/ 0 h 120"/>
                <a:gd name="T8" fmla="*/ 68 w 288"/>
                <a:gd name="T9" fmla="*/ 46 h 120"/>
                <a:gd name="T10" fmla="*/ 55 w 288"/>
                <a:gd name="T11" fmla="*/ 46 h 120"/>
                <a:gd name="T12" fmla="*/ 0 w 288"/>
                <a:gd name="T13" fmla="*/ 69 h 120"/>
                <a:gd name="T14" fmla="*/ 0 w 288"/>
                <a:gd name="T15" fmla="*/ 105 h 120"/>
                <a:gd name="T16" fmla="*/ 10 w 288"/>
                <a:gd name="T17" fmla="*/ 119 h 120"/>
                <a:gd name="T18" fmla="*/ 54 w 288"/>
                <a:gd name="T19" fmla="*/ 76 h 120"/>
                <a:gd name="T20" fmla="*/ 97 w 288"/>
                <a:gd name="T21" fmla="*/ 119 h 120"/>
                <a:gd name="T22" fmla="*/ 97 w 288"/>
                <a:gd name="T23" fmla="*/ 120 h 120"/>
                <a:gd name="T24" fmla="*/ 189 w 288"/>
                <a:gd name="T25" fmla="*/ 120 h 120"/>
                <a:gd name="T26" fmla="*/ 189 w 288"/>
                <a:gd name="T27" fmla="*/ 119 h 120"/>
                <a:gd name="T28" fmla="*/ 232 w 288"/>
                <a:gd name="T29" fmla="*/ 76 h 120"/>
                <a:gd name="T30" fmla="*/ 276 w 288"/>
                <a:gd name="T31" fmla="*/ 119 h 120"/>
                <a:gd name="T32" fmla="*/ 288 w 288"/>
                <a:gd name="T33" fmla="*/ 105 h 120"/>
                <a:gd name="T34" fmla="*/ 288 w 288"/>
                <a:gd name="T35" fmla="*/ 65 h 120"/>
                <a:gd name="T36" fmla="*/ 265 w 288"/>
                <a:gd name="T37" fmla="*/ 46 h 120"/>
                <a:gd name="T38" fmla="*/ 209 w 288"/>
                <a:gd name="T39" fmla="*/ 12 h 120"/>
                <a:gd name="T40" fmla="*/ 233 w 288"/>
                <a:gd name="T41" fmla="*/ 43 h 120"/>
                <a:gd name="T42" fmla="*/ 174 w 288"/>
                <a:gd name="T43" fmla="*/ 43 h 120"/>
                <a:gd name="T44" fmla="*/ 174 w 288"/>
                <a:gd name="T45" fmla="*/ 12 h 120"/>
                <a:gd name="T46" fmla="*/ 209 w 288"/>
                <a:gd name="T47" fmla="*/ 12 h 120"/>
                <a:gd name="T48" fmla="*/ 123 w 288"/>
                <a:gd name="T49" fmla="*/ 12 h 120"/>
                <a:gd name="T50" fmla="*/ 156 w 288"/>
                <a:gd name="T51" fmla="*/ 12 h 120"/>
                <a:gd name="T52" fmla="*/ 156 w 288"/>
                <a:gd name="T53" fmla="*/ 43 h 120"/>
                <a:gd name="T54" fmla="*/ 93 w 288"/>
                <a:gd name="T55" fmla="*/ 43 h 120"/>
                <a:gd name="T56" fmla="*/ 123 w 288"/>
                <a:gd name="T57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120">
                  <a:moveTo>
                    <a:pt x="265" y="46"/>
                  </a:moveTo>
                  <a:cubicBezTo>
                    <a:pt x="252" y="46"/>
                    <a:pt x="252" y="46"/>
                    <a:pt x="252" y="46"/>
                  </a:cubicBezTo>
                  <a:cubicBezTo>
                    <a:pt x="244" y="29"/>
                    <a:pt x="223" y="0"/>
                    <a:pt x="21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8" y="0"/>
                    <a:pt x="80" y="29"/>
                    <a:pt x="68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46" y="46"/>
                    <a:pt x="0" y="48"/>
                    <a:pt x="0" y="6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1"/>
                    <a:pt x="4" y="117"/>
                    <a:pt x="10" y="119"/>
                  </a:cubicBezTo>
                  <a:cubicBezTo>
                    <a:pt x="11" y="95"/>
                    <a:pt x="30" y="76"/>
                    <a:pt x="54" y="76"/>
                  </a:cubicBezTo>
                  <a:cubicBezTo>
                    <a:pt x="78" y="76"/>
                    <a:pt x="97" y="95"/>
                    <a:pt x="97" y="119"/>
                  </a:cubicBezTo>
                  <a:cubicBezTo>
                    <a:pt x="97" y="119"/>
                    <a:pt x="97" y="120"/>
                    <a:pt x="97" y="120"/>
                  </a:cubicBezTo>
                  <a:cubicBezTo>
                    <a:pt x="189" y="120"/>
                    <a:pt x="189" y="120"/>
                    <a:pt x="189" y="120"/>
                  </a:cubicBezTo>
                  <a:cubicBezTo>
                    <a:pt x="189" y="120"/>
                    <a:pt x="189" y="119"/>
                    <a:pt x="189" y="119"/>
                  </a:cubicBezTo>
                  <a:cubicBezTo>
                    <a:pt x="189" y="95"/>
                    <a:pt x="209" y="76"/>
                    <a:pt x="232" y="76"/>
                  </a:cubicBezTo>
                  <a:cubicBezTo>
                    <a:pt x="256" y="76"/>
                    <a:pt x="276" y="95"/>
                    <a:pt x="276" y="119"/>
                  </a:cubicBezTo>
                  <a:cubicBezTo>
                    <a:pt x="283" y="118"/>
                    <a:pt x="288" y="112"/>
                    <a:pt x="288" y="105"/>
                  </a:cubicBezTo>
                  <a:cubicBezTo>
                    <a:pt x="288" y="65"/>
                    <a:pt x="288" y="65"/>
                    <a:pt x="288" y="65"/>
                  </a:cubicBezTo>
                  <a:cubicBezTo>
                    <a:pt x="288" y="56"/>
                    <a:pt x="273" y="46"/>
                    <a:pt x="265" y="46"/>
                  </a:cubicBezTo>
                  <a:close/>
                  <a:moveTo>
                    <a:pt x="209" y="12"/>
                  </a:moveTo>
                  <a:cubicBezTo>
                    <a:pt x="215" y="12"/>
                    <a:pt x="222" y="26"/>
                    <a:pt x="233" y="43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4" y="12"/>
                    <a:pt x="174" y="12"/>
                    <a:pt x="174" y="12"/>
                  </a:cubicBezTo>
                  <a:lnTo>
                    <a:pt x="209" y="12"/>
                  </a:lnTo>
                  <a:close/>
                  <a:moveTo>
                    <a:pt x="123" y="12"/>
                  </a:moveTo>
                  <a:cubicBezTo>
                    <a:pt x="156" y="12"/>
                    <a:pt x="156" y="12"/>
                    <a:pt x="156" y="12"/>
                  </a:cubicBezTo>
                  <a:cubicBezTo>
                    <a:pt x="156" y="43"/>
                    <a:pt x="156" y="43"/>
                    <a:pt x="156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106" y="27"/>
                    <a:pt x="117" y="12"/>
                    <a:pt x="12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Oval 675"/>
            <p:cNvSpPr>
              <a:spLocks noChangeArrowheads="1"/>
            </p:cNvSpPr>
            <p:nvPr/>
          </p:nvSpPr>
          <p:spPr bwMode="auto">
            <a:xfrm>
              <a:off x="6962776" y="4119564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Oval 676"/>
            <p:cNvSpPr>
              <a:spLocks noChangeArrowheads="1"/>
            </p:cNvSpPr>
            <p:nvPr/>
          </p:nvSpPr>
          <p:spPr bwMode="auto">
            <a:xfrm>
              <a:off x="7170739" y="4119564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677"/>
            <p:cNvSpPr>
              <a:spLocks noEditPoints="1"/>
            </p:cNvSpPr>
            <p:nvPr/>
          </p:nvSpPr>
          <p:spPr bwMode="auto">
            <a:xfrm>
              <a:off x="11609389" y="4598989"/>
              <a:ext cx="333375" cy="331788"/>
            </a:xfrm>
            <a:custGeom>
              <a:avLst/>
              <a:gdLst>
                <a:gd name="T0" fmla="*/ 249 w 288"/>
                <a:gd name="T1" fmla="*/ 60 h 286"/>
                <a:gd name="T2" fmla="*/ 138 w 288"/>
                <a:gd name="T3" fmla="*/ 27 h 286"/>
                <a:gd name="T4" fmla="*/ 86 w 288"/>
                <a:gd name="T5" fmla="*/ 0 h 286"/>
                <a:gd name="T6" fmla="*/ 68 w 288"/>
                <a:gd name="T7" fmla="*/ 17 h 286"/>
                <a:gd name="T8" fmla="*/ 68 w 288"/>
                <a:gd name="T9" fmla="*/ 18 h 286"/>
                <a:gd name="T10" fmla="*/ 32 w 288"/>
                <a:gd name="T11" fmla="*/ 104 h 286"/>
                <a:gd name="T12" fmla="*/ 16 w 288"/>
                <a:gd name="T13" fmla="*/ 103 h 286"/>
                <a:gd name="T14" fmla="*/ 0 w 288"/>
                <a:gd name="T15" fmla="*/ 118 h 286"/>
                <a:gd name="T16" fmla="*/ 5 w 288"/>
                <a:gd name="T17" fmla="*/ 182 h 286"/>
                <a:gd name="T18" fmla="*/ 17 w 288"/>
                <a:gd name="T19" fmla="*/ 186 h 286"/>
                <a:gd name="T20" fmla="*/ 75 w 288"/>
                <a:gd name="T21" fmla="*/ 237 h 286"/>
                <a:gd name="T22" fmla="*/ 71 w 288"/>
                <a:gd name="T23" fmla="*/ 270 h 286"/>
                <a:gd name="T24" fmla="*/ 87 w 288"/>
                <a:gd name="T25" fmla="*/ 286 h 286"/>
                <a:gd name="T26" fmla="*/ 150 w 288"/>
                <a:gd name="T27" fmla="*/ 280 h 286"/>
                <a:gd name="T28" fmla="*/ 153 w 288"/>
                <a:gd name="T29" fmla="*/ 268 h 286"/>
                <a:gd name="T30" fmla="*/ 156 w 288"/>
                <a:gd name="T31" fmla="*/ 262 h 286"/>
                <a:gd name="T32" fmla="*/ 162 w 288"/>
                <a:gd name="T33" fmla="*/ 268 h 286"/>
                <a:gd name="T34" fmla="*/ 165 w 288"/>
                <a:gd name="T35" fmla="*/ 280 h 286"/>
                <a:gd name="T36" fmla="*/ 228 w 288"/>
                <a:gd name="T37" fmla="*/ 286 h 286"/>
                <a:gd name="T38" fmla="*/ 244 w 288"/>
                <a:gd name="T39" fmla="*/ 270 h 286"/>
                <a:gd name="T40" fmla="*/ 240 w 288"/>
                <a:gd name="T41" fmla="*/ 236 h 286"/>
                <a:gd name="T42" fmla="*/ 224 w 288"/>
                <a:gd name="T43" fmla="*/ 223 h 286"/>
                <a:gd name="T44" fmla="*/ 224 w 288"/>
                <a:gd name="T45" fmla="*/ 266 h 286"/>
                <a:gd name="T46" fmla="*/ 185 w 288"/>
                <a:gd name="T47" fmla="*/ 240 h 286"/>
                <a:gd name="T48" fmla="*/ 156 w 288"/>
                <a:gd name="T49" fmla="*/ 243 h 286"/>
                <a:gd name="T50" fmla="*/ 130 w 288"/>
                <a:gd name="T51" fmla="*/ 241 h 286"/>
                <a:gd name="T52" fmla="*/ 91 w 288"/>
                <a:gd name="T53" fmla="*/ 266 h 286"/>
                <a:gd name="T54" fmla="*/ 91 w 288"/>
                <a:gd name="T55" fmla="*/ 224 h 286"/>
                <a:gd name="T56" fmla="*/ 46 w 288"/>
                <a:gd name="T57" fmla="*/ 164 h 286"/>
                <a:gd name="T58" fmla="*/ 20 w 288"/>
                <a:gd name="T59" fmla="*/ 122 h 286"/>
                <a:gd name="T60" fmla="*/ 48 w 288"/>
                <a:gd name="T61" fmla="*/ 117 h 286"/>
                <a:gd name="T62" fmla="*/ 88 w 288"/>
                <a:gd name="T63" fmla="*/ 65 h 286"/>
                <a:gd name="T64" fmla="*/ 135 w 288"/>
                <a:gd name="T65" fmla="*/ 47 h 286"/>
                <a:gd name="T66" fmla="*/ 156 w 288"/>
                <a:gd name="T67" fmla="*/ 45 h 286"/>
                <a:gd name="T68" fmla="*/ 269 w 288"/>
                <a:gd name="T69" fmla="*/ 144 h 286"/>
                <a:gd name="T70" fmla="*/ 224 w 288"/>
                <a:gd name="T71" fmla="*/ 22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8" h="286">
                  <a:moveTo>
                    <a:pt x="288" y="144"/>
                  </a:moveTo>
                  <a:cubicBezTo>
                    <a:pt x="288" y="111"/>
                    <a:pt x="273" y="81"/>
                    <a:pt x="249" y="60"/>
                  </a:cubicBezTo>
                  <a:cubicBezTo>
                    <a:pt x="225" y="39"/>
                    <a:pt x="192" y="26"/>
                    <a:pt x="156" y="26"/>
                  </a:cubicBezTo>
                  <a:cubicBezTo>
                    <a:pt x="150" y="26"/>
                    <a:pt x="144" y="26"/>
                    <a:pt x="138" y="27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2" y="0"/>
                    <a:pt x="89" y="0"/>
                    <a:pt x="86" y="0"/>
                  </a:cubicBezTo>
                  <a:cubicBezTo>
                    <a:pt x="83" y="0"/>
                    <a:pt x="80" y="0"/>
                    <a:pt x="77" y="2"/>
                  </a:cubicBezTo>
                  <a:cubicBezTo>
                    <a:pt x="72" y="5"/>
                    <a:pt x="68" y="11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8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52" y="68"/>
                    <a:pt x="40" y="85"/>
                    <a:pt x="32" y="104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7" y="103"/>
                    <a:pt x="16" y="103"/>
                    <a:pt x="16" y="103"/>
                  </a:cubicBezTo>
                  <a:cubicBezTo>
                    <a:pt x="12" y="103"/>
                    <a:pt x="8" y="104"/>
                    <a:pt x="5" y="107"/>
                  </a:cubicBezTo>
                  <a:cubicBezTo>
                    <a:pt x="2" y="110"/>
                    <a:pt x="0" y="114"/>
                    <a:pt x="0" y="118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75"/>
                    <a:pt x="2" y="179"/>
                    <a:pt x="5" y="182"/>
                  </a:cubicBezTo>
                  <a:cubicBezTo>
                    <a:pt x="8" y="184"/>
                    <a:pt x="12" y="186"/>
                    <a:pt x="16" y="186"/>
                  </a:cubicBezTo>
                  <a:cubicBezTo>
                    <a:pt x="16" y="186"/>
                    <a:pt x="17" y="186"/>
                    <a:pt x="17" y="186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41" y="206"/>
                    <a:pt x="56" y="224"/>
                    <a:pt x="75" y="237"/>
                  </a:cubicBezTo>
                  <a:cubicBezTo>
                    <a:pt x="71" y="268"/>
                    <a:pt x="71" y="268"/>
                    <a:pt x="71" y="268"/>
                  </a:cubicBezTo>
                  <a:cubicBezTo>
                    <a:pt x="71" y="269"/>
                    <a:pt x="71" y="269"/>
                    <a:pt x="71" y="270"/>
                  </a:cubicBezTo>
                  <a:cubicBezTo>
                    <a:pt x="71" y="274"/>
                    <a:pt x="73" y="277"/>
                    <a:pt x="75" y="280"/>
                  </a:cubicBezTo>
                  <a:cubicBezTo>
                    <a:pt x="78" y="284"/>
                    <a:pt x="82" y="286"/>
                    <a:pt x="87" y="286"/>
                  </a:cubicBezTo>
                  <a:cubicBezTo>
                    <a:pt x="138" y="286"/>
                    <a:pt x="138" y="286"/>
                    <a:pt x="138" y="286"/>
                  </a:cubicBezTo>
                  <a:cubicBezTo>
                    <a:pt x="142" y="286"/>
                    <a:pt x="147" y="284"/>
                    <a:pt x="150" y="280"/>
                  </a:cubicBezTo>
                  <a:cubicBezTo>
                    <a:pt x="152" y="277"/>
                    <a:pt x="153" y="274"/>
                    <a:pt x="153" y="270"/>
                  </a:cubicBezTo>
                  <a:cubicBezTo>
                    <a:pt x="153" y="269"/>
                    <a:pt x="153" y="269"/>
                    <a:pt x="153" y="268"/>
                  </a:cubicBezTo>
                  <a:cubicBezTo>
                    <a:pt x="153" y="262"/>
                    <a:pt x="153" y="262"/>
                    <a:pt x="153" y="262"/>
                  </a:cubicBezTo>
                  <a:cubicBezTo>
                    <a:pt x="154" y="262"/>
                    <a:pt x="155" y="262"/>
                    <a:pt x="156" y="262"/>
                  </a:cubicBezTo>
                  <a:cubicBezTo>
                    <a:pt x="158" y="262"/>
                    <a:pt x="160" y="262"/>
                    <a:pt x="162" y="262"/>
                  </a:cubicBezTo>
                  <a:cubicBezTo>
                    <a:pt x="162" y="268"/>
                    <a:pt x="162" y="268"/>
                    <a:pt x="162" y="268"/>
                  </a:cubicBezTo>
                  <a:cubicBezTo>
                    <a:pt x="162" y="269"/>
                    <a:pt x="161" y="269"/>
                    <a:pt x="161" y="270"/>
                  </a:cubicBezTo>
                  <a:cubicBezTo>
                    <a:pt x="161" y="274"/>
                    <a:pt x="163" y="277"/>
                    <a:pt x="165" y="280"/>
                  </a:cubicBezTo>
                  <a:cubicBezTo>
                    <a:pt x="168" y="284"/>
                    <a:pt x="173" y="286"/>
                    <a:pt x="177" y="286"/>
                  </a:cubicBezTo>
                  <a:cubicBezTo>
                    <a:pt x="228" y="286"/>
                    <a:pt x="228" y="286"/>
                    <a:pt x="228" y="286"/>
                  </a:cubicBezTo>
                  <a:cubicBezTo>
                    <a:pt x="233" y="285"/>
                    <a:pt x="237" y="284"/>
                    <a:pt x="240" y="280"/>
                  </a:cubicBezTo>
                  <a:cubicBezTo>
                    <a:pt x="242" y="277"/>
                    <a:pt x="244" y="274"/>
                    <a:pt x="244" y="270"/>
                  </a:cubicBezTo>
                  <a:cubicBezTo>
                    <a:pt x="244" y="269"/>
                    <a:pt x="244" y="269"/>
                    <a:pt x="243" y="268"/>
                  </a:cubicBezTo>
                  <a:cubicBezTo>
                    <a:pt x="240" y="236"/>
                    <a:pt x="240" y="236"/>
                    <a:pt x="240" y="236"/>
                  </a:cubicBezTo>
                  <a:cubicBezTo>
                    <a:pt x="269" y="214"/>
                    <a:pt x="288" y="181"/>
                    <a:pt x="288" y="144"/>
                  </a:cubicBezTo>
                  <a:close/>
                  <a:moveTo>
                    <a:pt x="224" y="223"/>
                  </a:moveTo>
                  <a:cubicBezTo>
                    <a:pt x="219" y="226"/>
                    <a:pt x="219" y="226"/>
                    <a:pt x="219" y="226"/>
                  </a:cubicBezTo>
                  <a:cubicBezTo>
                    <a:pt x="224" y="266"/>
                    <a:pt x="224" y="266"/>
                    <a:pt x="224" y="266"/>
                  </a:cubicBezTo>
                  <a:cubicBezTo>
                    <a:pt x="181" y="266"/>
                    <a:pt x="181" y="266"/>
                    <a:pt x="181" y="266"/>
                  </a:cubicBezTo>
                  <a:cubicBezTo>
                    <a:pt x="185" y="240"/>
                    <a:pt x="185" y="240"/>
                    <a:pt x="185" y="240"/>
                  </a:cubicBezTo>
                  <a:cubicBezTo>
                    <a:pt x="172" y="242"/>
                    <a:pt x="172" y="242"/>
                    <a:pt x="172" y="242"/>
                  </a:cubicBezTo>
                  <a:cubicBezTo>
                    <a:pt x="167" y="242"/>
                    <a:pt x="162" y="243"/>
                    <a:pt x="156" y="243"/>
                  </a:cubicBezTo>
                  <a:cubicBezTo>
                    <a:pt x="152" y="243"/>
                    <a:pt x="147" y="243"/>
                    <a:pt x="143" y="242"/>
                  </a:cubicBezTo>
                  <a:cubicBezTo>
                    <a:pt x="130" y="241"/>
                    <a:pt x="130" y="241"/>
                    <a:pt x="130" y="241"/>
                  </a:cubicBezTo>
                  <a:cubicBezTo>
                    <a:pt x="134" y="266"/>
                    <a:pt x="134" y="266"/>
                    <a:pt x="134" y="266"/>
                  </a:cubicBezTo>
                  <a:cubicBezTo>
                    <a:pt x="91" y="266"/>
                    <a:pt x="91" y="266"/>
                    <a:pt x="91" y="266"/>
                  </a:cubicBezTo>
                  <a:cubicBezTo>
                    <a:pt x="96" y="228"/>
                    <a:pt x="96" y="228"/>
                    <a:pt x="96" y="228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70" y="211"/>
                    <a:pt x="55" y="193"/>
                    <a:pt x="48" y="171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45" y="125"/>
                    <a:pt x="45" y="125"/>
                    <a:pt x="45" y="12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54" y="98"/>
                    <a:pt x="67" y="81"/>
                    <a:pt x="84" y="68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8" y="46"/>
                    <a:pt x="138" y="46"/>
                    <a:pt x="138" y="46"/>
                  </a:cubicBezTo>
                  <a:cubicBezTo>
                    <a:pt x="144" y="46"/>
                    <a:pt x="150" y="45"/>
                    <a:pt x="156" y="45"/>
                  </a:cubicBezTo>
                  <a:cubicBezTo>
                    <a:pt x="188" y="45"/>
                    <a:pt x="216" y="56"/>
                    <a:pt x="236" y="74"/>
                  </a:cubicBezTo>
                  <a:cubicBezTo>
                    <a:pt x="256" y="92"/>
                    <a:pt x="269" y="117"/>
                    <a:pt x="269" y="144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69" y="176"/>
                    <a:pt x="251" y="205"/>
                    <a:pt x="224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678"/>
            <p:cNvSpPr/>
            <p:nvPr/>
          </p:nvSpPr>
          <p:spPr bwMode="auto">
            <a:xfrm>
              <a:off x="11785601" y="4668839"/>
              <a:ext cx="92075" cy="50800"/>
            </a:xfrm>
            <a:custGeom>
              <a:avLst/>
              <a:gdLst>
                <a:gd name="T0" fmla="*/ 10 w 80"/>
                <a:gd name="T1" fmla="*/ 0 h 44"/>
                <a:gd name="T2" fmla="*/ 0 w 80"/>
                <a:gd name="T3" fmla="*/ 9 h 44"/>
                <a:gd name="T4" fmla="*/ 9 w 80"/>
                <a:gd name="T5" fmla="*/ 19 h 44"/>
                <a:gd name="T6" fmla="*/ 9 w 80"/>
                <a:gd name="T7" fmla="*/ 19 h 44"/>
                <a:gd name="T8" fmla="*/ 10 w 80"/>
                <a:gd name="T9" fmla="*/ 19 h 44"/>
                <a:gd name="T10" fmla="*/ 62 w 80"/>
                <a:gd name="T11" fmla="*/ 41 h 44"/>
                <a:gd name="T12" fmla="*/ 69 w 80"/>
                <a:gd name="T13" fmla="*/ 44 h 44"/>
                <a:gd name="T14" fmla="*/ 76 w 80"/>
                <a:gd name="T15" fmla="*/ 41 h 44"/>
                <a:gd name="T16" fmla="*/ 76 w 80"/>
                <a:gd name="T17" fmla="*/ 27 h 44"/>
                <a:gd name="T18" fmla="*/ 10 w 80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44">
                  <a:moveTo>
                    <a:pt x="10" y="0"/>
                  </a:moveTo>
                  <a:cubicBezTo>
                    <a:pt x="5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10" y="19"/>
                    <a:pt x="10" y="19"/>
                  </a:cubicBezTo>
                  <a:cubicBezTo>
                    <a:pt x="16" y="20"/>
                    <a:pt x="44" y="23"/>
                    <a:pt x="62" y="41"/>
                  </a:cubicBezTo>
                  <a:cubicBezTo>
                    <a:pt x="64" y="43"/>
                    <a:pt x="66" y="44"/>
                    <a:pt x="69" y="44"/>
                  </a:cubicBezTo>
                  <a:cubicBezTo>
                    <a:pt x="71" y="44"/>
                    <a:pt x="74" y="43"/>
                    <a:pt x="76" y="41"/>
                  </a:cubicBezTo>
                  <a:cubicBezTo>
                    <a:pt x="80" y="37"/>
                    <a:pt x="79" y="31"/>
                    <a:pt x="76" y="27"/>
                  </a:cubicBezTo>
                  <a:cubicBezTo>
                    <a:pt x="48" y="1"/>
                    <a:pt x="11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679"/>
            <p:cNvSpPr/>
            <p:nvPr/>
          </p:nvSpPr>
          <p:spPr bwMode="auto">
            <a:xfrm>
              <a:off x="11676064" y="4710114"/>
              <a:ext cx="49213" cy="49213"/>
            </a:xfrm>
            <a:custGeom>
              <a:avLst/>
              <a:gdLst>
                <a:gd name="T0" fmla="*/ 11 w 42"/>
                <a:gd name="T1" fmla="*/ 12 h 43"/>
                <a:gd name="T2" fmla="*/ 5 w 42"/>
                <a:gd name="T3" fmla="*/ 38 h 43"/>
                <a:gd name="T4" fmla="*/ 31 w 42"/>
                <a:gd name="T5" fmla="*/ 31 h 43"/>
                <a:gd name="T6" fmla="*/ 37 w 42"/>
                <a:gd name="T7" fmla="*/ 5 h 43"/>
                <a:gd name="T8" fmla="*/ 11 w 42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11" y="12"/>
                  </a:moveTo>
                  <a:cubicBezTo>
                    <a:pt x="2" y="21"/>
                    <a:pt x="0" y="33"/>
                    <a:pt x="5" y="38"/>
                  </a:cubicBezTo>
                  <a:cubicBezTo>
                    <a:pt x="11" y="43"/>
                    <a:pt x="22" y="40"/>
                    <a:pt x="31" y="31"/>
                  </a:cubicBezTo>
                  <a:cubicBezTo>
                    <a:pt x="40" y="21"/>
                    <a:pt x="42" y="10"/>
                    <a:pt x="37" y="5"/>
                  </a:cubicBezTo>
                  <a:cubicBezTo>
                    <a:pt x="31" y="0"/>
                    <a:pt x="20" y="3"/>
                    <a:pt x="1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Rectangle 680"/>
            <p:cNvSpPr>
              <a:spLocks noChangeArrowheads="1"/>
            </p:cNvSpPr>
            <p:nvPr/>
          </p:nvSpPr>
          <p:spPr bwMode="auto">
            <a:xfrm>
              <a:off x="11677651" y="5461001"/>
              <a:ext cx="198438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681"/>
            <p:cNvSpPr>
              <a:spLocks noEditPoints="1"/>
            </p:cNvSpPr>
            <p:nvPr/>
          </p:nvSpPr>
          <p:spPr bwMode="auto">
            <a:xfrm>
              <a:off x="11612564" y="5267326"/>
              <a:ext cx="327025" cy="333375"/>
            </a:xfrm>
            <a:custGeom>
              <a:avLst/>
              <a:gdLst>
                <a:gd name="T0" fmla="*/ 254 w 281"/>
                <a:gd name="T1" fmla="*/ 111 h 287"/>
                <a:gd name="T2" fmla="*/ 254 w 281"/>
                <a:gd name="T3" fmla="*/ 111 h 287"/>
                <a:gd name="T4" fmla="*/ 145 w 281"/>
                <a:gd name="T5" fmla="*/ 2 h 287"/>
                <a:gd name="T6" fmla="*/ 145 w 281"/>
                <a:gd name="T7" fmla="*/ 2 h 287"/>
                <a:gd name="T8" fmla="*/ 137 w 281"/>
                <a:gd name="T9" fmla="*/ 2 h 287"/>
                <a:gd name="T10" fmla="*/ 137 w 281"/>
                <a:gd name="T11" fmla="*/ 2 h 287"/>
                <a:gd name="T12" fmla="*/ 137 w 281"/>
                <a:gd name="T13" fmla="*/ 2 h 287"/>
                <a:gd name="T14" fmla="*/ 27 w 281"/>
                <a:gd name="T15" fmla="*/ 111 h 287"/>
                <a:gd name="T16" fmla="*/ 0 w 281"/>
                <a:gd name="T17" fmla="*/ 111 h 287"/>
                <a:gd name="T18" fmla="*/ 0 w 281"/>
                <a:gd name="T19" fmla="*/ 287 h 287"/>
                <a:gd name="T20" fmla="*/ 281 w 281"/>
                <a:gd name="T21" fmla="*/ 287 h 287"/>
                <a:gd name="T22" fmla="*/ 281 w 281"/>
                <a:gd name="T23" fmla="*/ 111 h 287"/>
                <a:gd name="T24" fmla="*/ 254 w 281"/>
                <a:gd name="T25" fmla="*/ 111 h 287"/>
                <a:gd name="T26" fmla="*/ 141 w 281"/>
                <a:gd name="T27" fmla="*/ 14 h 287"/>
                <a:gd name="T28" fmla="*/ 238 w 281"/>
                <a:gd name="T29" fmla="*/ 111 h 287"/>
                <a:gd name="T30" fmla="*/ 44 w 281"/>
                <a:gd name="T31" fmla="*/ 111 h 287"/>
                <a:gd name="T32" fmla="*/ 141 w 281"/>
                <a:gd name="T33" fmla="*/ 14 h 287"/>
                <a:gd name="T34" fmla="*/ 242 w 281"/>
                <a:gd name="T35" fmla="*/ 248 h 287"/>
                <a:gd name="T36" fmla="*/ 39 w 281"/>
                <a:gd name="T37" fmla="*/ 248 h 287"/>
                <a:gd name="T38" fmla="*/ 39 w 281"/>
                <a:gd name="T39" fmla="*/ 150 h 287"/>
                <a:gd name="T40" fmla="*/ 242 w 281"/>
                <a:gd name="T41" fmla="*/ 150 h 287"/>
                <a:gd name="T42" fmla="*/ 242 w 281"/>
                <a:gd name="T43" fmla="*/ 248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1" h="287">
                  <a:moveTo>
                    <a:pt x="254" y="111"/>
                  </a:moveTo>
                  <a:cubicBezTo>
                    <a:pt x="254" y="111"/>
                    <a:pt x="254" y="111"/>
                    <a:pt x="254" y="111"/>
                  </a:cubicBezTo>
                  <a:cubicBezTo>
                    <a:pt x="145" y="2"/>
                    <a:pt x="145" y="2"/>
                    <a:pt x="145" y="2"/>
                  </a:cubicBezTo>
                  <a:cubicBezTo>
                    <a:pt x="145" y="2"/>
                    <a:pt x="145" y="2"/>
                    <a:pt x="145" y="2"/>
                  </a:cubicBezTo>
                  <a:cubicBezTo>
                    <a:pt x="143" y="0"/>
                    <a:pt x="139" y="0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27" y="111"/>
                    <a:pt x="27" y="111"/>
                    <a:pt x="27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1" y="287"/>
                    <a:pt x="281" y="287"/>
                    <a:pt x="281" y="287"/>
                  </a:cubicBezTo>
                  <a:cubicBezTo>
                    <a:pt x="281" y="111"/>
                    <a:pt x="281" y="111"/>
                    <a:pt x="281" y="111"/>
                  </a:cubicBezTo>
                  <a:lnTo>
                    <a:pt x="254" y="111"/>
                  </a:lnTo>
                  <a:close/>
                  <a:moveTo>
                    <a:pt x="141" y="14"/>
                  </a:moveTo>
                  <a:cubicBezTo>
                    <a:pt x="238" y="111"/>
                    <a:pt x="238" y="111"/>
                    <a:pt x="238" y="111"/>
                  </a:cubicBezTo>
                  <a:cubicBezTo>
                    <a:pt x="44" y="111"/>
                    <a:pt x="44" y="111"/>
                    <a:pt x="44" y="111"/>
                  </a:cubicBezTo>
                  <a:lnTo>
                    <a:pt x="141" y="14"/>
                  </a:lnTo>
                  <a:close/>
                  <a:moveTo>
                    <a:pt x="242" y="248"/>
                  </a:moveTo>
                  <a:cubicBezTo>
                    <a:pt x="39" y="248"/>
                    <a:pt x="39" y="248"/>
                    <a:pt x="39" y="248"/>
                  </a:cubicBezTo>
                  <a:cubicBezTo>
                    <a:pt x="39" y="150"/>
                    <a:pt x="39" y="150"/>
                    <a:pt x="39" y="150"/>
                  </a:cubicBezTo>
                  <a:cubicBezTo>
                    <a:pt x="242" y="150"/>
                    <a:pt x="242" y="150"/>
                    <a:pt x="242" y="150"/>
                  </a:cubicBezTo>
                  <a:lnTo>
                    <a:pt x="242" y="2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682"/>
            <p:cNvSpPr>
              <a:spLocks noEditPoints="1"/>
            </p:cNvSpPr>
            <p:nvPr/>
          </p:nvSpPr>
          <p:spPr bwMode="auto">
            <a:xfrm>
              <a:off x="9594851" y="1266826"/>
              <a:ext cx="354013" cy="319088"/>
            </a:xfrm>
            <a:custGeom>
              <a:avLst/>
              <a:gdLst>
                <a:gd name="T0" fmla="*/ 268 w 305"/>
                <a:gd name="T1" fmla="*/ 178 h 275"/>
                <a:gd name="T2" fmla="*/ 209 w 305"/>
                <a:gd name="T3" fmla="*/ 150 h 275"/>
                <a:gd name="T4" fmla="*/ 201 w 305"/>
                <a:gd name="T5" fmla="*/ 151 h 275"/>
                <a:gd name="T6" fmla="*/ 182 w 305"/>
                <a:gd name="T7" fmla="*/ 132 h 275"/>
                <a:gd name="T8" fmla="*/ 239 w 305"/>
                <a:gd name="T9" fmla="*/ 75 h 275"/>
                <a:gd name="T10" fmla="*/ 254 w 305"/>
                <a:gd name="T11" fmla="*/ 0 h 275"/>
                <a:gd name="T12" fmla="*/ 152 w 305"/>
                <a:gd name="T13" fmla="*/ 102 h 275"/>
                <a:gd name="T14" fmla="*/ 51 w 305"/>
                <a:gd name="T15" fmla="*/ 0 h 275"/>
                <a:gd name="T16" fmla="*/ 66 w 305"/>
                <a:gd name="T17" fmla="*/ 75 h 275"/>
                <a:gd name="T18" fmla="*/ 123 w 305"/>
                <a:gd name="T19" fmla="*/ 132 h 275"/>
                <a:gd name="T20" fmla="*/ 104 w 305"/>
                <a:gd name="T21" fmla="*/ 151 h 275"/>
                <a:gd name="T22" fmla="*/ 95 w 305"/>
                <a:gd name="T23" fmla="*/ 150 h 275"/>
                <a:gd name="T24" fmla="*/ 36 w 305"/>
                <a:gd name="T25" fmla="*/ 178 h 275"/>
                <a:gd name="T26" fmla="*/ 19 w 305"/>
                <a:gd name="T27" fmla="*/ 265 h 275"/>
                <a:gd name="T28" fmla="*/ 47 w 305"/>
                <a:gd name="T29" fmla="*/ 275 h 275"/>
                <a:gd name="T30" fmla="*/ 106 w 305"/>
                <a:gd name="T31" fmla="*/ 247 h 275"/>
                <a:gd name="T32" fmla="*/ 133 w 305"/>
                <a:gd name="T33" fmla="*/ 181 h 275"/>
                <a:gd name="T34" fmla="*/ 152 w 305"/>
                <a:gd name="T35" fmla="*/ 162 h 275"/>
                <a:gd name="T36" fmla="*/ 171 w 305"/>
                <a:gd name="T37" fmla="*/ 181 h 275"/>
                <a:gd name="T38" fmla="*/ 199 w 305"/>
                <a:gd name="T39" fmla="*/ 247 h 275"/>
                <a:gd name="T40" fmla="*/ 258 w 305"/>
                <a:gd name="T41" fmla="*/ 275 h 275"/>
                <a:gd name="T42" fmla="*/ 286 w 305"/>
                <a:gd name="T43" fmla="*/ 265 h 275"/>
                <a:gd name="T44" fmla="*/ 268 w 305"/>
                <a:gd name="T45" fmla="*/ 178 h 275"/>
                <a:gd name="T46" fmla="*/ 87 w 305"/>
                <a:gd name="T47" fmla="*/ 228 h 275"/>
                <a:gd name="T48" fmla="*/ 47 w 305"/>
                <a:gd name="T49" fmla="*/ 248 h 275"/>
                <a:gd name="T50" fmla="*/ 39 w 305"/>
                <a:gd name="T51" fmla="*/ 245 h 275"/>
                <a:gd name="T52" fmla="*/ 56 w 305"/>
                <a:gd name="T53" fmla="*/ 197 h 275"/>
                <a:gd name="T54" fmla="*/ 95 w 305"/>
                <a:gd name="T55" fmla="*/ 177 h 275"/>
                <a:gd name="T56" fmla="*/ 104 w 305"/>
                <a:gd name="T57" fmla="*/ 180 h 275"/>
                <a:gd name="T58" fmla="*/ 87 w 305"/>
                <a:gd name="T59" fmla="*/ 228 h 275"/>
                <a:gd name="T60" fmla="*/ 266 w 305"/>
                <a:gd name="T61" fmla="*/ 245 h 275"/>
                <a:gd name="T62" fmla="*/ 258 w 305"/>
                <a:gd name="T63" fmla="*/ 248 h 275"/>
                <a:gd name="T64" fmla="*/ 218 w 305"/>
                <a:gd name="T65" fmla="*/ 228 h 275"/>
                <a:gd name="T66" fmla="*/ 201 w 305"/>
                <a:gd name="T67" fmla="*/ 180 h 275"/>
                <a:gd name="T68" fmla="*/ 209 w 305"/>
                <a:gd name="T69" fmla="*/ 177 h 275"/>
                <a:gd name="T70" fmla="*/ 249 w 305"/>
                <a:gd name="T71" fmla="*/ 197 h 275"/>
                <a:gd name="T72" fmla="*/ 266 w 305"/>
                <a:gd name="T73" fmla="*/ 24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5" h="275">
                  <a:moveTo>
                    <a:pt x="268" y="178"/>
                  </a:moveTo>
                  <a:cubicBezTo>
                    <a:pt x="250" y="160"/>
                    <a:pt x="228" y="150"/>
                    <a:pt x="209" y="150"/>
                  </a:cubicBezTo>
                  <a:cubicBezTo>
                    <a:pt x="206" y="150"/>
                    <a:pt x="203" y="150"/>
                    <a:pt x="201" y="151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239" y="75"/>
                    <a:pt x="239" y="75"/>
                    <a:pt x="239" y="75"/>
                  </a:cubicBezTo>
                  <a:cubicBezTo>
                    <a:pt x="239" y="75"/>
                    <a:pt x="283" y="29"/>
                    <a:pt x="254" y="0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2" y="29"/>
                    <a:pt x="66" y="75"/>
                    <a:pt x="66" y="75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04" y="151"/>
                    <a:pt x="104" y="151"/>
                    <a:pt x="104" y="151"/>
                  </a:cubicBezTo>
                  <a:cubicBezTo>
                    <a:pt x="101" y="150"/>
                    <a:pt x="98" y="150"/>
                    <a:pt x="95" y="150"/>
                  </a:cubicBezTo>
                  <a:cubicBezTo>
                    <a:pt x="77" y="150"/>
                    <a:pt x="55" y="160"/>
                    <a:pt x="36" y="178"/>
                  </a:cubicBezTo>
                  <a:cubicBezTo>
                    <a:pt x="8" y="207"/>
                    <a:pt x="0" y="245"/>
                    <a:pt x="19" y="265"/>
                  </a:cubicBezTo>
                  <a:cubicBezTo>
                    <a:pt x="26" y="272"/>
                    <a:pt x="36" y="275"/>
                    <a:pt x="47" y="275"/>
                  </a:cubicBezTo>
                  <a:cubicBezTo>
                    <a:pt x="66" y="275"/>
                    <a:pt x="88" y="265"/>
                    <a:pt x="106" y="247"/>
                  </a:cubicBezTo>
                  <a:cubicBezTo>
                    <a:pt x="127" y="227"/>
                    <a:pt x="137" y="201"/>
                    <a:pt x="133" y="181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68" y="201"/>
                    <a:pt x="178" y="227"/>
                    <a:pt x="199" y="247"/>
                  </a:cubicBezTo>
                  <a:cubicBezTo>
                    <a:pt x="217" y="265"/>
                    <a:pt x="239" y="275"/>
                    <a:pt x="258" y="275"/>
                  </a:cubicBezTo>
                  <a:cubicBezTo>
                    <a:pt x="269" y="275"/>
                    <a:pt x="279" y="272"/>
                    <a:pt x="286" y="265"/>
                  </a:cubicBezTo>
                  <a:cubicBezTo>
                    <a:pt x="305" y="245"/>
                    <a:pt x="297" y="207"/>
                    <a:pt x="268" y="178"/>
                  </a:cubicBezTo>
                  <a:close/>
                  <a:moveTo>
                    <a:pt x="87" y="228"/>
                  </a:moveTo>
                  <a:cubicBezTo>
                    <a:pt x="72" y="242"/>
                    <a:pt x="56" y="248"/>
                    <a:pt x="47" y="248"/>
                  </a:cubicBezTo>
                  <a:cubicBezTo>
                    <a:pt x="45" y="248"/>
                    <a:pt x="41" y="247"/>
                    <a:pt x="39" y="245"/>
                  </a:cubicBezTo>
                  <a:cubicBezTo>
                    <a:pt x="33" y="240"/>
                    <a:pt x="36" y="217"/>
                    <a:pt x="56" y="197"/>
                  </a:cubicBezTo>
                  <a:cubicBezTo>
                    <a:pt x="71" y="183"/>
                    <a:pt x="86" y="177"/>
                    <a:pt x="95" y="177"/>
                  </a:cubicBezTo>
                  <a:cubicBezTo>
                    <a:pt x="98" y="177"/>
                    <a:pt x="102" y="178"/>
                    <a:pt x="104" y="180"/>
                  </a:cubicBezTo>
                  <a:cubicBezTo>
                    <a:pt x="109" y="185"/>
                    <a:pt x="107" y="208"/>
                    <a:pt x="87" y="228"/>
                  </a:cubicBezTo>
                  <a:close/>
                  <a:moveTo>
                    <a:pt x="266" y="245"/>
                  </a:moveTo>
                  <a:cubicBezTo>
                    <a:pt x="264" y="247"/>
                    <a:pt x="260" y="248"/>
                    <a:pt x="258" y="248"/>
                  </a:cubicBezTo>
                  <a:cubicBezTo>
                    <a:pt x="249" y="248"/>
                    <a:pt x="233" y="242"/>
                    <a:pt x="218" y="228"/>
                  </a:cubicBezTo>
                  <a:cubicBezTo>
                    <a:pt x="198" y="208"/>
                    <a:pt x="195" y="185"/>
                    <a:pt x="201" y="180"/>
                  </a:cubicBezTo>
                  <a:cubicBezTo>
                    <a:pt x="203" y="178"/>
                    <a:pt x="207" y="177"/>
                    <a:pt x="209" y="177"/>
                  </a:cubicBezTo>
                  <a:cubicBezTo>
                    <a:pt x="218" y="177"/>
                    <a:pt x="234" y="183"/>
                    <a:pt x="249" y="197"/>
                  </a:cubicBezTo>
                  <a:cubicBezTo>
                    <a:pt x="269" y="217"/>
                    <a:pt x="272" y="240"/>
                    <a:pt x="266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683"/>
            <p:cNvSpPr>
              <a:spLocks noEditPoints="1"/>
            </p:cNvSpPr>
            <p:nvPr/>
          </p:nvSpPr>
          <p:spPr bwMode="auto">
            <a:xfrm>
              <a:off x="5595939" y="1384301"/>
              <a:ext cx="333375" cy="82550"/>
            </a:xfrm>
            <a:custGeom>
              <a:avLst/>
              <a:gdLst>
                <a:gd name="T0" fmla="*/ 0 w 210"/>
                <a:gd name="T1" fmla="*/ 0 h 52"/>
                <a:gd name="T2" fmla="*/ 0 w 210"/>
                <a:gd name="T3" fmla="*/ 52 h 52"/>
                <a:gd name="T4" fmla="*/ 210 w 210"/>
                <a:gd name="T5" fmla="*/ 52 h 52"/>
                <a:gd name="T6" fmla="*/ 210 w 210"/>
                <a:gd name="T7" fmla="*/ 0 h 52"/>
                <a:gd name="T8" fmla="*/ 0 w 210"/>
                <a:gd name="T9" fmla="*/ 0 h 52"/>
                <a:gd name="T10" fmla="*/ 31 w 210"/>
                <a:gd name="T11" fmla="*/ 23 h 52"/>
                <a:gd name="T12" fmla="*/ 22 w 210"/>
                <a:gd name="T13" fmla="*/ 23 h 52"/>
                <a:gd name="T14" fmla="*/ 22 w 210"/>
                <a:gd name="T15" fmla="*/ 8 h 52"/>
                <a:gd name="T16" fmla="*/ 31 w 210"/>
                <a:gd name="T17" fmla="*/ 8 h 52"/>
                <a:gd name="T18" fmla="*/ 31 w 210"/>
                <a:gd name="T19" fmla="*/ 23 h 52"/>
                <a:gd name="T20" fmla="*/ 57 w 210"/>
                <a:gd name="T21" fmla="*/ 35 h 52"/>
                <a:gd name="T22" fmla="*/ 48 w 210"/>
                <a:gd name="T23" fmla="*/ 35 h 52"/>
                <a:gd name="T24" fmla="*/ 48 w 210"/>
                <a:gd name="T25" fmla="*/ 8 h 52"/>
                <a:gd name="T26" fmla="*/ 57 w 210"/>
                <a:gd name="T27" fmla="*/ 8 h 52"/>
                <a:gd name="T28" fmla="*/ 57 w 210"/>
                <a:gd name="T29" fmla="*/ 35 h 52"/>
                <a:gd name="T30" fmla="*/ 83 w 210"/>
                <a:gd name="T31" fmla="*/ 23 h 52"/>
                <a:gd name="T32" fmla="*/ 75 w 210"/>
                <a:gd name="T33" fmla="*/ 23 h 52"/>
                <a:gd name="T34" fmla="*/ 75 w 210"/>
                <a:gd name="T35" fmla="*/ 8 h 52"/>
                <a:gd name="T36" fmla="*/ 83 w 210"/>
                <a:gd name="T37" fmla="*/ 8 h 52"/>
                <a:gd name="T38" fmla="*/ 83 w 210"/>
                <a:gd name="T39" fmla="*/ 23 h 52"/>
                <a:gd name="T40" fmla="*/ 110 w 210"/>
                <a:gd name="T41" fmla="*/ 35 h 52"/>
                <a:gd name="T42" fmla="*/ 101 w 210"/>
                <a:gd name="T43" fmla="*/ 35 h 52"/>
                <a:gd name="T44" fmla="*/ 101 w 210"/>
                <a:gd name="T45" fmla="*/ 8 h 52"/>
                <a:gd name="T46" fmla="*/ 110 w 210"/>
                <a:gd name="T47" fmla="*/ 8 h 52"/>
                <a:gd name="T48" fmla="*/ 110 w 210"/>
                <a:gd name="T49" fmla="*/ 35 h 52"/>
                <a:gd name="T50" fmla="*/ 136 w 210"/>
                <a:gd name="T51" fmla="*/ 23 h 52"/>
                <a:gd name="T52" fmla="*/ 127 w 210"/>
                <a:gd name="T53" fmla="*/ 23 h 52"/>
                <a:gd name="T54" fmla="*/ 127 w 210"/>
                <a:gd name="T55" fmla="*/ 8 h 52"/>
                <a:gd name="T56" fmla="*/ 136 w 210"/>
                <a:gd name="T57" fmla="*/ 8 h 52"/>
                <a:gd name="T58" fmla="*/ 136 w 210"/>
                <a:gd name="T59" fmla="*/ 23 h 52"/>
                <a:gd name="T60" fmla="*/ 162 w 210"/>
                <a:gd name="T61" fmla="*/ 35 h 52"/>
                <a:gd name="T62" fmla="*/ 153 w 210"/>
                <a:gd name="T63" fmla="*/ 35 h 52"/>
                <a:gd name="T64" fmla="*/ 153 w 210"/>
                <a:gd name="T65" fmla="*/ 8 h 52"/>
                <a:gd name="T66" fmla="*/ 162 w 210"/>
                <a:gd name="T67" fmla="*/ 8 h 52"/>
                <a:gd name="T68" fmla="*/ 162 w 210"/>
                <a:gd name="T69" fmla="*/ 35 h 52"/>
                <a:gd name="T70" fmla="*/ 189 w 210"/>
                <a:gd name="T71" fmla="*/ 23 h 52"/>
                <a:gd name="T72" fmla="*/ 180 w 210"/>
                <a:gd name="T73" fmla="*/ 23 h 52"/>
                <a:gd name="T74" fmla="*/ 180 w 210"/>
                <a:gd name="T75" fmla="*/ 8 h 52"/>
                <a:gd name="T76" fmla="*/ 189 w 210"/>
                <a:gd name="T77" fmla="*/ 8 h 52"/>
                <a:gd name="T78" fmla="*/ 189 w 210"/>
                <a:gd name="T79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0" h="52">
                  <a:moveTo>
                    <a:pt x="0" y="0"/>
                  </a:moveTo>
                  <a:lnTo>
                    <a:pt x="0" y="52"/>
                  </a:lnTo>
                  <a:lnTo>
                    <a:pt x="210" y="52"/>
                  </a:lnTo>
                  <a:lnTo>
                    <a:pt x="210" y="0"/>
                  </a:lnTo>
                  <a:lnTo>
                    <a:pt x="0" y="0"/>
                  </a:lnTo>
                  <a:close/>
                  <a:moveTo>
                    <a:pt x="31" y="23"/>
                  </a:moveTo>
                  <a:lnTo>
                    <a:pt x="22" y="23"/>
                  </a:lnTo>
                  <a:lnTo>
                    <a:pt x="22" y="8"/>
                  </a:lnTo>
                  <a:lnTo>
                    <a:pt x="31" y="8"/>
                  </a:lnTo>
                  <a:lnTo>
                    <a:pt x="31" y="23"/>
                  </a:lnTo>
                  <a:close/>
                  <a:moveTo>
                    <a:pt x="57" y="35"/>
                  </a:moveTo>
                  <a:lnTo>
                    <a:pt x="48" y="35"/>
                  </a:lnTo>
                  <a:lnTo>
                    <a:pt x="48" y="8"/>
                  </a:lnTo>
                  <a:lnTo>
                    <a:pt x="57" y="8"/>
                  </a:lnTo>
                  <a:lnTo>
                    <a:pt x="57" y="35"/>
                  </a:lnTo>
                  <a:close/>
                  <a:moveTo>
                    <a:pt x="83" y="23"/>
                  </a:moveTo>
                  <a:lnTo>
                    <a:pt x="75" y="23"/>
                  </a:lnTo>
                  <a:lnTo>
                    <a:pt x="75" y="8"/>
                  </a:lnTo>
                  <a:lnTo>
                    <a:pt x="83" y="8"/>
                  </a:lnTo>
                  <a:lnTo>
                    <a:pt x="83" y="23"/>
                  </a:lnTo>
                  <a:close/>
                  <a:moveTo>
                    <a:pt x="110" y="35"/>
                  </a:moveTo>
                  <a:lnTo>
                    <a:pt x="101" y="35"/>
                  </a:lnTo>
                  <a:lnTo>
                    <a:pt x="101" y="8"/>
                  </a:lnTo>
                  <a:lnTo>
                    <a:pt x="110" y="8"/>
                  </a:lnTo>
                  <a:lnTo>
                    <a:pt x="110" y="35"/>
                  </a:lnTo>
                  <a:close/>
                  <a:moveTo>
                    <a:pt x="136" y="23"/>
                  </a:moveTo>
                  <a:lnTo>
                    <a:pt x="127" y="23"/>
                  </a:lnTo>
                  <a:lnTo>
                    <a:pt x="127" y="8"/>
                  </a:lnTo>
                  <a:lnTo>
                    <a:pt x="136" y="8"/>
                  </a:lnTo>
                  <a:lnTo>
                    <a:pt x="136" y="23"/>
                  </a:lnTo>
                  <a:close/>
                  <a:moveTo>
                    <a:pt x="162" y="35"/>
                  </a:moveTo>
                  <a:lnTo>
                    <a:pt x="153" y="35"/>
                  </a:lnTo>
                  <a:lnTo>
                    <a:pt x="153" y="8"/>
                  </a:lnTo>
                  <a:lnTo>
                    <a:pt x="162" y="8"/>
                  </a:lnTo>
                  <a:lnTo>
                    <a:pt x="162" y="35"/>
                  </a:lnTo>
                  <a:close/>
                  <a:moveTo>
                    <a:pt x="189" y="23"/>
                  </a:moveTo>
                  <a:lnTo>
                    <a:pt x="180" y="23"/>
                  </a:lnTo>
                  <a:lnTo>
                    <a:pt x="180" y="8"/>
                  </a:lnTo>
                  <a:lnTo>
                    <a:pt x="189" y="8"/>
                  </a:lnTo>
                  <a:lnTo>
                    <a:pt x="18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684"/>
            <p:cNvSpPr/>
            <p:nvPr/>
          </p:nvSpPr>
          <p:spPr bwMode="auto">
            <a:xfrm>
              <a:off x="6262689" y="1404939"/>
              <a:ext cx="65088" cy="82550"/>
            </a:xfrm>
            <a:custGeom>
              <a:avLst/>
              <a:gdLst>
                <a:gd name="T0" fmla="*/ 42 w 56"/>
                <a:gd name="T1" fmla="*/ 32 h 72"/>
                <a:gd name="T2" fmla="*/ 30 w 56"/>
                <a:gd name="T3" fmla="*/ 32 h 72"/>
                <a:gd name="T4" fmla="*/ 30 w 56"/>
                <a:gd name="T5" fmla="*/ 11 h 72"/>
                <a:gd name="T6" fmla="*/ 42 w 56"/>
                <a:gd name="T7" fmla="*/ 11 h 72"/>
                <a:gd name="T8" fmla="*/ 42 w 56"/>
                <a:gd name="T9" fmla="*/ 32 h 72"/>
                <a:gd name="T10" fmla="*/ 45 w 56"/>
                <a:gd name="T11" fmla="*/ 30 h 72"/>
                <a:gd name="T12" fmla="*/ 46 w 56"/>
                <a:gd name="T13" fmla="*/ 28 h 72"/>
                <a:gd name="T14" fmla="*/ 52 w 56"/>
                <a:gd name="T15" fmla="*/ 10 h 72"/>
                <a:gd name="T16" fmla="*/ 56 w 56"/>
                <a:gd name="T17" fmla="*/ 0 h 72"/>
                <a:gd name="T18" fmla="*/ 0 w 56"/>
                <a:gd name="T19" fmla="*/ 0 h 72"/>
                <a:gd name="T20" fmla="*/ 0 w 56"/>
                <a:gd name="T21" fmla="*/ 72 h 72"/>
                <a:gd name="T22" fmla="*/ 11 w 56"/>
                <a:gd name="T23" fmla="*/ 72 h 72"/>
                <a:gd name="T24" fmla="*/ 42 w 56"/>
                <a:gd name="T25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72">
                  <a:moveTo>
                    <a:pt x="42" y="32"/>
                  </a:moveTo>
                  <a:cubicBezTo>
                    <a:pt x="30" y="32"/>
                    <a:pt x="30" y="32"/>
                    <a:pt x="30" y="32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3" y="31"/>
                    <a:pt x="44" y="31"/>
                    <a:pt x="45" y="30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3" y="6"/>
                    <a:pt x="54" y="3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6" y="55"/>
                    <a:pt x="30" y="41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685"/>
            <p:cNvSpPr>
              <a:spLocks noEditPoints="1"/>
            </p:cNvSpPr>
            <p:nvPr/>
          </p:nvSpPr>
          <p:spPr bwMode="auto">
            <a:xfrm>
              <a:off x="6527801" y="1506539"/>
              <a:ext cx="68263" cy="80963"/>
            </a:xfrm>
            <a:custGeom>
              <a:avLst/>
              <a:gdLst>
                <a:gd name="T0" fmla="*/ 11 w 59"/>
                <a:gd name="T1" fmla="*/ 46 h 70"/>
                <a:gd name="T2" fmla="*/ 41 w 59"/>
                <a:gd name="T3" fmla="*/ 70 h 70"/>
                <a:gd name="T4" fmla="*/ 57 w 59"/>
                <a:gd name="T5" fmla="*/ 64 h 70"/>
                <a:gd name="T6" fmla="*/ 59 w 59"/>
                <a:gd name="T7" fmla="*/ 26 h 70"/>
                <a:gd name="T8" fmla="*/ 43 w 59"/>
                <a:gd name="T9" fmla="*/ 0 h 70"/>
                <a:gd name="T10" fmla="*/ 0 w 59"/>
                <a:gd name="T11" fmla="*/ 0 h 70"/>
                <a:gd name="T12" fmla="*/ 11 w 59"/>
                <a:gd name="T13" fmla="*/ 46 h 70"/>
                <a:gd name="T14" fmla="*/ 32 w 59"/>
                <a:gd name="T15" fmla="*/ 27 h 70"/>
                <a:gd name="T16" fmla="*/ 41 w 59"/>
                <a:gd name="T17" fmla="*/ 31 h 70"/>
                <a:gd name="T18" fmla="*/ 38 w 59"/>
                <a:gd name="T19" fmla="*/ 40 h 70"/>
                <a:gd name="T20" fmla="*/ 28 w 59"/>
                <a:gd name="T21" fmla="*/ 37 h 70"/>
                <a:gd name="T22" fmla="*/ 32 w 59"/>
                <a:gd name="T23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70">
                  <a:moveTo>
                    <a:pt x="11" y="46"/>
                  </a:moveTo>
                  <a:cubicBezTo>
                    <a:pt x="21" y="44"/>
                    <a:pt x="33" y="54"/>
                    <a:pt x="41" y="70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0" y="47"/>
                    <a:pt x="52" y="31"/>
                    <a:pt x="59" y="26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1" y="46"/>
                  </a:lnTo>
                  <a:close/>
                  <a:moveTo>
                    <a:pt x="32" y="27"/>
                  </a:moveTo>
                  <a:cubicBezTo>
                    <a:pt x="36" y="26"/>
                    <a:pt x="40" y="27"/>
                    <a:pt x="41" y="31"/>
                  </a:cubicBezTo>
                  <a:cubicBezTo>
                    <a:pt x="43" y="35"/>
                    <a:pt x="41" y="39"/>
                    <a:pt x="38" y="40"/>
                  </a:cubicBezTo>
                  <a:cubicBezTo>
                    <a:pt x="34" y="42"/>
                    <a:pt x="30" y="40"/>
                    <a:pt x="28" y="37"/>
                  </a:cubicBezTo>
                  <a:cubicBezTo>
                    <a:pt x="27" y="33"/>
                    <a:pt x="28" y="29"/>
                    <a:pt x="3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686"/>
            <p:cNvSpPr/>
            <p:nvPr/>
          </p:nvSpPr>
          <p:spPr bwMode="auto">
            <a:xfrm>
              <a:off x="6429376" y="1258889"/>
              <a:ext cx="96838" cy="127000"/>
            </a:xfrm>
            <a:custGeom>
              <a:avLst/>
              <a:gdLst>
                <a:gd name="T0" fmla="*/ 44 w 84"/>
                <a:gd name="T1" fmla="*/ 16 h 110"/>
                <a:gd name="T2" fmla="*/ 16 w 84"/>
                <a:gd name="T3" fmla="*/ 4 h 110"/>
                <a:gd name="T4" fmla="*/ 5 w 84"/>
                <a:gd name="T5" fmla="*/ 32 h 110"/>
                <a:gd name="T6" fmla="*/ 38 w 84"/>
                <a:gd name="T7" fmla="*/ 110 h 110"/>
                <a:gd name="T8" fmla="*/ 84 w 84"/>
                <a:gd name="T9" fmla="*/ 110 h 110"/>
                <a:gd name="T10" fmla="*/ 44 w 84"/>
                <a:gd name="T11" fmla="*/ 1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110">
                  <a:moveTo>
                    <a:pt x="44" y="16"/>
                  </a:moveTo>
                  <a:cubicBezTo>
                    <a:pt x="39" y="5"/>
                    <a:pt x="27" y="0"/>
                    <a:pt x="16" y="4"/>
                  </a:cubicBezTo>
                  <a:cubicBezTo>
                    <a:pt x="5" y="9"/>
                    <a:pt x="0" y="21"/>
                    <a:pt x="5" y="32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84" y="110"/>
                    <a:pt x="84" y="110"/>
                    <a:pt x="84" y="110"/>
                  </a:cubicBezTo>
                  <a:lnTo>
                    <a:pt x="4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687"/>
            <p:cNvSpPr>
              <a:spLocks noEditPoints="1"/>
            </p:cNvSpPr>
            <p:nvPr/>
          </p:nvSpPr>
          <p:spPr bwMode="auto">
            <a:xfrm>
              <a:off x="6400801" y="1404939"/>
              <a:ext cx="196850" cy="82550"/>
            </a:xfrm>
            <a:custGeom>
              <a:avLst/>
              <a:gdLst>
                <a:gd name="T0" fmla="*/ 169 w 169"/>
                <a:gd name="T1" fmla="*/ 72 h 72"/>
                <a:gd name="T2" fmla="*/ 169 w 169"/>
                <a:gd name="T3" fmla="*/ 0 h 72"/>
                <a:gd name="T4" fmla="*/ 12 w 169"/>
                <a:gd name="T5" fmla="*/ 0 h 72"/>
                <a:gd name="T6" fmla="*/ 9 w 169"/>
                <a:gd name="T7" fmla="*/ 9 h 72"/>
                <a:gd name="T8" fmla="*/ 9 w 169"/>
                <a:gd name="T9" fmla="*/ 35 h 72"/>
                <a:gd name="T10" fmla="*/ 2 w 169"/>
                <a:gd name="T11" fmla="*/ 56 h 72"/>
                <a:gd name="T12" fmla="*/ 0 w 169"/>
                <a:gd name="T13" fmla="*/ 61 h 72"/>
                <a:gd name="T14" fmla="*/ 2 w 169"/>
                <a:gd name="T15" fmla="*/ 72 h 72"/>
                <a:gd name="T16" fmla="*/ 169 w 169"/>
                <a:gd name="T17" fmla="*/ 72 h 72"/>
                <a:gd name="T18" fmla="*/ 139 w 169"/>
                <a:gd name="T19" fmla="*/ 11 h 72"/>
                <a:gd name="T20" fmla="*/ 139 w 169"/>
                <a:gd name="T21" fmla="*/ 32 h 72"/>
                <a:gd name="T22" fmla="*/ 127 w 169"/>
                <a:gd name="T23" fmla="*/ 32 h 72"/>
                <a:gd name="T24" fmla="*/ 127 w 169"/>
                <a:gd name="T25" fmla="*/ 11 h 72"/>
                <a:gd name="T26" fmla="*/ 139 w 169"/>
                <a:gd name="T27" fmla="*/ 11 h 72"/>
                <a:gd name="T28" fmla="*/ 31 w 169"/>
                <a:gd name="T29" fmla="*/ 49 h 72"/>
                <a:gd name="T30" fmla="*/ 19 w 169"/>
                <a:gd name="T31" fmla="*/ 49 h 72"/>
                <a:gd name="T32" fmla="*/ 19 w 169"/>
                <a:gd name="T33" fmla="*/ 11 h 72"/>
                <a:gd name="T34" fmla="*/ 31 w 169"/>
                <a:gd name="T35" fmla="*/ 11 h 72"/>
                <a:gd name="T36" fmla="*/ 31 w 169"/>
                <a:gd name="T37" fmla="*/ 49 h 72"/>
                <a:gd name="T38" fmla="*/ 67 w 169"/>
                <a:gd name="T39" fmla="*/ 32 h 72"/>
                <a:gd name="T40" fmla="*/ 55 w 169"/>
                <a:gd name="T41" fmla="*/ 32 h 72"/>
                <a:gd name="T42" fmla="*/ 55 w 169"/>
                <a:gd name="T43" fmla="*/ 11 h 72"/>
                <a:gd name="T44" fmla="*/ 67 w 169"/>
                <a:gd name="T45" fmla="*/ 11 h 72"/>
                <a:gd name="T46" fmla="*/ 67 w 169"/>
                <a:gd name="T47" fmla="*/ 32 h 72"/>
                <a:gd name="T48" fmla="*/ 103 w 169"/>
                <a:gd name="T49" fmla="*/ 49 h 72"/>
                <a:gd name="T50" fmla="*/ 91 w 169"/>
                <a:gd name="T51" fmla="*/ 49 h 72"/>
                <a:gd name="T52" fmla="*/ 91 w 169"/>
                <a:gd name="T53" fmla="*/ 11 h 72"/>
                <a:gd name="T54" fmla="*/ 103 w 169"/>
                <a:gd name="T55" fmla="*/ 11 h 72"/>
                <a:gd name="T56" fmla="*/ 103 w 169"/>
                <a:gd name="T5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9" h="72">
                  <a:moveTo>
                    <a:pt x="169" y="72"/>
                  </a:moveTo>
                  <a:cubicBezTo>
                    <a:pt x="169" y="0"/>
                    <a:pt x="169" y="0"/>
                    <a:pt x="16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17"/>
                    <a:pt x="12" y="26"/>
                    <a:pt x="9" y="35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5"/>
                    <a:pt x="2" y="68"/>
                    <a:pt x="2" y="72"/>
                  </a:cubicBezTo>
                  <a:lnTo>
                    <a:pt x="169" y="72"/>
                  </a:lnTo>
                  <a:close/>
                  <a:moveTo>
                    <a:pt x="139" y="11"/>
                  </a:moveTo>
                  <a:cubicBezTo>
                    <a:pt x="139" y="32"/>
                    <a:pt x="139" y="32"/>
                    <a:pt x="139" y="32"/>
                  </a:cubicBezTo>
                  <a:cubicBezTo>
                    <a:pt x="127" y="32"/>
                    <a:pt x="127" y="32"/>
                    <a:pt x="127" y="32"/>
                  </a:cubicBezTo>
                  <a:cubicBezTo>
                    <a:pt x="127" y="11"/>
                    <a:pt x="127" y="11"/>
                    <a:pt x="127" y="11"/>
                  </a:cubicBezTo>
                  <a:lnTo>
                    <a:pt x="139" y="11"/>
                  </a:lnTo>
                  <a:close/>
                  <a:moveTo>
                    <a:pt x="31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31" y="11"/>
                    <a:pt x="31" y="11"/>
                    <a:pt x="31" y="11"/>
                  </a:cubicBezTo>
                  <a:lnTo>
                    <a:pt x="31" y="49"/>
                  </a:lnTo>
                  <a:close/>
                  <a:moveTo>
                    <a:pt x="67" y="32"/>
                  </a:moveTo>
                  <a:cubicBezTo>
                    <a:pt x="55" y="32"/>
                    <a:pt x="55" y="32"/>
                    <a:pt x="55" y="32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67" y="11"/>
                    <a:pt x="67" y="11"/>
                    <a:pt x="67" y="11"/>
                  </a:cubicBezTo>
                  <a:lnTo>
                    <a:pt x="67" y="32"/>
                  </a:lnTo>
                  <a:close/>
                  <a:moveTo>
                    <a:pt x="103" y="49"/>
                  </a:moveTo>
                  <a:cubicBezTo>
                    <a:pt x="91" y="49"/>
                    <a:pt x="91" y="49"/>
                    <a:pt x="91" y="49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103" y="11"/>
                    <a:pt x="103" y="11"/>
                    <a:pt x="103" y="11"/>
                  </a:cubicBezTo>
                  <a:lnTo>
                    <a:pt x="103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688"/>
            <p:cNvSpPr/>
            <p:nvPr/>
          </p:nvSpPr>
          <p:spPr bwMode="auto">
            <a:xfrm>
              <a:off x="6269039" y="1454151"/>
              <a:ext cx="127000" cy="131763"/>
            </a:xfrm>
            <a:custGeom>
              <a:avLst/>
              <a:gdLst>
                <a:gd name="T0" fmla="*/ 94 w 110"/>
                <a:gd name="T1" fmla="*/ 18 h 114"/>
                <a:gd name="T2" fmla="*/ 95 w 110"/>
                <a:gd name="T3" fmla="*/ 17 h 114"/>
                <a:gd name="T4" fmla="*/ 63 w 110"/>
                <a:gd name="T5" fmla="*/ 0 h 114"/>
                <a:gd name="T6" fmla="*/ 55 w 110"/>
                <a:gd name="T7" fmla="*/ 0 h 114"/>
                <a:gd name="T8" fmla="*/ 24 w 110"/>
                <a:gd name="T9" fmla="*/ 53 h 114"/>
                <a:gd name="T10" fmla="*/ 2 w 110"/>
                <a:gd name="T11" fmla="*/ 98 h 114"/>
                <a:gd name="T12" fmla="*/ 32 w 110"/>
                <a:gd name="T13" fmla="*/ 112 h 114"/>
                <a:gd name="T14" fmla="*/ 42 w 110"/>
                <a:gd name="T15" fmla="*/ 109 h 114"/>
                <a:gd name="T16" fmla="*/ 94 w 110"/>
                <a:gd name="T17" fmla="*/ 1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14">
                  <a:moveTo>
                    <a:pt x="94" y="18"/>
                  </a:moveTo>
                  <a:cubicBezTo>
                    <a:pt x="95" y="17"/>
                    <a:pt x="95" y="17"/>
                    <a:pt x="95" y="17"/>
                  </a:cubicBezTo>
                  <a:cubicBezTo>
                    <a:pt x="86" y="5"/>
                    <a:pt x="74" y="1"/>
                    <a:pt x="63" y="0"/>
                  </a:cubicBezTo>
                  <a:cubicBezTo>
                    <a:pt x="60" y="0"/>
                    <a:pt x="57" y="0"/>
                    <a:pt x="55" y="0"/>
                  </a:cubicBezTo>
                  <a:cubicBezTo>
                    <a:pt x="47" y="4"/>
                    <a:pt x="16" y="25"/>
                    <a:pt x="24" y="53"/>
                  </a:cubicBezTo>
                  <a:cubicBezTo>
                    <a:pt x="35" y="91"/>
                    <a:pt x="8" y="95"/>
                    <a:pt x="2" y="98"/>
                  </a:cubicBezTo>
                  <a:cubicBezTo>
                    <a:pt x="0" y="99"/>
                    <a:pt x="11" y="114"/>
                    <a:pt x="32" y="112"/>
                  </a:cubicBezTo>
                  <a:cubicBezTo>
                    <a:pt x="35" y="111"/>
                    <a:pt x="38" y="110"/>
                    <a:pt x="42" y="109"/>
                  </a:cubicBezTo>
                  <a:cubicBezTo>
                    <a:pt x="69" y="99"/>
                    <a:pt x="110" y="63"/>
                    <a:pt x="9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689"/>
            <p:cNvSpPr/>
            <p:nvPr/>
          </p:nvSpPr>
          <p:spPr bwMode="auto">
            <a:xfrm>
              <a:off x="6337301" y="1260476"/>
              <a:ext cx="96838" cy="201613"/>
            </a:xfrm>
            <a:custGeom>
              <a:avLst/>
              <a:gdLst>
                <a:gd name="T0" fmla="*/ 18 w 84"/>
                <a:gd name="T1" fmla="*/ 126 h 174"/>
                <a:gd name="T2" fmla="*/ 5 w 84"/>
                <a:gd name="T3" fmla="*/ 140 h 174"/>
                <a:gd name="T4" fmla="*/ 0 w 84"/>
                <a:gd name="T5" fmla="*/ 157 h 174"/>
                <a:gd name="T6" fmla="*/ 5 w 84"/>
                <a:gd name="T7" fmla="*/ 158 h 174"/>
                <a:gd name="T8" fmla="*/ 39 w 84"/>
                <a:gd name="T9" fmla="*/ 174 h 174"/>
                <a:gd name="T10" fmla="*/ 46 w 84"/>
                <a:gd name="T11" fmla="*/ 153 h 174"/>
                <a:gd name="T12" fmla="*/ 43 w 84"/>
                <a:gd name="T13" fmla="*/ 134 h 174"/>
                <a:gd name="T14" fmla="*/ 82 w 84"/>
                <a:gd name="T15" fmla="*/ 17 h 174"/>
                <a:gd name="T16" fmla="*/ 73 w 84"/>
                <a:gd name="T17" fmla="*/ 1 h 174"/>
                <a:gd name="T18" fmla="*/ 68 w 84"/>
                <a:gd name="T19" fmla="*/ 0 h 174"/>
                <a:gd name="T20" fmla="*/ 57 w 84"/>
                <a:gd name="T21" fmla="*/ 9 h 174"/>
                <a:gd name="T22" fmla="*/ 18 w 84"/>
                <a:gd name="T23" fmla="*/ 12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74">
                  <a:moveTo>
                    <a:pt x="18" y="126"/>
                  </a:moveTo>
                  <a:cubicBezTo>
                    <a:pt x="13" y="128"/>
                    <a:pt x="8" y="133"/>
                    <a:pt x="5" y="140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" y="157"/>
                    <a:pt x="3" y="158"/>
                    <a:pt x="5" y="158"/>
                  </a:cubicBezTo>
                  <a:cubicBezTo>
                    <a:pt x="16" y="158"/>
                    <a:pt x="29" y="163"/>
                    <a:pt x="39" y="174"/>
                  </a:cubicBezTo>
                  <a:cubicBezTo>
                    <a:pt x="46" y="153"/>
                    <a:pt x="46" y="153"/>
                    <a:pt x="46" y="153"/>
                  </a:cubicBezTo>
                  <a:cubicBezTo>
                    <a:pt x="48" y="146"/>
                    <a:pt x="47" y="140"/>
                    <a:pt x="43" y="134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4" y="10"/>
                    <a:pt x="80" y="3"/>
                    <a:pt x="73" y="1"/>
                  </a:cubicBezTo>
                  <a:cubicBezTo>
                    <a:pt x="72" y="0"/>
                    <a:pt x="70" y="0"/>
                    <a:pt x="68" y="0"/>
                  </a:cubicBezTo>
                  <a:cubicBezTo>
                    <a:pt x="63" y="1"/>
                    <a:pt x="59" y="4"/>
                    <a:pt x="57" y="9"/>
                  </a:cubicBezTo>
                  <a:lnTo>
                    <a:pt x="18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690"/>
            <p:cNvSpPr>
              <a:spLocks noEditPoints="1"/>
            </p:cNvSpPr>
            <p:nvPr/>
          </p:nvSpPr>
          <p:spPr bwMode="auto">
            <a:xfrm>
              <a:off x="7597776" y="1257301"/>
              <a:ext cx="334963" cy="333375"/>
            </a:xfrm>
            <a:custGeom>
              <a:avLst/>
              <a:gdLst>
                <a:gd name="T0" fmla="*/ 211 w 211"/>
                <a:gd name="T1" fmla="*/ 0 h 210"/>
                <a:gd name="T2" fmla="*/ 211 w 211"/>
                <a:gd name="T3" fmla="*/ 0 h 210"/>
                <a:gd name="T4" fmla="*/ 0 w 211"/>
                <a:gd name="T5" fmla="*/ 210 h 210"/>
                <a:gd name="T6" fmla="*/ 0 w 211"/>
                <a:gd name="T7" fmla="*/ 210 h 210"/>
                <a:gd name="T8" fmla="*/ 211 w 211"/>
                <a:gd name="T9" fmla="*/ 210 h 210"/>
                <a:gd name="T10" fmla="*/ 211 w 211"/>
                <a:gd name="T11" fmla="*/ 0 h 210"/>
                <a:gd name="T12" fmla="*/ 166 w 211"/>
                <a:gd name="T13" fmla="*/ 55 h 210"/>
                <a:gd name="T14" fmla="*/ 176 w 211"/>
                <a:gd name="T15" fmla="*/ 65 h 210"/>
                <a:gd name="T16" fmla="*/ 171 w 211"/>
                <a:gd name="T17" fmla="*/ 71 h 210"/>
                <a:gd name="T18" fmla="*/ 160 w 211"/>
                <a:gd name="T19" fmla="*/ 61 h 210"/>
                <a:gd name="T20" fmla="*/ 166 w 211"/>
                <a:gd name="T21" fmla="*/ 55 h 210"/>
                <a:gd name="T22" fmla="*/ 149 w 211"/>
                <a:gd name="T23" fmla="*/ 72 h 210"/>
                <a:gd name="T24" fmla="*/ 167 w 211"/>
                <a:gd name="T25" fmla="*/ 91 h 210"/>
                <a:gd name="T26" fmla="*/ 161 w 211"/>
                <a:gd name="T27" fmla="*/ 97 h 210"/>
                <a:gd name="T28" fmla="*/ 143 w 211"/>
                <a:gd name="T29" fmla="*/ 78 h 210"/>
                <a:gd name="T30" fmla="*/ 149 w 211"/>
                <a:gd name="T31" fmla="*/ 72 h 210"/>
                <a:gd name="T32" fmla="*/ 131 w 211"/>
                <a:gd name="T33" fmla="*/ 90 h 210"/>
                <a:gd name="T34" fmla="*/ 141 w 211"/>
                <a:gd name="T35" fmla="*/ 100 h 210"/>
                <a:gd name="T36" fmla="*/ 136 w 211"/>
                <a:gd name="T37" fmla="*/ 106 h 210"/>
                <a:gd name="T38" fmla="*/ 125 w 211"/>
                <a:gd name="T39" fmla="*/ 96 h 210"/>
                <a:gd name="T40" fmla="*/ 131 w 211"/>
                <a:gd name="T41" fmla="*/ 90 h 210"/>
                <a:gd name="T42" fmla="*/ 114 w 211"/>
                <a:gd name="T43" fmla="*/ 107 h 210"/>
                <a:gd name="T44" fmla="*/ 132 w 211"/>
                <a:gd name="T45" fmla="*/ 126 h 210"/>
                <a:gd name="T46" fmla="*/ 126 w 211"/>
                <a:gd name="T47" fmla="*/ 132 h 210"/>
                <a:gd name="T48" fmla="*/ 108 w 211"/>
                <a:gd name="T49" fmla="*/ 113 h 210"/>
                <a:gd name="T50" fmla="*/ 114 w 211"/>
                <a:gd name="T51" fmla="*/ 107 h 210"/>
                <a:gd name="T52" fmla="*/ 96 w 211"/>
                <a:gd name="T53" fmla="*/ 125 h 210"/>
                <a:gd name="T54" fmla="*/ 106 w 211"/>
                <a:gd name="T55" fmla="*/ 135 h 210"/>
                <a:gd name="T56" fmla="*/ 100 w 211"/>
                <a:gd name="T57" fmla="*/ 141 h 210"/>
                <a:gd name="T58" fmla="*/ 90 w 211"/>
                <a:gd name="T59" fmla="*/ 131 h 210"/>
                <a:gd name="T60" fmla="*/ 96 w 211"/>
                <a:gd name="T61" fmla="*/ 125 h 210"/>
                <a:gd name="T62" fmla="*/ 79 w 211"/>
                <a:gd name="T63" fmla="*/ 142 h 210"/>
                <a:gd name="T64" fmla="*/ 97 w 211"/>
                <a:gd name="T65" fmla="*/ 161 h 210"/>
                <a:gd name="T66" fmla="*/ 91 w 211"/>
                <a:gd name="T67" fmla="*/ 167 h 210"/>
                <a:gd name="T68" fmla="*/ 73 w 211"/>
                <a:gd name="T69" fmla="*/ 148 h 210"/>
                <a:gd name="T70" fmla="*/ 79 w 211"/>
                <a:gd name="T71" fmla="*/ 142 h 210"/>
                <a:gd name="T72" fmla="*/ 65 w 211"/>
                <a:gd name="T73" fmla="*/ 176 h 210"/>
                <a:gd name="T74" fmla="*/ 55 w 211"/>
                <a:gd name="T75" fmla="*/ 166 h 210"/>
                <a:gd name="T76" fmla="*/ 61 w 211"/>
                <a:gd name="T77" fmla="*/ 160 h 210"/>
                <a:gd name="T78" fmla="*/ 71 w 211"/>
                <a:gd name="T79" fmla="*/ 170 h 210"/>
                <a:gd name="T80" fmla="*/ 65 w 211"/>
                <a:gd name="T81" fmla="*/ 176 h 210"/>
                <a:gd name="T82" fmla="*/ 176 w 211"/>
                <a:gd name="T83" fmla="*/ 175 h 210"/>
                <a:gd name="T84" fmla="*/ 106 w 211"/>
                <a:gd name="T85" fmla="*/ 175 h 210"/>
                <a:gd name="T86" fmla="*/ 176 w 211"/>
                <a:gd name="T87" fmla="*/ 105 h 210"/>
                <a:gd name="T88" fmla="*/ 176 w 211"/>
                <a:gd name="T89" fmla="*/ 17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1" h="210">
                  <a:moveTo>
                    <a:pt x="211" y="0"/>
                  </a:moveTo>
                  <a:lnTo>
                    <a:pt x="211" y="0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211" y="210"/>
                  </a:lnTo>
                  <a:lnTo>
                    <a:pt x="211" y="0"/>
                  </a:lnTo>
                  <a:close/>
                  <a:moveTo>
                    <a:pt x="166" y="55"/>
                  </a:moveTo>
                  <a:lnTo>
                    <a:pt x="176" y="65"/>
                  </a:lnTo>
                  <a:lnTo>
                    <a:pt x="171" y="71"/>
                  </a:lnTo>
                  <a:lnTo>
                    <a:pt x="160" y="61"/>
                  </a:lnTo>
                  <a:lnTo>
                    <a:pt x="166" y="55"/>
                  </a:lnTo>
                  <a:close/>
                  <a:moveTo>
                    <a:pt x="149" y="72"/>
                  </a:moveTo>
                  <a:lnTo>
                    <a:pt x="167" y="91"/>
                  </a:lnTo>
                  <a:lnTo>
                    <a:pt x="161" y="97"/>
                  </a:lnTo>
                  <a:lnTo>
                    <a:pt x="143" y="78"/>
                  </a:lnTo>
                  <a:lnTo>
                    <a:pt x="149" y="72"/>
                  </a:lnTo>
                  <a:close/>
                  <a:moveTo>
                    <a:pt x="131" y="90"/>
                  </a:moveTo>
                  <a:lnTo>
                    <a:pt x="141" y="100"/>
                  </a:lnTo>
                  <a:lnTo>
                    <a:pt x="136" y="106"/>
                  </a:lnTo>
                  <a:lnTo>
                    <a:pt x="125" y="96"/>
                  </a:lnTo>
                  <a:lnTo>
                    <a:pt x="131" y="90"/>
                  </a:lnTo>
                  <a:close/>
                  <a:moveTo>
                    <a:pt x="114" y="107"/>
                  </a:moveTo>
                  <a:lnTo>
                    <a:pt x="132" y="126"/>
                  </a:lnTo>
                  <a:lnTo>
                    <a:pt x="126" y="132"/>
                  </a:lnTo>
                  <a:lnTo>
                    <a:pt x="108" y="113"/>
                  </a:lnTo>
                  <a:lnTo>
                    <a:pt x="114" y="107"/>
                  </a:lnTo>
                  <a:close/>
                  <a:moveTo>
                    <a:pt x="96" y="125"/>
                  </a:moveTo>
                  <a:lnTo>
                    <a:pt x="106" y="135"/>
                  </a:lnTo>
                  <a:lnTo>
                    <a:pt x="100" y="141"/>
                  </a:lnTo>
                  <a:lnTo>
                    <a:pt x="90" y="131"/>
                  </a:lnTo>
                  <a:lnTo>
                    <a:pt x="96" y="125"/>
                  </a:lnTo>
                  <a:close/>
                  <a:moveTo>
                    <a:pt x="79" y="142"/>
                  </a:moveTo>
                  <a:lnTo>
                    <a:pt x="97" y="161"/>
                  </a:lnTo>
                  <a:lnTo>
                    <a:pt x="91" y="167"/>
                  </a:lnTo>
                  <a:lnTo>
                    <a:pt x="73" y="148"/>
                  </a:lnTo>
                  <a:lnTo>
                    <a:pt x="79" y="142"/>
                  </a:lnTo>
                  <a:close/>
                  <a:moveTo>
                    <a:pt x="65" y="176"/>
                  </a:moveTo>
                  <a:lnTo>
                    <a:pt x="55" y="166"/>
                  </a:lnTo>
                  <a:lnTo>
                    <a:pt x="61" y="160"/>
                  </a:lnTo>
                  <a:lnTo>
                    <a:pt x="71" y="170"/>
                  </a:lnTo>
                  <a:lnTo>
                    <a:pt x="65" y="176"/>
                  </a:lnTo>
                  <a:close/>
                  <a:moveTo>
                    <a:pt x="176" y="175"/>
                  </a:moveTo>
                  <a:lnTo>
                    <a:pt x="106" y="175"/>
                  </a:lnTo>
                  <a:lnTo>
                    <a:pt x="176" y="105"/>
                  </a:lnTo>
                  <a:lnTo>
                    <a:pt x="176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691"/>
            <p:cNvSpPr>
              <a:spLocks noEditPoints="1"/>
            </p:cNvSpPr>
            <p:nvPr/>
          </p:nvSpPr>
          <p:spPr bwMode="auto">
            <a:xfrm>
              <a:off x="5595939" y="4598989"/>
              <a:ext cx="333375" cy="333375"/>
            </a:xfrm>
            <a:custGeom>
              <a:avLst/>
              <a:gdLst>
                <a:gd name="T0" fmla="*/ 0 w 210"/>
                <a:gd name="T1" fmla="*/ 0 h 210"/>
                <a:gd name="T2" fmla="*/ 0 w 210"/>
                <a:gd name="T3" fmla="*/ 210 h 210"/>
                <a:gd name="T4" fmla="*/ 210 w 210"/>
                <a:gd name="T5" fmla="*/ 210 h 210"/>
                <a:gd name="T6" fmla="*/ 210 w 210"/>
                <a:gd name="T7" fmla="*/ 0 h 210"/>
                <a:gd name="T8" fmla="*/ 0 w 210"/>
                <a:gd name="T9" fmla="*/ 0 h 210"/>
                <a:gd name="T10" fmla="*/ 18 w 210"/>
                <a:gd name="T11" fmla="*/ 17 h 210"/>
                <a:gd name="T12" fmla="*/ 192 w 210"/>
                <a:gd name="T13" fmla="*/ 17 h 210"/>
                <a:gd name="T14" fmla="*/ 192 w 210"/>
                <a:gd name="T15" fmla="*/ 135 h 210"/>
                <a:gd name="T16" fmla="*/ 135 w 210"/>
                <a:gd name="T17" fmla="*/ 193 h 210"/>
                <a:gd name="T18" fmla="*/ 18 w 210"/>
                <a:gd name="T19" fmla="*/ 193 h 210"/>
                <a:gd name="T20" fmla="*/ 18 w 210"/>
                <a:gd name="T21" fmla="*/ 17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0" h="210">
                  <a:moveTo>
                    <a:pt x="0" y="0"/>
                  </a:moveTo>
                  <a:lnTo>
                    <a:pt x="0" y="210"/>
                  </a:lnTo>
                  <a:lnTo>
                    <a:pt x="210" y="210"/>
                  </a:lnTo>
                  <a:lnTo>
                    <a:pt x="210" y="0"/>
                  </a:lnTo>
                  <a:lnTo>
                    <a:pt x="0" y="0"/>
                  </a:lnTo>
                  <a:close/>
                  <a:moveTo>
                    <a:pt x="18" y="17"/>
                  </a:moveTo>
                  <a:lnTo>
                    <a:pt x="192" y="17"/>
                  </a:lnTo>
                  <a:lnTo>
                    <a:pt x="192" y="135"/>
                  </a:lnTo>
                  <a:lnTo>
                    <a:pt x="135" y="193"/>
                  </a:lnTo>
                  <a:lnTo>
                    <a:pt x="18" y="193"/>
                  </a:lnTo>
                  <a:lnTo>
                    <a:pt x="18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Rectangle 692"/>
            <p:cNvSpPr>
              <a:spLocks noChangeArrowheads="1"/>
            </p:cNvSpPr>
            <p:nvPr/>
          </p:nvSpPr>
          <p:spPr bwMode="auto">
            <a:xfrm>
              <a:off x="5664201" y="4683126"/>
              <a:ext cx="195263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Rectangle 693"/>
            <p:cNvSpPr>
              <a:spLocks noChangeArrowheads="1"/>
            </p:cNvSpPr>
            <p:nvPr/>
          </p:nvSpPr>
          <p:spPr bwMode="auto">
            <a:xfrm>
              <a:off x="5664201" y="4751389"/>
              <a:ext cx="195263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Rectangle 694"/>
            <p:cNvSpPr>
              <a:spLocks noChangeArrowheads="1"/>
            </p:cNvSpPr>
            <p:nvPr/>
          </p:nvSpPr>
          <p:spPr bwMode="auto">
            <a:xfrm>
              <a:off x="5664201" y="4819651"/>
              <a:ext cx="117475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695"/>
            <p:cNvSpPr>
              <a:spLocks noEditPoints="1"/>
            </p:cNvSpPr>
            <p:nvPr/>
          </p:nvSpPr>
          <p:spPr bwMode="auto">
            <a:xfrm>
              <a:off x="9132889" y="1450976"/>
              <a:ext cx="138113" cy="139700"/>
            </a:xfrm>
            <a:custGeom>
              <a:avLst/>
              <a:gdLst>
                <a:gd name="T0" fmla="*/ 0 w 119"/>
                <a:gd name="T1" fmla="*/ 40 h 121"/>
                <a:gd name="T2" fmla="*/ 46 w 119"/>
                <a:gd name="T3" fmla="*/ 85 h 121"/>
                <a:gd name="T4" fmla="*/ 70 w 119"/>
                <a:gd name="T5" fmla="*/ 118 h 121"/>
                <a:gd name="T6" fmla="*/ 83 w 119"/>
                <a:gd name="T7" fmla="*/ 121 h 121"/>
                <a:gd name="T8" fmla="*/ 119 w 119"/>
                <a:gd name="T9" fmla="*/ 85 h 121"/>
                <a:gd name="T10" fmla="*/ 116 w 119"/>
                <a:gd name="T11" fmla="*/ 72 h 121"/>
                <a:gd name="T12" fmla="*/ 83 w 119"/>
                <a:gd name="T13" fmla="*/ 48 h 121"/>
                <a:gd name="T14" fmla="*/ 35 w 119"/>
                <a:gd name="T15" fmla="*/ 0 h 121"/>
                <a:gd name="T16" fmla="*/ 1 w 119"/>
                <a:gd name="T17" fmla="*/ 34 h 121"/>
                <a:gd name="T18" fmla="*/ 0 w 119"/>
                <a:gd name="T19" fmla="*/ 40 h 121"/>
                <a:gd name="T20" fmla="*/ 80 w 119"/>
                <a:gd name="T21" fmla="*/ 67 h 121"/>
                <a:gd name="T22" fmla="*/ 95 w 119"/>
                <a:gd name="T23" fmla="*/ 82 h 121"/>
                <a:gd name="T24" fmla="*/ 80 w 119"/>
                <a:gd name="T25" fmla="*/ 97 h 121"/>
                <a:gd name="T26" fmla="*/ 65 w 119"/>
                <a:gd name="T27" fmla="*/ 82 h 121"/>
                <a:gd name="T28" fmla="*/ 80 w 119"/>
                <a:gd name="T29" fmla="*/ 6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9" h="121">
                  <a:moveTo>
                    <a:pt x="0" y="40"/>
                  </a:moveTo>
                  <a:cubicBezTo>
                    <a:pt x="46" y="85"/>
                    <a:pt x="46" y="85"/>
                    <a:pt x="46" y="85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83" y="121"/>
                    <a:pt x="83" y="121"/>
                    <a:pt x="83" y="121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6"/>
                    <a:pt x="1" y="38"/>
                    <a:pt x="0" y="40"/>
                  </a:cubicBezTo>
                  <a:close/>
                  <a:moveTo>
                    <a:pt x="80" y="67"/>
                  </a:moveTo>
                  <a:cubicBezTo>
                    <a:pt x="88" y="67"/>
                    <a:pt x="95" y="73"/>
                    <a:pt x="95" y="82"/>
                  </a:cubicBezTo>
                  <a:cubicBezTo>
                    <a:pt x="95" y="90"/>
                    <a:pt x="88" y="97"/>
                    <a:pt x="80" y="97"/>
                  </a:cubicBezTo>
                  <a:cubicBezTo>
                    <a:pt x="71" y="97"/>
                    <a:pt x="65" y="90"/>
                    <a:pt x="65" y="82"/>
                  </a:cubicBezTo>
                  <a:cubicBezTo>
                    <a:pt x="65" y="73"/>
                    <a:pt x="71" y="67"/>
                    <a:pt x="8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696"/>
            <p:cNvSpPr/>
            <p:nvPr/>
          </p:nvSpPr>
          <p:spPr bwMode="auto">
            <a:xfrm>
              <a:off x="8936039" y="1255714"/>
              <a:ext cx="174625" cy="173038"/>
            </a:xfrm>
            <a:custGeom>
              <a:avLst/>
              <a:gdLst>
                <a:gd name="T0" fmla="*/ 151 w 151"/>
                <a:gd name="T1" fmla="*/ 114 h 149"/>
                <a:gd name="T2" fmla="*/ 124 w 151"/>
                <a:gd name="T3" fmla="*/ 87 h 149"/>
                <a:gd name="T4" fmla="*/ 130 w 151"/>
                <a:gd name="T5" fmla="*/ 67 h 149"/>
                <a:gd name="T6" fmla="*/ 62 w 151"/>
                <a:gd name="T7" fmla="*/ 0 h 149"/>
                <a:gd name="T8" fmla="*/ 56 w 151"/>
                <a:gd name="T9" fmla="*/ 6 h 149"/>
                <a:gd name="T10" fmla="*/ 82 w 151"/>
                <a:gd name="T11" fmla="*/ 46 h 149"/>
                <a:gd name="T12" fmla="*/ 46 w 151"/>
                <a:gd name="T13" fmla="*/ 81 h 149"/>
                <a:gd name="T14" fmla="*/ 6 w 151"/>
                <a:gd name="T15" fmla="*/ 56 h 149"/>
                <a:gd name="T16" fmla="*/ 0 w 151"/>
                <a:gd name="T17" fmla="*/ 62 h 149"/>
                <a:gd name="T18" fmla="*/ 67 w 151"/>
                <a:gd name="T19" fmla="*/ 130 h 149"/>
                <a:gd name="T20" fmla="*/ 87 w 151"/>
                <a:gd name="T21" fmla="*/ 124 h 149"/>
                <a:gd name="T22" fmla="*/ 111 w 151"/>
                <a:gd name="T23" fmla="*/ 149 h 149"/>
                <a:gd name="T24" fmla="*/ 117 w 151"/>
                <a:gd name="T25" fmla="*/ 148 h 149"/>
                <a:gd name="T26" fmla="*/ 151 w 151"/>
                <a:gd name="T27" fmla="*/ 1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49">
                  <a:moveTo>
                    <a:pt x="151" y="114"/>
                  </a:moveTo>
                  <a:cubicBezTo>
                    <a:pt x="124" y="87"/>
                    <a:pt x="124" y="87"/>
                    <a:pt x="124" y="87"/>
                  </a:cubicBezTo>
                  <a:cubicBezTo>
                    <a:pt x="128" y="80"/>
                    <a:pt x="130" y="74"/>
                    <a:pt x="130" y="67"/>
                  </a:cubicBezTo>
                  <a:cubicBezTo>
                    <a:pt x="130" y="33"/>
                    <a:pt x="97" y="0"/>
                    <a:pt x="62" y="0"/>
                  </a:cubicBezTo>
                  <a:cubicBezTo>
                    <a:pt x="62" y="0"/>
                    <a:pt x="58" y="4"/>
                    <a:pt x="56" y="6"/>
                  </a:cubicBezTo>
                  <a:cubicBezTo>
                    <a:pt x="84" y="34"/>
                    <a:pt x="82" y="29"/>
                    <a:pt x="82" y="46"/>
                  </a:cubicBezTo>
                  <a:cubicBezTo>
                    <a:pt x="82" y="60"/>
                    <a:pt x="60" y="81"/>
                    <a:pt x="46" y="81"/>
                  </a:cubicBezTo>
                  <a:cubicBezTo>
                    <a:pt x="29" y="81"/>
                    <a:pt x="34" y="84"/>
                    <a:pt x="6" y="56"/>
                  </a:cubicBezTo>
                  <a:cubicBezTo>
                    <a:pt x="4" y="58"/>
                    <a:pt x="0" y="62"/>
                    <a:pt x="0" y="62"/>
                  </a:cubicBezTo>
                  <a:cubicBezTo>
                    <a:pt x="1" y="97"/>
                    <a:pt x="33" y="130"/>
                    <a:pt x="67" y="130"/>
                  </a:cubicBezTo>
                  <a:cubicBezTo>
                    <a:pt x="74" y="130"/>
                    <a:pt x="80" y="128"/>
                    <a:pt x="87" y="124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3" y="148"/>
                    <a:pt x="115" y="148"/>
                    <a:pt x="117" y="148"/>
                  </a:cubicBezTo>
                  <a:lnTo>
                    <a:pt x="151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697"/>
            <p:cNvSpPr/>
            <p:nvPr/>
          </p:nvSpPr>
          <p:spPr bwMode="auto">
            <a:xfrm>
              <a:off x="8958264" y="1255714"/>
              <a:ext cx="331788" cy="334963"/>
            </a:xfrm>
            <a:custGeom>
              <a:avLst/>
              <a:gdLst>
                <a:gd name="T0" fmla="*/ 240 w 285"/>
                <a:gd name="T1" fmla="*/ 172 h 289"/>
                <a:gd name="T2" fmla="*/ 259 w 285"/>
                <a:gd name="T3" fmla="*/ 190 h 289"/>
                <a:gd name="T4" fmla="*/ 254 w 285"/>
                <a:gd name="T5" fmla="*/ 86 h 289"/>
                <a:gd name="T6" fmla="*/ 213 w 285"/>
                <a:gd name="T7" fmla="*/ 45 h 289"/>
                <a:gd name="T8" fmla="*/ 200 w 285"/>
                <a:gd name="T9" fmla="*/ 42 h 289"/>
                <a:gd name="T10" fmla="*/ 191 w 285"/>
                <a:gd name="T11" fmla="*/ 26 h 289"/>
                <a:gd name="T12" fmla="*/ 178 w 285"/>
                <a:gd name="T13" fmla="*/ 9 h 289"/>
                <a:gd name="T14" fmla="*/ 177 w 285"/>
                <a:gd name="T15" fmla="*/ 7 h 289"/>
                <a:gd name="T16" fmla="*/ 167 w 285"/>
                <a:gd name="T17" fmla="*/ 0 h 289"/>
                <a:gd name="T18" fmla="*/ 159 w 285"/>
                <a:gd name="T19" fmla="*/ 6 h 289"/>
                <a:gd name="T20" fmla="*/ 133 w 285"/>
                <a:gd name="T21" fmla="*/ 31 h 289"/>
                <a:gd name="T22" fmla="*/ 134 w 285"/>
                <a:gd name="T23" fmla="*/ 49 h 289"/>
                <a:gd name="T24" fmla="*/ 136 w 285"/>
                <a:gd name="T25" fmla="*/ 51 h 289"/>
                <a:gd name="T26" fmla="*/ 155 w 285"/>
                <a:gd name="T27" fmla="*/ 64 h 289"/>
                <a:gd name="T28" fmla="*/ 156 w 285"/>
                <a:gd name="T29" fmla="*/ 64 h 289"/>
                <a:gd name="T30" fmla="*/ 177 w 285"/>
                <a:gd name="T31" fmla="*/ 77 h 289"/>
                <a:gd name="T32" fmla="*/ 171 w 285"/>
                <a:gd name="T33" fmla="*/ 102 h 289"/>
                <a:gd name="T34" fmla="*/ 104 w 285"/>
                <a:gd name="T35" fmla="*/ 169 h 289"/>
                <a:gd name="T36" fmla="*/ 98 w 285"/>
                <a:gd name="T37" fmla="*/ 168 h 289"/>
                <a:gd name="T38" fmla="*/ 88 w 285"/>
                <a:gd name="T39" fmla="*/ 172 h 289"/>
                <a:gd name="T40" fmla="*/ 86 w 285"/>
                <a:gd name="T41" fmla="*/ 174 h 289"/>
                <a:gd name="T42" fmla="*/ 16 w 285"/>
                <a:gd name="T43" fmla="*/ 244 h 289"/>
                <a:gd name="T44" fmla="*/ 14 w 285"/>
                <a:gd name="T45" fmla="*/ 246 h 289"/>
                <a:gd name="T46" fmla="*/ 43 w 285"/>
                <a:gd name="T47" fmla="*/ 289 h 289"/>
                <a:gd name="T48" fmla="*/ 53 w 285"/>
                <a:gd name="T49" fmla="*/ 285 h 289"/>
                <a:gd name="T50" fmla="*/ 55 w 285"/>
                <a:gd name="T51" fmla="*/ 283 h 289"/>
                <a:gd name="T52" fmla="*/ 125 w 285"/>
                <a:gd name="T53" fmla="*/ 213 h 289"/>
                <a:gd name="T54" fmla="*/ 127 w 285"/>
                <a:gd name="T55" fmla="*/ 211 h 289"/>
                <a:gd name="T56" fmla="*/ 130 w 285"/>
                <a:gd name="T57" fmla="*/ 195 h 289"/>
                <a:gd name="T58" fmla="*/ 205 w 285"/>
                <a:gd name="T59" fmla="*/ 120 h 289"/>
                <a:gd name="T60" fmla="*/ 217 w 285"/>
                <a:gd name="T61" fmla="*/ 112 h 289"/>
                <a:gd name="T62" fmla="*/ 218 w 285"/>
                <a:gd name="T63" fmla="*/ 112 h 289"/>
                <a:gd name="T64" fmla="*/ 240 w 285"/>
                <a:gd name="T65" fmla="*/ 17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5" h="289">
                  <a:moveTo>
                    <a:pt x="240" y="172"/>
                  </a:moveTo>
                  <a:cubicBezTo>
                    <a:pt x="259" y="190"/>
                    <a:pt x="259" y="190"/>
                    <a:pt x="259" y="190"/>
                  </a:cubicBezTo>
                  <a:cubicBezTo>
                    <a:pt x="259" y="190"/>
                    <a:pt x="285" y="117"/>
                    <a:pt x="254" y="86"/>
                  </a:cubicBezTo>
                  <a:cubicBezTo>
                    <a:pt x="242" y="74"/>
                    <a:pt x="226" y="58"/>
                    <a:pt x="213" y="45"/>
                  </a:cubicBezTo>
                  <a:cubicBezTo>
                    <a:pt x="210" y="42"/>
                    <a:pt x="202" y="44"/>
                    <a:pt x="200" y="42"/>
                  </a:cubicBezTo>
                  <a:cubicBezTo>
                    <a:pt x="194" y="34"/>
                    <a:pt x="192" y="27"/>
                    <a:pt x="191" y="26"/>
                  </a:cubicBezTo>
                  <a:cubicBezTo>
                    <a:pt x="190" y="20"/>
                    <a:pt x="184" y="14"/>
                    <a:pt x="178" y="9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2" y="2"/>
                    <a:pt x="170" y="0"/>
                    <a:pt x="167" y="0"/>
                  </a:cubicBezTo>
                  <a:cubicBezTo>
                    <a:pt x="165" y="0"/>
                    <a:pt x="163" y="2"/>
                    <a:pt x="159" y="6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24" y="40"/>
                    <a:pt x="126" y="41"/>
                    <a:pt x="134" y="49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42" y="57"/>
                    <a:pt x="149" y="64"/>
                    <a:pt x="155" y="64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61" y="65"/>
                    <a:pt x="172" y="68"/>
                    <a:pt x="177" y="77"/>
                  </a:cubicBezTo>
                  <a:cubicBezTo>
                    <a:pt x="182" y="89"/>
                    <a:pt x="174" y="97"/>
                    <a:pt x="171" y="102"/>
                  </a:cubicBezTo>
                  <a:cubicBezTo>
                    <a:pt x="104" y="169"/>
                    <a:pt x="104" y="169"/>
                    <a:pt x="104" y="169"/>
                  </a:cubicBezTo>
                  <a:cubicBezTo>
                    <a:pt x="102" y="168"/>
                    <a:pt x="100" y="168"/>
                    <a:pt x="98" y="168"/>
                  </a:cubicBezTo>
                  <a:cubicBezTo>
                    <a:pt x="94" y="168"/>
                    <a:pt x="91" y="169"/>
                    <a:pt x="88" y="172"/>
                  </a:cubicBezTo>
                  <a:cubicBezTo>
                    <a:pt x="87" y="172"/>
                    <a:pt x="87" y="173"/>
                    <a:pt x="86" y="174"/>
                  </a:cubicBezTo>
                  <a:cubicBezTo>
                    <a:pt x="86" y="174"/>
                    <a:pt x="30" y="229"/>
                    <a:pt x="16" y="244"/>
                  </a:cubicBezTo>
                  <a:cubicBezTo>
                    <a:pt x="15" y="245"/>
                    <a:pt x="14" y="245"/>
                    <a:pt x="14" y="246"/>
                  </a:cubicBezTo>
                  <a:cubicBezTo>
                    <a:pt x="0" y="259"/>
                    <a:pt x="25" y="289"/>
                    <a:pt x="43" y="289"/>
                  </a:cubicBezTo>
                  <a:cubicBezTo>
                    <a:pt x="47" y="289"/>
                    <a:pt x="50" y="288"/>
                    <a:pt x="53" y="285"/>
                  </a:cubicBezTo>
                  <a:cubicBezTo>
                    <a:pt x="54" y="285"/>
                    <a:pt x="54" y="284"/>
                    <a:pt x="55" y="283"/>
                  </a:cubicBezTo>
                  <a:cubicBezTo>
                    <a:pt x="70" y="268"/>
                    <a:pt x="125" y="213"/>
                    <a:pt x="125" y="213"/>
                  </a:cubicBezTo>
                  <a:cubicBezTo>
                    <a:pt x="126" y="212"/>
                    <a:pt x="127" y="212"/>
                    <a:pt x="127" y="211"/>
                  </a:cubicBezTo>
                  <a:cubicBezTo>
                    <a:pt x="131" y="207"/>
                    <a:pt x="132" y="201"/>
                    <a:pt x="130" y="195"/>
                  </a:cubicBezTo>
                  <a:cubicBezTo>
                    <a:pt x="205" y="120"/>
                    <a:pt x="205" y="120"/>
                    <a:pt x="205" y="120"/>
                  </a:cubicBezTo>
                  <a:cubicBezTo>
                    <a:pt x="210" y="116"/>
                    <a:pt x="215" y="112"/>
                    <a:pt x="217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46" y="128"/>
                    <a:pt x="240" y="172"/>
                    <a:pt x="24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698"/>
            <p:cNvSpPr>
              <a:spLocks noEditPoints="1"/>
            </p:cNvSpPr>
            <p:nvPr/>
          </p:nvSpPr>
          <p:spPr bwMode="auto">
            <a:xfrm>
              <a:off x="3560764" y="5257801"/>
              <a:ext cx="361950" cy="346075"/>
            </a:xfrm>
            <a:custGeom>
              <a:avLst/>
              <a:gdLst>
                <a:gd name="T0" fmla="*/ 313 w 313"/>
                <a:gd name="T1" fmla="*/ 8 h 297"/>
                <a:gd name="T2" fmla="*/ 206 w 313"/>
                <a:gd name="T3" fmla="*/ 13 h 297"/>
                <a:gd name="T4" fmla="*/ 61 w 313"/>
                <a:gd name="T5" fmla="*/ 45 h 297"/>
                <a:gd name="T6" fmla="*/ 61 w 313"/>
                <a:gd name="T7" fmla="*/ 225 h 297"/>
                <a:gd name="T8" fmla="*/ 25 w 313"/>
                <a:gd name="T9" fmla="*/ 278 h 297"/>
                <a:gd name="T10" fmla="*/ 38 w 313"/>
                <a:gd name="T11" fmla="*/ 297 h 297"/>
                <a:gd name="T12" fmla="*/ 91 w 313"/>
                <a:gd name="T13" fmla="*/ 254 h 297"/>
                <a:gd name="T14" fmla="*/ 169 w 313"/>
                <a:gd name="T15" fmla="*/ 285 h 297"/>
                <a:gd name="T16" fmla="*/ 310 w 313"/>
                <a:gd name="T17" fmla="*/ 162 h 297"/>
                <a:gd name="T18" fmla="*/ 313 w 313"/>
                <a:gd name="T19" fmla="*/ 8 h 297"/>
                <a:gd name="T20" fmla="*/ 267 w 313"/>
                <a:gd name="T21" fmla="*/ 63 h 297"/>
                <a:gd name="T22" fmla="*/ 192 w 313"/>
                <a:gd name="T23" fmla="*/ 136 h 297"/>
                <a:gd name="T24" fmla="*/ 101 w 313"/>
                <a:gd name="T25" fmla="*/ 222 h 297"/>
                <a:gd name="T26" fmla="*/ 98 w 313"/>
                <a:gd name="T27" fmla="*/ 223 h 297"/>
                <a:gd name="T28" fmla="*/ 95 w 313"/>
                <a:gd name="T29" fmla="*/ 222 h 297"/>
                <a:gd name="T30" fmla="*/ 95 w 313"/>
                <a:gd name="T31" fmla="*/ 217 h 297"/>
                <a:gd name="T32" fmla="*/ 172 w 313"/>
                <a:gd name="T33" fmla="*/ 116 h 297"/>
                <a:gd name="T34" fmla="*/ 263 w 313"/>
                <a:gd name="T35" fmla="*/ 56 h 297"/>
                <a:gd name="T36" fmla="*/ 268 w 313"/>
                <a:gd name="T37" fmla="*/ 58 h 297"/>
                <a:gd name="T38" fmla="*/ 267 w 313"/>
                <a:gd name="T39" fmla="*/ 63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3" h="297">
                  <a:moveTo>
                    <a:pt x="313" y="8"/>
                  </a:moveTo>
                  <a:cubicBezTo>
                    <a:pt x="313" y="8"/>
                    <a:pt x="295" y="27"/>
                    <a:pt x="206" y="13"/>
                  </a:cubicBezTo>
                  <a:cubicBezTo>
                    <a:pt x="124" y="0"/>
                    <a:pt x="91" y="15"/>
                    <a:pt x="61" y="45"/>
                  </a:cubicBezTo>
                  <a:cubicBezTo>
                    <a:pt x="32" y="74"/>
                    <a:pt x="0" y="164"/>
                    <a:pt x="61" y="225"/>
                  </a:cubicBezTo>
                  <a:cubicBezTo>
                    <a:pt x="71" y="235"/>
                    <a:pt x="25" y="278"/>
                    <a:pt x="25" y="278"/>
                  </a:cubicBezTo>
                  <a:cubicBezTo>
                    <a:pt x="38" y="297"/>
                    <a:pt x="38" y="297"/>
                    <a:pt x="38" y="297"/>
                  </a:cubicBezTo>
                  <a:cubicBezTo>
                    <a:pt x="91" y="254"/>
                    <a:pt x="91" y="254"/>
                    <a:pt x="91" y="254"/>
                  </a:cubicBezTo>
                  <a:cubicBezTo>
                    <a:pt x="91" y="254"/>
                    <a:pt x="123" y="285"/>
                    <a:pt x="169" y="285"/>
                  </a:cubicBezTo>
                  <a:cubicBezTo>
                    <a:pt x="233" y="285"/>
                    <a:pt x="306" y="258"/>
                    <a:pt x="310" y="162"/>
                  </a:cubicBezTo>
                  <a:cubicBezTo>
                    <a:pt x="313" y="101"/>
                    <a:pt x="297" y="58"/>
                    <a:pt x="313" y="8"/>
                  </a:cubicBezTo>
                  <a:close/>
                  <a:moveTo>
                    <a:pt x="267" y="63"/>
                  </a:moveTo>
                  <a:cubicBezTo>
                    <a:pt x="267" y="63"/>
                    <a:pt x="239" y="89"/>
                    <a:pt x="192" y="136"/>
                  </a:cubicBezTo>
                  <a:cubicBezTo>
                    <a:pt x="150" y="178"/>
                    <a:pt x="101" y="222"/>
                    <a:pt x="101" y="222"/>
                  </a:cubicBezTo>
                  <a:cubicBezTo>
                    <a:pt x="100" y="223"/>
                    <a:pt x="99" y="223"/>
                    <a:pt x="98" y="223"/>
                  </a:cubicBezTo>
                  <a:cubicBezTo>
                    <a:pt x="97" y="223"/>
                    <a:pt x="96" y="223"/>
                    <a:pt x="95" y="222"/>
                  </a:cubicBezTo>
                  <a:cubicBezTo>
                    <a:pt x="94" y="221"/>
                    <a:pt x="94" y="219"/>
                    <a:pt x="95" y="217"/>
                  </a:cubicBezTo>
                  <a:cubicBezTo>
                    <a:pt x="95" y="217"/>
                    <a:pt x="138" y="148"/>
                    <a:pt x="172" y="116"/>
                  </a:cubicBezTo>
                  <a:cubicBezTo>
                    <a:pt x="209" y="83"/>
                    <a:pt x="263" y="57"/>
                    <a:pt x="263" y="56"/>
                  </a:cubicBezTo>
                  <a:cubicBezTo>
                    <a:pt x="265" y="56"/>
                    <a:pt x="267" y="56"/>
                    <a:pt x="268" y="58"/>
                  </a:cubicBezTo>
                  <a:cubicBezTo>
                    <a:pt x="269" y="59"/>
                    <a:pt x="269" y="62"/>
                    <a:pt x="267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699"/>
            <p:cNvSpPr>
              <a:spLocks noEditPoints="1"/>
            </p:cNvSpPr>
            <p:nvPr/>
          </p:nvSpPr>
          <p:spPr bwMode="auto">
            <a:xfrm>
              <a:off x="4243389" y="5278439"/>
              <a:ext cx="349250" cy="327025"/>
            </a:xfrm>
            <a:custGeom>
              <a:avLst/>
              <a:gdLst>
                <a:gd name="T0" fmla="*/ 266 w 301"/>
                <a:gd name="T1" fmla="*/ 192 h 282"/>
                <a:gd name="T2" fmla="*/ 234 w 301"/>
                <a:gd name="T3" fmla="*/ 69 h 282"/>
                <a:gd name="T4" fmla="*/ 81 w 301"/>
                <a:gd name="T5" fmla="*/ 36 h 282"/>
                <a:gd name="T6" fmla="*/ 32 w 301"/>
                <a:gd name="T7" fmla="*/ 3 h 282"/>
                <a:gd name="T8" fmla="*/ 12 w 301"/>
                <a:gd name="T9" fmla="*/ 13 h 282"/>
                <a:gd name="T10" fmla="*/ 61 w 301"/>
                <a:gd name="T11" fmla="*/ 57 h 282"/>
                <a:gd name="T12" fmla="*/ 132 w 301"/>
                <a:gd name="T13" fmla="*/ 249 h 282"/>
                <a:gd name="T14" fmla="*/ 301 w 301"/>
                <a:gd name="T15" fmla="*/ 260 h 282"/>
                <a:gd name="T16" fmla="*/ 266 w 301"/>
                <a:gd name="T17" fmla="*/ 192 h 282"/>
                <a:gd name="T18" fmla="*/ 242 w 301"/>
                <a:gd name="T19" fmla="*/ 232 h 282"/>
                <a:gd name="T20" fmla="*/ 240 w 301"/>
                <a:gd name="T21" fmla="*/ 233 h 282"/>
                <a:gd name="T22" fmla="*/ 238 w 301"/>
                <a:gd name="T23" fmla="*/ 232 h 282"/>
                <a:gd name="T24" fmla="*/ 159 w 301"/>
                <a:gd name="T25" fmla="*/ 138 h 282"/>
                <a:gd name="T26" fmla="*/ 106 w 301"/>
                <a:gd name="T27" fmla="*/ 75 h 282"/>
                <a:gd name="T28" fmla="*/ 106 w 301"/>
                <a:gd name="T29" fmla="*/ 71 h 282"/>
                <a:gd name="T30" fmla="*/ 109 w 301"/>
                <a:gd name="T31" fmla="*/ 71 h 282"/>
                <a:gd name="T32" fmla="*/ 178 w 301"/>
                <a:gd name="T33" fmla="*/ 122 h 282"/>
                <a:gd name="T34" fmla="*/ 243 w 301"/>
                <a:gd name="T35" fmla="*/ 229 h 282"/>
                <a:gd name="T36" fmla="*/ 242 w 301"/>
                <a:gd name="T37" fmla="*/ 23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1" h="282">
                  <a:moveTo>
                    <a:pt x="266" y="192"/>
                  </a:moveTo>
                  <a:cubicBezTo>
                    <a:pt x="268" y="152"/>
                    <a:pt x="252" y="95"/>
                    <a:pt x="234" y="69"/>
                  </a:cubicBezTo>
                  <a:cubicBezTo>
                    <a:pt x="197" y="16"/>
                    <a:pt x="116" y="0"/>
                    <a:pt x="81" y="36"/>
                  </a:cubicBezTo>
                  <a:cubicBezTo>
                    <a:pt x="74" y="43"/>
                    <a:pt x="32" y="3"/>
                    <a:pt x="3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0" y="152"/>
                    <a:pt x="132" y="249"/>
                  </a:cubicBezTo>
                  <a:cubicBezTo>
                    <a:pt x="177" y="282"/>
                    <a:pt x="241" y="269"/>
                    <a:pt x="301" y="260"/>
                  </a:cubicBezTo>
                  <a:cubicBezTo>
                    <a:pt x="301" y="260"/>
                    <a:pt x="265" y="248"/>
                    <a:pt x="266" y="192"/>
                  </a:cubicBezTo>
                  <a:close/>
                  <a:moveTo>
                    <a:pt x="242" y="232"/>
                  </a:moveTo>
                  <a:cubicBezTo>
                    <a:pt x="241" y="233"/>
                    <a:pt x="241" y="233"/>
                    <a:pt x="240" y="233"/>
                  </a:cubicBezTo>
                  <a:cubicBezTo>
                    <a:pt x="240" y="233"/>
                    <a:pt x="239" y="232"/>
                    <a:pt x="238" y="232"/>
                  </a:cubicBezTo>
                  <a:cubicBezTo>
                    <a:pt x="238" y="232"/>
                    <a:pt x="198" y="182"/>
                    <a:pt x="159" y="138"/>
                  </a:cubicBezTo>
                  <a:cubicBezTo>
                    <a:pt x="115" y="89"/>
                    <a:pt x="106" y="75"/>
                    <a:pt x="106" y="75"/>
                  </a:cubicBezTo>
                  <a:cubicBezTo>
                    <a:pt x="105" y="74"/>
                    <a:pt x="105" y="72"/>
                    <a:pt x="106" y="71"/>
                  </a:cubicBezTo>
                  <a:cubicBezTo>
                    <a:pt x="107" y="71"/>
                    <a:pt x="108" y="70"/>
                    <a:pt x="109" y="71"/>
                  </a:cubicBezTo>
                  <a:cubicBezTo>
                    <a:pt x="109" y="71"/>
                    <a:pt x="144" y="87"/>
                    <a:pt x="178" y="122"/>
                  </a:cubicBezTo>
                  <a:cubicBezTo>
                    <a:pt x="210" y="156"/>
                    <a:pt x="243" y="229"/>
                    <a:pt x="243" y="229"/>
                  </a:cubicBezTo>
                  <a:cubicBezTo>
                    <a:pt x="243" y="230"/>
                    <a:pt x="243" y="232"/>
                    <a:pt x="242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700"/>
            <p:cNvSpPr>
              <a:spLocks noEditPoints="1"/>
            </p:cNvSpPr>
            <p:nvPr/>
          </p:nvSpPr>
          <p:spPr bwMode="auto">
            <a:xfrm>
              <a:off x="7067551" y="1404939"/>
              <a:ext cx="93663" cy="84138"/>
            </a:xfrm>
            <a:custGeom>
              <a:avLst/>
              <a:gdLst>
                <a:gd name="T0" fmla="*/ 61 w 80"/>
                <a:gd name="T1" fmla="*/ 32 h 72"/>
                <a:gd name="T2" fmla="*/ 56 w 80"/>
                <a:gd name="T3" fmla="*/ 32 h 72"/>
                <a:gd name="T4" fmla="*/ 56 w 80"/>
                <a:gd name="T5" fmla="*/ 11 h 72"/>
                <a:gd name="T6" fmla="*/ 57 w 80"/>
                <a:gd name="T7" fmla="*/ 11 h 72"/>
                <a:gd name="T8" fmla="*/ 52 w 80"/>
                <a:gd name="T9" fmla="*/ 0 h 72"/>
                <a:gd name="T10" fmla="*/ 37 w 80"/>
                <a:gd name="T11" fmla="*/ 0 h 72"/>
                <a:gd name="T12" fmla="*/ 37 w 80"/>
                <a:gd name="T13" fmla="*/ 0 h 72"/>
                <a:gd name="T14" fmla="*/ 12 w 80"/>
                <a:gd name="T15" fmla="*/ 0 h 72"/>
                <a:gd name="T16" fmla="*/ 9 w 80"/>
                <a:gd name="T17" fmla="*/ 9 h 72"/>
                <a:gd name="T18" fmla="*/ 9 w 80"/>
                <a:gd name="T19" fmla="*/ 34 h 72"/>
                <a:gd name="T20" fmla="*/ 2 w 80"/>
                <a:gd name="T21" fmla="*/ 55 h 72"/>
                <a:gd name="T22" fmla="*/ 0 w 80"/>
                <a:gd name="T23" fmla="*/ 61 h 72"/>
                <a:gd name="T24" fmla="*/ 2 w 80"/>
                <a:gd name="T25" fmla="*/ 71 h 72"/>
                <a:gd name="T26" fmla="*/ 44 w 80"/>
                <a:gd name="T27" fmla="*/ 71 h 72"/>
                <a:gd name="T28" fmla="*/ 44 w 80"/>
                <a:gd name="T29" fmla="*/ 72 h 72"/>
                <a:gd name="T30" fmla="*/ 80 w 80"/>
                <a:gd name="T31" fmla="*/ 72 h 72"/>
                <a:gd name="T32" fmla="*/ 63 w 80"/>
                <a:gd name="T33" fmla="*/ 35 h 72"/>
                <a:gd name="T34" fmla="*/ 61 w 80"/>
                <a:gd name="T35" fmla="*/ 32 h 72"/>
                <a:gd name="T36" fmla="*/ 31 w 80"/>
                <a:gd name="T37" fmla="*/ 49 h 72"/>
                <a:gd name="T38" fmla="*/ 19 w 80"/>
                <a:gd name="T39" fmla="*/ 49 h 72"/>
                <a:gd name="T40" fmla="*/ 19 w 80"/>
                <a:gd name="T41" fmla="*/ 11 h 72"/>
                <a:gd name="T42" fmla="*/ 31 w 80"/>
                <a:gd name="T43" fmla="*/ 11 h 72"/>
                <a:gd name="T44" fmla="*/ 31 w 80"/>
                <a:gd name="T45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72">
                  <a:moveTo>
                    <a:pt x="61" y="32"/>
                  </a:moveTo>
                  <a:cubicBezTo>
                    <a:pt x="56" y="32"/>
                    <a:pt x="56" y="32"/>
                    <a:pt x="56" y="32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2" y="17"/>
                    <a:pt x="12" y="26"/>
                    <a:pt x="9" y="3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4"/>
                    <a:pt x="2" y="68"/>
                    <a:pt x="2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63" y="35"/>
                    <a:pt x="63" y="35"/>
                    <a:pt x="63" y="35"/>
                  </a:cubicBezTo>
                  <a:lnTo>
                    <a:pt x="61" y="32"/>
                  </a:lnTo>
                  <a:close/>
                  <a:moveTo>
                    <a:pt x="31" y="49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31" y="11"/>
                    <a:pt x="31" y="11"/>
                    <a:pt x="31" y="11"/>
                  </a:cubicBezTo>
                  <a:lnTo>
                    <a:pt x="31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701"/>
            <p:cNvSpPr/>
            <p:nvPr/>
          </p:nvSpPr>
          <p:spPr bwMode="auto">
            <a:xfrm>
              <a:off x="7227889" y="1404939"/>
              <a:ext cx="38100" cy="84138"/>
            </a:xfrm>
            <a:custGeom>
              <a:avLst/>
              <a:gdLst>
                <a:gd name="T0" fmla="*/ 16 w 24"/>
                <a:gd name="T1" fmla="*/ 34 h 53"/>
                <a:gd name="T2" fmla="*/ 21 w 24"/>
                <a:gd name="T3" fmla="*/ 45 h 53"/>
                <a:gd name="T4" fmla="*/ 16 w 24"/>
                <a:gd name="T5" fmla="*/ 47 h 53"/>
                <a:gd name="T6" fmla="*/ 21 w 24"/>
                <a:gd name="T7" fmla="*/ 53 h 53"/>
                <a:gd name="T8" fmla="*/ 24 w 24"/>
                <a:gd name="T9" fmla="*/ 53 h 53"/>
                <a:gd name="T10" fmla="*/ 24 w 24"/>
                <a:gd name="T11" fmla="*/ 0 h 53"/>
                <a:gd name="T12" fmla="*/ 0 w 24"/>
                <a:gd name="T13" fmla="*/ 0 h 53"/>
                <a:gd name="T14" fmla="*/ 0 w 24"/>
                <a:gd name="T15" fmla="*/ 0 h 53"/>
                <a:gd name="T16" fmla="*/ 16 w 24"/>
                <a:gd name="T17" fmla="*/ 3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3">
                  <a:moveTo>
                    <a:pt x="16" y="34"/>
                  </a:moveTo>
                  <a:lnTo>
                    <a:pt x="21" y="45"/>
                  </a:lnTo>
                  <a:lnTo>
                    <a:pt x="16" y="47"/>
                  </a:lnTo>
                  <a:lnTo>
                    <a:pt x="21" y="53"/>
                  </a:lnTo>
                  <a:lnTo>
                    <a:pt x="24" y="53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702"/>
            <p:cNvSpPr>
              <a:spLocks noEditPoints="1"/>
            </p:cNvSpPr>
            <p:nvPr/>
          </p:nvSpPr>
          <p:spPr bwMode="auto">
            <a:xfrm>
              <a:off x="7197726" y="1487489"/>
              <a:ext cx="68263" cy="93663"/>
            </a:xfrm>
            <a:custGeom>
              <a:avLst/>
              <a:gdLst>
                <a:gd name="T0" fmla="*/ 58 w 58"/>
                <a:gd name="T1" fmla="*/ 38 h 81"/>
                <a:gd name="T2" fmla="*/ 34 w 58"/>
                <a:gd name="T3" fmla="*/ 0 h 81"/>
                <a:gd name="T4" fmla="*/ 0 w 58"/>
                <a:gd name="T5" fmla="*/ 16 h 81"/>
                <a:gd name="T6" fmla="*/ 12 w 58"/>
                <a:gd name="T7" fmla="*/ 59 h 81"/>
                <a:gd name="T8" fmla="*/ 16 w 58"/>
                <a:gd name="T9" fmla="*/ 58 h 81"/>
                <a:gd name="T10" fmla="*/ 42 w 58"/>
                <a:gd name="T11" fmla="*/ 81 h 81"/>
                <a:gd name="T12" fmla="*/ 57 w 58"/>
                <a:gd name="T13" fmla="*/ 74 h 81"/>
                <a:gd name="T14" fmla="*/ 58 w 58"/>
                <a:gd name="T15" fmla="*/ 38 h 81"/>
                <a:gd name="T16" fmla="*/ 38 w 58"/>
                <a:gd name="T17" fmla="*/ 53 h 81"/>
                <a:gd name="T18" fmla="*/ 35 w 58"/>
                <a:gd name="T19" fmla="*/ 53 h 81"/>
                <a:gd name="T20" fmla="*/ 28 w 58"/>
                <a:gd name="T21" fmla="*/ 49 h 81"/>
                <a:gd name="T22" fmla="*/ 32 w 58"/>
                <a:gd name="T23" fmla="*/ 40 h 81"/>
                <a:gd name="T24" fmla="*/ 35 w 58"/>
                <a:gd name="T25" fmla="*/ 39 h 81"/>
                <a:gd name="T26" fmla="*/ 41 w 58"/>
                <a:gd name="T27" fmla="*/ 43 h 81"/>
                <a:gd name="T28" fmla="*/ 38 w 58"/>
                <a:gd name="T29" fmla="*/ 5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81">
                  <a:moveTo>
                    <a:pt x="58" y="38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3" y="59"/>
                    <a:pt x="14" y="58"/>
                    <a:pt x="16" y="58"/>
                  </a:cubicBezTo>
                  <a:cubicBezTo>
                    <a:pt x="24" y="58"/>
                    <a:pt x="35" y="67"/>
                    <a:pt x="42" y="81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0" y="58"/>
                    <a:pt x="51" y="43"/>
                    <a:pt x="58" y="38"/>
                  </a:cubicBezTo>
                  <a:close/>
                  <a:moveTo>
                    <a:pt x="38" y="53"/>
                  </a:moveTo>
                  <a:cubicBezTo>
                    <a:pt x="37" y="53"/>
                    <a:pt x="36" y="53"/>
                    <a:pt x="35" y="53"/>
                  </a:cubicBezTo>
                  <a:cubicBezTo>
                    <a:pt x="32" y="53"/>
                    <a:pt x="30" y="52"/>
                    <a:pt x="28" y="49"/>
                  </a:cubicBezTo>
                  <a:cubicBezTo>
                    <a:pt x="27" y="46"/>
                    <a:pt x="28" y="42"/>
                    <a:pt x="32" y="40"/>
                  </a:cubicBezTo>
                  <a:cubicBezTo>
                    <a:pt x="33" y="39"/>
                    <a:pt x="34" y="39"/>
                    <a:pt x="35" y="39"/>
                  </a:cubicBezTo>
                  <a:cubicBezTo>
                    <a:pt x="37" y="39"/>
                    <a:pt x="40" y="41"/>
                    <a:pt x="41" y="43"/>
                  </a:cubicBezTo>
                  <a:cubicBezTo>
                    <a:pt x="43" y="47"/>
                    <a:pt x="41" y="51"/>
                    <a:pt x="3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703"/>
            <p:cNvSpPr/>
            <p:nvPr/>
          </p:nvSpPr>
          <p:spPr bwMode="auto">
            <a:xfrm>
              <a:off x="7094539" y="1268414"/>
              <a:ext cx="141288" cy="223838"/>
            </a:xfrm>
            <a:custGeom>
              <a:avLst/>
              <a:gdLst>
                <a:gd name="T0" fmla="*/ 101 w 122"/>
                <a:gd name="T1" fmla="*/ 124 h 193"/>
                <a:gd name="T2" fmla="*/ 96 w 122"/>
                <a:gd name="T3" fmla="*/ 127 h 193"/>
                <a:gd name="T4" fmla="*/ 42 w 122"/>
                <a:gd name="T5" fmla="*/ 12 h 193"/>
                <a:gd name="T6" fmla="*/ 24 w 122"/>
                <a:gd name="T7" fmla="*/ 0 h 193"/>
                <a:gd name="T8" fmla="*/ 15 w 122"/>
                <a:gd name="T9" fmla="*/ 2 h 193"/>
                <a:gd name="T10" fmla="*/ 5 w 122"/>
                <a:gd name="T11" fmla="*/ 29 h 193"/>
                <a:gd name="T12" fmla="*/ 59 w 122"/>
                <a:gd name="T13" fmla="*/ 144 h 193"/>
                <a:gd name="T14" fmla="*/ 54 w 122"/>
                <a:gd name="T15" fmla="*/ 146 h 193"/>
                <a:gd name="T16" fmla="*/ 76 w 122"/>
                <a:gd name="T17" fmla="*/ 193 h 193"/>
                <a:gd name="T18" fmla="*/ 122 w 122"/>
                <a:gd name="T19" fmla="*/ 171 h 193"/>
                <a:gd name="T20" fmla="*/ 101 w 122"/>
                <a:gd name="T21" fmla="*/ 12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193">
                  <a:moveTo>
                    <a:pt x="101" y="124"/>
                  </a:moveTo>
                  <a:cubicBezTo>
                    <a:pt x="96" y="127"/>
                    <a:pt x="96" y="127"/>
                    <a:pt x="96" y="127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39" y="4"/>
                    <a:pt x="31" y="0"/>
                    <a:pt x="24" y="0"/>
                  </a:cubicBezTo>
                  <a:cubicBezTo>
                    <a:pt x="21" y="0"/>
                    <a:pt x="18" y="0"/>
                    <a:pt x="15" y="2"/>
                  </a:cubicBezTo>
                  <a:cubicBezTo>
                    <a:pt x="5" y="7"/>
                    <a:pt x="0" y="19"/>
                    <a:pt x="5" y="29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122" y="171"/>
                    <a:pt x="122" y="171"/>
                    <a:pt x="122" y="171"/>
                  </a:cubicBezTo>
                  <a:lnTo>
                    <a:pt x="101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704"/>
            <p:cNvSpPr/>
            <p:nvPr/>
          </p:nvSpPr>
          <p:spPr bwMode="auto">
            <a:xfrm>
              <a:off x="6931026" y="1404939"/>
              <a:ext cx="65088" cy="82550"/>
            </a:xfrm>
            <a:custGeom>
              <a:avLst/>
              <a:gdLst>
                <a:gd name="T0" fmla="*/ 41 w 56"/>
                <a:gd name="T1" fmla="*/ 32 h 71"/>
                <a:gd name="T2" fmla="*/ 30 w 56"/>
                <a:gd name="T3" fmla="*/ 32 h 71"/>
                <a:gd name="T4" fmla="*/ 30 w 56"/>
                <a:gd name="T5" fmla="*/ 11 h 71"/>
                <a:gd name="T6" fmla="*/ 42 w 56"/>
                <a:gd name="T7" fmla="*/ 11 h 71"/>
                <a:gd name="T8" fmla="*/ 42 w 56"/>
                <a:gd name="T9" fmla="*/ 31 h 71"/>
                <a:gd name="T10" fmla="*/ 44 w 56"/>
                <a:gd name="T11" fmla="*/ 29 h 71"/>
                <a:gd name="T12" fmla="*/ 45 w 56"/>
                <a:gd name="T13" fmla="*/ 27 h 71"/>
                <a:gd name="T14" fmla="*/ 51 w 56"/>
                <a:gd name="T15" fmla="*/ 9 h 71"/>
                <a:gd name="T16" fmla="*/ 56 w 56"/>
                <a:gd name="T17" fmla="*/ 0 h 71"/>
                <a:gd name="T18" fmla="*/ 0 w 56"/>
                <a:gd name="T19" fmla="*/ 0 h 71"/>
                <a:gd name="T20" fmla="*/ 0 w 56"/>
                <a:gd name="T21" fmla="*/ 71 h 71"/>
                <a:gd name="T22" fmla="*/ 10 w 56"/>
                <a:gd name="T23" fmla="*/ 71 h 71"/>
                <a:gd name="T24" fmla="*/ 41 w 56"/>
                <a:gd name="T25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71">
                  <a:moveTo>
                    <a:pt x="41" y="32"/>
                  </a:moveTo>
                  <a:cubicBezTo>
                    <a:pt x="30" y="32"/>
                    <a:pt x="30" y="32"/>
                    <a:pt x="30" y="32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3" y="30"/>
                    <a:pt x="44" y="29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6"/>
                    <a:pt x="54" y="3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6" y="54"/>
                    <a:pt x="29" y="40"/>
                    <a:pt x="4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705"/>
            <p:cNvSpPr/>
            <p:nvPr/>
          </p:nvSpPr>
          <p:spPr bwMode="auto">
            <a:xfrm>
              <a:off x="6935789" y="1454151"/>
              <a:ext cx="127000" cy="133350"/>
            </a:xfrm>
            <a:custGeom>
              <a:avLst/>
              <a:gdLst>
                <a:gd name="T0" fmla="*/ 95 w 110"/>
                <a:gd name="T1" fmla="*/ 18 h 115"/>
                <a:gd name="T2" fmla="*/ 63 w 110"/>
                <a:gd name="T3" fmla="*/ 1 h 115"/>
                <a:gd name="T4" fmla="*/ 55 w 110"/>
                <a:gd name="T5" fmla="*/ 1 h 115"/>
                <a:gd name="T6" fmla="*/ 24 w 110"/>
                <a:gd name="T7" fmla="*/ 53 h 115"/>
                <a:gd name="T8" fmla="*/ 2 w 110"/>
                <a:gd name="T9" fmla="*/ 98 h 115"/>
                <a:gd name="T10" fmla="*/ 32 w 110"/>
                <a:gd name="T11" fmla="*/ 112 h 115"/>
                <a:gd name="T12" fmla="*/ 42 w 110"/>
                <a:gd name="T13" fmla="*/ 110 h 115"/>
                <a:gd name="T14" fmla="*/ 95 w 110"/>
                <a:gd name="T15" fmla="*/ 1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115">
                  <a:moveTo>
                    <a:pt x="95" y="18"/>
                  </a:moveTo>
                  <a:cubicBezTo>
                    <a:pt x="86" y="6"/>
                    <a:pt x="75" y="2"/>
                    <a:pt x="63" y="1"/>
                  </a:cubicBezTo>
                  <a:cubicBezTo>
                    <a:pt x="60" y="0"/>
                    <a:pt x="58" y="0"/>
                    <a:pt x="55" y="1"/>
                  </a:cubicBezTo>
                  <a:cubicBezTo>
                    <a:pt x="47" y="5"/>
                    <a:pt x="16" y="26"/>
                    <a:pt x="24" y="53"/>
                  </a:cubicBezTo>
                  <a:cubicBezTo>
                    <a:pt x="35" y="92"/>
                    <a:pt x="8" y="96"/>
                    <a:pt x="2" y="98"/>
                  </a:cubicBezTo>
                  <a:cubicBezTo>
                    <a:pt x="0" y="100"/>
                    <a:pt x="11" y="115"/>
                    <a:pt x="32" y="112"/>
                  </a:cubicBezTo>
                  <a:cubicBezTo>
                    <a:pt x="35" y="112"/>
                    <a:pt x="38" y="111"/>
                    <a:pt x="42" y="110"/>
                  </a:cubicBezTo>
                  <a:cubicBezTo>
                    <a:pt x="69" y="100"/>
                    <a:pt x="110" y="63"/>
                    <a:pt x="9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706"/>
            <p:cNvSpPr/>
            <p:nvPr/>
          </p:nvSpPr>
          <p:spPr bwMode="auto">
            <a:xfrm>
              <a:off x="7004051" y="1260476"/>
              <a:ext cx="98425" cy="201613"/>
            </a:xfrm>
            <a:custGeom>
              <a:avLst/>
              <a:gdLst>
                <a:gd name="T0" fmla="*/ 82 w 84"/>
                <a:gd name="T1" fmla="*/ 18 h 174"/>
                <a:gd name="T2" fmla="*/ 74 w 84"/>
                <a:gd name="T3" fmla="*/ 1 h 174"/>
                <a:gd name="T4" fmla="*/ 68 w 84"/>
                <a:gd name="T5" fmla="*/ 1 h 174"/>
                <a:gd name="T6" fmla="*/ 57 w 84"/>
                <a:gd name="T7" fmla="*/ 9 h 174"/>
                <a:gd name="T8" fmla="*/ 19 w 84"/>
                <a:gd name="T9" fmla="*/ 127 h 174"/>
                <a:gd name="T10" fmla="*/ 6 w 84"/>
                <a:gd name="T11" fmla="*/ 140 h 174"/>
                <a:gd name="T12" fmla="*/ 0 w 84"/>
                <a:gd name="T13" fmla="*/ 158 h 174"/>
                <a:gd name="T14" fmla="*/ 5 w 84"/>
                <a:gd name="T15" fmla="*/ 158 h 174"/>
                <a:gd name="T16" fmla="*/ 39 w 84"/>
                <a:gd name="T17" fmla="*/ 174 h 174"/>
                <a:gd name="T18" fmla="*/ 46 w 84"/>
                <a:gd name="T19" fmla="*/ 153 h 174"/>
                <a:gd name="T20" fmla="*/ 44 w 84"/>
                <a:gd name="T21" fmla="*/ 135 h 174"/>
                <a:gd name="T22" fmla="*/ 82 w 84"/>
                <a:gd name="T23" fmla="*/ 1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74">
                  <a:moveTo>
                    <a:pt x="82" y="18"/>
                  </a:moveTo>
                  <a:cubicBezTo>
                    <a:pt x="84" y="11"/>
                    <a:pt x="81" y="3"/>
                    <a:pt x="74" y="1"/>
                  </a:cubicBezTo>
                  <a:cubicBezTo>
                    <a:pt x="72" y="0"/>
                    <a:pt x="70" y="0"/>
                    <a:pt x="68" y="1"/>
                  </a:cubicBezTo>
                  <a:cubicBezTo>
                    <a:pt x="63" y="1"/>
                    <a:pt x="59" y="4"/>
                    <a:pt x="57" y="9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13" y="129"/>
                    <a:pt x="8" y="134"/>
                    <a:pt x="6" y="140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" y="158"/>
                    <a:pt x="3" y="158"/>
                    <a:pt x="5" y="158"/>
                  </a:cubicBezTo>
                  <a:cubicBezTo>
                    <a:pt x="17" y="159"/>
                    <a:pt x="29" y="163"/>
                    <a:pt x="39" y="174"/>
                  </a:cubicBezTo>
                  <a:cubicBezTo>
                    <a:pt x="46" y="153"/>
                    <a:pt x="46" y="153"/>
                    <a:pt x="46" y="153"/>
                  </a:cubicBezTo>
                  <a:cubicBezTo>
                    <a:pt x="48" y="147"/>
                    <a:pt x="47" y="140"/>
                    <a:pt x="44" y="135"/>
                  </a:cubicBezTo>
                  <a:lnTo>
                    <a:pt x="8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707"/>
            <p:cNvSpPr/>
            <p:nvPr/>
          </p:nvSpPr>
          <p:spPr bwMode="auto">
            <a:xfrm>
              <a:off x="6262689" y="3943351"/>
              <a:ext cx="136525" cy="306388"/>
            </a:xfrm>
            <a:custGeom>
              <a:avLst/>
              <a:gdLst>
                <a:gd name="T0" fmla="*/ 63 w 117"/>
                <a:gd name="T1" fmla="*/ 0 h 263"/>
                <a:gd name="T2" fmla="*/ 0 w 117"/>
                <a:gd name="T3" fmla="*/ 73 h 263"/>
                <a:gd name="T4" fmla="*/ 9 w 117"/>
                <a:gd name="T5" fmla="*/ 168 h 263"/>
                <a:gd name="T6" fmla="*/ 9 w 117"/>
                <a:gd name="T7" fmla="*/ 219 h 263"/>
                <a:gd name="T8" fmla="*/ 53 w 117"/>
                <a:gd name="T9" fmla="*/ 263 h 263"/>
                <a:gd name="T10" fmla="*/ 97 w 117"/>
                <a:gd name="T11" fmla="*/ 219 h 263"/>
                <a:gd name="T12" fmla="*/ 91 w 117"/>
                <a:gd name="T13" fmla="*/ 163 h 263"/>
                <a:gd name="T14" fmla="*/ 117 w 117"/>
                <a:gd name="T15" fmla="*/ 63 h 263"/>
                <a:gd name="T16" fmla="*/ 63 w 117"/>
                <a:gd name="T1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263">
                  <a:moveTo>
                    <a:pt x="63" y="0"/>
                  </a:moveTo>
                  <a:cubicBezTo>
                    <a:pt x="17" y="0"/>
                    <a:pt x="0" y="48"/>
                    <a:pt x="0" y="73"/>
                  </a:cubicBezTo>
                  <a:cubicBezTo>
                    <a:pt x="0" y="88"/>
                    <a:pt x="3" y="128"/>
                    <a:pt x="9" y="168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9" y="244"/>
                    <a:pt x="29" y="263"/>
                    <a:pt x="53" y="263"/>
                  </a:cubicBezTo>
                  <a:cubicBezTo>
                    <a:pt x="77" y="263"/>
                    <a:pt x="96" y="246"/>
                    <a:pt x="97" y="219"/>
                  </a:cubicBezTo>
                  <a:cubicBezTo>
                    <a:pt x="98" y="209"/>
                    <a:pt x="95" y="187"/>
                    <a:pt x="91" y="163"/>
                  </a:cubicBezTo>
                  <a:cubicBezTo>
                    <a:pt x="92" y="117"/>
                    <a:pt x="117" y="119"/>
                    <a:pt x="117" y="63"/>
                  </a:cubicBezTo>
                  <a:cubicBezTo>
                    <a:pt x="117" y="29"/>
                    <a:pt x="9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708"/>
            <p:cNvSpPr/>
            <p:nvPr/>
          </p:nvSpPr>
          <p:spPr bwMode="auto">
            <a:xfrm>
              <a:off x="6461126" y="3943351"/>
              <a:ext cx="136525" cy="306388"/>
            </a:xfrm>
            <a:custGeom>
              <a:avLst/>
              <a:gdLst>
                <a:gd name="T0" fmla="*/ 54 w 117"/>
                <a:gd name="T1" fmla="*/ 0 h 263"/>
                <a:gd name="T2" fmla="*/ 0 w 117"/>
                <a:gd name="T3" fmla="*/ 63 h 263"/>
                <a:gd name="T4" fmla="*/ 26 w 117"/>
                <a:gd name="T5" fmla="*/ 163 h 263"/>
                <a:gd name="T6" fmla="*/ 20 w 117"/>
                <a:gd name="T7" fmla="*/ 219 h 263"/>
                <a:gd name="T8" fmla="*/ 64 w 117"/>
                <a:gd name="T9" fmla="*/ 263 h 263"/>
                <a:gd name="T10" fmla="*/ 108 w 117"/>
                <a:gd name="T11" fmla="*/ 219 h 263"/>
                <a:gd name="T12" fmla="*/ 108 w 117"/>
                <a:gd name="T13" fmla="*/ 168 h 263"/>
                <a:gd name="T14" fmla="*/ 117 w 117"/>
                <a:gd name="T15" fmla="*/ 73 h 263"/>
                <a:gd name="T16" fmla="*/ 54 w 117"/>
                <a:gd name="T17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263">
                  <a:moveTo>
                    <a:pt x="54" y="0"/>
                  </a:moveTo>
                  <a:cubicBezTo>
                    <a:pt x="19" y="0"/>
                    <a:pt x="0" y="29"/>
                    <a:pt x="0" y="63"/>
                  </a:cubicBezTo>
                  <a:cubicBezTo>
                    <a:pt x="0" y="119"/>
                    <a:pt x="25" y="117"/>
                    <a:pt x="26" y="163"/>
                  </a:cubicBezTo>
                  <a:cubicBezTo>
                    <a:pt x="22" y="187"/>
                    <a:pt x="19" y="209"/>
                    <a:pt x="20" y="219"/>
                  </a:cubicBezTo>
                  <a:cubicBezTo>
                    <a:pt x="21" y="246"/>
                    <a:pt x="39" y="263"/>
                    <a:pt x="64" y="263"/>
                  </a:cubicBezTo>
                  <a:cubicBezTo>
                    <a:pt x="88" y="263"/>
                    <a:pt x="108" y="244"/>
                    <a:pt x="108" y="219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14" y="128"/>
                    <a:pt x="117" y="88"/>
                    <a:pt x="117" y="73"/>
                  </a:cubicBezTo>
                  <a:cubicBezTo>
                    <a:pt x="117" y="48"/>
                    <a:pt x="100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709"/>
            <p:cNvSpPr>
              <a:spLocks noEditPoints="1"/>
            </p:cNvSpPr>
            <p:nvPr/>
          </p:nvSpPr>
          <p:spPr bwMode="auto">
            <a:xfrm>
              <a:off x="5680076" y="3930651"/>
              <a:ext cx="160338" cy="334963"/>
            </a:xfrm>
            <a:custGeom>
              <a:avLst/>
              <a:gdLst>
                <a:gd name="T0" fmla="*/ 63 w 138"/>
                <a:gd name="T1" fmla="*/ 273 h 288"/>
                <a:gd name="T2" fmla="*/ 76 w 138"/>
                <a:gd name="T3" fmla="*/ 271 h 288"/>
                <a:gd name="T4" fmla="*/ 63 w 138"/>
                <a:gd name="T5" fmla="*/ 288 h 288"/>
                <a:gd name="T6" fmla="*/ 34 w 138"/>
                <a:gd name="T7" fmla="*/ 259 h 288"/>
                <a:gd name="T8" fmla="*/ 40 w 138"/>
                <a:gd name="T9" fmla="*/ 283 h 288"/>
                <a:gd name="T10" fmla="*/ 87 w 138"/>
                <a:gd name="T11" fmla="*/ 265 h 288"/>
                <a:gd name="T12" fmla="*/ 111 w 138"/>
                <a:gd name="T13" fmla="*/ 259 h 288"/>
                <a:gd name="T14" fmla="*/ 96 w 138"/>
                <a:gd name="T15" fmla="*/ 278 h 288"/>
                <a:gd name="T16" fmla="*/ 10 w 138"/>
                <a:gd name="T17" fmla="*/ 230 h 288"/>
                <a:gd name="T18" fmla="*/ 27 w 138"/>
                <a:gd name="T19" fmla="*/ 248 h 288"/>
                <a:gd name="T20" fmla="*/ 10 w 138"/>
                <a:gd name="T21" fmla="*/ 235 h 288"/>
                <a:gd name="T22" fmla="*/ 116 w 138"/>
                <a:gd name="T23" fmla="*/ 242 h 288"/>
                <a:gd name="T24" fmla="*/ 102 w 138"/>
                <a:gd name="T25" fmla="*/ 235 h 288"/>
                <a:gd name="T26" fmla="*/ 101 w 138"/>
                <a:gd name="T27" fmla="*/ 222 h 288"/>
                <a:gd name="T28" fmla="*/ 117 w 138"/>
                <a:gd name="T29" fmla="*/ 233 h 288"/>
                <a:gd name="T30" fmla="*/ 117 w 138"/>
                <a:gd name="T31" fmla="*/ 235 h 288"/>
                <a:gd name="T32" fmla="*/ 101 w 138"/>
                <a:gd name="T33" fmla="*/ 240 h 288"/>
                <a:gd name="T34" fmla="*/ 25 w 138"/>
                <a:gd name="T35" fmla="*/ 195 h 288"/>
                <a:gd name="T36" fmla="*/ 97 w 138"/>
                <a:gd name="T37" fmla="*/ 187 h 288"/>
                <a:gd name="T38" fmla="*/ 115 w 138"/>
                <a:gd name="T39" fmla="*/ 205 h 288"/>
                <a:gd name="T40" fmla="*/ 7 w 138"/>
                <a:gd name="T41" fmla="*/ 160 h 288"/>
                <a:gd name="T42" fmla="*/ 25 w 138"/>
                <a:gd name="T43" fmla="*/ 178 h 288"/>
                <a:gd name="T44" fmla="*/ 95 w 138"/>
                <a:gd name="T45" fmla="*/ 170 h 288"/>
                <a:gd name="T46" fmla="*/ 114 w 138"/>
                <a:gd name="T47" fmla="*/ 153 h 288"/>
                <a:gd name="T48" fmla="*/ 95 w 138"/>
                <a:gd name="T49" fmla="*/ 170 h 288"/>
                <a:gd name="T50" fmla="*/ 18 w 138"/>
                <a:gd name="T51" fmla="*/ 123 h 288"/>
                <a:gd name="T52" fmla="*/ 5 w 138"/>
                <a:gd name="T53" fmla="*/ 145 h 288"/>
                <a:gd name="T54" fmla="*/ 115 w 138"/>
                <a:gd name="T55" fmla="*/ 115 h 288"/>
                <a:gd name="T56" fmla="*/ 119 w 138"/>
                <a:gd name="T57" fmla="*/ 140 h 288"/>
                <a:gd name="T58" fmla="*/ 0 w 138"/>
                <a:gd name="T59" fmla="*/ 88 h 288"/>
                <a:gd name="T60" fmla="*/ 17 w 138"/>
                <a:gd name="T61" fmla="*/ 108 h 288"/>
                <a:gd name="T62" fmla="*/ 119 w 138"/>
                <a:gd name="T63" fmla="*/ 102 h 288"/>
                <a:gd name="T64" fmla="*/ 137 w 138"/>
                <a:gd name="T65" fmla="*/ 85 h 288"/>
                <a:gd name="T66" fmla="*/ 119 w 138"/>
                <a:gd name="T67" fmla="*/ 102 h 288"/>
                <a:gd name="T68" fmla="*/ 6 w 138"/>
                <a:gd name="T69" fmla="*/ 51 h 288"/>
                <a:gd name="T70" fmla="*/ 16 w 138"/>
                <a:gd name="T71" fmla="*/ 74 h 288"/>
                <a:gd name="T72" fmla="*/ 120 w 138"/>
                <a:gd name="T73" fmla="*/ 54 h 288"/>
                <a:gd name="T74" fmla="*/ 138 w 138"/>
                <a:gd name="T75" fmla="*/ 73 h 288"/>
                <a:gd name="T76" fmla="*/ 122 w 138"/>
                <a:gd name="T77" fmla="*/ 73 h 288"/>
                <a:gd name="T78" fmla="*/ 6 w 138"/>
                <a:gd name="T79" fmla="*/ 51 h 288"/>
                <a:gd name="T80" fmla="*/ 13 w 138"/>
                <a:gd name="T81" fmla="*/ 36 h 288"/>
                <a:gd name="T82" fmla="*/ 38 w 138"/>
                <a:gd name="T83" fmla="*/ 29 h 288"/>
                <a:gd name="T84" fmla="*/ 13 w 138"/>
                <a:gd name="T85" fmla="*/ 36 h 288"/>
                <a:gd name="T86" fmla="*/ 130 w 138"/>
                <a:gd name="T87" fmla="*/ 35 h 288"/>
                <a:gd name="T88" fmla="*/ 106 w 138"/>
                <a:gd name="T89" fmla="*/ 27 h 288"/>
                <a:gd name="T90" fmla="*/ 63 w 138"/>
                <a:gd name="T91" fmla="*/ 0 h 288"/>
                <a:gd name="T92" fmla="*/ 48 w 138"/>
                <a:gd name="T93" fmla="*/ 21 h 288"/>
                <a:gd name="T94" fmla="*/ 80 w 138"/>
                <a:gd name="T95" fmla="*/ 0 h 288"/>
                <a:gd name="T96" fmla="*/ 95 w 138"/>
                <a:gd name="T97" fmla="*/ 2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8" h="288">
                  <a:moveTo>
                    <a:pt x="57" y="288"/>
                  </a:moveTo>
                  <a:cubicBezTo>
                    <a:pt x="59" y="273"/>
                    <a:pt x="59" y="273"/>
                    <a:pt x="59" y="273"/>
                  </a:cubicBezTo>
                  <a:cubicBezTo>
                    <a:pt x="60" y="273"/>
                    <a:pt x="62" y="273"/>
                    <a:pt x="63" y="273"/>
                  </a:cubicBezTo>
                  <a:cubicBezTo>
                    <a:pt x="63" y="273"/>
                    <a:pt x="63" y="273"/>
                    <a:pt x="63" y="273"/>
                  </a:cubicBezTo>
                  <a:cubicBezTo>
                    <a:pt x="68" y="273"/>
                    <a:pt x="72" y="272"/>
                    <a:pt x="76" y="271"/>
                  </a:cubicBezTo>
                  <a:cubicBezTo>
                    <a:pt x="76" y="271"/>
                    <a:pt x="76" y="271"/>
                    <a:pt x="76" y="271"/>
                  </a:cubicBezTo>
                  <a:cubicBezTo>
                    <a:pt x="80" y="286"/>
                    <a:pt x="80" y="286"/>
                    <a:pt x="80" y="286"/>
                  </a:cubicBezTo>
                  <a:cubicBezTo>
                    <a:pt x="75" y="287"/>
                    <a:pt x="69" y="288"/>
                    <a:pt x="63" y="288"/>
                  </a:cubicBezTo>
                  <a:cubicBezTo>
                    <a:pt x="63" y="288"/>
                    <a:pt x="63" y="288"/>
                    <a:pt x="63" y="288"/>
                  </a:cubicBezTo>
                  <a:cubicBezTo>
                    <a:pt x="61" y="288"/>
                    <a:pt x="59" y="288"/>
                    <a:pt x="57" y="288"/>
                  </a:cubicBezTo>
                  <a:close/>
                  <a:moveTo>
                    <a:pt x="22" y="268"/>
                  </a:moveTo>
                  <a:cubicBezTo>
                    <a:pt x="34" y="259"/>
                    <a:pt x="34" y="259"/>
                    <a:pt x="34" y="259"/>
                  </a:cubicBezTo>
                  <a:cubicBezTo>
                    <a:pt x="37" y="263"/>
                    <a:pt x="42" y="267"/>
                    <a:pt x="47" y="269"/>
                  </a:cubicBezTo>
                  <a:cubicBezTo>
                    <a:pt x="47" y="269"/>
                    <a:pt x="47" y="269"/>
                    <a:pt x="47" y="269"/>
                  </a:cubicBezTo>
                  <a:cubicBezTo>
                    <a:pt x="40" y="283"/>
                    <a:pt x="40" y="283"/>
                    <a:pt x="40" y="283"/>
                  </a:cubicBezTo>
                  <a:cubicBezTo>
                    <a:pt x="33" y="280"/>
                    <a:pt x="27" y="274"/>
                    <a:pt x="22" y="268"/>
                  </a:cubicBezTo>
                  <a:close/>
                  <a:moveTo>
                    <a:pt x="96" y="278"/>
                  </a:moveTo>
                  <a:cubicBezTo>
                    <a:pt x="87" y="265"/>
                    <a:pt x="87" y="265"/>
                    <a:pt x="87" y="265"/>
                  </a:cubicBezTo>
                  <a:cubicBezTo>
                    <a:pt x="91" y="262"/>
                    <a:pt x="95" y="258"/>
                    <a:pt x="97" y="253"/>
                  </a:cubicBezTo>
                  <a:cubicBezTo>
                    <a:pt x="97" y="253"/>
                    <a:pt x="97" y="253"/>
                    <a:pt x="97" y="253"/>
                  </a:cubicBezTo>
                  <a:cubicBezTo>
                    <a:pt x="111" y="259"/>
                    <a:pt x="111" y="259"/>
                    <a:pt x="111" y="259"/>
                  </a:cubicBezTo>
                  <a:cubicBezTo>
                    <a:pt x="108" y="267"/>
                    <a:pt x="102" y="273"/>
                    <a:pt x="96" y="278"/>
                  </a:cubicBezTo>
                  <a:cubicBezTo>
                    <a:pt x="96" y="278"/>
                    <a:pt x="96" y="278"/>
                    <a:pt x="96" y="278"/>
                  </a:cubicBezTo>
                  <a:cubicBezTo>
                    <a:pt x="96" y="278"/>
                    <a:pt x="96" y="278"/>
                    <a:pt x="96" y="278"/>
                  </a:cubicBezTo>
                  <a:close/>
                  <a:moveTo>
                    <a:pt x="10" y="235"/>
                  </a:moveTo>
                  <a:cubicBezTo>
                    <a:pt x="10" y="230"/>
                    <a:pt x="10" y="230"/>
                    <a:pt x="10" y="230"/>
                  </a:cubicBezTo>
                  <a:cubicBezTo>
                    <a:pt x="10" y="230"/>
                    <a:pt x="10" y="230"/>
                    <a:pt x="10" y="230"/>
                  </a:cubicBezTo>
                  <a:cubicBezTo>
                    <a:pt x="25" y="230"/>
                    <a:pt x="25" y="230"/>
                    <a:pt x="25" y="230"/>
                  </a:cubicBezTo>
                  <a:cubicBezTo>
                    <a:pt x="25" y="235"/>
                    <a:pt x="25" y="235"/>
                    <a:pt x="25" y="235"/>
                  </a:cubicBezTo>
                  <a:cubicBezTo>
                    <a:pt x="25" y="239"/>
                    <a:pt x="26" y="244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11" y="247"/>
                    <a:pt x="10" y="241"/>
                    <a:pt x="10" y="235"/>
                  </a:cubicBezTo>
                  <a:close/>
                  <a:moveTo>
                    <a:pt x="116" y="242"/>
                  </a:moveTo>
                  <a:cubicBezTo>
                    <a:pt x="116" y="242"/>
                    <a:pt x="116" y="242"/>
                    <a:pt x="116" y="242"/>
                  </a:cubicBezTo>
                  <a:cubicBezTo>
                    <a:pt x="116" y="242"/>
                    <a:pt x="116" y="242"/>
                    <a:pt x="116" y="242"/>
                  </a:cubicBezTo>
                  <a:close/>
                  <a:moveTo>
                    <a:pt x="101" y="240"/>
                  </a:moveTo>
                  <a:cubicBezTo>
                    <a:pt x="101" y="238"/>
                    <a:pt x="102" y="236"/>
                    <a:pt x="102" y="235"/>
                  </a:cubicBezTo>
                  <a:cubicBezTo>
                    <a:pt x="102" y="235"/>
                    <a:pt x="102" y="235"/>
                    <a:pt x="102" y="235"/>
                  </a:cubicBezTo>
                  <a:cubicBezTo>
                    <a:pt x="102" y="234"/>
                    <a:pt x="102" y="233"/>
                    <a:pt x="102" y="233"/>
                  </a:cubicBezTo>
                  <a:cubicBezTo>
                    <a:pt x="102" y="233"/>
                    <a:pt x="102" y="233"/>
                    <a:pt x="102" y="233"/>
                  </a:cubicBezTo>
                  <a:cubicBezTo>
                    <a:pt x="102" y="230"/>
                    <a:pt x="101" y="226"/>
                    <a:pt x="101" y="222"/>
                  </a:cubicBezTo>
                  <a:cubicBezTo>
                    <a:pt x="101" y="222"/>
                    <a:pt x="101" y="222"/>
                    <a:pt x="101" y="222"/>
                  </a:cubicBezTo>
                  <a:cubicBezTo>
                    <a:pt x="116" y="220"/>
                    <a:pt x="116" y="220"/>
                    <a:pt x="116" y="220"/>
                  </a:cubicBezTo>
                  <a:cubicBezTo>
                    <a:pt x="117" y="225"/>
                    <a:pt x="117" y="229"/>
                    <a:pt x="117" y="233"/>
                  </a:cubicBezTo>
                  <a:cubicBezTo>
                    <a:pt x="117" y="233"/>
                    <a:pt x="117" y="233"/>
                    <a:pt x="117" y="233"/>
                  </a:cubicBezTo>
                  <a:cubicBezTo>
                    <a:pt x="117" y="233"/>
                    <a:pt x="117" y="234"/>
                    <a:pt x="117" y="235"/>
                  </a:cubicBezTo>
                  <a:cubicBezTo>
                    <a:pt x="117" y="235"/>
                    <a:pt x="117" y="235"/>
                    <a:pt x="117" y="235"/>
                  </a:cubicBezTo>
                  <a:cubicBezTo>
                    <a:pt x="117" y="238"/>
                    <a:pt x="117" y="240"/>
                    <a:pt x="116" y="242"/>
                  </a:cubicBezTo>
                  <a:cubicBezTo>
                    <a:pt x="116" y="242"/>
                    <a:pt x="116" y="242"/>
                    <a:pt x="116" y="242"/>
                  </a:cubicBezTo>
                  <a:cubicBezTo>
                    <a:pt x="101" y="240"/>
                    <a:pt x="101" y="240"/>
                    <a:pt x="101" y="240"/>
                  </a:cubicBezTo>
                  <a:close/>
                  <a:moveTo>
                    <a:pt x="10" y="215"/>
                  </a:moveTo>
                  <a:cubicBezTo>
                    <a:pt x="10" y="195"/>
                    <a:pt x="10" y="195"/>
                    <a:pt x="10" y="195"/>
                  </a:cubicBezTo>
                  <a:cubicBezTo>
                    <a:pt x="25" y="195"/>
                    <a:pt x="25" y="195"/>
                    <a:pt x="25" y="195"/>
                  </a:cubicBezTo>
                  <a:cubicBezTo>
                    <a:pt x="25" y="215"/>
                    <a:pt x="25" y="215"/>
                    <a:pt x="25" y="215"/>
                  </a:cubicBezTo>
                  <a:cubicBezTo>
                    <a:pt x="10" y="215"/>
                    <a:pt x="10" y="215"/>
                    <a:pt x="10" y="215"/>
                  </a:cubicBezTo>
                  <a:close/>
                  <a:moveTo>
                    <a:pt x="97" y="187"/>
                  </a:moveTo>
                  <a:cubicBezTo>
                    <a:pt x="112" y="185"/>
                    <a:pt x="112" y="185"/>
                    <a:pt x="112" y="185"/>
                  </a:cubicBezTo>
                  <a:cubicBezTo>
                    <a:pt x="113" y="192"/>
                    <a:pt x="114" y="199"/>
                    <a:pt x="115" y="205"/>
                  </a:cubicBezTo>
                  <a:cubicBezTo>
                    <a:pt x="115" y="205"/>
                    <a:pt x="115" y="205"/>
                    <a:pt x="115" y="205"/>
                  </a:cubicBezTo>
                  <a:cubicBezTo>
                    <a:pt x="99" y="207"/>
                    <a:pt x="99" y="207"/>
                    <a:pt x="99" y="207"/>
                  </a:cubicBezTo>
                  <a:cubicBezTo>
                    <a:pt x="99" y="201"/>
                    <a:pt x="98" y="194"/>
                    <a:pt x="97" y="187"/>
                  </a:cubicBezTo>
                  <a:close/>
                  <a:moveTo>
                    <a:pt x="7" y="160"/>
                  </a:moveTo>
                  <a:cubicBezTo>
                    <a:pt x="22" y="158"/>
                    <a:pt x="22" y="158"/>
                    <a:pt x="22" y="158"/>
                  </a:cubicBezTo>
                  <a:cubicBezTo>
                    <a:pt x="23" y="165"/>
                    <a:pt x="24" y="172"/>
                    <a:pt x="25" y="178"/>
                  </a:cubicBezTo>
                  <a:cubicBezTo>
                    <a:pt x="25" y="178"/>
                    <a:pt x="25" y="178"/>
                    <a:pt x="25" y="178"/>
                  </a:cubicBezTo>
                  <a:cubicBezTo>
                    <a:pt x="10" y="181"/>
                    <a:pt x="10" y="181"/>
                    <a:pt x="10" y="181"/>
                  </a:cubicBezTo>
                  <a:cubicBezTo>
                    <a:pt x="9" y="174"/>
                    <a:pt x="8" y="167"/>
                    <a:pt x="7" y="160"/>
                  </a:cubicBezTo>
                  <a:close/>
                  <a:moveTo>
                    <a:pt x="95" y="170"/>
                  </a:moveTo>
                  <a:cubicBezTo>
                    <a:pt x="96" y="162"/>
                    <a:pt x="97" y="154"/>
                    <a:pt x="99" y="148"/>
                  </a:cubicBezTo>
                  <a:cubicBezTo>
                    <a:pt x="99" y="148"/>
                    <a:pt x="99" y="148"/>
                    <a:pt x="99" y="148"/>
                  </a:cubicBezTo>
                  <a:cubicBezTo>
                    <a:pt x="114" y="153"/>
                    <a:pt x="114" y="153"/>
                    <a:pt x="114" y="153"/>
                  </a:cubicBezTo>
                  <a:cubicBezTo>
                    <a:pt x="112" y="158"/>
                    <a:pt x="111" y="164"/>
                    <a:pt x="111" y="171"/>
                  </a:cubicBezTo>
                  <a:cubicBezTo>
                    <a:pt x="111" y="171"/>
                    <a:pt x="111" y="171"/>
                    <a:pt x="111" y="171"/>
                  </a:cubicBezTo>
                  <a:cubicBezTo>
                    <a:pt x="95" y="170"/>
                    <a:pt x="95" y="170"/>
                    <a:pt x="95" y="170"/>
                  </a:cubicBezTo>
                  <a:close/>
                  <a:moveTo>
                    <a:pt x="3" y="124"/>
                  </a:moveTo>
                  <a:cubicBezTo>
                    <a:pt x="3" y="124"/>
                    <a:pt x="3" y="124"/>
                    <a:pt x="3" y="124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19" y="129"/>
                    <a:pt x="19" y="136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5" y="145"/>
                    <a:pt x="5" y="145"/>
                    <a:pt x="5" y="145"/>
                  </a:cubicBezTo>
                  <a:cubicBezTo>
                    <a:pt x="4" y="138"/>
                    <a:pt x="3" y="131"/>
                    <a:pt x="3" y="124"/>
                  </a:cubicBezTo>
                  <a:close/>
                  <a:moveTo>
                    <a:pt x="106" y="133"/>
                  </a:moveTo>
                  <a:cubicBezTo>
                    <a:pt x="109" y="127"/>
                    <a:pt x="112" y="122"/>
                    <a:pt x="115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6" y="129"/>
                    <a:pt x="122" y="134"/>
                    <a:pt x="119" y="140"/>
                  </a:cubicBezTo>
                  <a:cubicBezTo>
                    <a:pt x="119" y="140"/>
                    <a:pt x="119" y="140"/>
                    <a:pt x="119" y="140"/>
                  </a:cubicBezTo>
                  <a:cubicBezTo>
                    <a:pt x="106" y="133"/>
                    <a:pt x="106" y="133"/>
                    <a:pt x="106" y="133"/>
                  </a:cubicBezTo>
                  <a:close/>
                  <a:moveTo>
                    <a:pt x="0" y="88"/>
                  </a:moveTo>
                  <a:cubicBezTo>
                    <a:pt x="16" y="88"/>
                    <a:pt x="16" y="88"/>
                    <a:pt x="16" y="88"/>
                  </a:cubicBezTo>
                  <a:cubicBezTo>
                    <a:pt x="16" y="93"/>
                    <a:pt x="16" y="100"/>
                    <a:pt x="17" y="108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1" y="101"/>
                    <a:pt x="1" y="94"/>
                    <a:pt x="0" y="88"/>
                  </a:cubicBezTo>
                  <a:close/>
                  <a:moveTo>
                    <a:pt x="119" y="102"/>
                  </a:moveTo>
                  <a:cubicBezTo>
                    <a:pt x="121" y="97"/>
                    <a:pt x="122" y="91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37" y="85"/>
                    <a:pt x="137" y="85"/>
                    <a:pt x="137" y="85"/>
                  </a:cubicBezTo>
                  <a:cubicBezTo>
                    <a:pt x="137" y="93"/>
                    <a:pt x="136" y="100"/>
                    <a:pt x="134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19" y="102"/>
                    <a:pt x="119" y="102"/>
                    <a:pt x="119" y="102"/>
                  </a:cubicBezTo>
                  <a:close/>
                  <a:moveTo>
                    <a:pt x="1" y="72"/>
                  </a:moveTo>
                  <a:cubicBezTo>
                    <a:pt x="2" y="65"/>
                    <a:pt x="4" y="58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8" y="62"/>
                    <a:pt x="17" y="68"/>
                    <a:pt x="16" y="74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" y="72"/>
                    <a:pt x="1" y="72"/>
                    <a:pt x="1" y="72"/>
                  </a:cubicBezTo>
                  <a:close/>
                  <a:moveTo>
                    <a:pt x="122" y="73"/>
                  </a:moveTo>
                  <a:cubicBezTo>
                    <a:pt x="122" y="66"/>
                    <a:pt x="122" y="60"/>
                    <a:pt x="120" y="54"/>
                  </a:cubicBezTo>
                  <a:cubicBezTo>
                    <a:pt x="120" y="54"/>
                    <a:pt x="120" y="54"/>
                    <a:pt x="120" y="54"/>
                  </a:cubicBezTo>
                  <a:cubicBezTo>
                    <a:pt x="135" y="51"/>
                    <a:pt x="135" y="51"/>
                    <a:pt x="135" y="51"/>
                  </a:cubicBezTo>
                  <a:cubicBezTo>
                    <a:pt x="137" y="58"/>
                    <a:pt x="138" y="65"/>
                    <a:pt x="138" y="73"/>
                  </a:cubicBezTo>
                  <a:cubicBezTo>
                    <a:pt x="138" y="73"/>
                    <a:pt x="138" y="73"/>
                    <a:pt x="138" y="73"/>
                  </a:cubicBezTo>
                  <a:cubicBezTo>
                    <a:pt x="138" y="73"/>
                    <a:pt x="138" y="73"/>
                    <a:pt x="138" y="73"/>
                  </a:cubicBezTo>
                  <a:cubicBezTo>
                    <a:pt x="122" y="73"/>
                    <a:pt x="122" y="73"/>
                    <a:pt x="122" y="73"/>
                  </a:cubicBezTo>
                  <a:close/>
                  <a:moveTo>
                    <a:pt x="6" y="51"/>
                  </a:move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lose/>
                  <a:moveTo>
                    <a:pt x="13" y="36"/>
                  </a:moveTo>
                  <a:cubicBezTo>
                    <a:pt x="17" y="29"/>
                    <a:pt x="22" y="23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3" y="33"/>
                    <a:pt x="30" y="38"/>
                    <a:pt x="27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13" y="36"/>
                    <a:pt x="13" y="36"/>
                    <a:pt x="13" y="36"/>
                  </a:cubicBezTo>
                  <a:close/>
                  <a:moveTo>
                    <a:pt x="106" y="27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22" y="21"/>
                    <a:pt x="126" y="28"/>
                    <a:pt x="130" y="35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16" y="41"/>
                    <a:pt x="116" y="41"/>
                    <a:pt x="116" y="41"/>
                  </a:cubicBezTo>
                  <a:cubicBezTo>
                    <a:pt x="113" y="36"/>
                    <a:pt x="110" y="31"/>
                    <a:pt x="106" y="27"/>
                  </a:cubicBezTo>
                  <a:close/>
                  <a:moveTo>
                    <a:pt x="41" y="8"/>
                  </a:moveTo>
                  <a:cubicBezTo>
                    <a:pt x="47" y="4"/>
                    <a:pt x="55" y="2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59" y="16"/>
                    <a:pt x="53" y="18"/>
                    <a:pt x="48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1" y="8"/>
                    <a:pt x="41" y="8"/>
                    <a:pt x="41" y="8"/>
                  </a:cubicBezTo>
                  <a:close/>
                  <a:moveTo>
                    <a:pt x="78" y="15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8" y="1"/>
                    <a:pt x="95" y="3"/>
                    <a:pt x="102" y="6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95" y="20"/>
                    <a:pt x="95" y="20"/>
                    <a:pt x="95" y="20"/>
                  </a:cubicBezTo>
                  <a:cubicBezTo>
                    <a:pt x="90" y="17"/>
                    <a:pt x="85" y="16"/>
                    <a:pt x="7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710"/>
            <p:cNvSpPr>
              <a:spLocks noEditPoints="1"/>
            </p:cNvSpPr>
            <p:nvPr/>
          </p:nvSpPr>
          <p:spPr bwMode="auto">
            <a:xfrm>
              <a:off x="4922839" y="3941764"/>
              <a:ext cx="165100" cy="307975"/>
            </a:xfrm>
            <a:custGeom>
              <a:avLst/>
              <a:gdLst>
                <a:gd name="T0" fmla="*/ 94 w 142"/>
                <a:gd name="T1" fmla="*/ 8 h 266"/>
                <a:gd name="T2" fmla="*/ 20 w 142"/>
                <a:gd name="T3" fmla="*/ 67 h 266"/>
                <a:gd name="T4" fmla="*/ 13 w 142"/>
                <a:gd name="T5" fmla="*/ 161 h 266"/>
                <a:gd name="T6" fmla="*/ 4 w 142"/>
                <a:gd name="T7" fmla="*/ 212 h 266"/>
                <a:gd name="T8" fmla="*/ 40 w 142"/>
                <a:gd name="T9" fmla="*/ 262 h 266"/>
                <a:gd name="T10" fmla="*/ 90 w 142"/>
                <a:gd name="T11" fmla="*/ 227 h 266"/>
                <a:gd name="T12" fmla="*/ 94 w 142"/>
                <a:gd name="T13" fmla="*/ 171 h 266"/>
                <a:gd name="T14" fmla="*/ 136 w 142"/>
                <a:gd name="T15" fmla="*/ 78 h 266"/>
                <a:gd name="T16" fmla="*/ 94 w 142"/>
                <a:gd name="T17" fmla="*/ 8 h 266"/>
                <a:gd name="T18" fmla="*/ 89 w 142"/>
                <a:gd name="T19" fmla="*/ 148 h 266"/>
                <a:gd name="T20" fmla="*/ 80 w 142"/>
                <a:gd name="T21" fmla="*/ 146 h 266"/>
                <a:gd name="T22" fmla="*/ 108 w 142"/>
                <a:gd name="T23" fmla="*/ 81 h 266"/>
                <a:gd name="T24" fmla="*/ 85 w 142"/>
                <a:gd name="T25" fmla="*/ 44 h 266"/>
                <a:gd name="T26" fmla="*/ 84 w 142"/>
                <a:gd name="T27" fmla="*/ 44 h 266"/>
                <a:gd name="T28" fmla="*/ 84 w 142"/>
                <a:gd name="T29" fmla="*/ 44 h 266"/>
                <a:gd name="T30" fmla="*/ 49 w 142"/>
                <a:gd name="T31" fmla="*/ 68 h 266"/>
                <a:gd name="T32" fmla="*/ 34 w 142"/>
                <a:gd name="T33" fmla="*/ 138 h 266"/>
                <a:gd name="T34" fmla="*/ 26 w 142"/>
                <a:gd name="T35" fmla="*/ 137 h 266"/>
                <a:gd name="T36" fmla="*/ 36 w 142"/>
                <a:gd name="T37" fmla="*/ 59 h 266"/>
                <a:gd name="T38" fmla="*/ 81 w 142"/>
                <a:gd name="T39" fmla="*/ 40 h 266"/>
                <a:gd name="T40" fmla="*/ 81 w 142"/>
                <a:gd name="T41" fmla="*/ 40 h 266"/>
                <a:gd name="T42" fmla="*/ 82 w 142"/>
                <a:gd name="T43" fmla="*/ 33 h 266"/>
                <a:gd name="T44" fmla="*/ 86 w 142"/>
                <a:gd name="T45" fmla="*/ 31 h 266"/>
                <a:gd name="T46" fmla="*/ 89 w 142"/>
                <a:gd name="T47" fmla="*/ 35 h 266"/>
                <a:gd name="T48" fmla="*/ 88 w 142"/>
                <a:gd name="T49" fmla="*/ 41 h 266"/>
                <a:gd name="T50" fmla="*/ 124 w 142"/>
                <a:gd name="T51" fmla="*/ 75 h 266"/>
                <a:gd name="T52" fmla="*/ 89 w 142"/>
                <a:gd name="T53" fmla="*/ 14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266">
                  <a:moveTo>
                    <a:pt x="94" y="8"/>
                  </a:moveTo>
                  <a:cubicBezTo>
                    <a:pt x="49" y="0"/>
                    <a:pt x="25" y="43"/>
                    <a:pt x="20" y="67"/>
                  </a:cubicBezTo>
                  <a:cubicBezTo>
                    <a:pt x="18" y="83"/>
                    <a:pt x="14" y="122"/>
                    <a:pt x="13" y="161"/>
                  </a:cubicBezTo>
                  <a:cubicBezTo>
                    <a:pt x="4" y="212"/>
                    <a:pt x="4" y="212"/>
                    <a:pt x="4" y="212"/>
                  </a:cubicBezTo>
                  <a:cubicBezTo>
                    <a:pt x="0" y="235"/>
                    <a:pt x="16" y="258"/>
                    <a:pt x="40" y="262"/>
                  </a:cubicBezTo>
                  <a:cubicBezTo>
                    <a:pt x="63" y="266"/>
                    <a:pt x="84" y="253"/>
                    <a:pt x="90" y="227"/>
                  </a:cubicBezTo>
                  <a:cubicBezTo>
                    <a:pt x="92" y="217"/>
                    <a:pt x="93" y="195"/>
                    <a:pt x="94" y="171"/>
                  </a:cubicBezTo>
                  <a:cubicBezTo>
                    <a:pt x="103" y="126"/>
                    <a:pt x="127" y="133"/>
                    <a:pt x="136" y="78"/>
                  </a:cubicBezTo>
                  <a:cubicBezTo>
                    <a:pt x="142" y="44"/>
                    <a:pt x="128" y="14"/>
                    <a:pt x="94" y="8"/>
                  </a:cubicBezTo>
                  <a:close/>
                  <a:moveTo>
                    <a:pt x="89" y="148"/>
                  </a:moveTo>
                  <a:cubicBezTo>
                    <a:pt x="80" y="146"/>
                    <a:pt x="80" y="146"/>
                    <a:pt x="80" y="146"/>
                  </a:cubicBezTo>
                  <a:cubicBezTo>
                    <a:pt x="80" y="146"/>
                    <a:pt x="109" y="96"/>
                    <a:pt x="108" y="81"/>
                  </a:cubicBezTo>
                  <a:cubicBezTo>
                    <a:pt x="107" y="63"/>
                    <a:pt x="89" y="47"/>
                    <a:pt x="85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78" y="45"/>
                    <a:pt x="58" y="54"/>
                    <a:pt x="49" y="68"/>
                  </a:cubicBezTo>
                  <a:cubicBezTo>
                    <a:pt x="42" y="78"/>
                    <a:pt x="34" y="138"/>
                    <a:pt x="34" y="138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7" y="122"/>
                    <a:pt x="27" y="81"/>
                    <a:pt x="36" y="59"/>
                  </a:cubicBezTo>
                  <a:cubicBezTo>
                    <a:pt x="44" y="42"/>
                    <a:pt x="71" y="40"/>
                    <a:pt x="81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2" y="32"/>
                    <a:pt x="84" y="31"/>
                    <a:pt x="86" y="31"/>
                  </a:cubicBezTo>
                  <a:cubicBezTo>
                    <a:pt x="88" y="31"/>
                    <a:pt x="89" y="33"/>
                    <a:pt x="89" y="35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97" y="44"/>
                    <a:pt x="123" y="55"/>
                    <a:pt x="124" y="75"/>
                  </a:cubicBezTo>
                  <a:cubicBezTo>
                    <a:pt x="125" y="98"/>
                    <a:pt x="96" y="135"/>
                    <a:pt x="89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711"/>
            <p:cNvSpPr>
              <a:spLocks noEditPoints="1"/>
            </p:cNvSpPr>
            <p:nvPr/>
          </p:nvSpPr>
          <p:spPr bwMode="auto">
            <a:xfrm>
              <a:off x="5100639" y="3941764"/>
              <a:ext cx="165100" cy="307975"/>
            </a:xfrm>
            <a:custGeom>
              <a:avLst/>
              <a:gdLst>
                <a:gd name="T0" fmla="*/ 138 w 142"/>
                <a:gd name="T1" fmla="*/ 212 h 266"/>
                <a:gd name="T2" fmla="*/ 129 w 142"/>
                <a:gd name="T3" fmla="*/ 161 h 266"/>
                <a:gd name="T4" fmla="*/ 122 w 142"/>
                <a:gd name="T5" fmla="*/ 67 h 266"/>
                <a:gd name="T6" fmla="*/ 48 w 142"/>
                <a:gd name="T7" fmla="*/ 8 h 266"/>
                <a:gd name="T8" fmla="*/ 6 w 142"/>
                <a:gd name="T9" fmla="*/ 78 h 266"/>
                <a:gd name="T10" fmla="*/ 48 w 142"/>
                <a:gd name="T11" fmla="*/ 171 h 266"/>
                <a:gd name="T12" fmla="*/ 52 w 142"/>
                <a:gd name="T13" fmla="*/ 227 h 266"/>
                <a:gd name="T14" fmla="*/ 103 w 142"/>
                <a:gd name="T15" fmla="*/ 262 h 266"/>
                <a:gd name="T16" fmla="*/ 138 w 142"/>
                <a:gd name="T17" fmla="*/ 212 h 266"/>
                <a:gd name="T18" fmla="*/ 108 w 142"/>
                <a:gd name="T19" fmla="*/ 138 h 266"/>
                <a:gd name="T20" fmla="*/ 93 w 142"/>
                <a:gd name="T21" fmla="*/ 68 h 266"/>
                <a:gd name="T22" fmla="*/ 59 w 142"/>
                <a:gd name="T23" fmla="*/ 44 h 266"/>
                <a:gd name="T24" fmla="*/ 58 w 142"/>
                <a:gd name="T25" fmla="*/ 44 h 266"/>
                <a:gd name="T26" fmla="*/ 57 w 142"/>
                <a:gd name="T27" fmla="*/ 44 h 266"/>
                <a:gd name="T28" fmla="*/ 34 w 142"/>
                <a:gd name="T29" fmla="*/ 81 h 266"/>
                <a:gd name="T30" fmla="*/ 62 w 142"/>
                <a:gd name="T31" fmla="*/ 146 h 266"/>
                <a:gd name="T32" fmla="*/ 54 w 142"/>
                <a:gd name="T33" fmla="*/ 148 h 266"/>
                <a:gd name="T34" fmla="*/ 18 w 142"/>
                <a:gd name="T35" fmla="*/ 75 h 266"/>
                <a:gd name="T36" fmla="*/ 54 w 142"/>
                <a:gd name="T37" fmla="*/ 41 h 266"/>
                <a:gd name="T38" fmla="*/ 53 w 142"/>
                <a:gd name="T39" fmla="*/ 35 h 266"/>
                <a:gd name="T40" fmla="*/ 56 w 142"/>
                <a:gd name="T41" fmla="*/ 31 h 266"/>
                <a:gd name="T42" fmla="*/ 60 w 142"/>
                <a:gd name="T43" fmla="*/ 33 h 266"/>
                <a:gd name="T44" fmla="*/ 61 w 142"/>
                <a:gd name="T45" fmla="*/ 40 h 266"/>
                <a:gd name="T46" fmla="*/ 61 w 142"/>
                <a:gd name="T47" fmla="*/ 40 h 266"/>
                <a:gd name="T48" fmla="*/ 106 w 142"/>
                <a:gd name="T49" fmla="*/ 59 h 266"/>
                <a:gd name="T50" fmla="*/ 116 w 142"/>
                <a:gd name="T51" fmla="*/ 137 h 266"/>
                <a:gd name="T52" fmla="*/ 108 w 142"/>
                <a:gd name="T53" fmla="*/ 13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266">
                  <a:moveTo>
                    <a:pt x="138" y="212"/>
                  </a:moveTo>
                  <a:cubicBezTo>
                    <a:pt x="129" y="161"/>
                    <a:pt x="129" y="161"/>
                    <a:pt x="129" y="161"/>
                  </a:cubicBezTo>
                  <a:cubicBezTo>
                    <a:pt x="128" y="122"/>
                    <a:pt x="124" y="83"/>
                    <a:pt x="122" y="67"/>
                  </a:cubicBezTo>
                  <a:cubicBezTo>
                    <a:pt x="117" y="43"/>
                    <a:pt x="93" y="0"/>
                    <a:pt x="48" y="8"/>
                  </a:cubicBezTo>
                  <a:cubicBezTo>
                    <a:pt x="14" y="14"/>
                    <a:pt x="0" y="44"/>
                    <a:pt x="6" y="78"/>
                  </a:cubicBezTo>
                  <a:cubicBezTo>
                    <a:pt x="15" y="133"/>
                    <a:pt x="39" y="126"/>
                    <a:pt x="48" y="171"/>
                  </a:cubicBezTo>
                  <a:cubicBezTo>
                    <a:pt x="49" y="195"/>
                    <a:pt x="50" y="217"/>
                    <a:pt x="52" y="227"/>
                  </a:cubicBezTo>
                  <a:cubicBezTo>
                    <a:pt x="58" y="253"/>
                    <a:pt x="79" y="266"/>
                    <a:pt x="103" y="262"/>
                  </a:cubicBezTo>
                  <a:cubicBezTo>
                    <a:pt x="126" y="258"/>
                    <a:pt x="142" y="235"/>
                    <a:pt x="138" y="212"/>
                  </a:cubicBezTo>
                  <a:close/>
                  <a:moveTo>
                    <a:pt x="108" y="138"/>
                  </a:moveTo>
                  <a:cubicBezTo>
                    <a:pt x="108" y="138"/>
                    <a:pt x="100" y="78"/>
                    <a:pt x="93" y="68"/>
                  </a:cubicBezTo>
                  <a:cubicBezTo>
                    <a:pt x="84" y="54"/>
                    <a:pt x="64" y="45"/>
                    <a:pt x="59" y="44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4"/>
                    <a:pt x="58" y="44"/>
                    <a:pt x="57" y="44"/>
                  </a:cubicBezTo>
                  <a:cubicBezTo>
                    <a:pt x="53" y="47"/>
                    <a:pt x="35" y="63"/>
                    <a:pt x="34" y="81"/>
                  </a:cubicBezTo>
                  <a:cubicBezTo>
                    <a:pt x="33" y="96"/>
                    <a:pt x="62" y="146"/>
                    <a:pt x="62" y="146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46" y="135"/>
                    <a:pt x="17" y="98"/>
                    <a:pt x="18" y="75"/>
                  </a:cubicBezTo>
                  <a:cubicBezTo>
                    <a:pt x="20" y="55"/>
                    <a:pt x="45" y="44"/>
                    <a:pt x="54" y="41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3"/>
                    <a:pt x="54" y="31"/>
                    <a:pt x="56" y="31"/>
                  </a:cubicBezTo>
                  <a:cubicBezTo>
                    <a:pt x="58" y="31"/>
                    <a:pt x="60" y="32"/>
                    <a:pt x="60" y="33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71" y="40"/>
                    <a:pt x="98" y="42"/>
                    <a:pt x="106" y="59"/>
                  </a:cubicBezTo>
                  <a:cubicBezTo>
                    <a:pt x="115" y="81"/>
                    <a:pt x="116" y="122"/>
                    <a:pt x="116" y="137"/>
                  </a:cubicBezTo>
                  <a:lnTo>
                    <a:pt x="108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712"/>
            <p:cNvSpPr/>
            <p:nvPr/>
          </p:nvSpPr>
          <p:spPr bwMode="auto">
            <a:xfrm>
              <a:off x="3163889" y="3556001"/>
              <a:ext cx="31750" cy="39688"/>
            </a:xfrm>
            <a:custGeom>
              <a:avLst/>
              <a:gdLst>
                <a:gd name="T0" fmla="*/ 9 w 20"/>
                <a:gd name="T1" fmla="*/ 1 h 25"/>
                <a:gd name="T2" fmla="*/ 7 w 20"/>
                <a:gd name="T3" fmla="*/ 0 h 25"/>
                <a:gd name="T4" fmla="*/ 4 w 20"/>
                <a:gd name="T5" fmla="*/ 3 h 25"/>
                <a:gd name="T6" fmla="*/ 0 w 20"/>
                <a:gd name="T7" fmla="*/ 5 h 25"/>
                <a:gd name="T8" fmla="*/ 1 w 20"/>
                <a:gd name="T9" fmla="*/ 6 h 25"/>
                <a:gd name="T10" fmla="*/ 0 w 20"/>
                <a:gd name="T11" fmla="*/ 8 h 25"/>
                <a:gd name="T12" fmla="*/ 20 w 20"/>
                <a:gd name="T13" fmla="*/ 25 h 25"/>
                <a:gd name="T14" fmla="*/ 11 w 20"/>
                <a:gd name="T15" fmla="*/ 0 h 25"/>
                <a:gd name="T16" fmla="*/ 9 w 20"/>
                <a:gd name="T1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5">
                  <a:moveTo>
                    <a:pt x="9" y="1"/>
                  </a:moveTo>
                  <a:lnTo>
                    <a:pt x="7" y="0"/>
                  </a:lnTo>
                  <a:lnTo>
                    <a:pt x="4" y="3"/>
                  </a:lnTo>
                  <a:lnTo>
                    <a:pt x="0" y="5"/>
                  </a:lnTo>
                  <a:lnTo>
                    <a:pt x="1" y="6"/>
                  </a:lnTo>
                  <a:lnTo>
                    <a:pt x="0" y="8"/>
                  </a:lnTo>
                  <a:lnTo>
                    <a:pt x="20" y="25"/>
                  </a:lnTo>
                  <a:lnTo>
                    <a:pt x="11" y="0"/>
                  </a:ln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713"/>
            <p:cNvSpPr/>
            <p:nvPr/>
          </p:nvSpPr>
          <p:spPr bwMode="auto">
            <a:xfrm>
              <a:off x="3128964" y="3452814"/>
              <a:ext cx="23813" cy="22225"/>
            </a:xfrm>
            <a:custGeom>
              <a:avLst/>
              <a:gdLst>
                <a:gd name="T0" fmla="*/ 0 w 15"/>
                <a:gd name="T1" fmla="*/ 3 h 14"/>
                <a:gd name="T2" fmla="*/ 4 w 15"/>
                <a:gd name="T3" fmla="*/ 14 h 14"/>
                <a:gd name="T4" fmla="*/ 15 w 15"/>
                <a:gd name="T5" fmla="*/ 11 h 14"/>
                <a:gd name="T6" fmla="*/ 11 w 15"/>
                <a:gd name="T7" fmla="*/ 0 h 14"/>
                <a:gd name="T8" fmla="*/ 0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0" y="3"/>
                  </a:moveTo>
                  <a:lnTo>
                    <a:pt x="4" y="1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714"/>
            <p:cNvSpPr/>
            <p:nvPr/>
          </p:nvSpPr>
          <p:spPr bwMode="auto">
            <a:xfrm>
              <a:off x="3078164" y="3486151"/>
              <a:ext cx="25400" cy="25400"/>
            </a:xfrm>
            <a:custGeom>
              <a:avLst/>
              <a:gdLst>
                <a:gd name="T0" fmla="*/ 0 w 16"/>
                <a:gd name="T1" fmla="*/ 9 h 16"/>
                <a:gd name="T2" fmla="*/ 8 w 16"/>
                <a:gd name="T3" fmla="*/ 16 h 16"/>
                <a:gd name="T4" fmla="*/ 16 w 16"/>
                <a:gd name="T5" fmla="*/ 7 h 16"/>
                <a:gd name="T6" fmla="*/ 7 w 16"/>
                <a:gd name="T7" fmla="*/ 0 h 16"/>
                <a:gd name="T8" fmla="*/ 0 w 16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0" y="9"/>
                  </a:moveTo>
                  <a:lnTo>
                    <a:pt x="8" y="16"/>
                  </a:lnTo>
                  <a:lnTo>
                    <a:pt x="16" y="7"/>
                  </a:lnTo>
                  <a:lnTo>
                    <a:pt x="7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715"/>
            <p:cNvSpPr/>
            <p:nvPr/>
          </p:nvSpPr>
          <p:spPr bwMode="auto">
            <a:xfrm>
              <a:off x="3133726" y="3521076"/>
              <a:ext cx="42863" cy="36513"/>
            </a:xfrm>
            <a:custGeom>
              <a:avLst/>
              <a:gdLst>
                <a:gd name="T0" fmla="*/ 23 w 27"/>
                <a:gd name="T1" fmla="*/ 0 h 23"/>
                <a:gd name="T2" fmla="*/ 12 w 27"/>
                <a:gd name="T3" fmla="*/ 4 h 23"/>
                <a:gd name="T4" fmla="*/ 15 w 27"/>
                <a:gd name="T5" fmla="*/ 13 h 23"/>
                <a:gd name="T6" fmla="*/ 8 w 27"/>
                <a:gd name="T7" fmla="*/ 7 h 23"/>
                <a:gd name="T8" fmla="*/ 0 w 27"/>
                <a:gd name="T9" fmla="*/ 16 h 23"/>
                <a:gd name="T10" fmla="*/ 10 w 27"/>
                <a:gd name="T11" fmla="*/ 23 h 23"/>
                <a:gd name="T12" fmla="*/ 16 w 27"/>
                <a:gd name="T13" fmla="*/ 15 h 23"/>
                <a:gd name="T14" fmla="*/ 27 w 27"/>
                <a:gd name="T15" fmla="*/ 11 h 23"/>
                <a:gd name="T16" fmla="*/ 23 w 27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3">
                  <a:moveTo>
                    <a:pt x="23" y="0"/>
                  </a:moveTo>
                  <a:lnTo>
                    <a:pt x="12" y="4"/>
                  </a:lnTo>
                  <a:lnTo>
                    <a:pt x="15" y="13"/>
                  </a:lnTo>
                  <a:lnTo>
                    <a:pt x="8" y="7"/>
                  </a:lnTo>
                  <a:lnTo>
                    <a:pt x="0" y="16"/>
                  </a:lnTo>
                  <a:lnTo>
                    <a:pt x="10" y="23"/>
                  </a:lnTo>
                  <a:lnTo>
                    <a:pt x="16" y="15"/>
                  </a:lnTo>
                  <a:lnTo>
                    <a:pt x="27" y="11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716"/>
            <p:cNvSpPr/>
            <p:nvPr/>
          </p:nvSpPr>
          <p:spPr bwMode="auto">
            <a:xfrm>
              <a:off x="3106739" y="3508376"/>
              <a:ext cx="25400" cy="26988"/>
            </a:xfrm>
            <a:custGeom>
              <a:avLst/>
              <a:gdLst>
                <a:gd name="T0" fmla="*/ 0 w 16"/>
                <a:gd name="T1" fmla="*/ 9 h 17"/>
                <a:gd name="T2" fmla="*/ 9 w 16"/>
                <a:gd name="T3" fmla="*/ 17 h 17"/>
                <a:gd name="T4" fmla="*/ 16 w 16"/>
                <a:gd name="T5" fmla="*/ 8 h 17"/>
                <a:gd name="T6" fmla="*/ 7 w 16"/>
                <a:gd name="T7" fmla="*/ 0 h 17"/>
                <a:gd name="T8" fmla="*/ 0 w 1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0" y="9"/>
                  </a:moveTo>
                  <a:lnTo>
                    <a:pt x="9" y="17"/>
                  </a:lnTo>
                  <a:lnTo>
                    <a:pt x="16" y="8"/>
                  </a:lnTo>
                  <a:lnTo>
                    <a:pt x="7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717"/>
            <p:cNvSpPr/>
            <p:nvPr/>
          </p:nvSpPr>
          <p:spPr bwMode="auto">
            <a:xfrm>
              <a:off x="3141664" y="3487739"/>
              <a:ext cx="22225" cy="22225"/>
            </a:xfrm>
            <a:custGeom>
              <a:avLst/>
              <a:gdLst>
                <a:gd name="T0" fmla="*/ 14 w 14"/>
                <a:gd name="T1" fmla="*/ 11 h 14"/>
                <a:gd name="T2" fmla="*/ 11 w 14"/>
                <a:gd name="T3" fmla="*/ 0 h 14"/>
                <a:gd name="T4" fmla="*/ 0 w 14"/>
                <a:gd name="T5" fmla="*/ 3 h 14"/>
                <a:gd name="T6" fmla="*/ 3 w 14"/>
                <a:gd name="T7" fmla="*/ 14 h 14"/>
                <a:gd name="T8" fmla="*/ 14 w 14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11"/>
                  </a:moveTo>
                  <a:lnTo>
                    <a:pt x="11" y="0"/>
                  </a:lnTo>
                  <a:lnTo>
                    <a:pt x="0" y="3"/>
                  </a:lnTo>
                  <a:lnTo>
                    <a:pt x="3" y="14"/>
                  </a:lnTo>
                  <a:lnTo>
                    <a:pt x="14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Rectangle 718"/>
            <p:cNvSpPr>
              <a:spLocks noChangeArrowheads="1"/>
            </p:cNvSpPr>
            <p:nvPr/>
          </p:nvSpPr>
          <p:spPr bwMode="auto">
            <a:xfrm>
              <a:off x="3163889" y="35687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719"/>
            <p:cNvSpPr/>
            <p:nvPr/>
          </p:nvSpPr>
          <p:spPr bwMode="auto">
            <a:xfrm>
              <a:off x="3146426" y="3430589"/>
              <a:ext cx="25400" cy="25400"/>
            </a:xfrm>
            <a:custGeom>
              <a:avLst/>
              <a:gdLst>
                <a:gd name="T0" fmla="*/ 7 w 16"/>
                <a:gd name="T1" fmla="*/ 16 h 16"/>
                <a:gd name="T2" fmla="*/ 16 w 16"/>
                <a:gd name="T3" fmla="*/ 9 h 16"/>
                <a:gd name="T4" fmla="*/ 11 w 16"/>
                <a:gd name="T5" fmla="*/ 0 h 16"/>
                <a:gd name="T6" fmla="*/ 0 w 16"/>
                <a:gd name="T7" fmla="*/ 6 h 16"/>
                <a:gd name="T8" fmla="*/ 7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16" y="9"/>
                  </a:lnTo>
                  <a:lnTo>
                    <a:pt x="11" y="0"/>
                  </a:lnTo>
                  <a:lnTo>
                    <a:pt x="0" y="6"/>
                  </a:lnTo>
                  <a:lnTo>
                    <a:pt x="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Rectangle 720"/>
            <p:cNvSpPr>
              <a:spLocks noChangeArrowheads="1"/>
            </p:cNvSpPr>
            <p:nvPr/>
          </p:nvSpPr>
          <p:spPr bwMode="auto">
            <a:xfrm>
              <a:off x="3140076" y="3394076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721"/>
            <p:cNvSpPr/>
            <p:nvPr/>
          </p:nvSpPr>
          <p:spPr bwMode="auto">
            <a:xfrm>
              <a:off x="3209926" y="3394076"/>
              <a:ext cx="44450" cy="22225"/>
            </a:xfrm>
            <a:custGeom>
              <a:avLst/>
              <a:gdLst>
                <a:gd name="T0" fmla="*/ 3 w 28"/>
                <a:gd name="T1" fmla="*/ 0 h 14"/>
                <a:gd name="T2" fmla="*/ 3 w 28"/>
                <a:gd name="T3" fmla="*/ 3 h 14"/>
                <a:gd name="T4" fmla="*/ 0 w 28"/>
                <a:gd name="T5" fmla="*/ 4 h 14"/>
                <a:gd name="T6" fmla="*/ 3 w 28"/>
                <a:gd name="T7" fmla="*/ 9 h 14"/>
                <a:gd name="T8" fmla="*/ 3 w 28"/>
                <a:gd name="T9" fmla="*/ 12 h 14"/>
                <a:gd name="T10" fmla="*/ 5 w 28"/>
                <a:gd name="T11" fmla="*/ 12 h 14"/>
                <a:gd name="T12" fmla="*/ 6 w 28"/>
                <a:gd name="T13" fmla="*/ 14 h 14"/>
                <a:gd name="T14" fmla="*/ 28 w 28"/>
                <a:gd name="T15" fmla="*/ 0 h 14"/>
                <a:gd name="T16" fmla="*/ 3 w 28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4">
                  <a:moveTo>
                    <a:pt x="3" y="0"/>
                  </a:moveTo>
                  <a:lnTo>
                    <a:pt x="3" y="3"/>
                  </a:lnTo>
                  <a:lnTo>
                    <a:pt x="0" y="4"/>
                  </a:lnTo>
                  <a:lnTo>
                    <a:pt x="3" y="9"/>
                  </a:lnTo>
                  <a:lnTo>
                    <a:pt x="3" y="12"/>
                  </a:lnTo>
                  <a:lnTo>
                    <a:pt x="5" y="12"/>
                  </a:lnTo>
                  <a:lnTo>
                    <a:pt x="6" y="14"/>
                  </a:lnTo>
                  <a:lnTo>
                    <a:pt x="28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Rectangle 722"/>
            <p:cNvSpPr>
              <a:spLocks noChangeArrowheads="1"/>
            </p:cNvSpPr>
            <p:nvPr/>
          </p:nvSpPr>
          <p:spPr bwMode="auto">
            <a:xfrm>
              <a:off x="3219451" y="34163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723"/>
            <p:cNvSpPr/>
            <p:nvPr/>
          </p:nvSpPr>
          <p:spPr bwMode="auto">
            <a:xfrm>
              <a:off x="3176589" y="3394076"/>
              <a:ext cx="26988" cy="41275"/>
            </a:xfrm>
            <a:custGeom>
              <a:avLst/>
              <a:gdLst>
                <a:gd name="T0" fmla="*/ 12 w 17"/>
                <a:gd name="T1" fmla="*/ 0 h 26"/>
                <a:gd name="T2" fmla="*/ 0 w 17"/>
                <a:gd name="T3" fmla="*/ 0 h 26"/>
                <a:gd name="T4" fmla="*/ 0 w 17"/>
                <a:gd name="T5" fmla="*/ 12 h 26"/>
                <a:gd name="T6" fmla="*/ 9 w 17"/>
                <a:gd name="T7" fmla="*/ 12 h 26"/>
                <a:gd name="T8" fmla="*/ 1 w 17"/>
                <a:gd name="T9" fmla="*/ 17 h 26"/>
                <a:gd name="T10" fmla="*/ 8 w 17"/>
                <a:gd name="T11" fmla="*/ 26 h 26"/>
                <a:gd name="T12" fmla="*/ 17 w 17"/>
                <a:gd name="T13" fmla="*/ 21 h 26"/>
                <a:gd name="T14" fmla="*/ 12 w 17"/>
                <a:gd name="T15" fmla="*/ 12 h 26"/>
                <a:gd name="T16" fmla="*/ 12 w 17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6">
                  <a:moveTo>
                    <a:pt x="12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9" y="12"/>
                  </a:lnTo>
                  <a:lnTo>
                    <a:pt x="1" y="17"/>
                  </a:lnTo>
                  <a:lnTo>
                    <a:pt x="8" y="26"/>
                  </a:lnTo>
                  <a:lnTo>
                    <a:pt x="17" y="21"/>
                  </a:lnTo>
                  <a:lnTo>
                    <a:pt x="12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724"/>
            <p:cNvSpPr/>
            <p:nvPr/>
          </p:nvSpPr>
          <p:spPr bwMode="auto">
            <a:xfrm>
              <a:off x="2974976" y="3394076"/>
              <a:ext cx="26988" cy="41275"/>
            </a:xfrm>
            <a:custGeom>
              <a:avLst/>
              <a:gdLst>
                <a:gd name="T0" fmla="*/ 10 w 17"/>
                <a:gd name="T1" fmla="*/ 26 h 26"/>
                <a:gd name="T2" fmla="*/ 16 w 17"/>
                <a:gd name="T3" fmla="*/ 17 h 26"/>
                <a:gd name="T4" fmla="*/ 8 w 17"/>
                <a:gd name="T5" fmla="*/ 12 h 26"/>
                <a:gd name="T6" fmla="*/ 17 w 17"/>
                <a:gd name="T7" fmla="*/ 12 h 26"/>
                <a:gd name="T8" fmla="*/ 17 w 17"/>
                <a:gd name="T9" fmla="*/ 0 h 26"/>
                <a:gd name="T10" fmla="*/ 5 w 17"/>
                <a:gd name="T11" fmla="*/ 0 h 26"/>
                <a:gd name="T12" fmla="*/ 5 w 17"/>
                <a:gd name="T13" fmla="*/ 12 h 26"/>
                <a:gd name="T14" fmla="*/ 0 w 17"/>
                <a:gd name="T15" fmla="*/ 21 h 26"/>
                <a:gd name="T16" fmla="*/ 10 w 17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6">
                  <a:moveTo>
                    <a:pt x="10" y="26"/>
                  </a:moveTo>
                  <a:lnTo>
                    <a:pt x="16" y="17"/>
                  </a:lnTo>
                  <a:lnTo>
                    <a:pt x="8" y="12"/>
                  </a:lnTo>
                  <a:lnTo>
                    <a:pt x="17" y="12"/>
                  </a:lnTo>
                  <a:lnTo>
                    <a:pt x="17" y="0"/>
                  </a:lnTo>
                  <a:lnTo>
                    <a:pt x="5" y="0"/>
                  </a:lnTo>
                  <a:lnTo>
                    <a:pt x="5" y="12"/>
                  </a:lnTo>
                  <a:lnTo>
                    <a:pt x="0" y="21"/>
                  </a:lnTo>
                  <a:lnTo>
                    <a:pt x="1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Rectangle 725"/>
            <p:cNvSpPr>
              <a:spLocks noChangeArrowheads="1"/>
            </p:cNvSpPr>
            <p:nvPr/>
          </p:nvSpPr>
          <p:spPr bwMode="auto">
            <a:xfrm>
              <a:off x="3019426" y="3394076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Rectangle 726"/>
            <p:cNvSpPr>
              <a:spLocks noChangeArrowheads="1"/>
            </p:cNvSpPr>
            <p:nvPr/>
          </p:nvSpPr>
          <p:spPr bwMode="auto">
            <a:xfrm>
              <a:off x="2959101" y="34163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727"/>
            <p:cNvSpPr/>
            <p:nvPr/>
          </p:nvSpPr>
          <p:spPr bwMode="auto">
            <a:xfrm>
              <a:off x="3005139" y="3430589"/>
              <a:ext cx="25400" cy="25400"/>
            </a:xfrm>
            <a:custGeom>
              <a:avLst/>
              <a:gdLst>
                <a:gd name="T0" fmla="*/ 16 w 16"/>
                <a:gd name="T1" fmla="*/ 6 h 16"/>
                <a:gd name="T2" fmla="*/ 7 w 16"/>
                <a:gd name="T3" fmla="*/ 0 h 16"/>
                <a:gd name="T4" fmla="*/ 0 w 16"/>
                <a:gd name="T5" fmla="*/ 9 h 16"/>
                <a:gd name="T6" fmla="*/ 10 w 16"/>
                <a:gd name="T7" fmla="*/ 16 h 16"/>
                <a:gd name="T8" fmla="*/ 16 w 16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6"/>
                  </a:moveTo>
                  <a:lnTo>
                    <a:pt x="7" y="0"/>
                  </a:lnTo>
                  <a:lnTo>
                    <a:pt x="0" y="9"/>
                  </a:lnTo>
                  <a:lnTo>
                    <a:pt x="10" y="16"/>
                  </a:lnTo>
                  <a:lnTo>
                    <a:pt x="1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728"/>
            <p:cNvSpPr/>
            <p:nvPr/>
          </p:nvSpPr>
          <p:spPr bwMode="auto">
            <a:xfrm>
              <a:off x="2922589" y="3394076"/>
              <a:ext cx="46038" cy="22225"/>
            </a:xfrm>
            <a:custGeom>
              <a:avLst/>
              <a:gdLst>
                <a:gd name="T0" fmla="*/ 27 w 29"/>
                <a:gd name="T1" fmla="*/ 3 h 14"/>
                <a:gd name="T2" fmla="*/ 27 w 29"/>
                <a:gd name="T3" fmla="*/ 0 h 14"/>
                <a:gd name="T4" fmla="*/ 0 w 29"/>
                <a:gd name="T5" fmla="*/ 0 h 14"/>
                <a:gd name="T6" fmla="*/ 23 w 29"/>
                <a:gd name="T7" fmla="*/ 14 h 14"/>
                <a:gd name="T8" fmla="*/ 24 w 29"/>
                <a:gd name="T9" fmla="*/ 12 h 14"/>
                <a:gd name="T10" fmla="*/ 27 w 29"/>
                <a:gd name="T11" fmla="*/ 12 h 14"/>
                <a:gd name="T12" fmla="*/ 27 w 29"/>
                <a:gd name="T13" fmla="*/ 9 h 14"/>
                <a:gd name="T14" fmla="*/ 29 w 29"/>
                <a:gd name="T15" fmla="*/ 4 h 14"/>
                <a:gd name="T16" fmla="*/ 27 w 29"/>
                <a:gd name="T1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4">
                  <a:moveTo>
                    <a:pt x="27" y="3"/>
                  </a:moveTo>
                  <a:lnTo>
                    <a:pt x="27" y="0"/>
                  </a:lnTo>
                  <a:lnTo>
                    <a:pt x="0" y="0"/>
                  </a:lnTo>
                  <a:lnTo>
                    <a:pt x="23" y="14"/>
                  </a:lnTo>
                  <a:lnTo>
                    <a:pt x="24" y="12"/>
                  </a:lnTo>
                  <a:lnTo>
                    <a:pt x="27" y="12"/>
                  </a:lnTo>
                  <a:lnTo>
                    <a:pt x="27" y="9"/>
                  </a:lnTo>
                  <a:lnTo>
                    <a:pt x="29" y="4"/>
                  </a:lnTo>
                  <a:lnTo>
                    <a:pt x="2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729"/>
            <p:cNvSpPr/>
            <p:nvPr/>
          </p:nvSpPr>
          <p:spPr bwMode="auto">
            <a:xfrm>
              <a:off x="3048001" y="3390901"/>
              <a:ext cx="22225" cy="23813"/>
            </a:xfrm>
            <a:custGeom>
              <a:avLst/>
              <a:gdLst>
                <a:gd name="T0" fmla="*/ 14 w 14"/>
                <a:gd name="T1" fmla="*/ 4 h 15"/>
                <a:gd name="T2" fmla="*/ 3 w 14"/>
                <a:gd name="T3" fmla="*/ 0 h 15"/>
                <a:gd name="T4" fmla="*/ 0 w 14"/>
                <a:gd name="T5" fmla="*/ 12 h 15"/>
                <a:gd name="T6" fmla="*/ 11 w 14"/>
                <a:gd name="T7" fmla="*/ 15 h 15"/>
                <a:gd name="T8" fmla="*/ 14 w 14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4" y="4"/>
                  </a:moveTo>
                  <a:lnTo>
                    <a:pt x="3" y="0"/>
                  </a:lnTo>
                  <a:lnTo>
                    <a:pt x="0" y="12"/>
                  </a:lnTo>
                  <a:lnTo>
                    <a:pt x="11" y="15"/>
                  </a:ln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730"/>
            <p:cNvSpPr/>
            <p:nvPr/>
          </p:nvSpPr>
          <p:spPr bwMode="auto">
            <a:xfrm>
              <a:off x="3098801" y="3354389"/>
              <a:ext cx="22225" cy="23813"/>
            </a:xfrm>
            <a:custGeom>
              <a:avLst/>
              <a:gdLst>
                <a:gd name="T0" fmla="*/ 3 w 14"/>
                <a:gd name="T1" fmla="*/ 15 h 15"/>
                <a:gd name="T2" fmla="*/ 14 w 14"/>
                <a:gd name="T3" fmla="*/ 12 h 15"/>
                <a:gd name="T4" fmla="*/ 11 w 14"/>
                <a:gd name="T5" fmla="*/ 0 h 15"/>
                <a:gd name="T6" fmla="*/ 0 w 14"/>
                <a:gd name="T7" fmla="*/ 4 h 15"/>
                <a:gd name="T8" fmla="*/ 3 w 1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3" y="15"/>
                  </a:moveTo>
                  <a:lnTo>
                    <a:pt x="14" y="12"/>
                  </a:lnTo>
                  <a:lnTo>
                    <a:pt x="11" y="0"/>
                  </a:lnTo>
                  <a:lnTo>
                    <a:pt x="0" y="4"/>
                  </a:lnTo>
                  <a:lnTo>
                    <a:pt x="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Rectangle 731"/>
            <p:cNvSpPr>
              <a:spLocks noChangeArrowheads="1"/>
            </p:cNvSpPr>
            <p:nvPr/>
          </p:nvSpPr>
          <p:spPr bwMode="auto">
            <a:xfrm>
              <a:off x="3078164" y="33020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732"/>
            <p:cNvSpPr/>
            <p:nvPr/>
          </p:nvSpPr>
          <p:spPr bwMode="auto">
            <a:xfrm>
              <a:off x="3108326" y="3390901"/>
              <a:ext cx="22225" cy="22225"/>
            </a:xfrm>
            <a:custGeom>
              <a:avLst/>
              <a:gdLst>
                <a:gd name="T0" fmla="*/ 3 w 14"/>
                <a:gd name="T1" fmla="*/ 14 h 14"/>
                <a:gd name="T2" fmla="*/ 14 w 14"/>
                <a:gd name="T3" fmla="*/ 11 h 14"/>
                <a:gd name="T4" fmla="*/ 11 w 14"/>
                <a:gd name="T5" fmla="*/ 0 h 14"/>
                <a:gd name="T6" fmla="*/ 0 w 14"/>
                <a:gd name="T7" fmla="*/ 3 h 14"/>
                <a:gd name="T8" fmla="*/ 3 w 14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3" y="14"/>
                  </a:moveTo>
                  <a:lnTo>
                    <a:pt x="14" y="11"/>
                  </a:lnTo>
                  <a:lnTo>
                    <a:pt x="11" y="0"/>
                  </a:lnTo>
                  <a:lnTo>
                    <a:pt x="0" y="3"/>
                  </a:lnTo>
                  <a:lnTo>
                    <a:pt x="3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733"/>
            <p:cNvSpPr/>
            <p:nvPr/>
          </p:nvSpPr>
          <p:spPr bwMode="auto">
            <a:xfrm>
              <a:off x="3078164" y="3263901"/>
              <a:ext cx="22225" cy="42863"/>
            </a:xfrm>
            <a:custGeom>
              <a:avLst/>
              <a:gdLst>
                <a:gd name="T0" fmla="*/ 3 w 14"/>
                <a:gd name="T1" fmla="*/ 27 h 27"/>
                <a:gd name="T2" fmla="*/ 6 w 14"/>
                <a:gd name="T3" fmla="*/ 27 h 27"/>
                <a:gd name="T4" fmla="*/ 11 w 14"/>
                <a:gd name="T5" fmla="*/ 27 h 27"/>
                <a:gd name="T6" fmla="*/ 12 w 14"/>
                <a:gd name="T7" fmla="*/ 24 h 27"/>
                <a:gd name="T8" fmla="*/ 14 w 14"/>
                <a:gd name="T9" fmla="*/ 24 h 27"/>
                <a:gd name="T10" fmla="*/ 7 w 14"/>
                <a:gd name="T11" fmla="*/ 0 h 27"/>
                <a:gd name="T12" fmla="*/ 0 w 14"/>
                <a:gd name="T13" fmla="*/ 24 h 27"/>
                <a:gd name="T14" fmla="*/ 2 w 14"/>
                <a:gd name="T15" fmla="*/ 25 h 27"/>
                <a:gd name="T16" fmla="*/ 3 w 14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7">
                  <a:moveTo>
                    <a:pt x="3" y="27"/>
                  </a:moveTo>
                  <a:lnTo>
                    <a:pt x="6" y="27"/>
                  </a:lnTo>
                  <a:lnTo>
                    <a:pt x="11" y="27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7" y="0"/>
                  </a:lnTo>
                  <a:lnTo>
                    <a:pt x="0" y="24"/>
                  </a:lnTo>
                  <a:lnTo>
                    <a:pt x="2" y="25"/>
                  </a:lnTo>
                  <a:lnTo>
                    <a:pt x="3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734"/>
            <p:cNvSpPr/>
            <p:nvPr/>
          </p:nvSpPr>
          <p:spPr bwMode="auto">
            <a:xfrm>
              <a:off x="3057526" y="3355976"/>
              <a:ext cx="23813" cy="22225"/>
            </a:xfrm>
            <a:custGeom>
              <a:avLst/>
              <a:gdLst>
                <a:gd name="T0" fmla="*/ 15 w 15"/>
                <a:gd name="T1" fmla="*/ 3 h 14"/>
                <a:gd name="T2" fmla="*/ 3 w 15"/>
                <a:gd name="T3" fmla="*/ 0 h 14"/>
                <a:gd name="T4" fmla="*/ 0 w 15"/>
                <a:gd name="T5" fmla="*/ 11 h 14"/>
                <a:gd name="T6" fmla="*/ 11 w 15"/>
                <a:gd name="T7" fmla="*/ 14 h 14"/>
                <a:gd name="T8" fmla="*/ 15 w 1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15" y="3"/>
                  </a:moveTo>
                  <a:lnTo>
                    <a:pt x="3" y="0"/>
                  </a:lnTo>
                  <a:lnTo>
                    <a:pt x="0" y="11"/>
                  </a:lnTo>
                  <a:lnTo>
                    <a:pt x="11" y="14"/>
                  </a:lnTo>
                  <a:lnTo>
                    <a:pt x="1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735"/>
            <p:cNvSpPr/>
            <p:nvPr/>
          </p:nvSpPr>
          <p:spPr bwMode="auto">
            <a:xfrm>
              <a:off x="3068639" y="3319464"/>
              <a:ext cx="42863" cy="23813"/>
            </a:xfrm>
            <a:custGeom>
              <a:avLst/>
              <a:gdLst>
                <a:gd name="T0" fmla="*/ 13 w 27"/>
                <a:gd name="T1" fmla="*/ 6 h 15"/>
                <a:gd name="T2" fmla="*/ 16 w 27"/>
                <a:gd name="T3" fmla="*/ 14 h 15"/>
                <a:gd name="T4" fmla="*/ 27 w 27"/>
                <a:gd name="T5" fmla="*/ 11 h 15"/>
                <a:gd name="T6" fmla="*/ 23 w 27"/>
                <a:gd name="T7" fmla="*/ 0 h 15"/>
                <a:gd name="T8" fmla="*/ 12 w 27"/>
                <a:gd name="T9" fmla="*/ 3 h 15"/>
                <a:gd name="T10" fmla="*/ 3 w 27"/>
                <a:gd name="T11" fmla="*/ 0 h 15"/>
                <a:gd name="T12" fmla="*/ 0 w 27"/>
                <a:gd name="T13" fmla="*/ 12 h 15"/>
                <a:gd name="T14" fmla="*/ 11 w 27"/>
                <a:gd name="T15" fmla="*/ 15 h 15"/>
                <a:gd name="T16" fmla="*/ 13 w 27"/>
                <a:gd name="T17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5">
                  <a:moveTo>
                    <a:pt x="13" y="6"/>
                  </a:moveTo>
                  <a:lnTo>
                    <a:pt x="16" y="14"/>
                  </a:lnTo>
                  <a:lnTo>
                    <a:pt x="27" y="11"/>
                  </a:lnTo>
                  <a:lnTo>
                    <a:pt x="23" y="0"/>
                  </a:lnTo>
                  <a:lnTo>
                    <a:pt x="12" y="3"/>
                  </a:lnTo>
                  <a:lnTo>
                    <a:pt x="3" y="0"/>
                  </a:lnTo>
                  <a:lnTo>
                    <a:pt x="0" y="12"/>
                  </a:lnTo>
                  <a:lnTo>
                    <a:pt x="11" y="15"/>
                  </a:lnTo>
                  <a:lnTo>
                    <a:pt x="1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736"/>
            <p:cNvSpPr/>
            <p:nvPr/>
          </p:nvSpPr>
          <p:spPr bwMode="auto">
            <a:xfrm>
              <a:off x="3049589" y="3506789"/>
              <a:ext cx="26988" cy="25400"/>
            </a:xfrm>
            <a:custGeom>
              <a:avLst/>
              <a:gdLst>
                <a:gd name="T0" fmla="*/ 0 w 17"/>
                <a:gd name="T1" fmla="*/ 7 h 16"/>
                <a:gd name="T2" fmla="*/ 7 w 17"/>
                <a:gd name="T3" fmla="*/ 16 h 16"/>
                <a:gd name="T4" fmla="*/ 17 w 17"/>
                <a:gd name="T5" fmla="*/ 9 h 16"/>
                <a:gd name="T6" fmla="*/ 10 w 17"/>
                <a:gd name="T7" fmla="*/ 0 h 16"/>
                <a:gd name="T8" fmla="*/ 0 w 17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0" y="7"/>
                  </a:moveTo>
                  <a:lnTo>
                    <a:pt x="7" y="16"/>
                  </a:lnTo>
                  <a:lnTo>
                    <a:pt x="17" y="9"/>
                  </a:lnTo>
                  <a:lnTo>
                    <a:pt x="1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737"/>
            <p:cNvSpPr/>
            <p:nvPr/>
          </p:nvSpPr>
          <p:spPr bwMode="auto">
            <a:xfrm>
              <a:off x="2987676" y="3552826"/>
              <a:ext cx="30163" cy="41275"/>
            </a:xfrm>
            <a:custGeom>
              <a:avLst/>
              <a:gdLst>
                <a:gd name="T0" fmla="*/ 19 w 19"/>
                <a:gd name="T1" fmla="*/ 5 h 26"/>
                <a:gd name="T2" fmla="*/ 16 w 19"/>
                <a:gd name="T3" fmla="*/ 4 h 26"/>
                <a:gd name="T4" fmla="*/ 12 w 19"/>
                <a:gd name="T5" fmla="*/ 0 h 26"/>
                <a:gd name="T6" fmla="*/ 10 w 19"/>
                <a:gd name="T7" fmla="*/ 2 h 26"/>
                <a:gd name="T8" fmla="*/ 8 w 19"/>
                <a:gd name="T9" fmla="*/ 2 h 26"/>
                <a:gd name="T10" fmla="*/ 0 w 19"/>
                <a:gd name="T11" fmla="*/ 26 h 26"/>
                <a:gd name="T12" fmla="*/ 19 w 19"/>
                <a:gd name="T13" fmla="*/ 9 h 26"/>
                <a:gd name="T14" fmla="*/ 18 w 19"/>
                <a:gd name="T15" fmla="*/ 8 h 26"/>
                <a:gd name="T16" fmla="*/ 19 w 19"/>
                <a:gd name="T1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6">
                  <a:moveTo>
                    <a:pt x="19" y="5"/>
                  </a:moveTo>
                  <a:lnTo>
                    <a:pt x="16" y="4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0" y="26"/>
                  </a:lnTo>
                  <a:lnTo>
                    <a:pt x="19" y="9"/>
                  </a:lnTo>
                  <a:lnTo>
                    <a:pt x="18" y="8"/>
                  </a:lnTo>
                  <a:lnTo>
                    <a:pt x="19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738"/>
            <p:cNvSpPr/>
            <p:nvPr/>
          </p:nvSpPr>
          <p:spPr bwMode="auto">
            <a:xfrm>
              <a:off x="3005139" y="3521076"/>
              <a:ext cx="42863" cy="34925"/>
            </a:xfrm>
            <a:custGeom>
              <a:avLst/>
              <a:gdLst>
                <a:gd name="T0" fmla="*/ 12 w 27"/>
                <a:gd name="T1" fmla="*/ 11 h 22"/>
                <a:gd name="T2" fmla="*/ 15 w 27"/>
                <a:gd name="T3" fmla="*/ 3 h 22"/>
                <a:gd name="T4" fmla="*/ 4 w 27"/>
                <a:gd name="T5" fmla="*/ 0 h 22"/>
                <a:gd name="T6" fmla="*/ 0 w 27"/>
                <a:gd name="T7" fmla="*/ 11 h 22"/>
                <a:gd name="T8" fmla="*/ 11 w 27"/>
                <a:gd name="T9" fmla="*/ 14 h 22"/>
                <a:gd name="T10" fmla="*/ 18 w 27"/>
                <a:gd name="T11" fmla="*/ 22 h 22"/>
                <a:gd name="T12" fmla="*/ 27 w 27"/>
                <a:gd name="T13" fmla="*/ 14 h 22"/>
                <a:gd name="T14" fmla="*/ 19 w 27"/>
                <a:gd name="T15" fmla="*/ 6 h 22"/>
                <a:gd name="T16" fmla="*/ 12 w 27"/>
                <a:gd name="T17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2">
                  <a:moveTo>
                    <a:pt x="12" y="11"/>
                  </a:moveTo>
                  <a:lnTo>
                    <a:pt x="15" y="3"/>
                  </a:lnTo>
                  <a:lnTo>
                    <a:pt x="4" y="0"/>
                  </a:lnTo>
                  <a:lnTo>
                    <a:pt x="0" y="11"/>
                  </a:lnTo>
                  <a:lnTo>
                    <a:pt x="11" y="14"/>
                  </a:lnTo>
                  <a:lnTo>
                    <a:pt x="18" y="22"/>
                  </a:lnTo>
                  <a:lnTo>
                    <a:pt x="27" y="14"/>
                  </a:lnTo>
                  <a:lnTo>
                    <a:pt x="19" y="6"/>
                  </a:lnTo>
                  <a:lnTo>
                    <a:pt x="12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739"/>
            <p:cNvSpPr/>
            <p:nvPr/>
          </p:nvSpPr>
          <p:spPr bwMode="auto">
            <a:xfrm>
              <a:off x="3030539" y="3451226"/>
              <a:ext cx="22225" cy="23813"/>
            </a:xfrm>
            <a:custGeom>
              <a:avLst/>
              <a:gdLst>
                <a:gd name="T0" fmla="*/ 14 w 14"/>
                <a:gd name="T1" fmla="*/ 4 h 15"/>
                <a:gd name="T2" fmla="*/ 3 w 14"/>
                <a:gd name="T3" fmla="*/ 0 h 15"/>
                <a:gd name="T4" fmla="*/ 0 w 14"/>
                <a:gd name="T5" fmla="*/ 11 h 15"/>
                <a:gd name="T6" fmla="*/ 11 w 14"/>
                <a:gd name="T7" fmla="*/ 15 h 15"/>
                <a:gd name="T8" fmla="*/ 14 w 14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4" y="4"/>
                  </a:moveTo>
                  <a:lnTo>
                    <a:pt x="3" y="0"/>
                  </a:lnTo>
                  <a:lnTo>
                    <a:pt x="0" y="11"/>
                  </a:lnTo>
                  <a:lnTo>
                    <a:pt x="11" y="15"/>
                  </a:ln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Rectangle 740"/>
            <p:cNvSpPr>
              <a:spLocks noChangeArrowheads="1"/>
            </p:cNvSpPr>
            <p:nvPr/>
          </p:nvSpPr>
          <p:spPr bwMode="auto">
            <a:xfrm>
              <a:off x="3017839" y="3567114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741"/>
            <p:cNvSpPr/>
            <p:nvPr/>
          </p:nvSpPr>
          <p:spPr bwMode="auto">
            <a:xfrm>
              <a:off x="3017839" y="3486151"/>
              <a:ext cx="22225" cy="22225"/>
            </a:xfrm>
            <a:custGeom>
              <a:avLst/>
              <a:gdLst>
                <a:gd name="T0" fmla="*/ 0 w 14"/>
                <a:gd name="T1" fmla="*/ 11 h 14"/>
                <a:gd name="T2" fmla="*/ 11 w 14"/>
                <a:gd name="T3" fmla="*/ 14 h 14"/>
                <a:gd name="T4" fmla="*/ 14 w 14"/>
                <a:gd name="T5" fmla="*/ 3 h 14"/>
                <a:gd name="T6" fmla="*/ 3 w 14"/>
                <a:gd name="T7" fmla="*/ 0 h 14"/>
                <a:gd name="T8" fmla="*/ 0 w 14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0" y="11"/>
                  </a:moveTo>
                  <a:lnTo>
                    <a:pt x="11" y="14"/>
                  </a:lnTo>
                  <a:lnTo>
                    <a:pt x="14" y="3"/>
                  </a:lnTo>
                  <a:lnTo>
                    <a:pt x="3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742"/>
            <p:cNvSpPr/>
            <p:nvPr/>
          </p:nvSpPr>
          <p:spPr bwMode="auto">
            <a:xfrm>
              <a:off x="3773489" y="3541714"/>
              <a:ext cx="23813" cy="23813"/>
            </a:xfrm>
            <a:custGeom>
              <a:avLst/>
              <a:gdLst>
                <a:gd name="T0" fmla="*/ 0 w 15"/>
                <a:gd name="T1" fmla="*/ 8 h 15"/>
                <a:gd name="T2" fmla="*/ 8 w 15"/>
                <a:gd name="T3" fmla="*/ 15 h 15"/>
                <a:gd name="T4" fmla="*/ 15 w 15"/>
                <a:gd name="T5" fmla="*/ 7 h 15"/>
                <a:gd name="T6" fmla="*/ 7 w 15"/>
                <a:gd name="T7" fmla="*/ 0 h 15"/>
                <a:gd name="T8" fmla="*/ 0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lnTo>
                    <a:pt x="8" y="15"/>
                  </a:lnTo>
                  <a:lnTo>
                    <a:pt x="15" y="7"/>
                  </a:lnTo>
                  <a:lnTo>
                    <a:pt x="7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743"/>
            <p:cNvSpPr/>
            <p:nvPr/>
          </p:nvSpPr>
          <p:spPr bwMode="auto">
            <a:xfrm>
              <a:off x="3797301" y="3516314"/>
              <a:ext cx="22225" cy="22225"/>
            </a:xfrm>
            <a:custGeom>
              <a:avLst/>
              <a:gdLst>
                <a:gd name="T0" fmla="*/ 0 w 14"/>
                <a:gd name="T1" fmla="*/ 8 h 14"/>
                <a:gd name="T2" fmla="*/ 8 w 14"/>
                <a:gd name="T3" fmla="*/ 14 h 14"/>
                <a:gd name="T4" fmla="*/ 14 w 14"/>
                <a:gd name="T5" fmla="*/ 6 h 14"/>
                <a:gd name="T6" fmla="*/ 6 w 14"/>
                <a:gd name="T7" fmla="*/ 0 h 14"/>
                <a:gd name="T8" fmla="*/ 0 w 14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8" y="14"/>
                  </a:lnTo>
                  <a:lnTo>
                    <a:pt x="14" y="6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744"/>
            <p:cNvSpPr/>
            <p:nvPr/>
          </p:nvSpPr>
          <p:spPr bwMode="auto">
            <a:xfrm>
              <a:off x="3744914" y="3567114"/>
              <a:ext cx="30163" cy="28575"/>
            </a:xfrm>
            <a:custGeom>
              <a:avLst/>
              <a:gdLst>
                <a:gd name="T0" fmla="*/ 11 w 19"/>
                <a:gd name="T1" fmla="*/ 0 h 18"/>
                <a:gd name="T2" fmla="*/ 10 w 19"/>
                <a:gd name="T3" fmla="*/ 2 h 18"/>
                <a:gd name="T4" fmla="*/ 8 w 19"/>
                <a:gd name="T5" fmla="*/ 0 h 18"/>
                <a:gd name="T6" fmla="*/ 0 w 19"/>
                <a:gd name="T7" fmla="*/ 7 h 18"/>
                <a:gd name="T8" fmla="*/ 10 w 19"/>
                <a:gd name="T9" fmla="*/ 18 h 18"/>
                <a:gd name="T10" fmla="*/ 10 w 19"/>
                <a:gd name="T11" fmla="*/ 18 h 18"/>
                <a:gd name="T12" fmla="*/ 10 w 19"/>
                <a:gd name="T13" fmla="*/ 18 h 18"/>
                <a:gd name="T14" fmla="*/ 10 w 19"/>
                <a:gd name="T15" fmla="*/ 18 h 18"/>
                <a:gd name="T16" fmla="*/ 10 w 19"/>
                <a:gd name="T17" fmla="*/ 18 h 18"/>
                <a:gd name="T18" fmla="*/ 19 w 19"/>
                <a:gd name="T19" fmla="*/ 7 h 18"/>
                <a:gd name="T20" fmla="*/ 11 w 19"/>
                <a:gd name="T2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0" y="2"/>
                  </a:lnTo>
                  <a:lnTo>
                    <a:pt x="8" y="0"/>
                  </a:lnTo>
                  <a:lnTo>
                    <a:pt x="0" y="7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9" y="7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745"/>
            <p:cNvSpPr/>
            <p:nvPr/>
          </p:nvSpPr>
          <p:spPr bwMode="auto">
            <a:xfrm>
              <a:off x="3819526" y="3490914"/>
              <a:ext cx="23813" cy="22225"/>
            </a:xfrm>
            <a:custGeom>
              <a:avLst/>
              <a:gdLst>
                <a:gd name="T0" fmla="*/ 0 w 15"/>
                <a:gd name="T1" fmla="*/ 8 h 14"/>
                <a:gd name="T2" fmla="*/ 8 w 15"/>
                <a:gd name="T3" fmla="*/ 14 h 14"/>
                <a:gd name="T4" fmla="*/ 15 w 15"/>
                <a:gd name="T5" fmla="*/ 6 h 14"/>
                <a:gd name="T6" fmla="*/ 6 w 15"/>
                <a:gd name="T7" fmla="*/ 0 h 14"/>
                <a:gd name="T8" fmla="*/ 0 w 15"/>
                <a:gd name="T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0" y="8"/>
                  </a:moveTo>
                  <a:lnTo>
                    <a:pt x="8" y="14"/>
                  </a:lnTo>
                  <a:lnTo>
                    <a:pt x="15" y="6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746"/>
            <p:cNvSpPr/>
            <p:nvPr/>
          </p:nvSpPr>
          <p:spPr bwMode="auto">
            <a:xfrm>
              <a:off x="3884614" y="3417889"/>
              <a:ext cx="28575" cy="19050"/>
            </a:xfrm>
            <a:custGeom>
              <a:avLst/>
              <a:gdLst>
                <a:gd name="T0" fmla="*/ 0 w 18"/>
                <a:gd name="T1" fmla="*/ 0 h 12"/>
                <a:gd name="T2" fmla="*/ 0 w 18"/>
                <a:gd name="T3" fmla="*/ 11 h 12"/>
                <a:gd name="T4" fmla="*/ 7 w 18"/>
                <a:gd name="T5" fmla="*/ 11 h 12"/>
                <a:gd name="T6" fmla="*/ 7 w 18"/>
                <a:gd name="T7" fmla="*/ 11 h 12"/>
                <a:gd name="T8" fmla="*/ 9 w 18"/>
                <a:gd name="T9" fmla="*/ 12 h 12"/>
                <a:gd name="T10" fmla="*/ 18 w 18"/>
                <a:gd name="T11" fmla="*/ 0 h 12"/>
                <a:gd name="T12" fmla="*/ 0 w 18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lnTo>
                    <a:pt x="0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12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Rectangle 747"/>
            <p:cNvSpPr>
              <a:spLocks noChangeArrowheads="1"/>
            </p:cNvSpPr>
            <p:nvPr/>
          </p:nvSpPr>
          <p:spPr bwMode="auto">
            <a:xfrm>
              <a:off x="3851276" y="3417889"/>
              <a:ext cx="1587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Rectangle 748"/>
            <p:cNvSpPr>
              <a:spLocks noChangeArrowheads="1"/>
            </p:cNvSpPr>
            <p:nvPr/>
          </p:nvSpPr>
          <p:spPr bwMode="auto">
            <a:xfrm>
              <a:off x="3767139" y="3263901"/>
              <a:ext cx="17463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749"/>
            <p:cNvSpPr/>
            <p:nvPr/>
          </p:nvSpPr>
          <p:spPr bwMode="auto">
            <a:xfrm>
              <a:off x="3862389" y="3438526"/>
              <a:ext cx="25400" cy="23813"/>
            </a:xfrm>
            <a:custGeom>
              <a:avLst/>
              <a:gdLst>
                <a:gd name="T0" fmla="*/ 0 w 16"/>
                <a:gd name="T1" fmla="*/ 8 h 15"/>
                <a:gd name="T2" fmla="*/ 8 w 16"/>
                <a:gd name="T3" fmla="*/ 15 h 15"/>
                <a:gd name="T4" fmla="*/ 16 w 16"/>
                <a:gd name="T5" fmla="*/ 7 h 15"/>
                <a:gd name="T6" fmla="*/ 8 w 16"/>
                <a:gd name="T7" fmla="*/ 0 h 15"/>
                <a:gd name="T8" fmla="*/ 0 w 16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0" y="8"/>
                  </a:moveTo>
                  <a:lnTo>
                    <a:pt x="8" y="15"/>
                  </a:lnTo>
                  <a:lnTo>
                    <a:pt x="16" y="7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750"/>
            <p:cNvSpPr/>
            <p:nvPr/>
          </p:nvSpPr>
          <p:spPr bwMode="auto">
            <a:xfrm>
              <a:off x="3840164" y="3463926"/>
              <a:ext cx="25400" cy="23813"/>
            </a:xfrm>
            <a:custGeom>
              <a:avLst/>
              <a:gdLst>
                <a:gd name="T0" fmla="*/ 0 w 16"/>
                <a:gd name="T1" fmla="*/ 8 h 15"/>
                <a:gd name="T2" fmla="*/ 8 w 16"/>
                <a:gd name="T3" fmla="*/ 15 h 15"/>
                <a:gd name="T4" fmla="*/ 16 w 16"/>
                <a:gd name="T5" fmla="*/ 7 h 15"/>
                <a:gd name="T6" fmla="*/ 8 w 16"/>
                <a:gd name="T7" fmla="*/ 0 h 15"/>
                <a:gd name="T8" fmla="*/ 0 w 16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0" y="8"/>
                  </a:moveTo>
                  <a:lnTo>
                    <a:pt x="8" y="15"/>
                  </a:lnTo>
                  <a:lnTo>
                    <a:pt x="16" y="7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Rectangle 751"/>
            <p:cNvSpPr>
              <a:spLocks noChangeArrowheads="1"/>
            </p:cNvSpPr>
            <p:nvPr/>
          </p:nvSpPr>
          <p:spPr bwMode="auto">
            <a:xfrm>
              <a:off x="3784601" y="3279776"/>
              <a:ext cx="17463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Rectangle 752"/>
            <p:cNvSpPr>
              <a:spLocks noChangeArrowheads="1"/>
            </p:cNvSpPr>
            <p:nvPr/>
          </p:nvSpPr>
          <p:spPr bwMode="auto">
            <a:xfrm>
              <a:off x="3784601" y="3313114"/>
              <a:ext cx="17463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Rectangle 753"/>
            <p:cNvSpPr>
              <a:spLocks noChangeArrowheads="1"/>
            </p:cNvSpPr>
            <p:nvPr/>
          </p:nvSpPr>
          <p:spPr bwMode="auto">
            <a:xfrm>
              <a:off x="3816351" y="3417889"/>
              <a:ext cx="17463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Rectangle 754"/>
            <p:cNvSpPr>
              <a:spLocks noChangeArrowheads="1"/>
            </p:cNvSpPr>
            <p:nvPr/>
          </p:nvSpPr>
          <p:spPr bwMode="auto">
            <a:xfrm>
              <a:off x="3784601" y="3381376"/>
              <a:ext cx="17463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755"/>
            <p:cNvSpPr/>
            <p:nvPr/>
          </p:nvSpPr>
          <p:spPr bwMode="auto">
            <a:xfrm>
              <a:off x="3784601" y="3414714"/>
              <a:ext cx="17463" cy="20638"/>
            </a:xfrm>
            <a:custGeom>
              <a:avLst/>
              <a:gdLst>
                <a:gd name="T0" fmla="*/ 10 w 11"/>
                <a:gd name="T1" fmla="*/ 8 h 13"/>
                <a:gd name="T2" fmla="*/ 11 w 11"/>
                <a:gd name="T3" fmla="*/ 8 h 13"/>
                <a:gd name="T4" fmla="*/ 11 w 11"/>
                <a:gd name="T5" fmla="*/ 0 h 13"/>
                <a:gd name="T6" fmla="*/ 0 w 11"/>
                <a:gd name="T7" fmla="*/ 0 h 13"/>
                <a:gd name="T8" fmla="*/ 0 w 11"/>
                <a:gd name="T9" fmla="*/ 13 h 13"/>
                <a:gd name="T10" fmla="*/ 10 w 11"/>
                <a:gd name="T11" fmla="*/ 13 h 13"/>
                <a:gd name="T12" fmla="*/ 10 w 11"/>
                <a:gd name="T13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10" y="8"/>
                  </a:moveTo>
                  <a:lnTo>
                    <a:pt x="11" y="8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10" y="13"/>
                  </a:lnTo>
                  <a:lnTo>
                    <a:pt x="1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Rectangle 756"/>
            <p:cNvSpPr>
              <a:spLocks noChangeArrowheads="1"/>
            </p:cNvSpPr>
            <p:nvPr/>
          </p:nvSpPr>
          <p:spPr bwMode="auto">
            <a:xfrm>
              <a:off x="3784601" y="3346451"/>
              <a:ext cx="17463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757"/>
            <p:cNvSpPr/>
            <p:nvPr/>
          </p:nvSpPr>
          <p:spPr bwMode="auto">
            <a:xfrm>
              <a:off x="3722689" y="3541714"/>
              <a:ext cx="23813" cy="23813"/>
            </a:xfrm>
            <a:custGeom>
              <a:avLst/>
              <a:gdLst>
                <a:gd name="T0" fmla="*/ 8 w 15"/>
                <a:gd name="T1" fmla="*/ 0 h 15"/>
                <a:gd name="T2" fmla="*/ 0 w 15"/>
                <a:gd name="T3" fmla="*/ 7 h 15"/>
                <a:gd name="T4" fmla="*/ 7 w 15"/>
                <a:gd name="T5" fmla="*/ 15 h 15"/>
                <a:gd name="T6" fmla="*/ 15 w 15"/>
                <a:gd name="T7" fmla="*/ 8 h 15"/>
                <a:gd name="T8" fmla="*/ 8 w 1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8" y="0"/>
                  </a:moveTo>
                  <a:lnTo>
                    <a:pt x="0" y="7"/>
                  </a:lnTo>
                  <a:lnTo>
                    <a:pt x="7" y="15"/>
                  </a:lnTo>
                  <a:lnTo>
                    <a:pt x="15" y="8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758"/>
            <p:cNvSpPr/>
            <p:nvPr/>
          </p:nvSpPr>
          <p:spPr bwMode="auto">
            <a:xfrm>
              <a:off x="3700464" y="3516314"/>
              <a:ext cx="23813" cy="22225"/>
            </a:xfrm>
            <a:custGeom>
              <a:avLst/>
              <a:gdLst>
                <a:gd name="T0" fmla="*/ 8 w 15"/>
                <a:gd name="T1" fmla="*/ 0 h 14"/>
                <a:gd name="T2" fmla="*/ 0 w 15"/>
                <a:gd name="T3" fmla="*/ 6 h 14"/>
                <a:gd name="T4" fmla="*/ 7 w 15"/>
                <a:gd name="T5" fmla="*/ 14 h 14"/>
                <a:gd name="T6" fmla="*/ 15 w 15"/>
                <a:gd name="T7" fmla="*/ 8 h 14"/>
                <a:gd name="T8" fmla="*/ 8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8" y="0"/>
                  </a:moveTo>
                  <a:lnTo>
                    <a:pt x="0" y="6"/>
                  </a:lnTo>
                  <a:lnTo>
                    <a:pt x="7" y="14"/>
                  </a:lnTo>
                  <a:lnTo>
                    <a:pt x="15" y="8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759"/>
            <p:cNvSpPr/>
            <p:nvPr/>
          </p:nvSpPr>
          <p:spPr bwMode="auto">
            <a:xfrm>
              <a:off x="3678239" y="3490914"/>
              <a:ext cx="23813" cy="22225"/>
            </a:xfrm>
            <a:custGeom>
              <a:avLst/>
              <a:gdLst>
                <a:gd name="T0" fmla="*/ 8 w 15"/>
                <a:gd name="T1" fmla="*/ 0 h 14"/>
                <a:gd name="T2" fmla="*/ 0 w 15"/>
                <a:gd name="T3" fmla="*/ 6 h 14"/>
                <a:gd name="T4" fmla="*/ 7 w 15"/>
                <a:gd name="T5" fmla="*/ 14 h 14"/>
                <a:gd name="T6" fmla="*/ 15 w 15"/>
                <a:gd name="T7" fmla="*/ 8 h 14"/>
                <a:gd name="T8" fmla="*/ 8 w 1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">
                  <a:moveTo>
                    <a:pt x="8" y="0"/>
                  </a:moveTo>
                  <a:lnTo>
                    <a:pt x="0" y="6"/>
                  </a:lnTo>
                  <a:lnTo>
                    <a:pt x="7" y="14"/>
                  </a:lnTo>
                  <a:lnTo>
                    <a:pt x="15" y="8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760"/>
            <p:cNvSpPr/>
            <p:nvPr/>
          </p:nvSpPr>
          <p:spPr bwMode="auto">
            <a:xfrm>
              <a:off x="3606801" y="3417889"/>
              <a:ext cx="28575" cy="19050"/>
            </a:xfrm>
            <a:custGeom>
              <a:avLst/>
              <a:gdLst>
                <a:gd name="T0" fmla="*/ 18 w 18"/>
                <a:gd name="T1" fmla="*/ 11 h 12"/>
                <a:gd name="T2" fmla="*/ 18 w 18"/>
                <a:gd name="T3" fmla="*/ 0 h 12"/>
                <a:gd name="T4" fmla="*/ 0 w 18"/>
                <a:gd name="T5" fmla="*/ 0 h 12"/>
                <a:gd name="T6" fmla="*/ 10 w 18"/>
                <a:gd name="T7" fmla="*/ 12 h 12"/>
                <a:gd name="T8" fmla="*/ 11 w 18"/>
                <a:gd name="T9" fmla="*/ 11 h 12"/>
                <a:gd name="T10" fmla="*/ 11 w 18"/>
                <a:gd name="T11" fmla="*/ 11 h 12"/>
                <a:gd name="T12" fmla="*/ 18 w 18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2">
                  <a:moveTo>
                    <a:pt x="18" y="11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0" y="12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8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Rectangle 761"/>
            <p:cNvSpPr>
              <a:spLocks noChangeArrowheads="1"/>
            </p:cNvSpPr>
            <p:nvPr/>
          </p:nvSpPr>
          <p:spPr bwMode="auto">
            <a:xfrm>
              <a:off x="3652839" y="3417889"/>
              <a:ext cx="1587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Rectangle 762"/>
            <p:cNvSpPr>
              <a:spLocks noChangeArrowheads="1"/>
            </p:cNvSpPr>
            <p:nvPr/>
          </p:nvSpPr>
          <p:spPr bwMode="auto">
            <a:xfrm>
              <a:off x="3736976" y="3263901"/>
              <a:ext cx="17463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763"/>
            <p:cNvSpPr/>
            <p:nvPr/>
          </p:nvSpPr>
          <p:spPr bwMode="auto">
            <a:xfrm>
              <a:off x="3633789" y="3438526"/>
              <a:ext cx="23813" cy="23813"/>
            </a:xfrm>
            <a:custGeom>
              <a:avLst/>
              <a:gdLst>
                <a:gd name="T0" fmla="*/ 8 w 15"/>
                <a:gd name="T1" fmla="*/ 0 h 15"/>
                <a:gd name="T2" fmla="*/ 0 w 15"/>
                <a:gd name="T3" fmla="*/ 7 h 15"/>
                <a:gd name="T4" fmla="*/ 7 w 15"/>
                <a:gd name="T5" fmla="*/ 15 h 15"/>
                <a:gd name="T6" fmla="*/ 15 w 15"/>
                <a:gd name="T7" fmla="*/ 8 h 15"/>
                <a:gd name="T8" fmla="*/ 8 w 1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8" y="0"/>
                  </a:moveTo>
                  <a:lnTo>
                    <a:pt x="0" y="7"/>
                  </a:lnTo>
                  <a:lnTo>
                    <a:pt x="7" y="15"/>
                  </a:lnTo>
                  <a:lnTo>
                    <a:pt x="15" y="8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764"/>
            <p:cNvSpPr/>
            <p:nvPr/>
          </p:nvSpPr>
          <p:spPr bwMode="auto">
            <a:xfrm>
              <a:off x="3654426" y="3463926"/>
              <a:ext cx="25400" cy="23813"/>
            </a:xfrm>
            <a:custGeom>
              <a:avLst/>
              <a:gdLst>
                <a:gd name="T0" fmla="*/ 9 w 16"/>
                <a:gd name="T1" fmla="*/ 0 h 15"/>
                <a:gd name="T2" fmla="*/ 0 w 16"/>
                <a:gd name="T3" fmla="*/ 7 h 15"/>
                <a:gd name="T4" fmla="*/ 8 w 16"/>
                <a:gd name="T5" fmla="*/ 15 h 15"/>
                <a:gd name="T6" fmla="*/ 16 w 16"/>
                <a:gd name="T7" fmla="*/ 8 h 15"/>
                <a:gd name="T8" fmla="*/ 9 w 1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9" y="0"/>
                  </a:moveTo>
                  <a:lnTo>
                    <a:pt x="0" y="7"/>
                  </a:lnTo>
                  <a:lnTo>
                    <a:pt x="8" y="15"/>
                  </a:lnTo>
                  <a:lnTo>
                    <a:pt x="16" y="8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Rectangle 765"/>
            <p:cNvSpPr>
              <a:spLocks noChangeArrowheads="1"/>
            </p:cNvSpPr>
            <p:nvPr/>
          </p:nvSpPr>
          <p:spPr bwMode="auto">
            <a:xfrm>
              <a:off x="3717926" y="3279776"/>
              <a:ext cx="17463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Rectangle 766"/>
            <p:cNvSpPr>
              <a:spLocks noChangeArrowheads="1"/>
            </p:cNvSpPr>
            <p:nvPr/>
          </p:nvSpPr>
          <p:spPr bwMode="auto">
            <a:xfrm>
              <a:off x="3717926" y="3313114"/>
              <a:ext cx="17463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Rectangle 767"/>
            <p:cNvSpPr>
              <a:spLocks noChangeArrowheads="1"/>
            </p:cNvSpPr>
            <p:nvPr/>
          </p:nvSpPr>
          <p:spPr bwMode="auto">
            <a:xfrm>
              <a:off x="3686176" y="3417889"/>
              <a:ext cx="17463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Rectangle 768"/>
            <p:cNvSpPr>
              <a:spLocks noChangeArrowheads="1"/>
            </p:cNvSpPr>
            <p:nvPr/>
          </p:nvSpPr>
          <p:spPr bwMode="auto">
            <a:xfrm>
              <a:off x="3717926" y="3381376"/>
              <a:ext cx="17463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769"/>
            <p:cNvSpPr/>
            <p:nvPr/>
          </p:nvSpPr>
          <p:spPr bwMode="auto">
            <a:xfrm>
              <a:off x="3717926" y="3414714"/>
              <a:ext cx="17463" cy="20638"/>
            </a:xfrm>
            <a:custGeom>
              <a:avLst/>
              <a:gdLst>
                <a:gd name="T0" fmla="*/ 2 w 11"/>
                <a:gd name="T1" fmla="*/ 13 h 13"/>
                <a:gd name="T2" fmla="*/ 11 w 11"/>
                <a:gd name="T3" fmla="*/ 13 h 13"/>
                <a:gd name="T4" fmla="*/ 11 w 11"/>
                <a:gd name="T5" fmla="*/ 0 h 13"/>
                <a:gd name="T6" fmla="*/ 0 w 11"/>
                <a:gd name="T7" fmla="*/ 0 h 13"/>
                <a:gd name="T8" fmla="*/ 0 w 11"/>
                <a:gd name="T9" fmla="*/ 8 h 13"/>
                <a:gd name="T10" fmla="*/ 2 w 11"/>
                <a:gd name="T11" fmla="*/ 8 h 13"/>
                <a:gd name="T12" fmla="*/ 2 w 11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2" y="13"/>
                  </a:moveTo>
                  <a:lnTo>
                    <a:pt x="11" y="13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Rectangle 770"/>
            <p:cNvSpPr>
              <a:spLocks noChangeArrowheads="1"/>
            </p:cNvSpPr>
            <p:nvPr/>
          </p:nvSpPr>
          <p:spPr bwMode="auto">
            <a:xfrm>
              <a:off x="3717926" y="3346451"/>
              <a:ext cx="17463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Rectangle 771"/>
            <p:cNvSpPr>
              <a:spLocks noChangeArrowheads="1"/>
            </p:cNvSpPr>
            <p:nvPr/>
          </p:nvSpPr>
          <p:spPr bwMode="auto">
            <a:xfrm>
              <a:off x="7134226" y="2909889"/>
              <a:ext cx="2857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Rectangle 772"/>
            <p:cNvSpPr>
              <a:spLocks noChangeArrowheads="1"/>
            </p:cNvSpPr>
            <p:nvPr/>
          </p:nvSpPr>
          <p:spPr bwMode="auto">
            <a:xfrm>
              <a:off x="7200901" y="2797176"/>
              <a:ext cx="1746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773"/>
            <p:cNvSpPr/>
            <p:nvPr/>
          </p:nvSpPr>
          <p:spPr bwMode="auto">
            <a:xfrm>
              <a:off x="7183439" y="2894014"/>
              <a:ext cx="34925" cy="34925"/>
            </a:xfrm>
            <a:custGeom>
              <a:avLst/>
              <a:gdLst>
                <a:gd name="T0" fmla="*/ 11 w 22"/>
                <a:gd name="T1" fmla="*/ 10 h 22"/>
                <a:gd name="T2" fmla="*/ 0 w 22"/>
                <a:gd name="T3" fmla="*/ 10 h 22"/>
                <a:gd name="T4" fmla="*/ 0 w 22"/>
                <a:gd name="T5" fmla="*/ 22 h 22"/>
                <a:gd name="T6" fmla="*/ 22 w 22"/>
                <a:gd name="T7" fmla="*/ 22 h 22"/>
                <a:gd name="T8" fmla="*/ 22 w 22"/>
                <a:gd name="T9" fmla="*/ 0 h 22"/>
                <a:gd name="T10" fmla="*/ 11 w 22"/>
                <a:gd name="T11" fmla="*/ 0 h 22"/>
                <a:gd name="T12" fmla="*/ 11 w 22"/>
                <a:gd name="T13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11" y="10"/>
                  </a:moveTo>
                  <a:lnTo>
                    <a:pt x="0" y="10"/>
                  </a:lnTo>
                  <a:lnTo>
                    <a:pt x="0" y="22"/>
                  </a:lnTo>
                  <a:lnTo>
                    <a:pt x="22" y="22"/>
                  </a:lnTo>
                  <a:lnTo>
                    <a:pt x="22" y="0"/>
                  </a:lnTo>
                  <a:lnTo>
                    <a:pt x="11" y="0"/>
                  </a:lnTo>
                  <a:lnTo>
                    <a:pt x="1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Rectangle 774"/>
            <p:cNvSpPr>
              <a:spLocks noChangeArrowheads="1"/>
            </p:cNvSpPr>
            <p:nvPr/>
          </p:nvSpPr>
          <p:spPr bwMode="auto">
            <a:xfrm>
              <a:off x="7200901" y="2846389"/>
              <a:ext cx="17463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Rectangle 775"/>
            <p:cNvSpPr>
              <a:spLocks noChangeArrowheads="1"/>
            </p:cNvSpPr>
            <p:nvPr/>
          </p:nvSpPr>
          <p:spPr bwMode="auto">
            <a:xfrm>
              <a:off x="7034214" y="2909889"/>
              <a:ext cx="2698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776"/>
            <p:cNvSpPr/>
            <p:nvPr/>
          </p:nvSpPr>
          <p:spPr bwMode="auto">
            <a:xfrm>
              <a:off x="7083426" y="2909889"/>
              <a:ext cx="28575" cy="19050"/>
            </a:xfrm>
            <a:custGeom>
              <a:avLst/>
              <a:gdLst>
                <a:gd name="T0" fmla="*/ 1 w 18"/>
                <a:gd name="T1" fmla="*/ 0 h 12"/>
                <a:gd name="T2" fmla="*/ 0 w 18"/>
                <a:gd name="T3" fmla="*/ 0 h 12"/>
                <a:gd name="T4" fmla="*/ 0 w 18"/>
                <a:gd name="T5" fmla="*/ 12 h 12"/>
                <a:gd name="T6" fmla="*/ 1 w 18"/>
                <a:gd name="T7" fmla="*/ 12 h 12"/>
                <a:gd name="T8" fmla="*/ 17 w 18"/>
                <a:gd name="T9" fmla="*/ 12 h 12"/>
                <a:gd name="T10" fmla="*/ 18 w 18"/>
                <a:gd name="T11" fmla="*/ 12 h 12"/>
                <a:gd name="T12" fmla="*/ 18 w 18"/>
                <a:gd name="T13" fmla="*/ 0 h 12"/>
                <a:gd name="T14" fmla="*/ 17 w 18"/>
                <a:gd name="T15" fmla="*/ 0 h 12"/>
                <a:gd name="T16" fmla="*/ 1 w 18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2">
                  <a:moveTo>
                    <a:pt x="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1" y="12"/>
                  </a:lnTo>
                  <a:lnTo>
                    <a:pt x="17" y="12"/>
                  </a:lnTo>
                  <a:lnTo>
                    <a:pt x="18" y="12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777"/>
            <p:cNvSpPr/>
            <p:nvPr/>
          </p:nvSpPr>
          <p:spPr bwMode="auto">
            <a:xfrm>
              <a:off x="6977064" y="2746376"/>
              <a:ext cx="17463" cy="31750"/>
            </a:xfrm>
            <a:custGeom>
              <a:avLst/>
              <a:gdLst>
                <a:gd name="T0" fmla="*/ 11 w 11"/>
                <a:gd name="T1" fmla="*/ 10 h 20"/>
                <a:gd name="T2" fmla="*/ 11 w 11"/>
                <a:gd name="T3" fmla="*/ 0 h 20"/>
                <a:gd name="T4" fmla="*/ 0 w 11"/>
                <a:gd name="T5" fmla="*/ 0 h 20"/>
                <a:gd name="T6" fmla="*/ 0 w 11"/>
                <a:gd name="T7" fmla="*/ 10 h 20"/>
                <a:gd name="T8" fmla="*/ 0 w 11"/>
                <a:gd name="T9" fmla="*/ 20 h 20"/>
                <a:gd name="T10" fmla="*/ 11 w 11"/>
                <a:gd name="T11" fmla="*/ 20 h 20"/>
                <a:gd name="T12" fmla="*/ 11 w 11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0">
                  <a:moveTo>
                    <a:pt x="11" y="1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11" y="20"/>
                  </a:lnTo>
                  <a:lnTo>
                    <a:pt x="1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Rectangle 778"/>
            <p:cNvSpPr>
              <a:spLocks noChangeArrowheads="1"/>
            </p:cNvSpPr>
            <p:nvPr/>
          </p:nvSpPr>
          <p:spPr bwMode="auto">
            <a:xfrm>
              <a:off x="6977064" y="2797176"/>
              <a:ext cx="1746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779"/>
            <p:cNvSpPr/>
            <p:nvPr/>
          </p:nvSpPr>
          <p:spPr bwMode="auto">
            <a:xfrm>
              <a:off x="6977064" y="2894014"/>
              <a:ext cx="36513" cy="34925"/>
            </a:xfrm>
            <a:custGeom>
              <a:avLst/>
              <a:gdLst>
                <a:gd name="T0" fmla="*/ 11 w 23"/>
                <a:gd name="T1" fmla="*/ 0 h 22"/>
                <a:gd name="T2" fmla="*/ 0 w 23"/>
                <a:gd name="T3" fmla="*/ 0 h 22"/>
                <a:gd name="T4" fmla="*/ 0 w 23"/>
                <a:gd name="T5" fmla="*/ 22 h 22"/>
                <a:gd name="T6" fmla="*/ 23 w 23"/>
                <a:gd name="T7" fmla="*/ 22 h 22"/>
                <a:gd name="T8" fmla="*/ 23 w 23"/>
                <a:gd name="T9" fmla="*/ 10 h 22"/>
                <a:gd name="T10" fmla="*/ 11 w 23"/>
                <a:gd name="T11" fmla="*/ 10 h 22"/>
                <a:gd name="T12" fmla="*/ 11 w 23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11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23" y="22"/>
                  </a:lnTo>
                  <a:lnTo>
                    <a:pt x="23" y="10"/>
                  </a:lnTo>
                  <a:lnTo>
                    <a:pt x="11" y="10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Rectangle 780"/>
            <p:cNvSpPr>
              <a:spLocks noChangeArrowheads="1"/>
            </p:cNvSpPr>
            <p:nvPr/>
          </p:nvSpPr>
          <p:spPr bwMode="auto">
            <a:xfrm>
              <a:off x="6977064" y="2846389"/>
              <a:ext cx="17463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Rectangle 781"/>
            <p:cNvSpPr>
              <a:spLocks noChangeArrowheads="1"/>
            </p:cNvSpPr>
            <p:nvPr/>
          </p:nvSpPr>
          <p:spPr bwMode="auto">
            <a:xfrm>
              <a:off x="7134226" y="2595564"/>
              <a:ext cx="2857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782"/>
            <p:cNvSpPr/>
            <p:nvPr/>
          </p:nvSpPr>
          <p:spPr bwMode="auto">
            <a:xfrm>
              <a:off x="7200901" y="2746376"/>
              <a:ext cx="17463" cy="31750"/>
            </a:xfrm>
            <a:custGeom>
              <a:avLst/>
              <a:gdLst>
                <a:gd name="T0" fmla="*/ 0 w 11"/>
                <a:gd name="T1" fmla="*/ 10 h 20"/>
                <a:gd name="T2" fmla="*/ 0 w 11"/>
                <a:gd name="T3" fmla="*/ 20 h 20"/>
                <a:gd name="T4" fmla="*/ 11 w 11"/>
                <a:gd name="T5" fmla="*/ 20 h 20"/>
                <a:gd name="T6" fmla="*/ 11 w 11"/>
                <a:gd name="T7" fmla="*/ 10 h 20"/>
                <a:gd name="T8" fmla="*/ 11 w 11"/>
                <a:gd name="T9" fmla="*/ 0 h 20"/>
                <a:gd name="T10" fmla="*/ 0 w 11"/>
                <a:gd name="T11" fmla="*/ 0 h 20"/>
                <a:gd name="T12" fmla="*/ 0 w 11"/>
                <a:gd name="T1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0">
                  <a:moveTo>
                    <a:pt x="0" y="10"/>
                  </a:moveTo>
                  <a:lnTo>
                    <a:pt x="0" y="20"/>
                  </a:lnTo>
                  <a:lnTo>
                    <a:pt x="11" y="20"/>
                  </a:lnTo>
                  <a:lnTo>
                    <a:pt x="11" y="1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Rectangle 783"/>
            <p:cNvSpPr>
              <a:spLocks noChangeArrowheads="1"/>
            </p:cNvSpPr>
            <p:nvPr/>
          </p:nvSpPr>
          <p:spPr bwMode="auto">
            <a:xfrm>
              <a:off x="7200901" y="2695576"/>
              <a:ext cx="17463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784"/>
            <p:cNvSpPr/>
            <p:nvPr/>
          </p:nvSpPr>
          <p:spPr bwMode="auto">
            <a:xfrm>
              <a:off x="7183439" y="2595564"/>
              <a:ext cx="34925" cy="33338"/>
            </a:xfrm>
            <a:custGeom>
              <a:avLst/>
              <a:gdLst>
                <a:gd name="T0" fmla="*/ 11 w 22"/>
                <a:gd name="T1" fmla="*/ 21 h 21"/>
                <a:gd name="T2" fmla="*/ 22 w 22"/>
                <a:gd name="T3" fmla="*/ 21 h 21"/>
                <a:gd name="T4" fmla="*/ 22 w 22"/>
                <a:gd name="T5" fmla="*/ 0 h 21"/>
                <a:gd name="T6" fmla="*/ 0 w 22"/>
                <a:gd name="T7" fmla="*/ 0 h 21"/>
                <a:gd name="T8" fmla="*/ 0 w 22"/>
                <a:gd name="T9" fmla="*/ 11 h 21"/>
                <a:gd name="T10" fmla="*/ 11 w 22"/>
                <a:gd name="T11" fmla="*/ 11 h 21"/>
                <a:gd name="T12" fmla="*/ 11 w 22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11" y="21"/>
                  </a:moveTo>
                  <a:lnTo>
                    <a:pt x="22" y="21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11" y="11"/>
                  </a:lnTo>
                  <a:lnTo>
                    <a:pt x="1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Rectangle 785"/>
            <p:cNvSpPr>
              <a:spLocks noChangeArrowheads="1"/>
            </p:cNvSpPr>
            <p:nvPr/>
          </p:nvSpPr>
          <p:spPr bwMode="auto">
            <a:xfrm>
              <a:off x="7200901" y="2646364"/>
              <a:ext cx="174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786"/>
            <p:cNvSpPr/>
            <p:nvPr/>
          </p:nvSpPr>
          <p:spPr bwMode="auto">
            <a:xfrm>
              <a:off x="7083426" y="2595564"/>
              <a:ext cx="28575" cy="17463"/>
            </a:xfrm>
            <a:custGeom>
              <a:avLst/>
              <a:gdLst>
                <a:gd name="T0" fmla="*/ 1 w 18"/>
                <a:gd name="T1" fmla="*/ 0 h 11"/>
                <a:gd name="T2" fmla="*/ 0 w 18"/>
                <a:gd name="T3" fmla="*/ 0 h 11"/>
                <a:gd name="T4" fmla="*/ 0 w 18"/>
                <a:gd name="T5" fmla="*/ 11 h 11"/>
                <a:gd name="T6" fmla="*/ 1 w 18"/>
                <a:gd name="T7" fmla="*/ 11 h 11"/>
                <a:gd name="T8" fmla="*/ 17 w 18"/>
                <a:gd name="T9" fmla="*/ 11 h 11"/>
                <a:gd name="T10" fmla="*/ 18 w 18"/>
                <a:gd name="T11" fmla="*/ 11 h 11"/>
                <a:gd name="T12" fmla="*/ 18 w 18"/>
                <a:gd name="T13" fmla="*/ 0 h 11"/>
                <a:gd name="T14" fmla="*/ 17 w 18"/>
                <a:gd name="T15" fmla="*/ 0 h 11"/>
                <a:gd name="T16" fmla="*/ 1 w 18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1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1" y="11"/>
                  </a:lnTo>
                  <a:lnTo>
                    <a:pt x="17" y="11"/>
                  </a:lnTo>
                  <a:lnTo>
                    <a:pt x="18" y="11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Rectangle 787"/>
            <p:cNvSpPr>
              <a:spLocks noChangeArrowheads="1"/>
            </p:cNvSpPr>
            <p:nvPr/>
          </p:nvSpPr>
          <p:spPr bwMode="auto">
            <a:xfrm>
              <a:off x="6977064" y="2695576"/>
              <a:ext cx="17463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788"/>
            <p:cNvSpPr/>
            <p:nvPr/>
          </p:nvSpPr>
          <p:spPr bwMode="auto">
            <a:xfrm>
              <a:off x="6977064" y="2595564"/>
              <a:ext cx="84138" cy="80963"/>
            </a:xfrm>
            <a:custGeom>
              <a:avLst/>
              <a:gdLst>
                <a:gd name="T0" fmla="*/ 53 w 53"/>
                <a:gd name="T1" fmla="*/ 0 h 51"/>
                <a:gd name="T2" fmla="*/ 0 w 53"/>
                <a:gd name="T3" fmla="*/ 51 h 51"/>
                <a:gd name="T4" fmla="*/ 53 w 53"/>
                <a:gd name="T5" fmla="*/ 51 h 51"/>
                <a:gd name="T6" fmla="*/ 53 w 53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1">
                  <a:moveTo>
                    <a:pt x="53" y="0"/>
                  </a:moveTo>
                  <a:lnTo>
                    <a:pt x="0" y="51"/>
                  </a:lnTo>
                  <a:lnTo>
                    <a:pt x="53" y="51"/>
                  </a:lnTo>
                  <a:lnTo>
                    <a:pt x="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789"/>
            <p:cNvSpPr/>
            <p:nvPr/>
          </p:nvSpPr>
          <p:spPr bwMode="auto">
            <a:xfrm>
              <a:off x="247651" y="5265739"/>
              <a:ext cx="334963" cy="333375"/>
            </a:xfrm>
            <a:custGeom>
              <a:avLst/>
              <a:gdLst>
                <a:gd name="T0" fmla="*/ 106 w 211"/>
                <a:gd name="T1" fmla="*/ 54 h 210"/>
                <a:gd name="T2" fmla="*/ 70 w 211"/>
                <a:gd name="T3" fmla="*/ 157 h 210"/>
                <a:gd name="T4" fmla="*/ 38 w 211"/>
                <a:gd name="T5" fmla="*/ 109 h 210"/>
                <a:gd name="T6" fmla="*/ 18 w 211"/>
                <a:gd name="T7" fmla="*/ 128 h 210"/>
                <a:gd name="T8" fmla="*/ 12 w 211"/>
                <a:gd name="T9" fmla="*/ 133 h 210"/>
                <a:gd name="T10" fmla="*/ 0 w 211"/>
                <a:gd name="T11" fmla="*/ 123 h 210"/>
                <a:gd name="T12" fmla="*/ 41 w 211"/>
                <a:gd name="T13" fmla="*/ 85 h 210"/>
                <a:gd name="T14" fmla="*/ 65 w 211"/>
                <a:gd name="T15" fmla="*/ 122 h 210"/>
                <a:gd name="T16" fmla="*/ 109 w 211"/>
                <a:gd name="T17" fmla="*/ 0 h 210"/>
                <a:gd name="T18" fmla="*/ 149 w 211"/>
                <a:gd name="T19" fmla="*/ 153 h 210"/>
                <a:gd name="T20" fmla="*/ 181 w 211"/>
                <a:gd name="T21" fmla="*/ 48 h 210"/>
                <a:gd name="T22" fmla="*/ 211 w 211"/>
                <a:gd name="T23" fmla="*/ 142 h 210"/>
                <a:gd name="T24" fmla="*/ 195 w 211"/>
                <a:gd name="T25" fmla="*/ 146 h 210"/>
                <a:gd name="T26" fmla="*/ 181 w 211"/>
                <a:gd name="T27" fmla="*/ 101 h 210"/>
                <a:gd name="T28" fmla="*/ 147 w 211"/>
                <a:gd name="T29" fmla="*/ 210 h 210"/>
                <a:gd name="T30" fmla="*/ 106 w 211"/>
                <a:gd name="T31" fmla="*/ 54 h 210"/>
                <a:gd name="T32" fmla="*/ 106 w 211"/>
                <a:gd name="T33" fmla="*/ 5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1" h="210">
                  <a:moveTo>
                    <a:pt x="106" y="54"/>
                  </a:moveTo>
                  <a:lnTo>
                    <a:pt x="70" y="157"/>
                  </a:lnTo>
                  <a:lnTo>
                    <a:pt x="38" y="109"/>
                  </a:lnTo>
                  <a:lnTo>
                    <a:pt x="18" y="128"/>
                  </a:lnTo>
                  <a:lnTo>
                    <a:pt x="12" y="133"/>
                  </a:lnTo>
                  <a:lnTo>
                    <a:pt x="0" y="123"/>
                  </a:lnTo>
                  <a:lnTo>
                    <a:pt x="41" y="85"/>
                  </a:lnTo>
                  <a:lnTo>
                    <a:pt x="65" y="122"/>
                  </a:lnTo>
                  <a:lnTo>
                    <a:pt x="109" y="0"/>
                  </a:lnTo>
                  <a:lnTo>
                    <a:pt x="149" y="153"/>
                  </a:lnTo>
                  <a:lnTo>
                    <a:pt x="181" y="48"/>
                  </a:lnTo>
                  <a:lnTo>
                    <a:pt x="211" y="142"/>
                  </a:lnTo>
                  <a:lnTo>
                    <a:pt x="195" y="146"/>
                  </a:lnTo>
                  <a:lnTo>
                    <a:pt x="181" y="101"/>
                  </a:lnTo>
                  <a:lnTo>
                    <a:pt x="147" y="210"/>
                  </a:lnTo>
                  <a:lnTo>
                    <a:pt x="106" y="54"/>
                  </a:lnTo>
                  <a:lnTo>
                    <a:pt x="10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790"/>
            <p:cNvSpPr/>
            <p:nvPr/>
          </p:nvSpPr>
          <p:spPr bwMode="auto">
            <a:xfrm>
              <a:off x="966789" y="5343526"/>
              <a:ext cx="231775" cy="177800"/>
            </a:xfrm>
            <a:custGeom>
              <a:avLst/>
              <a:gdLst>
                <a:gd name="T0" fmla="*/ 11 w 146"/>
                <a:gd name="T1" fmla="*/ 69 h 112"/>
                <a:gd name="T2" fmla="*/ 26 w 146"/>
                <a:gd name="T3" fmla="*/ 58 h 112"/>
                <a:gd name="T4" fmla="*/ 48 w 146"/>
                <a:gd name="T5" fmla="*/ 85 h 112"/>
                <a:gd name="T6" fmla="*/ 73 w 146"/>
                <a:gd name="T7" fmla="*/ 29 h 112"/>
                <a:gd name="T8" fmla="*/ 101 w 146"/>
                <a:gd name="T9" fmla="*/ 112 h 112"/>
                <a:gd name="T10" fmla="*/ 125 w 146"/>
                <a:gd name="T11" fmla="*/ 54 h 112"/>
                <a:gd name="T12" fmla="*/ 135 w 146"/>
                <a:gd name="T13" fmla="*/ 78 h 112"/>
                <a:gd name="T14" fmla="*/ 146 w 146"/>
                <a:gd name="T15" fmla="*/ 76 h 112"/>
                <a:gd name="T16" fmla="*/ 125 w 146"/>
                <a:gd name="T17" fmla="*/ 26 h 112"/>
                <a:gd name="T18" fmla="*/ 102 w 146"/>
                <a:gd name="T19" fmla="*/ 82 h 112"/>
                <a:gd name="T20" fmla="*/ 75 w 146"/>
                <a:gd name="T21" fmla="*/ 0 h 112"/>
                <a:gd name="T22" fmla="*/ 45 w 146"/>
                <a:gd name="T23" fmla="*/ 66 h 112"/>
                <a:gd name="T24" fmla="*/ 28 w 146"/>
                <a:gd name="T25" fmla="*/ 45 h 112"/>
                <a:gd name="T26" fmla="*/ 0 w 146"/>
                <a:gd name="T27" fmla="*/ 66 h 112"/>
                <a:gd name="T28" fmla="*/ 8 w 146"/>
                <a:gd name="T29" fmla="*/ 71 h 112"/>
                <a:gd name="T30" fmla="*/ 11 w 146"/>
                <a:gd name="T31" fmla="*/ 6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6" h="112">
                  <a:moveTo>
                    <a:pt x="11" y="69"/>
                  </a:moveTo>
                  <a:lnTo>
                    <a:pt x="26" y="58"/>
                  </a:lnTo>
                  <a:lnTo>
                    <a:pt x="48" y="85"/>
                  </a:lnTo>
                  <a:lnTo>
                    <a:pt x="73" y="29"/>
                  </a:lnTo>
                  <a:lnTo>
                    <a:pt x="101" y="112"/>
                  </a:lnTo>
                  <a:lnTo>
                    <a:pt x="125" y="54"/>
                  </a:lnTo>
                  <a:lnTo>
                    <a:pt x="135" y="78"/>
                  </a:lnTo>
                  <a:lnTo>
                    <a:pt x="146" y="76"/>
                  </a:lnTo>
                  <a:lnTo>
                    <a:pt x="125" y="26"/>
                  </a:lnTo>
                  <a:lnTo>
                    <a:pt x="102" y="82"/>
                  </a:lnTo>
                  <a:lnTo>
                    <a:pt x="75" y="0"/>
                  </a:lnTo>
                  <a:lnTo>
                    <a:pt x="45" y="66"/>
                  </a:lnTo>
                  <a:lnTo>
                    <a:pt x="28" y="45"/>
                  </a:lnTo>
                  <a:lnTo>
                    <a:pt x="0" y="66"/>
                  </a:lnTo>
                  <a:lnTo>
                    <a:pt x="8" y="71"/>
                  </a:lnTo>
                  <a:lnTo>
                    <a:pt x="11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791"/>
            <p:cNvSpPr>
              <a:spLocks noEditPoints="1"/>
            </p:cNvSpPr>
            <p:nvPr/>
          </p:nvSpPr>
          <p:spPr bwMode="auto">
            <a:xfrm>
              <a:off x="915989" y="5294314"/>
              <a:ext cx="333375" cy="276225"/>
            </a:xfrm>
            <a:custGeom>
              <a:avLst/>
              <a:gdLst>
                <a:gd name="T0" fmla="*/ 0 w 210"/>
                <a:gd name="T1" fmla="*/ 0 h 174"/>
                <a:gd name="T2" fmla="*/ 0 w 210"/>
                <a:gd name="T3" fmla="*/ 174 h 174"/>
                <a:gd name="T4" fmla="*/ 210 w 210"/>
                <a:gd name="T5" fmla="*/ 174 h 174"/>
                <a:gd name="T6" fmla="*/ 210 w 210"/>
                <a:gd name="T7" fmla="*/ 0 h 174"/>
                <a:gd name="T8" fmla="*/ 0 w 210"/>
                <a:gd name="T9" fmla="*/ 0 h 174"/>
                <a:gd name="T10" fmla="*/ 189 w 210"/>
                <a:gd name="T11" fmla="*/ 154 h 174"/>
                <a:gd name="T12" fmla="*/ 21 w 210"/>
                <a:gd name="T13" fmla="*/ 154 h 174"/>
                <a:gd name="T14" fmla="*/ 21 w 210"/>
                <a:gd name="T15" fmla="*/ 21 h 174"/>
                <a:gd name="T16" fmla="*/ 189 w 210"/>
                <a:gd name="T17" fmla="*/ 21 h 174"/>
                <a:gd name="T18" fmla="*/ 189 w 210"/>
                <a:gd name="T19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174">
                  <a:moveTo>
                    <a:pt x="0" y="0"/>
                  </a:moveTo>
                  <a:lnTo>
                    <a:pt x="0" y="174"/>
                  </a:lnTo>
                  <a:lnTo>
                    <a:pt x="210" y="174"/>
                  </a:lnTo>
                  <a:lnTo>
                    <a:pt x="210" y="0"/>
                  </a:lnTo>
                  <a:lnTo>
                    <a:pt x="0" y="0"/>
                  </a:lnTo>
                  <a:close/>
                  <a:moveTo>
                    <a:pt x="189" y="154"/>
                  </a:moveTo>
                  <a:lnTo>
                    <a:pt x="21" y="154"/>
                  </a:lnTo>
                  <a:lnTo>
                    <a:pt x="21" y="21"/>
                  </a:lnTo>
                  <a:lnTo>
                    <a:pt x="189" y="21"/>
                  </a:lnTo>
                  <a:lnTo>
                    <a:pt x="189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792"/>
            <p:cNvSpPr>
              <a:spLocks noEditPoints="1"/>
            </p:cNvSpPr>
            <p:nvPr/>
          </p:nvSpPr>
          <p:spPr bwMode="auto">
            <a:xfrm>
              <a:off x="11039476" y="698501"/>
              <a:ext cx="138113" cy="114300"/>
            </a:xfrm>
            <a:custGeom>
              <a:avLst/>
              <a:gdLst>
                <a:gd name="T0" fmla="*/ 92 w 118"/>
                <a:gd name="T1" fmla="*/ 0 h 99"/>
                <a:gd name="T2" fmla="*/ 26 w 118"/>
                <a:gd name="T3" fmla="*/ 0 h 99"/>
                <a:gd name="T4" fmla="*/ 0 w 118"/>
                <a:gd name="T5" fmla="*/ 26 h 99"/>
                <a:gd name="T6" fmla="*/ 0 w 118"/>
                <a:gd name="T7" fmla="*/ 72 h 99"/>
                <a:gd name="T8" fmla="*/ 26 w 118"/>
                <a:gd name="T9" fmla="*/ 99 h 99"/>
                <a:gd name="T10" fmla="*/ 92 w 118"/>
                <a:gd name="T11" fmla="*/ 99 h 99"/>
                <a:gd name="T12" fmla="*/ 118 w 118"/>
                <a:gd name="T13" fmla="*/ 72 h 99"/>
                <a:gd name="T14" fmla="*/ 118 w 118"/>
                <a:gd name="T15" fmla="*/ 26 h 99"/>
                <a:gd name="T16" fmla="*/ 92 w 118"/>
                <a:gd name="T17" fmla="*/ 0 h 99"/>
                <a:gd name="T18" fmla="*/ 89 w 118"/>
                <a:gd name="T19" fmla="*/ 75 h 99"/>
                <a:gd name="T20" fmla="*/ 30 w 118"/>
                <a:gd name="T21" fmla="*/ 75 h 99"/>
                <a:gd name="T22" fmla="*/ 23 w 118"/>
                <a:gd name="T23" fmla="*/ 69 h 99"/>
                <a:gd name="T24" fmla="*/ 23 w 118"/>
                <a:gd name="T25" fmla="*/ 29 h 99"/>
                <a:gd name="T26" fmla="*/ 30 w 118"/>
                <a:gd name="T27" fmla="*/ 23 h 99"/>
                <a:gd name="T28" fmla="*/ 89 w 118"/>
                <a:gd name="T29" fmla="*/ 23 h 99"/>
                <a:gd name="T30" fmla="*/ 95 w 118"/>
                <a:gd name="T31" fmla="*/ 29 h 99"/>
                <a:gd name="T32" fmla="*/ 95 w 118"/>
                <a:gd name="T33" fmla="*/ 69 h 99"/>
                <a:gd name="T34" fmla="*/ 89 w 118"/>
                <a:gd name="T35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8" h="99">
                  <a:moveTo>
                    <a:pt x="92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7"/>
                    <a:pt x="12" y="99"/>
                    <a:pt x="26" y="99"/>
                  </a:cubicBezTo>
                  <a:cubicBezTo>
                    <a:pt x="92" y="99"/>
                    <a:pt x="92" y="99"/>
                    <a:pt x="92" y="99"/>
                  </a:cubicBezTo>
                  <a:cubicBezTo>
                    <a:pt x="107" y="99"/>
                    <a:pt x="118" y="87"/>
                    <a:pt x="118" y="72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8" y="11"/>
                    <a:pt x="107" y="0"/>
                    <a:pt x="92" y="0"/>
                  </a:cubicBezTo>
                  <a:close/>
                  <a:moveTo>
                    <a:pt x="89" y="75"/>
                  </a:moveTo>
                  <a:cubicBezTo>
                    <a:pt x="30" y="75"/>
                    <a:pt x="30" y="75"/>
                    <a:pt x="30" y="75"/>
                  </a:cubicBezTo>
                  <a:cubicBezTo>
                    <a:pt x="26" y="75"/>
                    <a:pt x="23" y="72"/>
                    <a:pt x="23" y="6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6"/>
                    <a:pt x="26" y="23"/>
                    <a:pt x="30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92" y="23"/>
                    <a:pt x="95" y="26"/>
                    <a:pt x="95" y="2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72"/>
                    <a:pt x="92" y="75"/>
                    <a:pt x="89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793"/>
            <p:cNvSpPr/>
            <p:nvPr/>
          </p:nvSpPr>
          <p:spPr bwMode="auto">
            <a:xfrm>
              <a:off x="11104564" y="587376"/>
              <a:ext cx="173038" cy="171450"/>
            </a:xfrm>
            <a:custGeom>
              <a:avLst/>
              <a:gdLst>
                <a:gd name="T0" fmla="*/ 129 w 148"/>
                <a:gd name="T1" fmla="*/ 113 h 147"/>
                <a:gd name="T2" fmla="*/ 128 w 148"/>
                <a:gd name="T3" fmla="*/ 113 h 147"/>
                <a:gd name="T4" fmla="*/ 126 w 148"/>
                <a:gd name="T5" fmla="*/ 113 h 147"/>
                <a:gd name="T6" fmla="*/ 126 w 148"/>
                <a:gd name="T7" fmla="*/ 113 h 147"/>
                <a:gd name="T8" fmla="*/ 34 w 148"/>
                <a:gd name="T9" fmla="*/ 21 h 147"/>
                <a:gd name="T10" fmla="*/ 34 w 148"/>
                <a:gd name="T11" fmla="*/ 21 h 147"/>
                <a:gd name="T12" fmla="*/ 34 w 148"/>
                <a:gd name="T13" fmla="*/ 0 h 147"/>
                <a:gd name="T14" fmla="*/ 0 w 148"/>
                <a:gd name="T15" fmla="*/ 35 h 147"/>
                <a:gd name="T16" fmla="*/ 34 w 148"/>
                <a:gd name="T17" fmla="*/ 69 h 147"/>
                <a:gd name="T18" fmla="*/ 34 w 148"/>
                <a:gd name="T19" fmla="*/ 68 h 147"/>
                <a:gd name="T20" fmla="*/ 34 w 148"/>
                <a:gd name="T21" fmla="*/ 46 h 147"/>
                <a:gd name="T22" fmla="*/ 34 w 148"/>
                <a:gd name="T23" fmla="*/ 46 h 147"/>
                <a:gd name="T24" fmla="*/ 101 w 148"/>
                <a:gd name="T25" fmla="*/ 113 h 147"/>
                <a:gd name="T26" fmla="*/ 101 w 148"/>
                <a:gd name="T27" fmla="*/ 113 h 147"/>
                <a:gd name="T28" fmla="*/ 99 w 148"/>
                <a:gd name="T29" fmla="*/ 113 h 147"/>
                <a:gd name="T30" fmla="*/ 99 w 148"/>
                <a:gd name="T31" fmla="*/ 113 h 147"/>
                <a:gd name="T32" fmla="*/ 79 w 148"/>
                <a:gd name="T33" fmla="*/ 113 h 147"/>
                <a:gd name="T34" fmla="*/ 114 w 148"/>
                <a:gd name="T35" fmla="*/ 147 h 147"/>
                <a:gd name="T36" fmla="*/ 148 w 148"/>
                <a:gd name="T37" fmla="*/ 113 h 147"/>
                <a:gd name="T38" fmla="*/ 129 w 148"/>
                <a:gd name="T39" fmla="*/ 11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" h="147">
                  <a:moveTo>
                    <a:pt x="129" y="113"/>
                  </a:moveTo>
                  <a:cubicBezTo>
                    <a:pt x="128" y="113"/>
                    <a:pt x="128" y="113"/>
                    <a:pt x="128" y="113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26" y="62"/>
                    <a:pt x="85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71" y="46"/>
                    <a:pt x="101" y="76"/>
                    <a:pt x="101" y="113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48" y="113"/>
                    <a:pt x="148" y="113"/>
                    <a:pt x="148" y="113"/>
                  </a:cubicBezTo>
                  <a:lnTo>
                    <a:pt x="129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794"/>
            <p:cNvSpPr/>
            <p:nvPr/>
          </p:nvSpPr>
          <p:spPr bwMode="auto">
            <a:xfrm>
              <a:off x="10941051" y="750889"/>
              <a:ext cx="173038" cy="171450"/>
            </a:xfrm>
            <a:custGeom>
              <a:avLst/>
              <a:gdLst>
                <a:gd name="T0" fmla="*/ 114 w 149"/>
                <a:gd name="T1" fmla="*/ 79 h 147"/>
                <a:gd name="T2" fmla="*/ 114 w 149"/>
                <a:gd name="T3" fmla="*/ 101 h 147"/>
                <a:gd name="T4" fmla="*/ 114 w 149"/>
                <a:gd name="T5" fmla="*/ 101 h 147"/>
                <a:gd name="T6" fmla="*/ 47 w 149"/>
                <a:gd name="T7" fmla="*/ 34 h 147"/>
                <a:gd name="T8" fmla="*/ 47 w 149"/>
                <a:gd name="T9" fmla="*/ 34 h 147"/>
                <a:gd name="T10" fmla="*/ 49 w 149"/>
                <a:gd name="T11" fmla="*/ 34 h 147"/>
                <a:gd name="T12" fmla="*/ 50 w 149"/>
                <a:gd name="T13" fmla="*/ 34 h 147"/>
                <a:gd name="T14" fmla="*/ 69 w 149"/>
                <a:gd name="T15" fmla="*/ 34 h 147"/>
                <a:gd name="T16" fmla="*/ 35 w 149"/>
                <a:gd name="T17" fmla="*/ 0 h 147"/>
                <a:gd name="T18" fmla="*/ 0 w 149"/>
                <a:gd name="T19" fmla="*/ 34 h 147"/>
                <a:gd name="T20" fmla="*/ 20 w 149"/>
                <a:gd name="T21" fmla="*/ 34 h 147"/>
                <a:gd name="T22" fmla="*/ 20 w 149"/>
                <a:gd name="T23" fmla="*/ 34 h 147"/>
                <a:gd name="T24" fmla="*/ 22 w 149"/>
                <a:gd name="T25" fmla="*/ 34 h 147"/>
                <a:gd name="T26" fmla="*/ 22 w 149"/>
                <a:gd name="T27" fmla="*/ 34 h 147"/>
                <a:gd name="T28" fmla="*/ 114 w 149"/>
                <a:gd name="T29" fmla="*/ 126 h 147"/>
                <a:gd name="T30" fmla="*/ 114 w 149"/>
                <a:gd name="T31" fmla="*/ 126 h 147"/>
                <a:gd name="T32" fmla="*/ 114 w 149"/>
                <a:gd name="T33" fmla="*/ 147 h 147"/>
                <a:gd name="T34" fmla="*/ 149 w 149"/>
                <a:gd name="T35" fmla="*/ 112 h 147"/>
                <a:gd name="T36" fmla="*/ 114 w 149"/>
                <a:gd name="T37" fmla="*/ 78 h 147"/>
                <a:gd name="T38" fmla="*/ 114 w 149"/>
                <a:gd name="T39" fmla="*/ 7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147">
                  <a:moveTo>
                    <a:pt x="114" y="79"/>
                  </a:moveTo>
                  <a:cubicBezTo>
                    <a:pt x="114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1"/>
                  </a:cubicBezTo>
                  <a:cubicBezTo>
                    <a:pt x="77" y="101"/>
                    <a:pt x="47" y="71"/>
                    <a:pt x="47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85"/>
                    <a:pt x="63" y="126"/>
                    <a:pt x="114" y="126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14" y="78"/>
                    <a:pt x="114" y="78"/>
                    <a:pt x="114" y="78"/>
                  </a:cubicBezTo>
                  <a:lnTo>
                    <a:pt x="114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795"/>
            <p:cNvSpPr>
              <a:spLocks noEditPoints="1"/>
            </p:cNvSpPr>
            <p:nvPr/>
          </p:nvSpPr>
          <p:spPr bwMode="auto">
            <a:xfrm>
              <a:off x="6973889" y="4598989"/>
              <a:ext cx="249238" cy="334963"/>
            </a:xfrm>
            <a:custGeom>
              <a:avLst/>
              <a:gdLst>
                <a:gd name="T0" fmla="*/ 191 w 214"/>
                <a:gd name="T1" fmla="*/ 20 h 289"/>
                <a:gd name="T2" fmla="*/ 178 w 214"/>
                <a:gd name="T3" fmla="*/ 20 h 289"/>
                <a:gd name="T4" fmla="*/ 178 w 214"/>
                <a:gd name="T5" fmla="*/ 11 h 289"/>
                <a:gd name="T6" fmla="*/ 167 w 214"/>
                <a:gd name="T7" fmla="*/ 0 h 289"/>
                <a:gd name="T8" fmla="*/ 155 w 214"/>
                <a:gd name="T9" fmla="*/ 11 h 289"/>
                <a:gd name="T10" fmla="*/ 155 w 214"/>
                <a:gd name="T11" fmla="*/ 20 h 289"/>
                <a:gd name="T12" fmla="*/ 118 w 214"/>
                <a:gd name="T13" fmla="*/ 20 h 289"/>
                <a:gd name="T14" fmla="*/ 118 w 214"/>
                <a:gd name="T15" fmla="*/ 11 h 289"/>
                <a:gd name="T16" fmla="*/ 107 w 214"/>
                <a:gd name="T17" fmla="*/ 0 h 289"/>
                <a:gd name="T18" fmla="*/ 96 w 214"/>
                <a:gd name="T19" fmla="*/ 11 h 289"/>
                <a:gd name="T20" fmla="*/ 96 w 214"/>
                <a:gd name="T21" fmla="*/ 20 h 289"/>
                <a:gd name="T22" fmla="*/ 59 w 214"/>
                <a:gd name="T23" fmla="*/ 20 h 289"/>
                <a:gd name="T24" fmla="*/ 59 w 214"/>
                <a:gd name="T25" fmla="*/ 11 h 289"/>
                <a:gd name="T26" fmla="*/ 48 w 214"/>
                <a:gd name="T27" fmla="*/ 0 h 289"/>
                <a:gd name="T28" fmla="*/ 36 w 214"/>
                <a:gd name="T29" fmla="*/ 11 h 289"/>
                <a:gd name="T30" fmla="*/ 36 w 214"/>
                <a:gd name="T31" fmla="*/ 20 h 289"/>
                <a:gd name="T32" fmla="*/ 24 w 214"/>
                <a:gd name="T33" fmla="*/ 20 h 289"/>
                <a:gd name="T34" fmla="*/ 0 w 214"/>
                <a:gd name="T35" fmla="*/ 43 h 289"/>
                <a:gd name="T36" fmla="*/ 0 w 214"/>
                <a:gd name="T37" fmla="*/ 266 h 289"/>
                <a:gd name="T38" fmla="*/ 24 w 214"/>
                <a:gd name="T39" fmla="*/ 289 h 289"/>
                <a:gd name="T40" fmla="*/ 191 w 214"/>
                <a:gd name="T41" fmla="*/ 289 h 289"/>
                <a:gd name="T42" fmla="*/ 214 w 214"/>
                <a:gd name="T43" fmla="*/ 266 h 289"/>
                <a:gd name="T44" fmla="*/ 214 w 214"/>
                <a:gd name="T45" fmla="*/ 43 h 289"/>
                <a:gd name="T46" fmla="*/ 191 w 214"/>
                <a:gd name="T47" fmla="*/ 20 h 289"/>
                <a:gd name="T48" fmla="*/ 191 w 214"/>
                <a:gd name="T49" fmla="*/ 264 h 289"/>
                <a:gd name="T50" fmla="*/ 23 w 214"/>
                <a:gd name="T51" fmla="*/ 264 h 289"/>
                <a:gd name="T52" fmla="*/ 23 w 214"/>
                <a:gd name="T53" fmla="*/ 45 h 289"/>
                <a:gd name="T54" fmla="*/ 36 w 214"/>
                <a:gd name="T55" fmla="*/ 45 h 289"/>
                <a:gd name="T56" fmla="*/ 36 w 214"/>
                <a:gd name="T57" fmla="*/ 52 h 289"/>
                <a:gd name="T58" fmla="*/ 48 w 214"/>
                <a:gd name="T59" fmla="*/ 63 h 289"/>
                <a:gd name="T60" fmla="*/ 59 w 214"/>
                <a:gd name="T61" fmla="*/ 52 h 289"/>
                <a:gd name="T62" fmla="*/ 59 w 214"/>
                <a:gd name="T63" fmla="*/ 45 h 289"/>
                <a:gd name="T64" fmla="*/ 96 w 214"/>
                <a:gd name="T65" fmla="*/ 45 h 289"/>
                <a:gd name="T66" fmla="*/ 96 w 214"/>
                <a:gd name="T67" fmla="*/ 52 h 289"/>
                <a:gd name="T68" fmla="*/ 107 w 214"/>
                <a:gd name="T69" fmla="*/ 63 h 289"/>
                <a:gd name="T70" fmla="*/ 118 w 214"/>
                <a:gd name="T71" fmla="*/ 52 h 289"/>
                <a:gd name="T72" fmla="*/ 118 w 214"/>
                <a:gd name="T73" fmla="*/ 45 h 289"/>
                <a:gd name="T74" fmla="*/ 155 w 214"/>
                <a:gd name="T75" fmla="*/ 45 h 289"/>
                <a:gd name="T76" fmla="*/ 155 w 214"/>
                <a:gd name="T77" fmla="*/ 52 h 289"/>
                <a:gd name="T78" fmla="*/ 167 w 214"/>
                <a:gd name="T79" fmla="*/ 63 h 289"/>
                <a:gd name="T80" fmla="*/ 178 w 214"/>
                <a:gd name="T81" fmla="*/ 52 h 289"/>
                <a:gd name="T82" fmla="*/ 178 w 214"/>
                <a:gd name="T83" fmla="*/ 45 h 289"/>
                <a:gd name="T84" fmla="*/ 191 w 214"/>
                <a:gd name="T85" fmla="*/ 45 h 289"/>
                <a:gd name="T86" fmla="*/ 191 w 214"/>
                <a:gd name="T87" fmla="*/ 26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4" h="289">
                  <a:moveTo>
                    <a:pt x="191" y="20"/>
                  </a:moveTo>
                  <a:cubicBezTo>
                    <a:pt x="178" y="20"/>
                    <a:pt x="178" y="20"/>
                    <a:pt x="178" y="20"/>
                  </a:cubicBezTo>
                  <a:cubicBezTo>
                    <a:pt x="178" y="11"/>
                    <a:pt x="178" y="11"/>
                    <a:pt x="178" y="11"/>
                  </a:cubicBezTo>
                  <a:cubicBezTo>
                    <a:pt x="178" y="5"/>
                    <a:pt x="173" y="0"/>
                    <a:pt x="167" y="0"/>
                  </a:cubicBezTo>
                  <a:cubicBezTo>
                    <a:pt x="160" y="0"/>
                    <a:pt x="155" y="5"/>
                    <a:pt x="155" y="11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8" y="5"/>
                    <a:pt x="113" y="0"/>
                    <a:pt x="107" y="0"/>
                  </a:cubicBezTo>
                  <a:cubicBezTo>
                    <a:pt x="101" y="0"/>
                    <a:pt x="96" y="5"/>
                    <a:pt x="96" y="11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5"/>
                    <a:pt x="54" y="0"/>
                    <a:pt x="48" y="0"/>
                  </a:cubicBezTo>
                  <a:cubicBezTo>
                    <a:pt x="41" y="0"/>
                    <a:pt x="36" y="5"/>
                    <a:pt x="36" y="1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11" y="20"/>
                    <a:pt x="0" y="30"/>
                    <a:pt x="0" y="43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78"/>
                    <a:pt x="11" y="289"/>
                    <a:pt x="24" y="289"/>
                  </a:cubicBezTo>
                  <a:cubicBezTo>
                    <a:pt x="191" y="289"/>
                    <a:pt x="191" y="289"/>
                    <a:pt x="191" y="289"/>
                  </a:cubicBezTo>
                  <a:cubicBezTo>
                    <a:pt x="204" y="289"/>
                    <a:pt x="214" y="278"/>
                    <a:pt x="214" y="266"/>
                  </a:cubicBezTo>
                  <a:cubicBezTo>
                    <a:pt x="214" y="43"/>
                    <a:pt x="214" y="43"/>
                    <a:pt x="214" y="43"/>
                  </a:cubicBezTo>
                  <a:cubicBezTo>
                    <a:pt x="214" y="30"/>
                    <a:pt x="204" y="20"/>
                    <a:pt x="191" y="20"/>
                  </a:cubicBezTo>
                  <a:close/>
                  <a:moveTo>
                    <a:pt x="191" y="264"/>
                  </a:moveTo>
                  <a:cubicBezTo>
                    <a:pt x="23" y="264"/>
                    <a:pt x="23" y="264"/>
                    <a:pt x="23" y="264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8"/>
                    <a:pt x="41" y="63"/>
                    <a:pt x="48" y="63"/>
                  </a:cubicBezTo>
                  <a:cubicBezTo>
                    <a:pt x="54" y="63"/>
                    <a:pt x="59" y="58"/>
                    <a:pt x="59" y="52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8"/>
                    <a:pt x="101" y="63"/>
                    <a:pt x="107" y="63"/>
                  </a:cubicBezTo>
                  <a:cubicBezTo>
                    <a:pt x="113" y="63"/>
                    <a:pt x="118" y="58"/>
                    <a:pt x="118" y="52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55" y="45"/>
                    <a:pt x="155" y="45"/>
                    <a:pt x="155" y="45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55" y="58"/>
                    <a:pt x="160" y="63"/>
                    <a:pt x="167" y="63"/>
                  </a:cubicBezTo>
                  <a:cubicBezTo>
                    <a:pt x="173" y="63"/>
                    <a:pt x="178" y="58"/>
                    <a:pt x="178" y="52"/>
                  </a:cubicBezTo>
                  <a:cubicBezTo>
                    <a:pt x="178" y="45"/>
                    <a:pt x="178" y="45"/>
                    <a:pt x="178" y="45"/>
                  </a:cubicBezTo>
                  <a:cubicBezTo>
                    <a:pt x="191" y="45"/>
                    <a:pt x="191" y="45"/>
                    <a:pt x="191" y="45"/>
                  </a:cubicBezTo>
                  <a:lnTo>
                    <a:pt x="191" y="2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Rectangle 796"/>
            <p:cNvSpPr>
              <a:spLocks noChangeArrowheads="1"/>
            </p:cNvSpPr>
            <p:nvPr/>
          </p:nvSpPr>
          <p:spPr bwMode="auto">
            <a:xfrm>
              <a:off x="7029451" y="4705351"/>
              <a:ext cx="13811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Rectangle 797"/>
            <p:cNvSpPr>
              <a:spLocks noChangeArrowheads="1"/>
            </p:cNvSpPr>
            <p:nvPr/>
          </p:nvSpPr>
          <p:spPr bwMode="auto">
            <a:xfrm>
              <a:off x="7029451" y="4752976"/>
              <a:ext cx="13811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Rectangle 798"/>
            <p:cNvSpPr>
              <a:spLocks noChangeArrowheads="1"/>
            </p:cNvSpPr>
            <p:nvPr/>
          </p:nvSpPr>
          <p:spPr bwMode="auto">
            <a:xfrm>
              <a:off x="7029451" y="4800601"/>
              <a:ext cx="138113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Rectangle 799"/>
            <p:cNvSpPr>
              <a:spLocks noChangeArrowheads="1"/>
            </p:cNvSpPr>
            <p:nvPr/>
          </p:nvSpPr>
          <p:spPr bwMode="auto">
            <a:xfrm>
              <a:off x="7029451" y="4848226"/>
              <a:ext cx="138113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800"/>
            <p:cNvSpPr>
              <a:spLocks noEditPoints="1"/>
            </p:cNvSpPr>
            <p:nvPr/>
          </p:nvSpPr>
          <p:spPr bwMode="auto">
            <a:xfrm>
              <a:off x="2922589" y="587376"/>
              <a:ext cx="333375" cy="334963"/>
            </a:xfrm>
            <a:custGeom>
              <a:avLst/>
              <a:gdLst>
                <a:gd name="T0" fmla="*/ 105 w 210"/>
                <a:gd name="T1" fmla="*/ 0 h 211"/>
                <a:gd name="T2" fmla="*/ 0 w 210"/>
                <a:gd name="T3" fmla="*/ 30 h 211"/>
                <a:gd name="T4" fmla="*/ 0 w 210"/>
                <a:gd name="T5" fmla="*/ 30 h 211"/>
                <a:gd name="T6" fmla="*/ 0 w 210"/>
                <a:gd name="T7" fmla="*/ 182 h 211"/>
                <a:gd name="T8" fmla="*/ 105 w 210"/>
                <a:gd name="T9" fmla="*/ 211 h 211"/>
                <a:gd name="T10" fmla="*/ 210 w 210"/>
                <a:gd name="T11" fmla="*/ 182 h 211"/>
                <a:gd name="T12" fmla="*/ 210 w 210"/>
                <a:gd name="T13" fmla="*/ 30 h 211"/>
                <a:gd name="T14" fmla="*/ 105 w 210"/>
                <a:gd name="T15" fmla="*/ 0 h 211"/>
                <a:gd name="T16" fmla="*/ 96 w 210"/>
                <a:gd name="T17" fmla="*/ 190 h 211"/>
                <a:gd name="T18" fmla="*/ 17 w 210"/>
                <a:gd name="T19" fmla="*/ 168 h 211"/>
                <a:gd name="T20" fmla="*/ 17 w 210"/>
                <a:gd name="T21" fmla="*/ 55 h 211"/>
                <a:gd name="T22" fmla="*/ 96 w 210"/>
                <a:gd name="T23" fmla="*/ 77 h 211"/>
                <a:gd name="T24" fmla="*/ 96 w 210"/>
                <a:gd name="T25" fmla="*/ 190 h 211"/>
                <a:gd name="T26" fmla="*/ 105 w 210"/>
                <a:gd name="T27" fmla="*/ 62 h 211"/>
                <a:gd name="T28" fmla="*/ 28 w 210"/>
                <a:gd name="T29" fmla="*/ 40 h 211"/>
                <a:gd name="T30" fmla="*/ 105 w 210"/>
                <a:gd name="T31" fmla="*/ 19 h 211"/>
                <a:gd name="T32" fmla="*/ 182 w 210"/>
                <a:gd name="T33" fmla="*/ 40 h 211"/>
                <a:gd name="T34" fmla="*/ 105 w 210"/>
                <a:gd name="T35" fmla="*/ 62 h 211"/>
                <a:gd name="T36" fmla="*/ 193 w 210"/>
                <a:gd name="T37" fmla="*/ 168 h 211"/>
                <a:gd name="T38" fmla="*/ 114 w 210"/>
                <a:gd name="T39" fmla="*/ 190 h 211"/>
                <a:gd name="T40" fmla="*/ 114 w 210"/>
                <a:gd name="T41" fmla="*/ 77 h 211"/>
                <a:gd name="T42" fmla="*/ 193 w 210"/>
                <a:gd name="T43" fmla="*/ 55 h 211"/>
                <a:gd name="T44" fmla="*/ 193 w 210"/>
                <a:gd name="T45" fmla="*/ 168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0" h="211">
                  <a:moveTo>
                    <a:pt x="105" y="0"/>
                  </a:moveTo>
                  <a:lnTo>
                    <a:pt x="0" y="30"/>
                  </a:lnTo>
                  <a:lnTo>
                    <a:pt x="0" y="30"/>
                  </a:lnTo>
                  <a:lnTo>
                    <a:pt x="0" y="182"/>
                  </a:lnTo>
                  <a:lnTo>
                    <a:pt x="105" y="211"/>
                  </a:lnTo>
                  <a:lnTo>
                    <a:pt x="210" y="182"/>
                  </a:lnTo>
                  <a:lnTo>
                    <a:pt x="210" y="30"/>
                  </a:lnTo>
                  <a:lnTo>
                    <a:pt x="105" y="0"/>
                  </a:lnTo>
                  <a:close/>
                  <a:moveTo>
                    <a:pt x="96" y="190"/>
                  </a:moveTo>
                  <a:lnTo>
                    <a:pt x="17" y="168"/>
                  </a:lnTo>
                  <a:lnTo>
                    <a:pt x="17" y="55"/>
                  </a:lnTo>
                  <a:lnTo>
                    <a:pt x="96" y="77"/>
                  </a:lnTo>
                  <a:lnTo>
                    <a:pt x="96" y="190"/>
                  </a:lnTo>
                  <a:close/>
                  <a:moveTo>
                    <a:pt x="105" y="62"/>
                  </a:moveTo>
                  <a:lnTo>
                    <a:pt x="28" y="40"/>
                  </a:lnTo>
                  <a:lnTo>
                    <a:pt x="105" y="19"/>
                  </a:lnTo>
                  <a:lnTo>
                    <a:pt x="182" y="40"/>
                  </a:lnTo>
                  <a:lnTo>
                    <a:pt x="105" y="62"/>
                  </a:lnTo>
                  <a:close/>
                  <a:moveTo>
                    <a:pt x="193" y="168"/>
                  </a:moveTo>
                  <a:lnTo>
                    <a:pt x="114" y="190"/>
                  </a:lnTo>
                  <a:lnTo>
                    <a:pt x="114" y="77"/>
                  </a:lnTo>
                  <a:lnTo>
                    <a:pt x="193" y="55"/>
                  </a:lnTo>
                  <a:lnTo>
                    <a:pt x="193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801"/>
            <p:cNvSpPr/>
            <p:nvPr/>
          </p:nvSpPr>
          <p:spPr bwMode="auto">
            <a:xfrm>
              <a:off x="11617326" y="1925639"/>
              <a:ext cx="317500" cy="333375"/>
            </a:xfrm>
            <a:custGeom>
              <a:avLst/>
              <a:gdLst>
                <a:gd name="T0" fmla="*/ 273 w 273"/>
                <a:gd name="T1" fmla="*/ 93 h 288"/>
                <a:gd name="T2" fmla="*/ 249 w 273"/>
                <a:gd name="T3" fmla="*/ 51 h 288"/>
                <a:gd name="T4" fmla="*/ 170 w 273"/>
                <a:gd name="T5" fmla="*/ 86 h 288"/>
                <a:gd name="T6" fmla="*/ 160 w 273"/>
                <a:gd name="T7" fmla="*/ 0 h 288"/>
                <a:gd name="T8" fmla="*/ 112 w 273"/>
                <a:gd name="T9" fmla="*/ 0 h 288"/>
                <a:gd name="T10" fmla="*/ 103 w 273"/>
                <a:gd name="T11" fmla="*/ 86 h 288"/>
                <a:gd name="T12" fmla="*/ 23 w 273"/>
                <a:gd name="T13" fmla="*/ 51 h 288"/>
                <a:gd name="T14" fmla="*/ 0 w 273"/>
                <a:gd name="T15" fmla="*/ 93 h 288"/>
                <a:gd name="T16" fmla="*/ 69 w 273"/>
                <a:gd name="T17" fmla="*/ 144 h 288"/>
                <a:gd name="T18" fmla="*/ 0 w 273"/>
                <a:gd name="T19" fmla="*/ 195 h 288"/>
                <a:gd name="T20" fmla="*/ 23 w 273"/>
                <a:gd name="T21" fmla="*/ 237 h 288"/>
                <a:gd name="T22" fmla="*/ 103 w 273"/>
                <a:gd name="T23" fmla="*/ 202 h 288"/>
                <a:gd name="T24" fmla="*/ 112 w 273"/>
                <a:gd name="T25" fmla="*/ 288 h 288"/>
                <a:gd name="T26" fmla="*/ 160 w 273"/>
                <a:gd name="T27" fmla="*/ 288 h 288"/>
                <a:gd name="T28" fmla="*/ 170 w 273"/>
                <a:gd name="T29" fmla="*/ 202 h 288"/>
                <a:gd name="T30" fmla="*/ 249 w 273"/>
                <a:gd name="T31" fmla="*/ 237 h 288"/>
                <a:gd name="T32" fmla="*/ 273 w 273"/>
                <a:gd name="T33" fmla="*/ 195 h 288"/>
                <a:gd name="T34" fmla="*/ 203 w 273"/>
                <a:gd name="T35" fmla="*/ 144 h 288"/>
                <a:gd name="T36" fmla="*/ 273 w 273"/>
                <a:gd name="T37" fmla="*/ 9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3" h="288">
                  <a:moveTo>
                    <a:pt x="273" y="93"/>
                  </a:moveTo>
                  <a:cubicBezTo>
                    <a:pt x="249" y="51"/>
                    <a:pt x="249" y="51"/>
                    <a:pt x="249" y="51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03" y="86"/>
                    <a:pt x="103" y="86"/>
                    <a:pt x="103" y="86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69" y="144"/>
                    <a:pt x="69" y="144"/>
                    <a:pt x="69" y="144"/>
                  </a:cubicBezTo>
                  <a:cubicBezTo>
                    <a:pt x="44" y="163"/>
                    <a:pt x="0" y="195"/>
                    <a:pt x="0" y="195"/>
                  </a:cubicBezTo>
                  <a:cubicBezTo>
                    <a:pt x="23" y="237"/>
                    <a:pt x="23" y="237"/>
                    <a:pt x="23" y="237"/>
                  </a:cubicBezTo>
                  <a:cubicBezTo>
                    <a:pt x="103" y="202"/>
                    <a:pt x="103" y="202"/>
                    <a:pt x="103" y="202"/>
                  </a:cubicBezTo>
                  <a:cubicBezTo>
                    <a:pt x="112" y="288"/>
                    <a:pt x="112" y="288"/>
                    <a:pt x="112" y="288"/>
                  </a:cubicBezTo>
                  <a:cubicBezTo>
                    <a:pt x="160" y="288"/>
                    <a:pt x="160" y="288"/>
                    <a:pt x="160" y="288"/>
                  </a:cubicBezTo>
                  <a:cubicBezTo>
                    <a:pt x="160" y="288"/>
                    <a:pt x="166" y="234"/>
                    <a:pt x="170" y="202"/>
                  </a:cubicBezTo>
                  <a:cubicBezTo>
                    <a:pt x="249" y="237"/>
                    <a:pt x="249" y="237"/>
                    <a:pt x="249" y="237"/>
                  </a:cubicBezTo>
                  <a:cubicBezTo>
                    <a:pt x="273" y="195"/>
                    <a:pt x="273" y="195"/>
                    <a:pt x="273" y="195"/>
                  </a:cubicBezTo>
                  <a:cubicBezTo>
                    <a:pt x="273" y="195"/>
                    <a:pt x="229" y="163"/>
                    <a:pt x="203" y="144"/>
                  </a:cubicBezTo>
                  <a:lnTo>
                    <a:pt x="27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802"/>
            <p:cNvSpPr>
              <a:spLocks noEditPoints="1"/>
            </p:cNvSpPr>
            <p:nvPr/>
          </p:nvSpPr>
          <p:spPr bwMode="auto">
            <a:xfrm>
              <a:off x="10948989" y="1925639"/>
              <a:ext cx="317500" cy="333375"/>
            </a:xfrm>
            <a:custGeom>
              <a:avLst/>
              <a:gdLst>
                <a:gd name="T0" fmla="*/ 236 w 274"/>
                <a:gd name="T1" fmla="*/ 120 h 288"/>
                <a:gd name="T2" fmla="*/ 274 w 274"/>
                <a:gd name="T3" fmla="*/ 93 h 288"/>
                <a:gd name="T4" fmla="*/ 250 w 274"/>
                <a:gd name="T5" fmla="*/ 51 h 288"/>
                <a:gd name="T6" fmla="*/ 206 w 274"/>
                <a:gd name="T7" fmla="*/ 70 h 288"/>
                <a:gd name="T8" fmla="*/ 166 w 274"/>
                <a:gd name="T9" fmla="*/ 47 h 288"/>
                <a:gd name="T10" fmla="*/ 161 w 274"/>
                <a:gd name="T11" fmla="*/ 0 h 288"/>
                <a:gd name="T12" fmla="*/ 113 w 274"/>
                <a:gd name="T13" fmla="*/ 0 h 288"/>
                <a:gd name="T14" fmla="*/ 108 w 274"/>
                <a:gd name="T15" fmla="*/ 47 h 288"/>
                <a:gd name="T16" fmla="*/ 67 w 274"/>
                <a:gd name="T17" fmla="*/ 70 h 288"/>
                <a:gd name="T18" fmla="*/ 24 w 274"/>
                <a:gd name="T19" fmla="*/ 51 h 288"/>
                <a:gd name="T20" fmla="*/ 0 w 274"/>
                <a:gd name="T21" fmla="*/ 93 h 288"/>
                <a:gd name="T22" fmla="*/ 38 w 274"/>
                <a:gd name="T23" fmla="*/ 120 h 288"/>
                <a:gd name="T24" fmla="*/ 38 w 274"/>
                <a:gd name="T25" fmla="*/ 168 h 288"/>
                <a:gd name="T26" fmla="*/ 0 w 274"/>
                <a:gd name="T27" fmla="*/ 195 h 288"/>
                <a:gd name="T28" fmla="*/ 24 w 274"/>
                <a:gd name="T29" fmla="*/ 237 h 288"/>
                <a:gd name="T30" fmla="*/ 68 w 274"/>
                <a:gd name="T31" fmla="*/ 218 h 288"/>
                <a:gd name="T32" fmla="*/ 108 w 274"/>
                <a:gd name="T33" fmla="*/ 241 h 288"/>
                <a:gd name="T34" fmla="*/ 113 w 274"/>
                <a:gd name="T35" fmla="*/ 288 h 288"/>
                <a:gd name="T36" fmla="*/ 161 w 274"/>
                <a:gd name="T37" fmla="*/ 288 h 288"/>
                <a:gd name="T38" fmla="*/ 166 w 274"/>
                <a:gd name="T39" fmla="*/ 241 h 288"/>
                <a:gd name="T40" fmla="*/ 206 w 274"/>
                <a:gd name="T41" fmla="*/ 218 h 288"/>
                <a:gd name="T42" fmla="*/ 250 w 274"/>
                <a:gd name="T43" fmla="*/ 237 h 288"/>
                <a:gd name="T44" fmla="*/ 274 w 274"/>
                <a:gd name="T45" fmla="*/ 195 h 288"/>
                <a:gd name="T46" fmla="*/ 236 w 274"/>
                <a:gd name="T47" fmla="*/ 168 h 288"/>
                <a:gd name="T48" fmla="*/ 236 w 274"/>
                <a:gd name="T49" fmla="*/ 120 h 288"/>
                <a:gd name="T50" fmla="*/ 158 w 274"/>
                <a:gd name="T51" fmla="*/ 180 h 288"/>
                <a:gd name="T52" fmla="*/ 116 w 274"/>
                <a:gd name="T53" fmla="*/ 180 h 288"/>
                <a:gd name="T54" fmla="*/ 96 w 274"/>
                <a:gd name="T55" fmla="*/ 144 h 288"/>
                <a:gd name="T56" fmla="*/ 116 w 274"/>
                <a:gd name="T57" fmla="*/ 108 h 288"/>
                <a:gd name="T58" fmla="*/ 158 w 274"/>
                <a:gd name="T59" fmla="*/ 108 h 288"/>
                <a:gd name="T60" fmla="*/ 179 w 274"/>
                <a:gd name="T61" fmla="*/ 144 h 288"/>
                <a:gd name="T62" fmla="*/ 158 w 274"/>
                <a:gd name="T63" fmla="*/ 18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4" h="288">
                  <a:moveTo>
                    <a:pt x="236" y="120"/>
                  </a:moveTo>
                  <a:cubicBezTo>
                    <a:pt x="274" y="93"/>
                    <a:pt x="274" y="93"/>
                    <a:pt x="274" y="93"/>
                  </a:cubicBezTo>
                  <a:cubicBezTo>
                    <a:pt x="250" y="51"/>
                    <a:pt x="250" y="51"/>
                    <a:pt x="250" y="51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8" y="168"/>
                    <a:pt x="38" y="168"/>
                    <a:pt x="38" y="168"/>
                  </a:cubicBezTo>
                  <a:cubicBezTo>
                    <a:pt x="18" y="182"/>
                    <a:pt x="0" y="195"/>
                    <a:pt x="0" y="195"/>
                  </a:cubicBezTo>
                  <a:cubicBezTo>
                    <a:pt x="24" y="237"/>
                    <a:pt x="24" y="237"/>
                    <a:pt x="24" y="237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108" y="241"/>
                    <a:pt x="108" y="241"/>
                    <a:pt x="108" y="241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61" y="288"/>
                    <a:pt x="161" y="288"/>
                    <a:pt x="161" y="288"/>
                  </a:cubicBezTo>
                  <a:cubicBezTo>
                    <a:pt x="161" y="288"/>
                    <a:pt x="163" y="266"/>
                    <a:pt x="166" y="241"/>
                  </a:cubicBezTo>
                  <a:cubicBezTo>
                    <a:pt x="206" y="218"/>
                    <a:pt x="206" y="218"/>
                    <a:pt x="206" y="218"/>
                  </a:cubicBezTo>
                  <a:cubicBezTo>
                    <a:pt x="250" y="237"/>
                    <a:pt x="250" y="237"/>
                    <a:pt x="250" y="237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4" y="195"/>
                    <a:pt x="256" y="182"/>
                    <a:pt x="236" y="168"/>
                  </a:cubicBezTo>
                  <a:lnTo>
                    <a:pt x="236" y="120"/>
                  </a:lnTo>
                  <a:close/>
                  <a:moveTo>
                    <a:pt x="158" y="180"/>
                  </a:moveTo>
                  <a:cubicBezTo>
                    <a:pt x="116" y="180"/>
                    <a:pt x="116" y="180"/>
                    <a:pt x="116" y="180"/>
                  </a:cubicBezTo>
                  <a:cubicBezTo>
                    <a:pt x="96" y="144"/>
                    <a:pt x="96" y="144"/>
                    <a:pt x="96" y="144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79" y="144"/>
                    <a:pt x="179" y="144"/>
                    <a:pt x="179" y="144"/>
                  </a:cubicBezTo>
                  <a:lnTo>
                    <a:pt x="158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803"/>
            <p:cNvSpPr>
              <a:spLocks noEditPoints="1"/>
            </p:cNvSpPr>
            <p:nvPr/>
          </p:nvSpPr>
          <p:spPr bwMode="auto">
            <a:xfrm>
              <a:off x="2298701" y="4040189"/>
              <a:ext cx="246063" cy="225425"/>
            </a:xfrm>
            <a:custGeom>
              <a:avLst/>
              <a:gdLst>
                <a:gd name="T0" fmla="*/ 191 w 212"/>
                <a:gd name="T1" fmla="*/ 58 h 194"/>
                <a:gd name="T2" fmla="*/ 156 w 212"/>
                <a:gd name="T3" fmla="*/ 48 h 194"/>
                <a:gd name="T4" fmla="*/ 152 w 212"/>
                <a:gd name="T5" fmla="*/ 48 h 194"/>
                <a:gd name="T6" fmla="*/ 152 w 212"/>
                <a:gd name="T7" fmla="*/ 27 h 194"/>
                <a:gd name="T8" fmla="*/ 0 w 212"/>
                <a:gd name="T9" fmla="*/ 27 h 194"/>
                <a:gd name="T10" fmla="*/ 0 w 212"/>
                <a:gd name="T11" fmla="*/ 127 h 194"/>
                <a:gd name="T12" fmla="*/ 67 w 212"/>
                <a:gd name="T13" fmla="*/ 194 h 194"/>
                <a:gd name="T14" fmla="*/ 85 w 212"/>
                <a:gd name="T15" fmla="*/ 194 h 194"/>
                <a:gd name="T16" fmla="*/ 142 w 212"/>
                <a:gd name="T17" fmla="*/ 161 h 194"/>
                <a:gd name="T18" fmla="*/ 153 w 212"/>
                <a:gd name="T19" fmla="*/ 161 h 194"/>
                <a:gd name="T20" fmla="*/ 189 w 212"/>
                <a:gd name="T21" fmla="*/ 152 h 194"/>
                <a:gd name="T22" fmla="*/ 212 w 212"/>
                <a:gd name="T23" fmla="*/ 104 h 194"/>
                <a:gd name="T24" fmla="*/ 191 w 212"/>
                <a:gd name="T25" fmla="*/ 58 h 194"/>
                <a:gd name="T26" fmla="*/ 176 w 212"/>
                <a:gd name="T27" fmla="*/ 132 h 194"/>
                <a:gd name="T28" fmla="*/ 153 w 212"/>
                <a:gd name="T29" fmla="*/ 138 h 194"/>
                <a:gd name="T30" fmla="*/ 151 w 212"/>
                <a:gd name="T31" fmla="*/ 138 h 194"/>
                <a:gd name="T32" fmla="*/ 152 w 212"/>
                <a:gd name="T33" fmla="*/ 127 h 194"/>
                <a:gd name="T34" fmla="*/ 152 w 212"/>
                <a:gd name="T35" fmla="*/ 72 h 194"/>
                <a:gd name="T36" fmla="*/ 156 w 212"/>
                <a:gd name="T37" fmla="*/ 72 h 194"/>
                <a:gd name="T38" fmla="*/ 177 w 212"/>
                <a:gd name="T39" fmla="*/ 77 h 194"/>
                <a:gd name="T40" fmla="*/ 188 w 212"/>
                <a:gd name="T41" fmla="*/ 104 h 194"/>
                <a:gd name="T42" fmla="*/ 176 w 212"/>
                <a:gd name="T43" fmla="*/ 13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2" h="194">
                  <a:moveTo>
                    <a:pt x="191" y="58"/>
                  </a:moveTo>
                  <a:cubicBezTo>
                    <a:pt x="179" y="49"/>
                    <a:pt x="165" y="48"/>
                    <a:pt x="156" y="48"/>
                  </a:cubicBezTo>
                  <a:cubicBezTo>
                    <a:pt x="154" y="48"/>
                    <a:pt x="153" y="48"/>
                    <a:pt x="152" y="4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0"/>
                    <a:pt x="0" y="0"/>
                    <a:pt x="0" y="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64"/>
                    <a:pt x="30" y="194"/>
                    <a:pt x="67" y="194"/>
                  </a:cubicBezTo>
                  <a:cubicBezTo>
                    <a:pt x="85" y="194"/>
                    <a:pt x="85" y="194"/>
                    <a:pt x="85" y="194"/>
                  </a:cubicBezTo>
                  <a:cubicBezTo>
                    <a:pt x="109" y="194"/>
                    <a:pt x="131" y="181"/>
                    <a:pt x="142" y="161"/>
                  </a:cubicBezTo>
                  <a:cubicBezTo>
                    <a:pt x="144" y="161"/>
                    <a:pt x="148" y="161"/>
                    <a:pt x="153" y="161"/>
                  </a:cubicBezTo>
                  <a:cubicBezTo>
                    <a:pt x="162" y="161"/>
                    <a:pt x="176" y="160"/>
                    <a:pt x="189" y="152"/>
                  </a:cubicBezTo>
                  <a:cubicBezTo>
                    <a:pt x="202" y="143"/>
                    <a:pt x="212" y="127"/>
                    <a:pt x="212" y="104"/>
                  </a:cubicBezTo>
                  <a:cubicBezTo>
                    <a:pt x="212" y="82"/>
                    <a:pt x="203" y="66"/>
                    <a:pt x="191" y="58"/>
                  </a:cubicBezTo>
                  <a:close/>
                  <a:moveTo>
                    <a:pt x="176" y="132"/>
                  </a:moveTo>
                  <a:cubicBezTo>
                    <a:pt x="169" y="136"/>
                    <a:pt x="160" y="138"/>
                    <a:pt x="153" y="138"/>
                  </a:cubicBezTo>
                  <a:cubicBezTo>
                    <a:pt x="152" y="138"/>
                    <a:pt x="151" y="138"/>
                    <a:pt x="151" y="138"/>
                  </a:cubicBezTo>
                  <a:cubicBezTo>
                    <a:pt x="151" y="134"/>
                    <a:pt x="152" y="131"/>
                    <a:pt x="152" y="127"/>
                  </a:cubicBezTo>
                  <a:cubicBezTo>
                    <a:pt x="152" y="72"/>
                    <a:pt x="152" y="72"/>
                    <a:pt x="152" y="72"/>
                  </a:cubicBezTo>
                  <a:cubicBezTo>
                    <a:pt x="153" y="72"/>
                    <a:pt x="154" y="72"/>
                    <a:pt x="156" y="72"/>
                  </a:cubicBezTo>
                  <a:cubicBezTo>
                    <a:pt x="163" y="72"/>
                    <a:pt x="171" y="73"/>
                    <a:pt x="177" y="77"/>
                  </a:cubicBezTo>
                  <a:cubicBezTo>
                    <a:pt x="183" y="82"/>
                    <a:pt x="187" y="87"/>
                    <a:pt x="188" y="104"/>
                  </a:cubicBezTo>
                  <a:cubicBezTo>
                    <a:pt x="187" y="121"/>
                    <a:pt x="182" y="127"/>
                    <a:pt x="17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804"/>
            <p:cNvSpPr/>
            <p:nvPr/>
          </p:nvSpPr>
          <p:spPr bwMode="auto">
            <a:xfrm>
              <a:off x="2425701" y="3930651"/>
              <a:ext cx="26988" cy="107950"/>
            </a:xfrm>
            <a:custGeom>
              <a:avLst/>
              <a:gdLst>
                <a:gd name="T0" fmla="*/ 0 w 24"/>
                <a:gd name="T1" fmla="*/ 93 h 93"/>
                <a:gd name="T2" fmla="*/ 23 w 24"/>
                <a:gd name="T3" fmla="*/ 41 h 93"/>
                <a:gd name="T4" fmla="*/ 8 w 24"/>
                <a:gd name="T5" fmla="*/ 0 h 93"/>
                <a:gd name="T6" fmla="*/ 10 w 24"/>
                <a:gd name="T7" fmla="*/ 50 h 93"/>
                <a:gd name="T8" fmla="*/ 0 w 24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3">
                  <a:moveTo>
                    <a:pt x="0" y="93"/>
                  </a:moveTo>
                  <a:cubicBezTo>
                    <a:pt x="16" y="78"/>
                    <a:pt x="24" y="53"/>
                    <a:pt x="23" y="41"/>
                  </a:cubicBezTo>
                  <a:cubicBezTo>
                    <a:pt x="22" y="27"/>
                    <a:pt x="8" y="0"/>
                    <a:pt x="8" y="0"/>
                  </a:cubicBezTo>
                  <a:cubicBezTo>
                    <a:pt x="8" y="0"/>
                    <a:pt x="11" y="38"/>
                    <a:pt x="10" y="50"/>
                  </a:cubicBezTo>
                  <a:cubicBezTo>
                    <a:pt x="8" y="71"/>
                    <a:pt x="7" y="86"/>
                    <a:pt x="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805"/>
            <p:cNvSpPr/>
            <p:nvPr/>
          </p:nvSpPr>
          <p:spPr bwMode="auto">
            <a:xfrm>
              <a:off x="2324101" y="3943351"/>
              <a:ext cx="26988" cy="96838"/>
            </a:xfrm>
            <a:custGeom>
              <a:avLst/>
              <a:gdLst>
                <a:gd name="T0" fmla="*/ 12 w 24"/>
                <a:gd name="T1" fmla="*/ 42 h 84"/>
                <a:gd name="T2" fmla="*/ 24 w 24"/>
                <a:gd name="T3" fmla="*/ 0 h 84"/>
                <a:gd name="T4" fmla="*/ 7 w 24"/>
                <a:gd name="T5" fmla="*/ 32 h 84"/>
                <a:gd name="T6" fmla="*/ 10 w 24"/>
                <a:gd name="T7" fmla="*/ 84 h 84"/>
                <a:gd name="T8" fmla="*/ 12 w 24"/>
                <a:gd name="T9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4">
                  <a:moveTo>
                    <a:pt x="12" y="42"/>
                  </a:moveTo>
                  <a:cubicBezTo>
                    <a:pt x="16" y="23"/>
                    <a:pt x="24" y="0"/>
                    <a:pt x="24" y="0"/>
                  </a:cubicBezTo>
                  <a:cubicBezTo>
                    <a:pt x="24" y="0"/>
                    <a:pt x="11" y="20"/>
                    <a:pt x="7" y="32"/>
                  </a:cubicBezTo>
                  <a:cubicBezTo>
                    <a:pt x="4" y="42"/>
                    <a:pt x="0" y="59"/>
                    <a:pt x="10" y="84"/>
                  </a:cubicBezTo>
                  <a:cubicBezTo>
                    <a:pt x="10" y="84"/>
                    <a:pt x="7" y="72"/>
                    <a:pt x="12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806"/>
            <p:cNvSpPr/>
            <p:nvPr/>
          </p:nvSpPr>
          <p:spPr bwMode="auto">
            <a:xfrm>
              <a:off x="2381251" y="3948114"/>
              <a:ext cx="11113" cy="88900"/>
            </a:xfrm>
            <a:custGeom>
              <a:avLst/>
              <a:gdLst>
                <a:gd name="T0" fmla="*/ 10 w 10"/>
                <a:gd name="T1" fmla="*/ 32 h 76"/>
                <a:gd name="T2" fmla="*/ 6 w 10"/>
                <a:gd name="T3" fmla="*/ 0 h 76"/>
                <a:gd name="T4" fmla="*/ 1 w 10"/>
                <a:gd name="T5" fmla="*/ 40 h 76"/>
                <a:gd name="T6" fmla="*/ 6 w 10"/>
                <a:gd name="T7" fmla="*/ 76 h 76"/>
                <a:gd name="T8" fmla="*/ 10 w 10"/>
                <a:gd name="T9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6">
                  <a:moveTo>
                    <a:pt x="10" y="32"/>
                  </a:moveTo>
                  <a:cubicBezTo>
                    <a:pt x="9" y="22"/>
                    <a:pt x="9" y="28"/>
                    <a:pt x="6" y="0"/>
                  </a:cubicBezTo>
                  <a:cubicBezTo>
                    <a:pt x="6" y="0"/>
                    <a:pt x="2" y="14"/>
                    <a:pt x="1" y="40"/>
                  </a:cubicBezTo>
                  <a:cubicBezTo>
                    <a:pt x="0" y="60"/>
                    <a:pt x="6" y="76"/>
                    <a:pt x="6" y="76"/>
                  </a:cubicBezTo>
                  <a:cubicBezTo>
                    <a:pt x="6" y="76"/>
                    <a:pt x="10" y="44"/>
                    <a:pt x="1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807"/>
            <p:cNvSpPr>
              <a:spLocks noEditPoints="1"/>
            </p:cNvSpPr>
            <p:nvPr/>
          </p:nvSpPr>
          <p:spPr bwMode="auto">
            <a:xfrm>
              <a:off x="2922589" y="3979864"/>
              <a:ext cx="338138" cy="233363"/>
            </a:xfrm>
            <a:custGeom>
              <a:avLst/>
              <a:gdLst>
                <a:gd name="T0" fmla="*/ 268 w 292"/>
                <a:gd name="T1" fmla="*/ 45 h 201"/>
                <a:gd name="T2" fmla="*/ 224 w 292"/>
                <a:gd name="T3" fmla="*/ 31 h 201"/>
                <a:gd name="T4" fmla="*/ 219 w 292"/>
                <a:gd name="T5" fmla="*/ 31 h 201"/>
                <a:gd name="T6" fmla="*/ 219 w 292"/>
                <a:gd name="T7" fmla="*/ 0 h 201"/>
                <a:gd name="T8" fmla="*/ 0 w 292"/>
                <a:gd name="T9" fmla="*/ 0 h 201"/>
                <a:gd name="T10" fmla="*/ 0 w 292"/>
                <a:gd name="T11" fmla="*/ 122 h 201"/>
                <a:gd name="T12" fmla="*/ 97 w 292"/>
                <a:gd name="T13" fmla="*/ 201 h 201"/>
                <a:gd name="T14" fmla="*/ 122 w 292"/>
                <a:gd name="T15" fmla="*/ 201 h 201"/>
                <a:gd name="T16" fmla="*/ 205 w 292"/>
                <a:gd name="T17" fmla="*/ 170 h 201"/>
                <a:gd name="T18" fmla="*/ 221 w 292"/>
                <a:gd name="T19" fmla="*/ 171 h 201"/>
                <a:gd name="T20" fmla="*/ 265 w 292"/>
                <a:gd name="T21" fmla="*/ 157 h 201"/>
                <a:gd name="T22" fmla="*/ 292 w 292"/>
                <a:gd name="T23" fmla="*/ 100 h 201"/>
                <a:gd name="T24" fmla="*/ 268 w 292"/>
                <a:gd name="T25" fmla="*/ 45 h 201"/>
                <a:gd name="T26" fmla="*/ 246 w 292"/>
                <a:gd name="T27" fmla="*/ 129 h 201"/>
                <a:gd name="T28" fmla="*/ 221 w 292"/>
                <a:gd name="T29" fmla="*/ 137 h 201"/>
                <a:gd name="T30" fmla="*/ 217 w 292"/>
                <a:gd name="T31" fmla="*/ 137 h 201"/>
                <a:gd name="T32" fmla="*/ 219 w 292"/>
                <a:gd name="T33" fmla="*/ 122 h 201"/>
                <a:gd name="T34" fmla="*/ 219 w 292"/>
                <a:gd name="T35" fmla="*/ 65 h 201"/>
                <a:gd name="T36" fmla="*/ 224 w 292"/>
                <a:gd name="T37" fmla="*/ 65 h 201"/>
                <a:gd name="T38" fmla="*/ 248 w 292"/>
                <a:gd name="T39" fmla="*/ 73 h 201"/>
                <a:gd name="T40" fmla="*/ 258 w 292"/>
                <a:gd name="T41" fmla="*/ 100 h 201"/>
                <a:gd name="T42" fmla="*/ 246 w 292"/>
                <a:gd name="T43" fmla="*/ 12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2" h="201">
                  <a:moveTo>
                    <a:pt x="268" y="45"/>
                  </a:moveTo>
                  <a:cubicBezTo>
                    <a:pt x="250" y="33"/>
                    <a:pt x="233" y="31"/>
                    <a:pt x="224" y="31"/>
                  </a:cubicBezTo>
                  <a:cubicBezTo>
                    <a:pt x="222" y="31"/>
                    <a:pt x="221" y="31"/>
                    <a:pt x="219" y="31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75"/>
                    <a:pt x="43" y="201"/>
                    <a:pt x="97" y="201"/>
                  </a:cubicBezTo>
                  <a:cubicBezTo>
                    <a:pt x="122" y="201"/>
                    <a:pt x="122" y="201"/>
                    <a:pt x="122" y="201"/>
                  </a:cubicBezTo>
                  <a:cubicBezTo>
                    <a:pt x="158" y="201"/>
                    <a:pt x="189" y="199"/>
                    <a:pt x="205" y="170"/>
                  </a:cubicBezTo>
                  <a:cubicBezTo>
                    <a:pt x="208" y="171"/>
                    <a:pt x="214" y="171"/>
                    <a:pt x="221" y="171"/>
                  </a:cubicBezTo>
                  <a:cubicBezTo>
                    <a:pt x="230" y="171"/>
                    <a:pt x="247" y="169"/>
                    <a:pt x="265" y="157"/>
                  </a:cubicBezTo>
                  <a:cubicBezTo>
                    <a:pt x="284" y="145"/>
                    <a:pt x="292" y="129"/>
                    <a:pt x="292" y="100"/>
                  </a:cubicBezTo>
                  <a:cubicBezTo>
                    <a:pt x="292" y="75"/>
                    <a:pt x="285" y="57"/>
                    <a:pt x="268" y="45"/>
                  </a:cubicBezTo>
                  <a:close/>
                  <a:moveTo>
                    <a:pt x="246" y="129"/>
                  </a:moveTo>
                  <a:cubicBezTo>
                    <a:pt x="237" y="135"/>
                    <a:pt x="225" y="137"/>
                    <a:pt x="221" y="137"/>
                  </a:cubicBezTo>
                  <a:cubicBezTo>
                    <a:pt x="220" y="137"/>
                    <a:pt x="219" y="137"/>
                    <a:pt x="217" y="137"/>
                  </a:cubicBezTo>
                  <a:cubicBezTo>
                    <a:pt x="218" y="132"/>
                    <a:pt x="219" y="127"/>
                    <a:pt x="219" y="122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21" y="65"/>
                    <a:pt x="222" y="65"/>
                    <a:pt x="224" y="65"/>
                  </a:cubicBezTo>
                  <a:cubicBezTo>
                    <a:pt x="228" y="65"/>
                    <a:pt x="240" y="67"/>
                    <a:pt x="248" y="73"/>
                  </a:cubicBezTo>
                  <a:cubicBezTo>
                    <a:pt x="256" y="79"/>
                    <a:pt x="258" y="89"/>
                    <a:pt x="258" y="100"/>
                  </a:cubicBezTo>
                  <a:cubicBezTo>
                    <a:pt x="258" y="112"/>
                    <a:pt x="255" y="122"/>
                    <a:pt x="246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808"/>
            <p:cNvSpPr/>
            <p:nvPr/>
          </p:nvSpPr>
          <p:spPr bwMode="auto">
            <a:xfrm>
              <a:off x="3590926" y="3992564"/>
              <a:ext cx="334963" cy="209550"/>
            </a:xfrm>
            <a:custGeom>
              <a:avLst/>
              <a:gdLst>
                <a:gd name="T0" fmla="*/ 270 w 288"/>
                <a:gd name="T1" fmla="*/ 41 h 180"/>
                <a:gd name="T2" fmla="*/ 252 w 288"/>
                <a:gd name="T3" fmla="*/ 58 h 180"/>
                <a:gd name="T4" fmla="*/ 252 w 288"/>
                <a:gd name="T5" fmla="*/ 101 h 180"/>
                <a:gd name="T6" fmla="*/ 36 w 288"/>
                <a:gd name="T7" fmla="*/ 101 h 180"/>
                <a:gd name="T8" fmla="*/ 36 w 288"/>
                <a:gd name="T9" fmla="*/ 18 h 180"/>
                <a:gd name="T10" fmla="*/ 18 w 288"/>
                <a:gd name="T11" fmla="*/ 0 h 180"/>
                <a:gd name="T12" fmla="*/ 0 w 288"/>
                <a:gd name="T13" fmla="*/ 18 h 180"/>
                <a:gd name="T14" fmla="*/ 0 w 288"/>
                <a:gd name="T15" fmla="*/ 162 h 180"/>
                <a:gd name="T16" fmla="*/ 18 w 288"/>
                <a:gd name="T17" fmla="*/ 180 h 180"/>
                <a:gd name="T18" fmla="*/ 36 w 288"/>
                <a:gd name="T19" fmla="*/ 162 h 180"/>
                <a:gd name="T20" fmla="*/ 36 w 288"/>
                <a:gd name="T21" fmla="*/ 144 h 180"/>
                <a:gd name="T22" fmla="*/ 252 w 288"/>
                <a:gd name="T23" fmla="*/ 144 h 180"/>
                <a:gd name="T24" fmla="*/ 252 w 288"/>
                <a:gd name="T25" fmla="*/ 162 h 180"/>
                <a:gd name="T26" fmla="*/ 270 w 288"/>
                <a:gd name="T27" fmla="*/ 180 h 180"/>
                <a:gd name="T28" fmla="*/ 288 w 288"/>
                <a:gd name="T29" fmla="*/ 162 h 180"/>
                <a:gd name="T30" fmla="*/ 288 w 288"/>
                <a:gd name="T31" fmla="*/ 58 h 180"/>
                <a:gd name="T32" fmla="*/ 270 w 288"/>
                <a:gd name="T33" fmla="*/ 4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8" h="180">
                  <a:moveTo>
                    <a:pt x="270" y="41"/>
                  </a:moveTo>
                  <a:cubicBezTo>
                    <a:pt x="260" y="41"/>
                    <a:pt x="252" y="49"/>
                    <a:pt x="252" y="58"/>
                  </a:cubicBezTo>
                  <a:cubicBezTo>
                    <a:pt x="252" y="101"/>
                    <a:pt x="252" y="101"/>
                    <a:pt x="252" y="101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2"/>
                    <a:pt x="8" y="180"/>
                    <a:pt x="18" y="180"/>
                  </a:cubicBezTo>
                  <a:cubicBezTo>
                    <a:pt x="28" y="180"/>
                    <a:pt x="36" y="172"/>
                    <a:pt x="36" y="162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252" y="144"/>
                    <a:pt x="252" y="144"/>
                    <a:pt x="252" y="144"/>
                  </a:cubicBezTo>
                  <a:cubicBezTo>
                    <a:pt x="252" y="162"/>
                    <a:pt x="252" y="162"/>
                    <a:pt x="252" y="162"/>
                  </a:cubicBezTo>
                  <a:cubicBezTo>
                    <a:pt x="252" y="172"/>
                    <a:pt x="260" y="180"/>
                    <a:pt x="270" y="180"/>
                  </a:cubicBezTo>
                  <a:cubicBezTo>
                    <a:pt x="280" y="180"/>
                    <a:pt x="288" y="172"/>
                    <a:pt x="288" y="162"/>
                  </a:cubicBezTo>
                  <a:cubicBezTo>
                    <a:pt x="288" y="58"/>
                    <a:pt x="288" y="58"/>
                    <a:pt x="288" y="58"/>
                  </a:cubicBezTo>
                  <a:cubicBezTo>
                    <a:pt x="288" y="49"/>
                    <a:pt x="280" y="41"/>
                    <a:pt x="27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Oval 809"/>
            <p:cNvSpPr>
              <a:spLocks noChangeArrowheads="1"/>
            </p:cNvSpPr>
            <p:nvPr/>
          </p:nvSpPr>
          <p:spPr bwMode="auto">
            <a:xfrm>
              <a:off x="3652839" y="4029076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810"/>
            <p:cNvSpPr/>
            <p:nvPr/>
          </p:nvSpPr>
          <p:spPr bwMode="auto">
            <a:xfrm>
              <a:off x="3724276" y="4030664"/>
              <a:ext cx="139700" cy="61913"/>
            </a:xfrm>
            <a:custGeom>
              <a:avLst/>
              <a:gdLst>
                <a:gd name="T0" fmla="*/ 44 w 120"/>
                <a:gd name="T1" fmla="*/ 0 h 54"/>
                <a:gd name="T2" fmla="*/ 0 w 120"/>
                <a:gd name="T3" fmla="*/ 54 h 54"/>
                <a:gd name="T4" fmla="*/ 120 w 120"/>
                <a:gd name="T5" fmla="*/ 54 h 54"/>
                <a:gd name="T6" fmla="*/ 44 w 120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54">
                  <a:moveTo>
                    <a:pt x="44" y="0"/>
                  </a:moveTo>
                  <a:cubicBezTo>
                    <a:pt x="7" y="0"/>
                    <a:pt x="0" y="54"/>
                    <a:pt x="0" y="54"/>
                  </a:cubicBezTo>
                  <a:cubicBezTo>
                    <a:pt x="120" y="54"/>
                    <a:pt x="120" y="54"/>
                    <a:pt x="120" y="54"/>
                  </a:cubicBezTo>
                  <a:cubicBezTo>
                    <a:pt x="120" y="54"/>
                    <a:pt x="89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811"/>
            <p:cNvSpPr/>
            <p:nvPr/>
          </p:nvSpPr>
          <p:spPr bwMode="auto">
            <a:xfrm>
              <a:off x="4257676" y="3978276"/>
              <a:ext cx="336550" cy="242888"/>
            </a:xfrm>
            <a:custGeom>
              <a:avLst/>
              <a:gdLst>
                <a:gd name="T0" fmla="*/ 287 w 291"/>
                <a:gd name="T1" fmla="*/ 75 h 210"/>
                <a:gd name="T2" fmla="*/ 230 w 291"/>
                <a:gd name="T3" fmla="*/ 24 h 210"/>
                <a:gd name="T4" fmla="*/ 223 w 291"/>
                <a:gd name="T5" fmla="*/ 0 h 210"/>
                <a:gd name="T6" fmla="*/ 173 w 291"/>
                <a:gd name="T7" fmla="*/ 63 h 210"/>
                <a:gd name="T8" fmla="*/ 35 w 291"/>
                <a:gd name="T9" fmla="*/ 63 h 210"/>
                <a:gd name="T10" fmla="*/ 34 w 291"/>
                <a:gd name="T11" fmla="*/ 63 h 210"/>
                <a:gd name="T12" fmla="*/ 33 w 291"/>
                <a:gd name="T13" fmla="*/ 63 h 210"/>
                <a:gd name="T14" fmla="*/ 33 w 291"/>
                <a:gd name="T15" fmla="*/ 63 h 210"/>
                <a:gd name="T16" fmla="*/ 26 w 291"/>
                <a:gd name="T17" fmla="*/ 68 h 210"/>
                <a:gd name="T18" fmla="*/ 3 w 291"/>
                <a:gd name="T19" fmla="*/ 104 h 210"/>
                <a:gd name="T20" fmla="*/ 6 w 291"/>
                <a:gd name="T21" fmla="*/ 118 h 210"/>
                <a:gd name="T22" fmla="*/ 11 w 291"/>
                <a:gd name="T23" fmla="*/ 119 h 210"/>
                <a:gd name="T24" fmla="*/ 20 w 291"/>
                <a:gd name="T25" fmla="*/ 115 h 210"/>
                <a:gd name="T26" fmla="*/ 33 w 291"/>
                <a:gd name="T27" fmla="*/ 94 h 210"/>
                <a:gd name="T28" fmla="*/ 33 w 291"/>
                <a:gd name="T29" fmla="*/ 132 h 210"/>
                <a:gd name="T30" fmla="*/ 33 w 291"/>
                <a:gd name="T31" fmla="*/ 132 h 210"/>
                <a:gd name="T32" fmla="*/ 33 w 291"/>
                <a:gd name="T33" fmla="*/ 198 h 210"/>
                <a:gd name="T34" fmla="*/ 45 w 291"/>
                <a:gd name="T35" fmla="*/ 210 h 210"/>
                <a:gd name="T36" fmla="*/ 57 w 291"/>
                <a:gd name="T37" fmla="*/ 198 h 210"/>
                <a:gd name="T38" fmla="*/ 57 w 291"/>
                <a:gd name="T39" fmla="*/ 134 h 210"/>
                <a:gd name="T40" fmla="*/ 192 w 291"/>
                <a:gd name="T41" fmla="*/ 146 h 210"/>
                <a:gd name="T42" fmla="*/ 192 w 291"/>
                <a:gd name="T43" fmla="*/ 198 h 210"/>
                <a:gd name="T44" fmla="*/ 204 w 291"/>
                <a:gd name="T45" fmla="*/ 210 h 210"/>
                <a:gd name="T46" fmla="*/ 216 w 291"/>
                <a:gd name="T47" fmla="*/ 198 h 210"/>
                <a:gd name="T48" fmla="*/ 216 w 291"/>
                <a:gd name="T49" fmla="*/ 148 h 210"/>
                <a:gd name="T50" fmla="*/ 216 w 291"/>
                <a:gd name="T51" fmla="*/ 125 h 210"/>
                <a:gd name="T52" fmla="*/ 216 w 291"/>
                <a:gd name="T53" fmla="*/ 90 h 210"/>
                <a:gd name="T54" fmla="*/ 288 w 291"/>
                <a:gd name="T55" fmla="*/ 85 h 210"/>
                <a:gd name="T56" fmla="*/ 287 w 291"/>
                <a:gd name="T57" fmla="*/ 7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1" h="210">
                  <a:moveTo>
                    <a:pt x="287" y="75"/>
                  </a:moveTo>
                  <a:cubicBezTo>
                    <a:pt x="275" y="61"/>
                    <a:pt x="230" y="24"/>
                    <a:pt x="230" y="24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5" y="63"/>
                    <a:pt x="34" y="63"/>
                    <a:pt x="34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0" y="64"/>
                    <a:pt x="28" y="65"/>
                    <a:pt x="26" y="68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0" y="109"/>
                    <a:pt x="2" y="115"/>
                    <a:pt x="6" y="118"/>
                  </a:cubicBezTo>
                  <a:cubicBezTo>
                    <a:pt x="8" y="119"/>
                    <a:pt x="10" y="119"/>
                    <a:pt x="11" y="119"/>
                  </a:cubicBezTo>
                  <a:cubicBezTo>
                    <a:pt x="15" y="119"/>
                    <a:pt x="18" y="118"/>
                    <a:pt x="20" y="115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3" y="132"/>
                    <a:pt x="33" y="132"/>
                    <a:pt x="33" y="132"/>
                  </a:cubicBezTo>
                  <a:cubicBezTo>
                    <a:pt x="33" y="132"/>
                    <a:pt x="33" y="132"/>
                    <a:pt x="33" y="132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205"/>
                    <a:pt x="38" y="210"/>
                    <a:pt x="45" y="210"/>
                  </a:cubicBezTo>
                  <a:cubicBezTo>
                    <a:pt x="51" y="210"/>
                    <a:pt x="57" y="205"/>
                    <a:pt x="57" y="198"/>
                  </a:cubicBezTo>
                  <a:cubicBezTo>
                    <a:pt x="57" y="134"/>
                    <a:pt x="57" y="134"/>
                    <a:pt x="57" y="134"/>
                  </a:cubicBezTo>
                  <a:cubicBezTo>
                    <a:pt x="192" y="146"/>
                    <a:pt x="192" y="146"/>
                    <a:pt x="192" y="146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92" y="205"/>
                    <a:pt x="197" y="210"/>
                    <a:pt x="204" y="210"/>
                  </a:cubicBezTo>
                  <a:cubicBezTo>
                    <a:pt x="210" y="210"/>
                    <a:pt x="216" y="205"/>
                    <a:pt x="216" y="198"/>
                  </a:cubicBezTo>
                  <a:cubicBezTo>
                    <a:pt x="216" y="148"/>
                    <a:pt x="216" y="148"/>
                    <a:pt x="216" y="148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216" y="90"/>
                    <a:pt x="216" y="90"/>
                    <a:pt x="216" y="90"/>
                  </a:cubicBezTo>
                  <a:cubicBezTo>
                    <a:pt x="288" y="85"/>
                    <a:pt x="288" y="85"/>
                    <a:pt x="288" y="85"/>
                  </a:cubicBezTo>
                  <a:cubicBezTo>
                    <a:pt x="288" y="83"/>
                    <a:pt x="291" y="80"/>
                    <a:pt x="287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812"/>
            <p:cNvSpPr/>
            <p:nvPr/>
          </p:nvSpPr>
          <p:spPr bwMode="auto">
            <a:xfrm>
              <a:off x="3638551" y="2727326"/>
              <a:ext cx="73025" cy="71438"/>
            </a:xfrm>
            <a:custGeom>
              <a:avLst/>
              <a:gdLst>
                <a:gd name="T0" fmla="*/ 62 w 62"/>
                <a:gd name="T1" fmla="*/ 0 h 62"/>
                <a:gd name="T2" fmla="*/ 62 w 62"/>
                <a:gd name="T3" fmla="*/ 0 h 62"/>
                <a:gd name="T4" fmla="*/ 60 w 62"/>
                <a:gd name="T5" fmla="*/ 0 h 62"/>
                <a:gd name="T6" fmla="*/ 3 w 62"/>
                <a:gd name="T7" fmla="*/ 0 h 62"/>
                <a:gd name="T8" fmla="*/ 1 w 62"/>
                <a:gd name="T9" fmla="*/ 0 h 62"/>
                <a:gd name="T10" fmla="*/ 1 w 62"/>
                <a:gd name="T11" fmla="*/ 0 h 62"/>
                <a:gd name="T12" fmla="*/ 1 w 62"/>
                <a:gd name="T13" fmla="*/ 0 h 62"/>
                <a:gd name="T14" fmla="*/ 0 w 62"/>
                <a:gd name="T15" fmla="*/ 2 h 62"/>
                <a:gd name="T16" fmla="*/ 0 w 62"/>
                <a:gd name="T17" fmla="*/ 59 h 62"/>
                <a:gd name="T18" fmla="*/ 0 w 62"/>
                <a:gd name="T19" fmla="*/ 61 h 62"/>
                <a:gd name="T20" fmla="*/ 1 w 62"/>
                <a:gd name="T21" fmla="*/ 62 h 62"/>
                <a:gd name="T22" fmla="*/ 1 w 62"/>
                <a:gd name="T23" fmla="*/ 62 h 62"/>
                <a:gd name="T24" fmla="*/ 3 w 62"/>
                <a:gd name="T25" fmla="*/ 62 h 62"/>
                <a:gd name="T26" fmla="*/ 60 w 62"/>
                <a:gd name="T27" fmla="*/ 62 h 62"/>
                <a:gd name="T28" fmla="*/ 62 w 62"/>
                <a:gd name="T29" fmla="*/ 62 h 62"/>
                <a:gd name="T30" fmla="*/ 62 w 62"/>
                <a:gd name="T31" fmla="*/ 62 h 62"/>
                <a:gd name="T32" fmla="*/ 62 w 62"/>
                <a:gd name="T33" fmla="*/ 61 h 62"/>
                <a:gd name="T34" fmla="*/ 62 w 62"/>
                <a:gd name="T35" fmla="*/ 59 h 62"/>
                <a:gd name="T36" fmla="*/ 62 w 62"/>
                <a:gd name="T37" fmla="*/ 2 h 62"/>
                <a:gd name="T38" fmla="*/ 62 w 62"/>
                <a:gd name="T39" fmla="*/ 1 h 62"/>
                <a:gd name="T40" fmla="*/ 62 w 62"/>
                <a:gd name="T4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62">
                  <a:moveTo>
                    <a:pt x="62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1" y="0"/>
                    <a:pt x="6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0"/>
                    <a:pt x="0" y="61"/>
                    <a:pt x="0" y="61"/>
                  </a:cubicBezTo>
                  <a:cubicBezTo>
                    <a:pt x="1" y="61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2"/>
                    <a:pt x="2" y="62"/>
                    <a:pt x="3" y="62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2"/>
                    <a:pt x="61" y="62"/>
                    <a:pt x="62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62"/>
                    <a:pt x="62" y="62"/>
                    <a:pt x="62" y="61"/>
                  </a:cubicBezTo>
                  <a:cubicBezTo>
                    <a:pt x="62" y="61"/>
                    <a:pt x="62" y="60"/>
                    <a:pt x="62" y="59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2"/>
                    <a:pt x="62" y="1"/>
                    <a:pt x="62" y="1"/>
                  </a:cubicBezTo>
                  <a:cubicBezTo>
                    <a:pt x="62" y="0"/>
                    <a:pt x="62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813"/>
            <p:cNvSpPr/>
            <p:nvPr/>
          </p:nvSpPr>
          <p:spPr bwMode="auto">
            <a:xfrm>
              <a:off x="3802064" y="2727326"/>
              <a:ext cx="71438" cy="71438"/>
            </a:xfrm>
            <a:custGeom>
              <a:avLst/>
              <a:gdLst>
                <a:gd name="T0" fmla="*/ 62 w 62"/>
                <a:gd name="T1" fmla="*/ 0 h 62"/>
                <a:gd name="T2" fmla="*/ 62 w 62"/>
                <a:gd name="T3" fmla="*/ 0 h 62"/>
                <a:gd name="T4" fmla="*/ 59 w 62"/>
                <a:gd name="T5" fmla="*/ 0 h 62"/>
                <a:gd name="T6" fmla="*/ 3 w 62"/>
                <a:gd name="T7" fmla="*/ 0 h 62"/>
                <a:gd name="T8" fmla="*/ 1 w 62"/>
                <a:gd name="T9" fmla="*/ 0 h 62"/>
                <a:gd name="T10" fmla="*/ 0 w 62"/>
                <a:gd name="T11" fmla="*/ 0 h 62"/>
                <a:gd name="T12" fmla="*/ 0 w 62"/>
                <a:gd name="T13" fmla="*/ 0 h 62"/>
                <a:gd name="T14" fmla="*/ 0 w 62"/>
                <a:gd name="T15" fmla="*/ 2 h 62"/>
                <a:gd name="T16" fmla="*/ 0 w 62"/>
                <a:gd name="T17" fmla="*/ 59 h 62"/>
                <a:gd name="T18" fmla="*/ 0 w 62"/>
                <a:gd name="T19" fmla="*/ 61 h 62"/>
                <a:gd name="T20" fmla="*/ 0 w 62"/>
                <a:gd name="T21" fmla="*/ 62 h 62"/>
                <a:gd name="T22" fmla="*/ 1 w 62"/>
                <a:gd name="T23" fmla="*/ 62 h 62"/>
                <a:gd name="T24" fmla="*/ 3 w 62"/>
                <a:gd name="T25" fmla="*/ 62 h 62"/>
                <a:gd name="T26" fmla="*/ 59 w 62"/>
                <a:gd name="T27" fmla="*/ 62 h 62"/>
                <a:gd name="T28" fmla="*/ 61 w 62"/>
                <a:gd name="T29" fmla="*/ 62 h 62"/>
                <a:gd name="T30" fmla="*/ 62 w 62"/>
                <a:gd name="T31" fmla="*/ 62 h 62"/>
                <a:gd name="T32" fmla="*/ 62 w 62"/>
                <a:gd name="T33" fmla="*/ 61 h 62"/>
                <a:gd name="T34" fmla="*/ 62 w 62"/>
                <a:gd name="T35" fmla="*/ 59 h 62"/>
                <a:gd name="T36" fmla="*/ 62 w 62"/>
                <a:gd name="T37" fmla="*/ 2 h 62"/>
                <a:gd name="T38" fmla="*/ 62 w 62"/>
                <a:gd name="T39" fmla="*/ 1 h 62"/>
                <a:gd name="T40" fmla="*/ 62 w 62"/>
                <a:gd name="T4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62">
                  <a:moveTo>
                    <a:pt x="62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1" y="0"/>
                    <a:pt x="61" y="0"/>
                    <a:pt x="5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0"/>
                    <a:pt x="0" y="61"/>
                    <a:pt x="0" y="61"/>
                  </a:cubicBezTo>
                  <a:cubicBezTo>
                    <a:pt x="0" y="61"/>
                    <a:pt x="0" y="62"/>
                    <a:pt x="0" y="62"/>
                  </a:cubicBezTo>
                  <a:cubicBezTo>
                    <a:pt x="0" y="62"/>
                    <a:pt x="0" y="62"/>
                    <a:pt x="1" y="62"/>
                  </a:cubicBezTo>
                  <a:cubicBezTo>
                    <a:pt x="1" y="62"/>
                    <a:pt x="2" y="62"/>
                    <a:pt x="3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2"/>
                    <a:pt x="61" y="62"/>
                    <a:pt x="61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62"/>
                    <a:pt x="62" y="62"/>
                    <a:pt x="62" y="61"/>
                  </a:cubicBezTo>
                  <a:cubicBezTo>
                    <a:pt x="62" y="61"/>
                    <a:pt x="62" y="60"/>
                    <a:pt x="62" y="59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2"/>
                    <a:pt x="62" y="1"/>
                    <a:pt x="62" y="1"/>
                  </a:cubicBezTo>
                  <a:cubicBezTo>
                    <a:pt x="62" y="0"/>
                    <a:pt x="62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814"/>
            <p:cNvSpPr>
              <a:spLocks noEditPoints="1"/>
            </p:cNvSpPr>
            <p:nvPr/>
          </p:nvSpPr>
          <p:spPr bwMode="auto">
            <a:xfrm>
              <a:off x="3589339" y="2676526"/>
              <a:ext cx="333375" cy="173038"/>
            </a:xfrm>
            <a:custGeom>
              <a:avLst/>
              <a:gdLst>
                <a:gd name="T0" fmla="*/ 265 w 288"/>
                <a:gd name="T1" fmla="*/ 0 h 148"/>
                <a:gd name="T2" fmla="*/ 246 w 288"/>
                <a:gd name="T3" fmla="*/ 13 h 148"/>
                <a:gd name="T4" fmla="*/ 228 w 288"/>
                <a:gd name="T5" fmla="*/ 0 h 148"/>
                <a:gd name="T6" fmla="*/ 209 w 288"/>
                <a:gd name="T7" fmla="*/ 13 h 148"/>
                <a:gd name="T8" fmla="*/ 191 w 288"/>
                <a:gd name="T9" fmla="*/ 0 h 148"/>
                <a:gd name="T10" fmla="*/ 172 w 288"/>
                <a:gd name="T11" fmla="*/ 13 h 148"/>
                <a:gd name="T12" fmla="*/ 154 w 288"/>
                <a:gd name="T13" fmla="*/ 0 h 148"/>
                <a:gd name="T14" fmla="*/ 135 w 288"/>
                <a:gd name="T15" fmla="*/ 13 h 148"/>
                <a:gd name="T16" fmla="*/ 116 w 288"/>
                <a:gd name="T17" fmla="*/ 0 h 148"/>
                <a:gd name="T18" fmla="*/ 98 w 288"/>
                <a:gd name="T19" fmla="*/ 13 h 148"/>
                <a:gd name="T20" fmla="*/ 79 w 288"/>
                <a:gd name="T21" fmla="*/ 0 h 148"/>
                <a:gd name="T22" fmla="*/ 61 w 288"/>
                <a:gd name="T23" fmla="*/ 13 h 148"/>
                <a:gd name="T24" fmla="*/ 42 w 288"/>
                <a:gd name="T25" fmla="*/ 0 h 148"/>
                <a:gd name="T26" fmla="*/ 24 w 288"/>
                <a:gd name="T27" fmla="*/ 13 h 148"/>
                <a:gd name="T28" fmla="*/ 21 w 288"/>
                <a:gd name="T29" fmla="*/ 0 h 148"/>
                <a:gd name="T30" fmla="*/ 0 w 288"/>
                <a:gd name="T31" fmla="*/ 127 h 148"/>
                <a:gd name="T32" fmla="*/ 24 w 288"/>
                <a:gd name="T33" fmla="*/ 148 h 148"/>
                <a:gd name="T34" fmla="*/ 42 w 288"/>
                <a:gd name="T35" fmla="*/ 135 h 148"/>
                <a:gd name="T36" fmla="*/ 61 w 288"/>
                <a:gd name="T37" fmla="*/ 148 h 148"/>
                <a:gd name="T38" fmla="*/ 79 w 288"/>
                <a:gd name="T39" fmla="*/ 135 h 148"/>
                <a:gd name="T40" fmla="*/ 98 w 288"/>
                <a:gd name="T41" fmla="*/ 148 h 148"/>
                <a:gd name="T42" fmla="*/ 116 w 288"/>
                <a:gd name="T43" fmla="*/ 135 h 148"/>
                <a:gd name="T44" fmla="*/ 135 w 288"/>
                <a:gd name="T45" fmla="*/ 148 h 148"/>
                <a:gd name="T46" fmla="*/ 154 w 288"/>
                <a:gd name="T47" fmla="*/ 135 h 148"/>
                <a:gd name="T48" fmla="*/ 172 w 288"/>
                <a:gd name="T49" fmla="*/ 148 h 148"/>
                <a:gd name="T50" fmla="*/ 191 w 288"/>
                <a:gd name="T51" fmla="*/ 135 h 148"/>
                <a:gd name="T52" fmla="*/ 209 w 288"/>
                <a:gd name="T53" fmla="*/ 148 h 148"/>
                <a:gd name="T54" fmla="*/ 228 w 288"/>
                <a:gd name="T55" fmla="*/ 135 h 148"/>
                <a:gd name="T56" fmla="*/ 246 w 288"/>
                <a:gd name="T57" fmla="*/ 148 h 148"/>
                <a:gd name="T58" fmla="*/ 265 w 288"/>
                <a:gd name="T59" fmla="*/ 135 h 148"/>
                <a:gd name="T60" fmla="*/ 268 w 288"/>
                <a:gd name="T61" fmla="*/ 148 h 148"/>
                <a:gd name="T62" fmla="*/ 288 w 288"/>
                <a:gd name="T63" fmla="*/ 20 h 148"/>
                <a:gd name="T64" fmla="*/ 122 w 288"/>
                <a:gd name="T65" fmla="*/ 102 h 148"/>
                <a:gd name="T66" fmla="*/ 103 w 288"/>
                <a:gd name="T67" fmla="*/ 121 h 148"/>
                <a:gd name="T68" fmla="*/ 46 w 288"/>
                <a:gd name="T69" fmla="*/ 121 h 148"/>
                <a:gd name="T70" fmla="*/ 27 w 288"/>
                <a:gd name="T71" fmla="*/ 102 h 148"/>
                <a:gd name="T72" fmla="*/ 32 w 288"/>
                <a:gd name="T73" fmla="*/ 31 h 148"/>
                <a:gd name="T74" fmla="*/ 103 w 288"/>
                <a:gd name="T75" fmla="*/ 26 h 148"/>
                <a:gd name="T76" fmla="*/ 122 w 288"/>
                <a:gd name="T77" fmla="*/ 45 h 148"/>
                <a:gd name="T78" fmla="*/ 262 w 288"/>
                <a:gd name="T79" fmla="*/ 102 h 148"/>
                <a:gd name="T80" fmla="*/ 243 w 288"/>
                <a:gd name="T81" fmla="*/ 121 h 148"/>
                <a:gd name="T82" fmla="*/ 186 w 288"/>
                <a:gd name="T83" fmla="*/ 121 h 148"/>
                <a:gd name="T84" fmla="*/ 166 w 288"/>
                <a:gd name="T85" fmla="*/ 102 h 148"/>
                <a:gd name="T86" fmla="*/ 172 w 288"/>
                <a:gd name="T87" fmla="*/ 31 h 148"/>
                <a:gd name="T88" fmla="*/ 242 w 288"/>
                <a:gd name="T89" fmla="*/ 26 h 148"/>
                <a:gd name="T90" fmla="*/ 262 w 288"/>
                <a:gd name="T91" fmla="*/ 4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8" h="148">
                  <a:moveTo>
                    <a:pt x="268" y="0"/>
                  </a:moveTo>
                  <a:cubicBezTo>
                    <a:pt x="265" y="0"/>
                    <a:pt x="265" y="0"/>
                    <a:pt x="265" y="0"/>
                  </a:cubicBezTo>
                  <a:cubicBezTo>
                    <a:pt x="265" y="13"/>
                    <a:pt x="265" y="13"/>
                    <a:pt x="265" y="13"/>
                  </a:cubicBezTo>
                  <a:cubicBezTo>
                    <a:pt x="246" y="13"/>
                    <a:pt x="246" y="13"/>
                    <a:pt x="246" y="13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13"/>
                    <a:pt x="228" y="13"/>
                    <a:pt x="228" y="13"/>
                  </a:cubicBezTo>
                  <a:cubicBezTo>
                    <a:pt x="209" y="13"/>
                    <a:pt x="209" y="13"/>
                    <a:pt x="209" y="13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1" y="13"/>
                    <a:pt x="191" y="13"/>
                    <a:pt x="191" y="13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13"/>
                    <a:pt x="154" y="13"/>
                    <a:pt x="154" y="13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7" y="0"/>
                    <a:pt x="0" y="7"/>
                    <a:pt x="0" y="2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41"/>
                    <a:pt x="7" y="148"/>
                    <a:pt x="21" y="14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4" y="135"/>
                    <a:pt x="24" y="135"/>
                    <a:pt x="24" y="135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61" y="135"/>
                    <a:pt x="61" y="135"/>
                    <a:pt x="61" y="135"/>
                  </a:cubicBezTo>
                  <a:cubicBezTo>
                    <a:pt x="79" y="135"/>
                    <a:pt x="79" y="135"/>
                    <a:pt x="79" y="135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98" y="148"/>
                    <a:pt x="98" y="148"/>
                    <a:pt x="98" y="148"/>
                  </a:cubicBezTo>
                  <a:cubicBezTo>
                    <a:pt x="98" y="135"/>
                    <a:pt x="98" y="135"/>
                    <a:pt x="98" y="135"/>
                  </a:cubicBezTo>
                  <a:cubicBezTo>
                    <a:pt x="116" y="135"/>
                    <a:pt x="116" y="135"/>
                    <a:pt x="116" y="135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72" y="148"/>
                    <a:pt x="172" y="148"/>
                    <a:pt x="172" y="148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91" y="135"/>
                    <a:pt x="191" y="135"/>
                    <a:pt x="191" y="135"/>
                  </a:cubicBezTo>
                  <a:cubicBezTo>
                    <a:pt x="191" y="148"/>
                    <a:pt x="191" y="148"/>
                    <a:pt x="191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35"/>
                    <a:pt x="209" y="135"/>
                    <a:pt x="209" y="135"/>
                  </a:cubicBezTo>
                  <a:cubicBezTo>
                    <a:pt x="228" y="135"/>
                    <a:pt x="228" y="135"/>
                    <a:pt x="228" y="135"/>
                  </a:cubicBezTo>
                  <a:cubicBezTo>
                    <a:pt x="228" y="148"/>
                    <a:pt x="228" y="148"/>
                    <a:pt x="228" y="148"/>
                  </a:cubicBezTo>
                  <a:cubicBezTo>
                    <a:pt x="246" y="148"/>
                    <a:pt x="246" y="148"/>
                    <a:pt x="246" y="148"/>
                  </a:cubicBezTo>
                  <a:cubicBezTo>
                    <a:pt x="246" y="135"/>
                    <a:pt x="246" y="135"/>
                    <a:pt x="246" y="135"/>
                  </a:cubicBezTo>
                  <a:cubicBezTo>
                    <a:pt x="265" y="135"/>
                    <a:pt x="265" y="135"/>
                    <a:pt x="265" y="135"/>
                  </a:cubicBezTo>
                  <a:cubicBezTo>
                    <a:pt x="265" y="148"/>
                    <a:pt x="265" y="148"/>
                    <a:pt x="265" y="148"/>
                  </a:cubicBezTo>
                  <a:cubicBezTo>
                    <a:pt x="268" y="148"/>
                    <a:pt x="268" y="148"/>
                    <a:pt x="268" y="148"/>
                  </a:cubicBezTo>
                  <a:cubicBezTo>
                    <a:pt x="281" y="148"/>
                    <a:pt x="288" y="141"/>
                    <a:pt x="288" y="127"/>
                  </a:cubicBezTo>
                  <a:cubicBezTo>
                    <a:pt x="288" y="20"/>
                    <a:pt x="288" y="20"/>
                    <a:pt x="288" y="20"/>
                  </a:cubicBezTo>
                  <a:cubicBezTo>
                    <a:pt x="288" y="7"/>
                    <a:pt x="281" y="0"/>
                    <a:pt x="268" y="0"/>
                  </a:cubicBezTo>
                  <a:close/>
                  <a:moveTo>
                    <a:pt x="122" y="102"/>
                  </a:moveTo>
                  <a:cubicBezTo>
                    <a:pt x="122" y="107"/>
                    <a:pt x="121" y="112"/>
                    <a:pt x="117" y="116"/>
                  </a:cubicBezTo>
                  <a:cubicBezTo>
                    <a:pt x="113" y="120"/>
                    <a:pt x="108" y="121"/>
                    <a:pt x="103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1" y="121"/>
                    <a:pt x="36" y="120"/>
                    <a:pt x="32" y="116"/>
                  </a:cubicBezTo>
                  <a:cubicBezTo>
                    <a:pt x="28" y="112"/>
                    <a:pt x="27" y="107"/>
                    <a:pt x="27" y="102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1"/>
                    <a:pt x="28" y="35"/>
                    <a:pt x="32" y="31"/>
                  </a:cubicBezTo>
                  <a:cubicBezTo>
                    <a:pt x="36" y="28"/>
                    <a:pt x="41" y="26"/>
                    <a:pt x="46" y="26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8" y="26"/>
                    <a:pt x="113" y="28"/>
                    <a:pt x="117" y="31"/>
                  </a:cubicBezTo>
                  <a:cubicBezTo>
                    <a:pt x="121" y="35"/>
                    <a:pt x="122" y="41"/>
                    <a:pt x="122" y="45"/>
                  </a:cubicBezTo>
                  <a:lnTo>
                    <a:pt x="122" y="102"/>
                  </a:lnTo>
                  <a:close/>
                  <a:moveTo>
                    <a:pt x="262" y="102"/>
                  </a:moveTo>
                  <a:cubicBezTo>
                    <a:pt x="262" y="107"/>
                    <a:pt x="260" y="112"/>
                    <a:pt x="256" y="116"/>
                  </a:cubicBezTo>
                  <a:cubicBezTo>
                    <a:pt x="253" y="120"/>
                    <a:pt x="247" y="121"/>
                    <a:pt x="243" y="121"/>
                  </a:cubicBezTo>
                  <a:cubicBezTo>
                    <a:pt x="243" y="121"/>
                    <a:pt x="242" y="121"/>
                    <a:pt x="242" y="121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1" y="121"/>
                    <a:pt x="176" y="120"/>
                    <a:pt x="172" y="116"/>
                  </a:cubicBezTo>
                  <a:cubicBezTo>
                    <a:pt x="168" y="112"/>
                    <a:pt x="166" y="107"/>
                    <a:pt x="166" y="102"/>
                  </a:cubicBezTo>
                  <a:cubicBezTo>
                    <a:pt x="166" y="45"/>
                    <a:pt x="166" y="45"/>
                    <a:pt x="166" y="45"/>
                  </a:cubicBezTo>
                  <a:cubicBezTo>
                    <a:pt x="166" y="41"/>
                    <a:pt x="168" y="35"/>
                    <a:pt x="172" y="31"/>
                  </a:cubicBezTo>
                  <a:cubicBezTo>
                    <a:pt x="176" y="28"/>
                    <a:pt x="181" y="26"/>
                    <a:pt x="186" y="26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7" y="26"/>
                    <a:pt x="253" y="28"/>
                    <a:pt x="256" y="31"/>
                  </a:cubicBezTo>
                  <a:cubicBezTo>
                    <a:pt x="260" y="35"/>
                    <a:pt x="262" y="41"/>
                    <a:pt x="262" y="45"/>
                  </a:cubicBezTo>
                  <a:lnTo>
                    <a:pt x="262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815"/>
            <p:cNvSpPr>
              <a:spLocks noEditPoints="1"/>
            </p:cNvSpPr>
            <p:nvPr/>
          </p:nvSpPr>
          <p:spPr bwMode="auto">
            <a:xfrm>
              <a:off x="5605464" y="5267326"/>
              <a:ext cx="311150" cy="333375"/>
            </a:xfrm>
            <a:custGeom>
              <a:avLst/>
              <a:gdLst>
                <a:gd name="T0" fmla="*/ 251 w 269"/>
                <a:gd name="T1" fmla="*/ 192 h 288"/>
                <a:gd name="T2" fmla="*/ 234 w 269"/>
                <a:gd name="T3" fmla="*/ 209 h 288"/>
                <a:gd name="T4" fmla="*/ 234 w 269"/>
                <a:gd name="T5" fmla="*/ 211 h 288"/>
                <a:gd name="T6" fmla="*/ 201 w 269"/>
                <a:gd name="T7" fmla="*/ 233 h 288"/>
                <a:gd name="T8" fmla="*/ 160 w 269"/>
                <a:gd name="T9" fmla="*/ 240 h 288"/>
                <a:gd name="T10" fmla="*/ 148 w 269"/>
                <a:gd name="T11" fmla="*/ 187 h 288"/>
                <a:gd name="T12" fmla="*/ 146 w 269"/>
                <a:gd name="T13" fmla="*/ 121 h 288"/>
                <a:gd name="T14" fmla="*/ 193 w 269"/>
                <a:gd name="T15" fmla="*/ 121 h 288"/>
                <a:gd name="T16" fmla="*/ 211 w 269"/>
                <a:gd name="T17" fmla="*/ 117 h 288"/>
                <a:gd name="T18" fmla="*/ 222 w 269"/>
                <a:gd name="T19" fmla="*/ 123 h 288"/>
                <a:gd name="T20" fmla="*/ 236 w 269"/>
                <a:gd name="T21" fmla="*/ 109 h 288"/>
                <a:gd name="T22" fmla="*/ 222 w 269"/>
                <a:gd name="T23" fmla="*/ 95 h 288"/>
                <a:gd name="T24" fmla="*/ 210 w 269"/>
                <a:gd name="T25" fmla="*/ 101 h 288"/>
                <a:gd name="T26" fmla="*/ 145 w 269"/>
                <a:gd name="T27" fmla="*/ 101 h 288"/>
                <a:gd name="T28" fmla="*/ 144 w 269"/>
                <a:gd name="T29" fmla="*/ 68 h 288"/>
                <a:gd name="T30" fmla="*/ 169 w 269"/>
                <a:gd name="T31" fmla="*/ 35 h 288"/>
                <a:gd name="T32" fmla="*/ 134 w 269"/>
                <a:gd name="T33" fmla="*/ 0 h 288"/>
                <a:gd name="T34" fmla="*/ 99 w 269"/>
                <a:gd name="T35" fmla="*/ 35 h 288"/>
                <a:gd name="T36" fmla="*/ 124 w 269"/>
                <a:gd name="T37" fmla="*/ 68 h 288"/>
                <a:gd name="T38" fmla="*/ 123 w 269"/>
                <a:gd name="T39" fmla="*/ 101 h 288"/>
                <a:gd name="T40" fmla="*/ 58 w 269"/>
                <a:gd name="T41" fmla="*/ 101 h 288"/>
                <a:gd name="T42" fmla="*/ 46 w 269"/>
                <a:gd name="T43" fmla="*/ 95 h 288"/>
                <a:gd name="T44" fmla="*/ 32 w 269"/>
                <a:gd name="T45" fmla="*/ 109 h 288"/>
                <a:gd name="T46" fmla="*/ 46 w 269"/>
                <a:gd name="T47" fmla="*/ 123 h 288"/>
                <a:gd name="T48" fmla="*/ 57 w 269"/>
                <a:gd name="T49" fmla="*/ 117 h 288"/>
                <a:gd name="T50" fmla="*/ 76 w 269"/>
                <a:gd name="T51" fmla="*/ 121 h 288"/>
                <a:gd name="T52" fmla="*/ 122 w 269"/>
                <a:gd name="T53" fmla="*/ 121 h 288"/>
                <a:gd name="T54" fmla="*/ 120 w 269"/>
                <a:gd name="T55" fmla="*/ 187 h 288"/>
                <a:gd name="T56" fmla="*/ 109 w 269"/>
                <a:gd name="T57" fmla="*/ 239 h 288"/>
                <a:gd name="T58" fmla="*/ 59 w 269"/>
                <a:gd name="T59" fmla="*/ 227 h 288"/>
                <a:gd name="T60" fmla="*/ 34 w 269"/>
                <a:gd name="T61" fmla="*/ 212 h 288"/>
                <a:gd name="T62" fmla="*/ 35 w 269"/>
                <a:gd name="T63" fmla="*/ 209 h 288"/>
                <a:gd name="T64" fmla="*/ 17 w 269"/>
                <a:gd name="T65" fmla="*/ 192 h 288"/>
                <a:gd name="T66" fmla="*/ 0 w 269"/>
                <a:gd name="T67" fmla="*/ 209 h 288"/>
                <a:gd name="T68" fmla="*/ 17 w 269"/>
                <a:gd name="T69" fmla="*/ 227 h 288"/>
                <a:gd name="T70" fmla="*/ 21 w 269"/>
                <a:gd name="T71" fmla="*/ 226 h 288"/>
                <a:gd name="T72" fmla="*/ 48 w 269"/>
                <a:gd name="T73" fmla="*/ 247 h 288"/>
                <a:gd name="T74" fmla="*/ 102 w 269"/>
                <a:gd name="T75" fmla="*/ 273 h 288"/>
                <a:gd name="T76" fmla="*/ 135 w 269"/>
                <a:gd name="T77" fmla="*/ 288 h 288"/>
                <a:gd name="T78" fmla="*/ 166 w 269"/>
                <a:gd name="T79" fmla="*/ 273 h 288"/>
                <a:gd name="T80" fmla="*/ 220 w 269"/>
                <a:gd name="T81" fmla="*/ 247 h 288"/>
                <a:gd name="T82" fmla="*/ 247 w 269"/>
                <a:gd name="T83" fmla="*/ 226 h 288"/>
                <a:gd name="T84" fmla="*/ 251 w 269"/>
                <a:gd name="T85" fmla="*/ 227 h 288"/>
                <a:gd name="T86" fmla="*/ 269 w 269"/>
                <a:gd name="T87" fmla="*/ 209 h 288"/>
                <a:gd name="T88" fmla="*/ 251 w 269"/>
                <a:gd name="T89" fmla="*/ 192 h 288"/>
                <a:gd name="T90" fmla="*/ 115 w 269"/>
                <a:gd name="T91" fmla="*/ 35 h 288"/>
                <a:gd name="T92" fmla="*/ 134 w 269"/>
                <a:gd name="T93" fmla="*/ 16 h 288"/>
                <a:gd name="T94" fmla="*/ 152 w 269"/>
                <a:gd name="T95" fmla="*/ 35 h 288"/>
                <a:gd name="T96" fmla="*/ 134 w 269"/>
                <a:gd name="T97" fmla="*/ 53 h 288"/>
                <a:gd name="T98" fmla="*/ 115 w 269"/>
                <a:gd name="T99" fmla="*/ 3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9" h="288">
                  <a:moveTo>
                    <a:pt x="251" y="192"/>
                  </a:moveTo>
                  <a:cubicBezTo>
                    <a:pt x="241" y="192"/>
                    <a:pt x="234" y="200"/>
                    <a:pt x="234" y="209"/>
                  </a:cubicBezTo>
                  <a:cubicBezTo>
                    <a:pt x="234" y="210"/>
                    <a:pt x="234" y="211"/>
                    <a:pt x="234" y="211"/>
                  </a:cubicBezTo>
                  <a:cubicBezTo>
                    <a:pt x="226" y="217"/>
                    <a:pt x="215" y="224"/>
                    <a:pt x="201" y="233"/>
                  </a:cubicBezTo>
                  <a:cubicBezTo>
                    <a:pt x="189" y="240"/>
                    <a:pt x="174" y="241"/>
                    <a:pt x="160" y="240"/>
                  </a:cubicBezTo>
                  <a:cubicBezTo>
                    <a:pt x="148" y="187"/>
                    <a:pt x="148" y="187"/>
                    <a:pt x="148" y="187"/>
                  </a:cubicBezTo>
                  <a:cubicBezTo>
                    <a:pt x="148" y="187"/>
                    <a:pt x="147" y="153"/>
                    <a:pt x="146" y="121"/>
                  </a:cubicBezTo>
                  <a:cubicBezTo>
                    <a:pt x="193" y="121"/>
                    <a:pt x="193" y="121"/>
                    <a:pt x="193" y="121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3" y="120"/>
                    <a:pt x="217" y="123"/>
                    <a:pt x="222" y="123"/>
                  </a:cubicBezTo>
                  <a:cubicBezTo>
                    <a:pt x="230" y="123"/>
                    <a:pt x="236" y="116"/>
                    <a:pt x="236" y="109"/>
                  </a:cubicBezTo>
                  <a:cubicBezTo>
                    <a:pt x="236" y="101"/>
                    <a:pt x="230" y="95"/>
                    <a:pt x="222" y="95"/>
                  </a:cubicBezTo>
                  <a:cubicBezTo>
                    <a:pt x="217" y="95"/>
                    <a:pt x="213" y="97"/>
                    <a:pt x="210" y="101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87"/>
                    <a:pt x="144" y="75"/>
                    <a:pt x="144" y="68"/>
                  </a:cubicBezTo>
                  <a:cubicBezTo>
                    <a:pt x="158" y="63"/>
                    <a:pt x="169" y="50"/>
                    <a:pt x="169" y="35"/>
                  </a:cubicBezTo>
                  <a:cubicBezTo>
                    <a:pt x="169" y="16"/>
                    <a:pt x="153" y="0"/>
                    <a:pt x="134" y="0"/>
                  </a:cubicBezTo>
                  <a:cubicBezTo>
                    <a:pt x="115" y="0"/>
                    <a:pt x="99" y="16"/>
                    <a:pt x="99" y="35"/>
                  </a:cubicBezTo>
                  <a:cubicBezTo>
                    <a:pt x="99" y="50"/>
                    <a:pt x="110" y="64"/>
                    <a:pt x="124" y="68"/>
                  </a:cubicBezTo>
                  <a:cubicBezTo>
                    <a:pt x="124" y="75"/>
                    <a:pt x="124" y="87"/>
                    <a:pt x="123" y="101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5" y="97"/>
                    <a:pt x="51" y="95"/>
                    <a:pt x="46" y="95"/>
                  </a:cubicBezTo>
                  <a:cubicBezTo>
                    <a:pt x="38" y="95"/>
                    <a:pt x="32" y="101"/>
                    <a:pt x="32" y="109"/>
                  </a:cubicBezTo>
                  <a:cubicBezTo>
                    <a:pt x="32" y="116"/>
                    <a:pt x="38" y="123"/>
                    <a:pt x="46" y="123"/>
                  </a:cubicBezTo>
                  <a:cubicBezTo>
                    <a:pt x="51" y="123"/>
                    <a:pt x="55" y="120"/>
                    <a:pt x="57" y="117"/>
                  </a:cubicBezTo>
                  <a:cubicBezTo>
                    <a:pt x="76" y="121"/>
                    <a:pt x="76" y="121"/>
                    <a:pt x="76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1" y="153"/>
                    <a:pt x="120" y="187"/>
                    <a:pt x="120" y="187"/>
                  </a:cubicBezTo>
                  <a:cubicBezTo>
                    <a:pt x="109" y="239"/>
                    <a:pt x="109" y="239"/>
                    <a:pt x="109" y="239"/>
                  </a:cubicBezTo>
                  <a:cubicBezTo>
                    <a:pt x="91" y="239"/>
                    <a:pt x="73" y="237"/>
                    <a:pt x="59" y="227"/>
                  </a:cubicBezTo>
                  <a:cubicBezTo>
                    <a:pt x="49" y="221"/>
                    <a:pt x="41" y="217"/>
                    <a:pt x="34" y="212"/>
                  </a:cubicBezTo>
                  <a:cubicBezTo>
                    <a:pt x="35" y="211"/>
                    <a:pt x="35" y="210"/>
                    <a:pt x="35" y="209"/>
                  </a:cubicBezTo>
                  <a:cubicBezTo>
                    <a:pt x="35" y="200"/>
                    <a:pt x="27" y="192"/>
                    <a:pt x="17" y="192"/>
                  </a:cubicBezTo>
                  <a:cubicBezTo>
                    <a:pt x="8" y="192"/>
                    <a:pt x="0" y="200"/>
                    <a:pt x="0" y="209"/>
                  </a:cubicBezTo>
                  <a:cubicBezTo>
                    <a:pt x="0" y="219"/>
                    <a:pt x="8" y="227"/>
                    <a:pt x="17" y="227"/>
                  </a:cubicBezTo>
                  <a:cubicBezTo>
                    <a:pt x="19" y="227"/>
                    <a:pt x="20" y="227"/>
                    <a:pt x="21" y="226"/>
                  </a:cubicBezTo>
                  <a:cubicBezTo>
                    <a:pt x="28" y="232"/>
                    <a:pt x="37" y="239"/>
                    <a:pt x="48" y="247"/>
                  </a:cubicBezTo>
                  <a:cubicBezTo>
                    <a:pt x="64" y="257"/>
                    <a:pt x="82" y="267"/>
                    <a:pt x="102" y="273"/>
                  </a:cubicBezTo>
                  <a:cubicBezTo>
                    <a:pt x="105" y="274"/>
                    <a:pt x="128" y="288"/>
                    <a:pt x="135" y="288"/>
                  </a:cubicBezTo>
                  <a:cubicBezTo>
                    <a:pt x="141" y="288"/>
                    <a:pt x="161" y="276"/>
                    <a:pt x="166" y="273"/>
                  </a:cubicBezTo>
                  <a:cubicBezTo>
                    <a:pt x="186" y="267"/>
                    <a:pt x="205" y="257"/>
                    <a:pt x="220" y="247"/>
                  </a:cubicBezTo>
                  <a:cubicBezTo>
                    <a:pt x="231" y="239"/>
                    <a:pt x="241" y="232"/>
                    <a:pt x="247" y="226"/>
                  </a:cubicBezTo>
                  <a:cubicBezTo>
                    <a:pt x="248" y="227"/>
                    <a:pt x="250" y="227"/>
                    <a:pt x="251" y="227"/>
                  </a:cubicBezTo>
                  <a:cubicBezTo>
                    <a:pt x="261" y="227"/>
                    <a:pt x="269" y="219"/>
                    <a:pt x="269" y="209"/>
                  </a:cubicBezTo>
                  <a:cubicBezTo>
                    <a:pt x="269" y="200"/>
                    <a:pt x="261" y="192"/>
                    <a:pt x="251" y="192"/>
                  </a:cubicBezTo>
                  <a:close/>
                  <a:moveTo>
                    <a:pt x="115" y="35"/>
                  </a:moveTo>
                  <a:cubicBezTo>
                    <a:pt x="115" y="25"/>
                    <a:pt x="124" y="16"/>
                    <a:pt x="134" y="16"/>
                  </a:cubicBezTo>
                  <a:cubicBezTo>
                    <a:pt x="144" y="16"/>
                    <a:pt x="152" y="25"/>
                    <a:pt x="152" y="35"/>
                  </a:cubicBezTo>
                  <a:cubicBezTo>
                    <a:pt x="152" y="45"/>
                    <a:pt x="144" y="53"/>
                    <a:pt x="134" y="53"/>
                  </a:cubicBezTo>
                  <a:cubicBezTo>
                    <a:pt x="124" y="53"/>
                    <a:pt x="115" y="45"/>
                    <a:pt x="11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77" name="组合 376"/>
            <p:cNvGrpSpPr/>
            <p:nvPr/>
          </p:nvGrpSpPr>
          <p:grpSpPr>
            <a:xfrm>
              <a:off x="6264276" y="5265739"/>
              <a:ext cx="333375" cy="333375"/>
              <a:chOff x="6264276" y="5265739"/>
              <a:chExt cx="333375" cy="333375"/>
            </a:xfrm>
            <a:grpFill/>
          </p:grpSpPr>
          <p:sp>
            <p:nvSpPr>
              <p:cNvPr id="446" name="Freeform 816"/>
              <p:cNvSpPr/>
              <p:nvPr/>
            </p:nvSpPr>
            <p:spPr bwMode="auto">
              <a:xfrm>
                <a:off x="6315076" y="5478464"/>
                <a:ext cx="106363" cy="120650"/>
              </a:xfrm>
              <a:custGeom>
                <a:avLst/>
                <a:gdLst>
                  <a:gd name="T0" fmla="*/ 0 w 92"/>
                  <a:gd name="T1" fmla="*/ 0 h 104"/>
                  <a:gd name="T2" fmla="*/ 18 w 92"/>
                  <a:gd name="T3" fmla="*/ 24 h 104"/>
                  <a:gd name="T4" fmla="*/ 18 w 92"/>
                  <a:gd name="T5" fmla="*/ 89 h 104"/>
                  <a:gd name="T6" fmla="*/ 33 w 92"/>
                  <a:gd name="T7" fmla="*/ 104 h 104"/>
                  <a:gd name="T8" fmla="*/ 76 w 92"/>
                  <a:gd name="T9" fmla="*/ 104 h 104"/>
                  <a:gd name="T10" fmla="*/ 92 w 92"/>
                  <a:gd name="T11" fmla="*/ 89 h 104"/>
                  <a:gd name="T12" fmla="*/ 74 w 92"/>
                  <a:gd name="T13" fmla="*/ 24 h 104"/>
                  <a:gd name="T14" fmla="*/ 84 w 92"/>
                  <a:gd name="T15" fmla="*/ 9 h 104"/>
                  <a:gd name="T16" fmla="*/ 22 w 92"/>
                  <a:gd name="T17" fmla="*/ 2 h 104"/>
                  <a:gd name="T18" fmla="*/ 0 w 92"/>
                  <a:gd name="T1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104">
                    <a:moveTo>
                      <a:pt x="0" y="0"/>
                    </a:move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97"/>
                      <a:pt x="25" y="104"/>
                      <a:pt x="33" y="104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85" y="104"/>
                      <a:pt x="92" y="97"/>
                      <a:pt x="92" y="89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62" y="5"/>
                      <a:pt x="40" y="2"/>
                      <a:pt x="22" y="2"/>
                    </a:cubicBezTo>
                    <a:cubicBezTo>
                      <a:pt x="14" y="2"/>
                      <a:pt x="7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817"/>
              <p:cNvSpPr/>
              <p:nvPr/>
            </p:nvSpPr>
            <p:spPr bwMode="auto">
              <a:xfrm>
                <a:off x="6369051" y="5265739"/>
                <a:ext cx="228600" cy="254000"/>
              </a:xfrm>
              <a:custGeom>
                <a:avLst/>
                <a:gdLst>
                  <a:gd name="T0" fmla="*/ 0 w 198"/>
                  <a:gd name="T1" fmla="*/ 160 h 219"/>
                  <a:gd name="T2" fmla="*/ 198 w 198"/>
                  <a:gd name="T3" fmla="*/ 219 h 219"/>
                  <a:gd name="T4" fmla="*/ 198 w 198"/>
                  <a:gd name="T5" fmla="*/ 0 h 219"/>
                  <a:gd name="T6" fmla="*/ 0 w 198"/>
                  <a:gd name="T7" fmla="*/ 59 h 219"/>
                  <a:gd name="T8" fmla="*/ 0 w 198"/>
                  <a:gd name="T9" fmla="*/ 16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219">
                    <a:moveTo>
                      <a:pt x="0" y="160"/>
                    </a:moveTo>
                    <a:cubicBezTo>
                      <a:pt x="78" y="168"/>
                      <a:pt x="185" y="207"/>
                      <a:pt x="198" y="219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82" y="14"/>
                      <a:pt x="77" y="52"/>
                      <a:pt x="0" y="59"/>
                    </a:cubicBezTo>
                    <a:lnTo>
                      <a:pt x="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818"/>
              <p:cNvSpPr/>
              <p:nvPr/>
            </p:nvSpPr>
            <p:spPr bwMode="auto">
              <a:xfrm>
                <a:off x="6264276" y="5335589"/>
                <a:ext cx="66675" cy="114300"/>
              </a:xfrm>
              <a:custGeom>
                <a:avLst/>
                <a:gdLst>
                  <a:gd name="T0" fmla="*/ 57 w 57"/>
                  <a:gd name="T1" fmla="*/ 98 h 98"/>
                  <a:gd name="T2" fmla="*/ 57 w 57"/>
                  <a:gd name="T3" fmla="*/ 0 h 98"/>
                  <a:gd name="T4" fmla="*/ 0 w 57"/>
                  <a:gd name="T5" fmla="*/ 49 h 98"/>
                  <a:gd name="T6" fmla="*/ 57 w 57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98">
                    <a:moveTo>
                      <a:pt x="57" y="98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11" y="3"/>
                      <a:pt x="0" y="31"/>
                      <a:pt x="0" y="49"/>
                    </a:cubicBezTo>
                    <a:cubicBezTo>
                      <a:pt x="0" y="68"/>
                      <a:pt x="10" y="94"/>
                      <a:pt x="57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78" name="Freeform 819"/>
            <p:cNvSpPr>
              <a:spLocks noEditPoints="1"/>
            </p:cNvSpPr>
            <p:nvPr/>
          </p:nvSpPr>
          <p:spPr bwMode="auto">
            <a:xfrm>
              <a:off x="4297364" y="2633664"/>
              <a:ext cx="260350" cy="174625"/>
            </a:xfrm>
            <a:custGeom>
              <a:avLst/>
              <a:gdLst>
                <a:gd name="T0" fmla="*/ 225 w 225"/>
                <a:gd name="T1" fmla="*/ 13 h 150"/>
                <a:gd name="T2" fmla="*/ 212 w 225"/>
                <a:gd name="T3" fmla="*/ 0 h 150"/>
                <a:gd name="T4" fmla="*/ 13 w 225"/>
                <a:gd name="T5" fmla="*/ 0 h 150"/>
                <a:gd name="T6" fmla="*/ 0 w 225"/>
                <a:gd name="T7" fmla="*/ 13 h 150"/>
                <a:gd name="T8" fmla="*/ 0 w 225"/>
                <a:gd name="T9" fmla="*/ 150 h 150"/>
                <a:gd name="T10" fmla="*/ 225 w 225"/>
                <a:gd name="T11" fmla="*/ 150 h 150"/>
                <a:gd name="T12" fmla="*/ 225 w 225"/>
                <a:gd name="T13" fmla="*/ 13 h 150"/>
                <a:gd name="T14" fmla="*/ 207 w 225"/>
                <a:gd name="T15" fmla="*/ 132 h 150"/>
                <a:gd name="T16" fmla="*/ 18 w 225"/>
                <a:gd name="T17" fmla="*/ 132 h 150"/>
                <a:gd name="T18" fmla="*/ 18 w 225"/>
                <a:gd name="T19" fmla="*/ 19 h 150"/>
                <a:gd name="T20" fmla="*/ 207 w 225"/>
                <a:gd name="T21" fmla="*/ 19 h 150"/>
                <a:gd name="T22" fmla="*/ 207 w 225"/>
                <a:gd name="T23" fmla="*/ 13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5" h="150">
                  <a:moveTo>
                    <a:pt x="225" y="13"/>
                  </a:moveTo>
                  <a:cubicBezTo>
                    <a:pt x="225" y="4"/>
                    <a:pt x="221" y="0"/>
                    <a:pt x="2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0"/>
                    <a:pt x="0" y="4"/>
                    <a:pt x="0" y="13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25" y="150"/>
                    <a:pt x="225" y="150"/>
                    <a:pt x="225" y="150"/>
                  </a:cubicBezTo>
                  <a:lnTo>
                    <a:pt x="225" y="13"/>
                  </a:lnTo>
                  <a:close/>
                  <a:moveTo>
                    <a:pt x="207" y="132"/>
                  </a:moveTo>
                  <a:cubicBezTo>
                    <a:pt x="18" y="132"/>
                    <a:pt x="18" y="132"/>
                    <a:pt x="18" y="132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07" y="19"/>
                    <a:pt x="207" y="19"/>
                    <a:pt x="207" y="19"/>
                  </a:cubicBezTo>
                  <a:lnTo>
                    <a:pt x="207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820"/>
            <p:cNvSpPr>
              <a:spLocks noEditPoints="1"/>
            </p:cNvSpPr>
            <p:nvPr/>
          </p:nvSpPr>
          <p:spPr bwMode="auto">
            <a:xfrm>
              <a:off x="4260851" y="2822576"/>
              <a:ext cx="331788" cy="38100"/>
            </a:xfrm>
            <a:custGeom>
              <a:avLst/>
              <a:gdLst>
                <a:gd name="T0" fmla="*/ 187 w 209"/>
                <a:gd name="T1" fmla="*/ 0 h 24"/>
                <a:gd name="T2" fmla="*/ 23 w 209"/>
                <a:gd name="T3" fmla="*/ 0 h 24"/>
                <a:gd name="T4" fmla="*/ 0 w 209"/>
                <a:gd name="T5" fmla="*/ 24 h 24"/>
                <a:gd name="T6" fmla="*/ 209 w 209"/>
                <a:gd name="T7" fmla="*/ 24 h 24"/>
                <a:gd name="T8" fmla="*/ 187 w 209"/>
                <a:gd name="T9" fmla="*/ 0 h 24"/>
                <a:gd name="T10" fmla="*/ 80 w 209"/>
                <a:gd name="T11" fmla="*/ 17 h 24"/>
                <a:gd name="T12" fmla="*/ 89 w 209"/>
                <a:gd name="T13" fmla="*/ 8 h 24"/>
                <a:gd name="T14" fmla="*/ 121 w 209"/>
                <a:gd name="T15" fmla="*/ 8 h 24"/>
                <a:gd name="T16" fmla="*/ 129 w 209"/>
                <a:gd name="T17" fmla="*/ 17 h 24"/>
                <a:gd name="T18" fmla="*/ 80 w 209"/>
                <a:gd name="T19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9" h="24">
                  <a:moveTo>
                    <a:pt x="187" y="0"/>
                  </a:moveTo>
                  <a:lnTo>
                    <a:pt x="23" y="0"/>
                  </a:lnTo>
                  <a:lnTo>
                    <a:pt x="0" y="24"/>
                  </a:lnTo>
                  <a:lnTo>
                    <a:pt x="209" y="24"/>
                  </a:lnTo>
                  <a:lnTo>
                    <a:pt x="187" y="0"/>
                  </a:lnTo>
                  <a:close/>
                  <a:moveTo>
                    <a:pt x="80" y="17"/>
                  </a:moveTo>
                  <a:lnTo>
                    <a:pt x="89" y="8"/>
                  </a:lnTo>
                  <a:lnTo>
                    <a:pt x="121" y="8"/>
                  </a:lnTo>
                  <a:lnTo>
                    <a:pt x="129" y="17"/>
                  </a:lnTo>
                  <a:lnTo>
                    <a:pt x="8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821"/>
            <p:cNvSpPr/>
            <p:nvPr/>
          </p:nvSpPr>
          <p:spPr bwMode="auto">
            <a:xfrm>
              <a:off x="4260851" y="2874964"/>
              <a:ext cx="331788" cy="12700"/>
            </a:xfrm>
            <a:custGeom>
              <a:avLst/>
              <a:gdLst>
                <a:gd name="T0" fmla="*/ 9 w 286"/>
                <a:gd name="T1" fmla="*/ 12 h 12"/>
                <a:gd name="T2" fmla="*/ 277 w 286"/>
                <a:gd name="T3" fmla="*/ 12 h 12"/>
                <a:gd name="T4" fmla="*/ 286 w 286"/>
                <a:gd name="T5" fmla="*/ 0 h 12"/>
                <a:gd name="T6" fmla="*/ 0 w 286"/>
                <a:gd name="T7" fmla="*/ 0 h 12"/>
                <a:gd name="T8" fmla="*/ 9 w 28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12">
                  <a:moveTo>
                    <a:pt x="9" y="12"/>
                  </a:moveTo>
                  <a:cubicBezTo>
                    <a:pt x="20" y="12"/>
                    <a:pt x="269" y="12"/>
                    <a:pt x="277" y="12"/>
                  </a:cubicBezTo>
                  <a:cubicBezTo>
                    <a:pt x="286" y="12"/>
                    <a:pt x="286" y="0"/>
                    <a:pt x="2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2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822"/>
            <p:cNvSpPr/>
            <p:nvPr/>
          </p:nvSpPr>
          <p:spPr bwMode="auto">
            <a:xfrm>
              <a:off x="10272714" y="5287964"/>
              <a:ext cx="287338" cy="212725"/>
            </a:xfrm>
            <a:custGeom>
              <a:avLst/>
              <a:gdLst>
                <a:gd name="T0" fmla="*/ 38 w 248"/>
                <a:gd name="T1" fmla="*/ 134 h 184"/>
                <a:gd name="T2" fmla="*/ 39 w 248"/>
                <a:gd name="T3" fmla="*/ 132 h 184"/>
                <a:gd name="T4" fmla="*/ 25 w 248"/>
                <a:gd name="T5" fmla="*/ 93 h 184"/>
                <a:gd name="T6" fmla="*/ 35 w 248"/>
                <a:gd name="T7" fmla="*/ 74 h 184"/>
                <a:gd name="T8" fmla="*/ 183 w 248"/>
                <a:gd name="T9" fmla="*/ 24 h 184"/>
                <a:gd name="T10" fmla="*/ 202 w 248"/>
                <a:gd name="T11" fmla="*/ 33 h 184"/>
                <a:gd name="T12" fmla="*/ 223 w 248"/>
                <a:gd name="T13" fmla="*/ 95 h 184"/>
                <a:gd name="T14" fmla="*/ 248 w 248"/>
                <a:gd name="T15" fmla="*/ 95 h 184"/>
                <a:gd name="T16" fmla="*/ 221 w 248"/>
                <a:gd name="T17" fmla="*/ 15 h 184"/>
                <a:gd name="T18" fmla="*/ 198 w 248"/>
                <a:gd name="T19" fmla="*/ 0 h 184"/>
                <a:gd name="T20" fmla="*/ 9 w 248"/>
                <a:gd name="T21" fmla="*/ 65 h 184"/>
                <a:gd name="T22" fmla="*/ 0 w 248"/>
                <a:gd name="T23" fmla="*/ 90 h 184"/>
                <a:gd name="T24" fmla="*/ 32 w 248"/>
                <a:gd name="T25" fmla="*/ 184 h 184"/>
                <a:gd name="T26" fmla="*/ 38 w 248"/>
                <a:gd name="T27" fmla="*/ 183 h 184"/>
                <a:gd name="T28" fmla="*/ 38 w 248"/>
                <a:gd name="T29" fmla="*/ 133 h 184"/>
                <a:gd name="T30" fmla="*/ 38 w 248"/>
                <a:gd name="T31" fmla="*/ 13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8" h="184">
                  <a:moveTo>
                    <a:pt x="38" y="134"/>
                  </a:moveTo>
                  <a:cubicBezTo>
                    <a:pt x="38" y="134"/>
                    <a:pt x="39" y="133"/>
                    <a:pt x="39" y="132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5" y="93"/>
                    <a:pt x="34" y="86"/>
                    <a:pt x="35" y="74"/>
                  </a:cubicBezTo>
                  <a:cubicBezTo>
                    <a:pt x="183" y="24"/>
                    <a:pt x="183" y="24"/>
                    <a:pt x="183" y="24"/>
                  </a:cubicBezTo>
                  <a:cubicBezTo>
                    <a:pt x="190" y="32"/>
                    <a:pt x="202" y="33"/>
                    <a:pt x="202" y="33"/>
                  </a:cubicBezTo>
                  <a:cubicBezTo>
                    <a:pt x="223" y="95"/>
                    <a:pt x="223" y="95"/>
                    <a:pt x="223" y="95"/>
                  </a:cubicBezTo>
                  <a:cubicBezTo>
                    <a:pt x="248" y="95"/>
                    <a:pt x="248" y="95"/>
                    <a:pt x="248" y="95"/>
                  </a:cubicBezTo>
                  <a:cubicBezTo>
                    <a:pt x="221" y="15"/>
                    <a:pt x="221" y="15"/>
                    <a:pt x="221" y="15"/>
                  </a:cubicBezTo>
                  <a:cubicBezTo>
                    <a:pt x="221" y="15"/>
                    <a:pt x="206" y="20"/>
                    <a:pt x="198" y="0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5" y="85"/>
                    <a:pt x="0" y="90"/>
                    <a:pt x="0" y="90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5" y="183"/>
                    <a:pt x="38" y="183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38" y="134"/>
                    <a:pt x="38" y="134"/>
                    <a:pt x="38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823"/>
            <p:cNvSpPr/>
            <p:nvPr/>
          </p:nvSpPr>
          <p:spPr bwMode="auto">
            <a:xfrm>
              <a:off x="10318751" y="5332414"/>
              <a:ext cx="196850" cy="96838"/>
            </a:xfrm>
            <a:custGeom>
              <a:avLst/>
              <a:gdLst>
                <a:gd name="T0" fmla="*/ 139 w 170"/>
                <a:gd name="T1" fmla="*/ 0 h 84"/>
                <a:gd name="T2" fmla="*/ 7 w 170"/>
                <a:gd name="T3" fmla="*/ 45 h 84"/>
                <a:gd name="T4" fmla="*/ 0 w 170"/>
                <a:gd name="T5" fmla="*/ 59 h 84"/>
                <a:gd name="T6" fmla="*/ 9 w 170"/>
                <a:gd name="T7" fmla="*/ 84 h 84"/>
                <a:gd name="T8" fmla="*/ 14 w 170"/>
                <a:gd name="T9" fmla="*/ 79 h 84"/>
                <a:gd name="T10" fmla="*/ 13 w 170"/>
                <a:gd name="T11" fmla="*/ 79 h 84"/>
                <a:gd name="T12" fmla="*/ 13 w 170"/>
                <a:gd name="T13" fmla="*/ 79 h 84"/>
                <a:gd name="T14" fmla="*/ 13 w 170"/>
                <a:gd name="T15" fmla="*/ 79 h 84"/>
                <a:gd name="T16" fmla="*/ 13 w 170"/>
                <a:gd name="T17" fmla="*/ 79 h 84"/>
                <a:gd name="T18" fmla="*/ 15 w 170"/>
                <a:gd name="T19" fmla="*/ 73 h 84"/>
                <a:gd name="T20" fmla="*/ 31 w 170"/>
                <a:gd name="T21" fmla="*/ 57 h 84"/>
                <a:gd name="T22" fmla="*/ 170 w 170"/>
                <a:gd name="T23" fmla="*/ 57 h 84"/>
                <a:gd name="T24" fmla="*/ 153 w 170"/>
                <a:gd name="T25" fmla="*/ 7 h 84"/>
                <a:gd name="T26" fmla="*/ 139 w 170"/>
                <a:gd name="T2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84">
                  <a:moveTo>
                    <a:pt x="139" y="0"/>
                  </a:moveTo>
                  <a:cubicBezTo>
                    <a:pt x="7" y="45"/>
                    <a:pt x="7" y="45"/>
                    <a:pt x="7" y="45"/>
                  </a:cubicBezTo>
                  <a:cubicBezTo>
                    <a:pt x="6" y="51"/>
                    <a:pt x="3" y="56"/>
                    <a:pt x="0" y="59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11" y="82"/>
                    <a:pt x="12" y="79"/>
                    <a:pt x="14" y="79"/>
                  </a:cubicBezTo>
                  <a:cubicBezTo>
                    <a:pt x="14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79"/>
                    <a:pt x="14" y="77"/>
                    <a:pt x="15" y="73"/>
                  </a:cubicBezTo>
                  <a:cubicBezTo>
                    <a:pt x="15" y="64"/>
                    <a:pt x="22" y="57"/>
                    <a:pt x="31" y="57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49" y="6"/>
                    <a:pt x="144" y="4"/>
                    <a:pt x="1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824"/>
            <p:cNvSpPr>
              <a:spLocks noEditPoints="1"/>
            </p:cNvSpPr>
            <p:nvPr/>
          </p:nvSpPr>
          <p:spPr bwMode="auto">
            <a:xfrm>
              <a:off x="10334626" y="5418139"/>
              <a:ext cx="271463" cy="163513"/>
            </a:xfrm>
            <a:custGeom>
              <a:avLst/>
              <a:gdLst>
                <a:gd name="T0" fmla="*/ 217 w 234"/>
                <a:gd name="T1" fmla="*/ 0 h 141"/>
                <a:gd name="T2" fmla="*/ 17 w 234"/>
                <a:gd name="T3" fmla="*/ 0 h 141"/>
                <a:gd name="T4" fmla="*/ 0 w 234"/>
                <a:gd name="T5" fmla="*/ 21 h 141"/>
                <a:gd name="T6" fmla="*/ 0 w 234"/>
                <a:gd name="T7" fmla="*/ 119 h 141"/>
                <a:gd name="T8" fmla="*/ 17 w 234"/>
                <a:gd name="T9" fmla="*/ 141 h 141"/>
                <a:gd name="T10" fmla="*/ 217 w 234"/>
                <a:gd name="T11" fmla="*/ 141 h 141"/>
                <a:gd name="T12" fmla="*/ 234 w 234"/>
                <a:gd name="T13" fmla="*/ 119 h 141"/>
                <a:gd name="T14" fmla="*/ 234 w 234"/>
                <a:gd name="T15" fmla="*/ 21 h 141"/>
                <a:gd name="T16" fmla="*/ 217 w 234"/>
                <a:gd name="T17" fmla="*/ 0 h 141"/>
                <a:gd name="T18" fmla="*/ 210 w 234"/>
                <a:gd name="T19" fmla="*/ 109 h 141"/>
                <a:gd name="T20" fmla="*/ 195 w 234"/>
                <a:gd name="T21" fmla="*/ 124 h 141"/>
                <a:gd name="T22" fmla="*/ 38 w 234"/>
                <a:gd name="T23" fmla="*/ 124 h 141"/>
                <a:gd name="T24" fmla="*/ 24 w 234"/>
                <a:gd name="T25" fmla="*/ 109 h 141"/>
                <a:gd name="T26" fmla="*/ 24 w 234"/>
                <a:gd name="T27" fmla="*/ 31 h 141"/>
                <a:gd name="T28" fmla="*/ 38 w 234"/>
                <a:gd name="T29" fmla="*/ 17 h 141"/>
                <a:gd name="T30" fmla="*/ 195 w 234"/>
                <a:gd name="T31" fmla="*/ 17 h 141"/>
                <a:gd name="T32" fmla="*/ 210 w 234"/>
                <a:gd name="T33" fmla="*/ 31 h 141"/>
                <a:gd name="T34" fmla="*/ 210 w 234"/>
                <a:gd name="T35" fmla="*/ 10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4" h="141">
                  <a:moveTo>
                    <a:pt x="2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6" y="21"/>
                    <a:pt x="0" y="21"/>
                    <a:pt x="0" y="2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17" y="120"/>
                    <a:pt x="17" y="141"/>
                  </a:cubicBezTo>
                  <a:cubicBezTo>
                    <a:pt x="217" y="141"/>
                    <a:pt x="217" y="141"/>
                    <a:pt x="217" y="141"/>
                  </a:cubicBezTo>
                  <a:cubicBezTo>
                    <a:pt x="217" y="120"/>
                    <a:pt x="234" y="119"/>
                    <a:pt x="234" y="119"/>
                  </a:cubicBezTo>
                  <a:cubicBezTo>
                    <a:pt x="234" y="21"/>
                    <a:pt x="234" y="21"/>
                    <a:pt x="234" y="21"/>
                  </a:cubicBezTo>
                  <a:cubicBezTo>
                    <a:pt x="234" y="21"/>
                    <a:pt x="218" y="21"/>
                    <a:pt x="217" y="0"/>
                  </a:cubicBezTo>
                  <a:close/>
                  <a:moveTo>
                    <a:pt x="210" y="109"/>
                  </a:moveTo>
                  <a:cubicBezTo>
                    <a:pt x="210" y="109"/>
                    <a:pt x="199" y="113"/>
                    <a:pt x="195" y="124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5" y="113"/>
                    <a:pt x="24" y="109"/>
                    <a:pt x="24" y="109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34" y="27"/>
                    <a:pt x="38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9" y="27"/>
                    <a:pt x="210" y="31"/>
                    <a:pt x="210" y="31"/>
                  </a:cubicBezTo>
                  <a:lnTo>
                    <a:pt x="210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825"/>
            <p:cNvSpPr/>
            <p:nvPr/>
          </p:nvSpPr>
          <p:spPr bwMode="auto">
            <a:xfrm>
              <a:off x="10375901" y="5451476"/>
              <a:ext cx="187325" cy="95250"/>
            </a:xfrm>
            <a:custGeom>
              <a:avLst/>
              <a:gdLst>
                <a:gd name="T0" fmla="*/ 12 w 161"/>
                <a:gd name="T1" fmla="*/ 83 h 83"/>
                <a:gd name="T2" fmla="*/ 150 w 161"/>
                <a:gd name="T3" fmla="*/ 83 h 83"/>
                <a:gd name="T4" fmla="*/ 161 w 161"/>
                <a:gd name="T5" fmla="*/ 71 h 83"/>
                <a:gd name="T6" fmla="*/ 161 w 161"/>
                <a:gd name="T7" fmla="*/ 11 h 83"/>
                <a:gd name="T8" fmla="*/ 150 w 161"/>
                <a:gd name="T9" fmla="*/ 0 h 83"/>
                <a:gd name="T10" fmla="*/ 11 w 161"/>
                <a:gd name="T11" fmla="*/ 0 h 83"/>
                <a:gd name="T12" fmla="*/ 0 w 161"/>
                <a:gd name="T13" fmla="*/ 11 h 83"/>
                <a:gd name="T14" fmla="*/ 0 w 161"/>
                <a:gd name="T15" fmla="*/ 71 h 83"/>
                <a:gd name="T16" fmla="*/ 12 w 161"/>
                <a:gd name="T1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83">
                  <a:moveTo>
                    <a:pt x="12" y="83"/>
                  </a:moveTo>
                  <a:cubicBezTo>
                    <a:pt x="150" y="83"/>
                    <a:pt x="150" y="83"/>
                    <a:pt x="150" y="83"/>
                  </a:cubicBezTo>
                  <a:cubicBezTo>
                    <a:pt x="153" y="77"/>
                    <a:pt x="158" y="73"/>
                    <a:pt x="161" y="71"/>
                  </a:cubicBezTo>
                  <a:cubicBezTo>
                    <a:pt x="161" y="11"/>
                    <a:pt x="161" y="11"/>
                    <a:pt x="161" y="11"/>
                  </a:cubicBezTo>
                  <a:cubicBezTo>
                    <a:pt x="158" y="9"/>
                    <a:pt x="154" y="5"/>
                    <a:pt x="15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5"/>
                    <a:pt x="4" y="9"/>
                    <a:pt x="0" y="1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4" y="73"/>
                    <a:pt x="8" y="77"/>
                    <a:pt x="12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826"/>
            <p:cNvSpPr/>
            <p:nvPr/>
          </p:nvSpPr>
          <p:spPr bwMode="auto">
            <a:xfrm>
              <a:off x="10945814" y="5476876"/>
              <a:ext cx="325438" cy="125413"/>
            </a:xfrm>
            <a:custGeom>
              <a:avLst/>
              <a:gdLst>
                <a:gd name="T0" fmla="*/ 34 w 280"/>
                <a:gd name="T1" fmla="*/ 75 h 108"/>
                <a:gd name="T2" fmla="*/ 10 w 280"/>
                <a:gd name="T3" fmla="*/ 75 h 108"/>
                <a:gd name="T4" fmla="*/ 0 w 280"/>
                <a:gd name="T5" fmla="*/ 85 h 108"/>
                <a:gd name="T6" fmla="*/ 0 w 280"/>
                <a:gd name="T7" fmla="*/ 98 h 108"/>
                <a:gd name="T8" fmla="*/ 10 w 280"/>
                <a:gd name="T9" fmla="*/ 108 h 108"/>
                <a:gd name="T10" fmla="*/ 270 w 280"/>
                <a:gd name="T11" fmla="*/ 108 h 108"/>
                <a:gd name="T12" fmla="*/ 280 w 280"/>
                <a:gd name="T13" fmla="*/ 98 h 108"/>
                <a:gd name="T14" fmla="*/ 280 w 280"/>
                <a:gd name="T15" fmla="*/ 85 h 108"/>
                <a:gd name="T16" fmla="*/ 270 w 280"/>
                <a:gd name="T17" fmla="*/ 75 h 108"/>
                <a:gd name="T18" fmla="*/ 248 w 280"/>
                <a:gd name="T19" fmla="*/ 75 h 108"/>
                <a:gd name="T20" fmla="*/ 220 w 280"/>
                <a:gd name="T21" fmla="*/ 0 h 108"/>
                <a:gd name="T22" fmla="*/ 62 w 280"/>
                <a:gd name="T23" fmla="*/ 0 h 108"/>
                <a:gd name="T24" fmla="*/ 34 w 280"/>
                <a:gd name="T25" fmla="*/ 7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0" h="108">
                  <a:moveTo>
                    <a:pt x="34" y="7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5" y="75"/>
                    <a:pt x="0" y="79"/>
                    <a:pt x="0" y="8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3"/>
                    <a:pt x="5" y="108"/>
                    <a:pt x="10" y="108"/>
                  </a:cubicBezTo>
                  <a:cubicBezTo>
                    <a:pt x="270" y="108"/>
                    <a:pt x="270" y="108"/>
                    <a:pt x="270" y="108"/>
                  </a:cubicBezTo>
                  <a:cubicBezTo>
                    <a:pt x="276" y="108"/>
                    <a:pt x="280" y="103"/>
                    <a:pt x="280" y="98"/>
                  </a:cubicBezTo>
                  <a:cubicBezTo>
                    <a:pt x="280" y="85"/>
                    <a:pt x="280" y="85"/>
                    <a:pt x="280" y="85"/>
                  </a:cubicBezTo>
                  <a:cubicBezTo>
                    <a:pt x="280" y="79"/>
                    <a:pt x="276" y="75"/>
                    <a:pt x="270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34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827"/>
            <p:cNvSpPr/>
            <p:nvPr/>
          </p:nvSpPr>
          <p:spPr bwMode="auto">
            <a:xfrm>
              <a:off x="11064876" y="5267326"/>
              <a:ext cx="90488" cy="85725"/>
            </a:xfrm>
            <a:custGeom>
              <a:avLst/>
              <a:gdLst>
                <a:gd name="T0" fmla="*/ 54 w 78"/>
                <a:gd name="T1" fmla="*/ 9 h 75"/>
                <a:gd name="T2" fmla="*/ 39 w 78"/>
                <a:gd name="T3" fmla="*/ 0 h 75"/>
                <a:gd name="T4" fmla="*/ 24 w 78"/>
                <a:gd name="T5" fmla="*/ 10 h 75"/>
                <a:gd name="T6" fmla="*/ 0 w 78"/>
                <a:gd name="T7" fmla="*/ 75 h 75"/>
                <a:gd name="T8" fmla="*/ 78 w 78"/>
                <a:gd name="T9" fmla="*/ 75 h 75"/>
                <a:gd name="T10" fmla="*/ 54 w 78"/>
                <a:gd name="T11" fmla="*/ 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5">
                  <a:moveTo>
                    <a:pt x="54" y="9"/>
                  </a:moveTo>
                  <a:cubicBezTo>
                    <a:pt x="54" y="9"/>
                    <a:pt x="52" y="0"/>
                    <a:pt x="39" y="0"/>
                  </a:cubicBezTo>
                  <a:cubicBezTo>
                    <a:pt x="26" y="0"/>
                    <a:pt x="24" y="10"/>
                    <a:pt x="24" y="1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lnTo>
                    <a:pt x="5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828"/>
            <p:cNvSpPr/>
            <p:nvPr/>
          </p:nvSpPr>
          <p:spPr bwMode="auto">
            <a:xfrm>
              <a:off x="11031539" y="5387976"/>
              <a:ext cx="157163" cy="55563"/>
            </a:xfrm>
            <a:custGeom>
              <a:avLst/>
              <a:gdLst>
                <a:gd name="T0" fmla="*/ 13 w 99"/>
                <a:gd name="T1" fmla="*/ 0 h 35"/>
                <a:gd name="T2" fmla="*/ 0 w 99"/>
                <a:gd name="T3" fmla="*/ 35 h 35"/>
                <a:gd name="T4" fmla="*/ 99 w 99"/>
                <a:gd name="T5" fmla="*/ 35 h 35"/>
                <a:gd name="T6" fmla="*/ 86 w 99"/>
                <a:gd name="T7" fmla="*/ 0 h 35"/>
                <a:gd name="T8" fmla="*/ 13 w 9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35">
                  <a:moveTo>
                    <a:pt x="13" y="0"/>
                  </a:moveTo>
                  <a:lnTo>
                    <a:pt x="0" y="35"/>
                  </a:lnTo>
                  <a:lnTo>
                    <a:pt x="99" y="35"/>
                  </a:lnTo>
                  <a:lnTo>
                    <a:pt x="86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829"/>
            <p:cNvSpPr>
              <a:spLocks noEditPoints="1"/>
            </p:cNvSpPr>
            <p:nvPr/>
          </p:nvSpPr>
          <p:spPr bwMode="auto">
            <a:xfrm>
              <a:off x="277814" y="5935664"/>
              <a:ext cx="279400" cy="333375"/>
            </a:xfrm>
            <a:custGeom>
              <a:avLst/>
              <a:gdLst>
                <a:gd name="T0" fmla="*/ 241 w 241"/>
                <a:gd name="T1" fmla="*/ 30 h 288"/>
                <a:gd name="T2" fmla="*/ 129 w 241"/>
                <a:gd name="T3" fmla="*/ 30 h 288"/>
                <a:gd name="T4" fmla="*/ 129 w 241"/>
                <a:gd name="T5" fmla="*/ 10 h 288"/>
                <a:gd name="T6" fmla="*/ 119 w 241"/>
                <a:gd name="T7" fmla="*/ 0 h 288"/>
                <a:gd name="T8" fmla="*/ 109 w 241"/>
                <a:gd name="T9" fmla="*/ 10 h 288"/>
                <a:gd name="T10" fmla="*/ 109 w 241"/>
                <a:gd name="T11" fmla="*/ 30 h 288"/>
                <a:gd name="T12" fmla="*/ 0 w 241"/>
                <a:gd name="T13" fmla="*/ 30 h 288"/>
                <a:gd name="T14" fmla="*/ 0 w 241"/>
                <a:gd name="T15" fmla="*/ 196 h 288"/>
                <a:gd name="T16" fmla="*/ 75 w 241"/>
                <a:gd name="T17" fmla="*/ 196 h 288"/>
                <a:gd name="T18" fmla="*/ 45 w 241"/>
                <a:gd name="T19" fmla="*/ 272 h 288"/>
                <a:gd name="T20" fmla="*/ 52 w 241"/>
                <a:gd name="T21" fmla="*/ 288 h 288"/>
                <a:gd name="T22" fmla="*/ 56 w 241"/>
                <a:gd name="T23" fmla="*/ 288 h 288"/>
                <a:gd name="T24" fmla="*/ 67 w 241"/>
                <a:gd name="T25" fmla="*/ 281 h 288"/>
                <a:gd name="T26" fmla="*/ 100 w 241"/>
                <a:gd name="T27" fmla="*/ 196 h 288"/>
                <a:gd name="T28" fmla="*/ 138 w 241"/>
                <a:gd name="T29" fmla="*/ 196 h 288"/>
                <a:gd name="T30" fmla="*/ 171 w 241"/>
                <a:gd name="T31" fmla="*/ 281 h 288"/>
                <a:gd name="T32" fmla="*/ 182 w 241"/>
                <a:gd name="T33" fmla="*/ 288 h 288"/>
                <a:gd name="T34" fmla="*/ 186 w 241"/>
                <a:gd name="T35" fmla="*/ 288 h 288"/>
                <a:gd name="T36" fmla="*/ 193 w 241"/>
                <a:gd name="T37" fmla="*/ 272 h 288"/>
                <a:gd name="T38" fmla="*/ 164 w 241"/>
                <a:gd name="T39" fmla="*/ 196 h 288"/>
                <a:gd name="T40" fmla="*/ 241 w 241"/>
                <a:gd name="T41" fmla="*/ 196 h 288"/>
                <a:gd name="T42" fmla="*/ 241 w 241"/>
                <a:gd name="T43" fmla="*/ 30 h 288"/>
                <a:gd name="T44" fmla="*/ 218 w 241"/>
                <a:gd name="T45" fmla="*/ 172 h 288"/>
                <a:gd name="T46" fmla="*/ 23 w 241"/>
                <a:gd name="T47" fmla="*/ 172 h 288"/>
                <a:gd name="T48" fmla="*/ 23 w 241"/>
                <a:gd name="T49" fmla="*/ 53 h 288"/>
                <a:gd name="T50" fmla="*/ 218 w 241"/>
                <a:gd name="T51" fmla="*/ 53 h 288"/>
                <a:gd name="T52" fmla="*/ 218 w 241"/>
                <a:gd name="T53" fmla="*/ 1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1" h="288">
                  <a:moveTo>
                    <a:pt x="241" y="30"/>
                  </a:moveTo>
                  <a:cubicBezTo>
                    <a:pt x="129" y="30"/>
                    <a:pt x="129" y="30"/>
                    <a:pt x="129" y="30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9" y="5"/>
                    <a:pt x="125" y="0"/>
                    <a:pt x="119" y="0"/>
                  </a:cubicBezTo>
                  <a:cubicBezTo>
                    <a:pt x="114" y="0"/>
                    <a:pt x="109" y="5"/>
                    <a:pt x="109" y="10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75" y="196"/>
                    <a:pt x="75" y="196"/>
                    <a:pt x="75" y="196"/>
                  </a:cubicBezTo>
                  <a:cubicBezTo>
                    <a:pt x="45" y="272"/>
                    <a:pt x="45" y="272"/>
                    <a:pt x="45" y="272"/>
                  </a:cubicBezTo>
                  <a:cubicBezTo>
                    <a:pt x="43" y="278"/>
                    <a:pt x="46" y="285"/>
                    <a:pt x="52" y="288"/>
                  </a:cubicBezTo>
                  <a:cubicBezTo>
                    <a:pt x="53" y="288"/>
                    <a:pt x="55" y="288"/>
                    <a:pt x="56" y="288"/>
                  </a:cubicBezTo>
                  <a:cubicBezTo>
                    <a:pt x="61" y="288"/>
                    <a:pt x="65" y="286"/>
                    <a:pt x="67" y="281"/>
                  </a:cubicBezTo>
                  <a:cubicBezTo>
                    <a:pt x="100" y="196"/>
                    <a:pt x="100" y="196"/>
                    <a:pt x="100" y="196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71" y="281"/>
                    <a:pt x="171" y="281"/>
                    <a:pt x="171" y="281"/>
                  </a:cubicBezTo>
                  <a:cubicBezTo>
                    <a:pt x="173" y="286"/>
                    <a:pt x="177" y="288"/>
                    <a:pt x="182" y="288"/>
                  </a:cubicBezTo>
                  <a:cubicBezTo>
                    <a:pt x="184" y="288"/>
                    <a:pt x="185" y="288"/>
                    <a:pt x="186" y="288"/>
                  </a:cubicBezTo>
                  <a:cubicBezTo>
                    <a:pt x="193" y="285"/>
                    <a:pt x="196" y="278"/>
                    <a:pt x="193" y="272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241" y="196"/>
                    <a:pt x="241" y="196"/>
                    <a:pt x="241" y="196"/>
                  </a:cubicBezTo>
                  <a:lnTo>
                    <a:pt x="241" y="30"/>
                  </a:lnTo>
                  <a:close/>
                  <a:moveTo>
                    <a:pt x="218" y="172"/>
                  </a:moveTo>
                  <a:cubicBezTo>
                    <a:pt x="23" y="172"/>
                    <a:pt x="23" y="172"/>
                    <a:pt x="23" y="172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18" y="53"/>
                    <a:pt x="218" y="53"/>
                    <a:pt x="218" y="53"/>
                  </a:cubicBezTo>
                  <a:lnTo>
                    <a:pt x="218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830"/>
            <p:cNvSpPr/>
            <p:nvPr/>
          </p:nvSpPr>
          <p:spPr bwMode="auto">
            <a:xfrm>
              <a:off x="323851" y="6018214"/>
              <a:ext cx="184150" cy="96838"/>
            </a:xfrm>
            <a:custGeom>
              <a:avLst/>
              <a:gdLst>
                <a:gd name="T0" fmla="*/ 6 w 116"/>
                <a:gd name="T1" fmla="*/ 61 h 61"/>
                <a:gd name="T2" fmla="*/ 46 w 116"/>
                <a:gd name="T3" fmla="*/ 34 h 61"/>
                <a:gd name="T4" fmla="*/ 55 w 116"/>
                <a:gd name="T5" fmla="*/ 48 h 61"/>
                <a:gd name="T6" fmla="*/ 98 w 116"/>
                <a:gd name="T7" fmla="*/ 20 h 61"/>
                <a:gd name="T8" fmla="*/ 104 w 116"/>
                <a:gd name="T9" fmla="*/ 28 h 61"/>
                <a:gd name="T10" fmla="*/ 116 w 116"/>
                <a:gd name="T11" fmla="*/ 0 h 61"/>
                <a:gd name="T12" fmla="*/ 85 w 116"/>
                <a:gd name="T13" fmla="*/ 2 h 61"/>
                <a:gd name="T14" fmla="*/ 92 w 116"/>
                <a:gd name="T15" fmla="*/ 10 h 61"/>
                <a:gd name="T16" fmla="*/ 58 w 116"/>
                <a:gd name="T17" fmla="*/ 33 h 61"/>
                <a:gd name="T18" fmla="*/ 49 w 116"/>
                <a:gd name="T19" fmla="*/ 18 h 61"/>
                <a:gd name="T20" fmla="*/ 0 w 116"/>
                <a:gd name="T21" fmla="*/ 51 h 61"/>
                <a:gd name="T22" fmla="*/ 6 w 116"/>
                <a:gd name="T23" fmla="*/ 61 h 61"/>
                <a:gd name="T24" fmla="*/ 6 w 116"/>
                <a:gd name="T2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61">
                  <a:moveTo>
                    <a:pt x="6" y="61"/>
                  </a:moveTo>
                  <a:lnTo>
                    <a:pt x="46" y="34"/>
                  </a:lnTo>
                  <a:lnTo>
                    <a:pt x="55" y="48"/>
                  </a:lnTo>
                  <a:lnTo>
                    <a:pt x="98" y="20"/>
                  </a:lnTo>
                  <a:lnTo>
                    <a:pt x="104" y="28"/>
                  </a:lnTo>
                  <a:lnTo>
                    <a:pt x="116" y="0"/>
                  </a:lnTo>
                  <a:lnTo>
                    <a:pt x="85" y="2"/>
                  </a:lnTo>
                  <a:lnTo>
                    <a:pt x="92" y="10"/>
                  </a:lnTo>
                  <a:lnTo>
                    <a:pt x="58" y="33"/>
                  </a:lnTo>
                  <a:lnTo>
                    <a:pt x="49" y="18"/>
                  </a:lnTo>
                  <a:lnTo>
                    <a:pt x="0" y="51"/>
                  </a:lnTo>
                  <a:lnTo>
                    <a:pt x="6" y="61"/>
                  </a:lnTo>
                  <a:lnTo>
                    <a:pt x="6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831"/>
            <p:cNvSpPr>
              <a:spLocks noEditPoints="1"/>
            </p:cNvSpPr>
            <p:nvPr/>
          </p:nvSpPr>
          <p:spPr bwMode="auto">
            <a:xfrm>
              <a:off x="6262689" y="6008689"/>
              <a:ext cx="334963" cy="188913"/>
            </a:xfrm>
            <a:custGeom>
              <a:avLst/>
              <a:gdLst>
                <a:gd name="T0" fmla="*/ 247 w 288"/>
                <a:gd name="T1" fmla="*/ 82 h 164"/>
                <a:gd name="T2" fmla="*/ 288 w 288"/>
                <a:gd name="T3" fmla="*/ 69 h 164"/>
                <a:gd name="T4" fmla="*/ 253 w 288"/>
                <a:gd name="T5" fmla="*/ 52 h 164"/>
                <a:gd name="T6" fmla="*/ 198 w 288"/>
                <a:gd name="T7" fmla="*/ 0 h 164"/>
                <a:gd name="T8" fmla="*/ 142 w 288"/>
                <a:gd name="T9" fmla="*/ 56 h 164"/>
                <a:gd name="T10" fmla="*/ 142 w 288"/>
                <a:gd name="T11" fmla="*/ 57 h 164"/>
                <a:gd name="T12" fmla="*/ 135 w 288"/>
                <a:gd name="T13" fmla="*/ 66 h 164"/>
                <a:gd name="T14" fmla="*/ 62 w 288"/>
                <a:gd name="T15" fmla="*/ 52 h 164"/>
                <a:gd name="T16" fmla="*/ 89 w 288"/>
                <a:gd name="T17" fmla="*/ 99 h 164"/>
                <a:gd name="T18" fmla="*/ 0 w 288"/>
                <a:gd name="T19" fmla="*/ 94 h 164"/>
                <a:gd name="T20" fmla="*/ 126 w 288"/>
                <a:gd name="T21" fmla="*/ 164 h 164"/>
                <a:gd name="T22" fmla="*/ 232 w 288"/>
                <a:gd name="T23" fmla="*/ 99 h 164"/>
                <a:gd name="T24" fmla="*/ 247 w 288"/>
                <a:gd name="T25" fmla="*/ 82 h 164"/>
                <a:gd name="T26" fmla="*/ 210 w 288"/>
                <a:gd name="T27" fmla="*/ 28 h 164"/>
                <a:gd name="T28" fmla="*/ 225 w 288"/>
                <a:gd name="T29" fmla="*/ 43 h 164"/>
                <a:gd name="T30" fmla="*/ 210 w 288"/>
                <a:gd name="T31" fmla="*/ 59 h 164"/>
                <a:gd name="T32" fmla="*/ 194 w 288"/>
                <a:gd name="T33" fmla="*/ 43 h 164"/>
                <a:gd name="T34" fmla="*/ 210 w 288"/>
                <a:gd name="T35" fmla="*/ 2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8" h="164">
                  <a:moveTo>
                    <a:pt x="247" y="82"/>
                  </a:moveTo>
                  <a:cubicBezTo>
                    <a:pt x="288" y="69"/>
                    <a:pt x="288" y="69"/>
                    <a:pt x="288" y="69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1" y="23"/>
                    <a:pt x="227" y="0"/>
                    <a:pt x="198" y="0"/>
                  </a:cubicBezTo>
                  <a:cubicBezTo>
                    <a:pt x="167" y="0"/>
                    <a:pt x="142" y="25"/>
                    <a:pt x="142" y="56"/>
                  </a:cubicBezTo>
                  <a:cubicBezTo>
                    <a:pt x="142" y="56"/>
                    <a:pt x="142" y="57"/>
                    <a:pt x="142" y="57"/>
                  </a:cubicBezTo>
                  <a:cubicBezTo>
                    <a:pt x="140" y="60"/>
                    <a:pt x="137" y="63"/>
                    <a:pt x="135" y="66"/>
                  </a:cubicBezTo>
                  <a:cubicBezTo>
                    <a:pt x="112" y="68"/>
                    <a:pt x="77" y="67"/>
                    <a:pt x="62" y="52"/>
                  </a:cubicBezTo>
                  <a:cubicBezTo>
                    <a:pt x="43" y="34"/>
                    <a:pt x="52" y="83"/>
                    <a:pt x="89" y="99"/>
                  </a:cubicBezTo>
                  <a:cubicBezTo>
                    <a:pt x="43" y="115"/>
                    <a:pt x="0" y="94"/>
                    <a:pt x="0" y="94"/>
                  </a:cubicBezTo>
                  <a:cubicBezTo>
                    <a:pt x="0" y="94"/>
                    <a:pt x="31" y="164"/>
                    <a:pt x="126" y="164"/>
                  </a:cubicBezTo>
                  <a:cubicBezTo>
                    <a:pt x="197" y="164"/>
                    <a:pt x="223" y="121"/>
                    <a:pt x="232" y="99"/>
                  </a:cubicBezTo>
                  <a:cubicBezTo>
                    <a:pt x="238" y="94"/>
                    <a:pt x="243" y="89"/>
                    <a:pt x="247" y="82"/>
                  </a:cubicBezTo>
                  <a:close/>
                  <a:moveTo>
                    <a:pt x="210" y="28"/>
                  </a:moveTo>
                  <a:cubicBezTo>
                    <a:pt x="218" y="28"/>
                    <a:pt x="225" y="35"/>
                    <a:pt x="225" y="43"/>
                  </a:cubicBezTo>
                  <a:cubicBezTo>
                    <a:pt x="225" y="52"/>
                    <a:pt x="218" y="59"/>
                    <a:pt x="210" y="59"/>
                  </a:cubicBezTo>
                  <a:cubicBezTo>
                    <a:pt x="201" y="59"/>
                    <a:pt x="194" y="52"/>
                    <a:pt x="194" y="43"/>
                  </a:cubicBezTo>
                  <a:cubicBezTo>
                    <a:pt x="194" y="35"/>
                    <a:pt x="201" y="28"/>
                    <a:pt x="21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832"/>
            <p:cNvSpPr>
              <a:spLocks noEditPoints="1"/>
            </p:cNvSpPr>
            <p:nvPr/>
          </p:nvSpPr>
          <p:spPr bwMode="auto">
            <a:xfrm>
              <a:off x="6924676" y="5995989"/>
              <a:ext cx="341313" cy="214313"/>
            </a:xfrm>
            <a:custGeom>
              <a:avLst/>
              <a:gdLst>
                <a:gd name="T0" fmla="*/ 263 w 293"/>
                <a:gd name="T1" fmla="*/ 26 h 186"/>
                <a:gd name="T2" fmla="*/ 224 w 293"/>
                <a:gd name="T3" fmla="*/ 1 h 186"/>
                <a:gd name="T4" fmla="*/ 188 w 293"/>
                <a:gd name="T5" fmla="*/ 44 h 186"/>
                <a:gd name="T6" fmla="*/ 189 w 293"/>
                <a:gd name="T7" fmla="*/ 47 h 186"/>
                <a:gd name="T8" fmla="*/ 112 w 293"/>
                <a:gd name="T9" fmla="*/ 79 h 186"/>
                <a:gd name="T10" fmla="*/ 6 w 293"/>
                <a:gd name="T11" fmla="*/ 66 h 186"/>
                <a:gd name="T12" fmla="*/ 147 w 293"/>
                <a:gd name="T13" fmla="*/ 157 h 186"/>
                <a:gd name="T14" fmla="*/ 146 w 293"/>
                <a:gd name="T15" fmla="*/ 181 h 186"/>
                <a:gd name="T16" fmla="*/ 141 w 293"/>
                <a:gd name="T17" fmla="*/ 182 h 186"/>
                <a:gd name="T18" fmla="*/ 145 w 293"/>
                <a:gd name="T19" fmla="*/ 183 h 186"/>
                <a:gd name="T20" fmla="*/ 142 w 293"/>
                <a:gd name="T21" fmla="*/ 185 h 186"/>
                <a:gd name="T22" fmla="*/ 148 w 293"/>
                <a:gd name="T23" fmla="*/ 184 h 186"/>
                <a:gd name="T24" fmla="*/ 153 w 293"/>
                <a:gd name="T25" fmla="*/ 186 h 186"/>
                <a:gd name="T26" fmla="*/ 151 w 293"/>
                <a:gd name="T27" fmla="*/ 182 h 186"/>
                <a:gd name="T28" fmla="*/ 150 w 293"/>
                <a:gd name="T29" fmla="*/ 181 h 186"/>
                <a:gd name="T30" fmla="*/ 154 w 293"/>
                <a:gd name="T31" fmla="*/ 157 h 186"/>
                <a:gd name="T32" fmla="*/ 165 w 293"/>
                <a:gd name="T33" fmla="*/ 156 h 186"/>
                <a:gd name="T34" fmla="*/ 169 w 293"/>
                <a:gd name="T35" fmla="*/ 181 h 186"/>
                <a:gd name="T36" fmla="*/ 168 w 293"/>
                <a:gd name="T37" fmla="*/ 182 h 186"/>
                <a:gd name="T38" fmla="*/ 167 w 293"/>
                <a:gd name="T39" fmla="*/ 186 h 186"/>
                <a:gd name="T40" fmla="*/ 171 w 293"/>
                <a:gd name="T41" fmla="*/ 184 h 186"/>
                <a:gd name="T42" fmla="*/ 177 w 293"/>
                <a:gd name="T43" fmla="*/ 185 h 186"/>
                <a:gd name="T44" fmla="*/ 174 w 293"/>
                <a:gd name="T45" fmla="*/ 183 h 186"/>
                <a:gd name="T46" fmla="*/ 178 w 293"/>
                <a:gd name="T47" fmla="*/ 182 h 186"/>
                <a:gd name="T48" fmla="*/ 173 w 293"/>
                <a:gd name="T49" fmla="*/ 181 h 186"/>
                <a:gd name="T50" fmla="*/ 173 w 293"/>
                <a:gd name="T51" fmla="*/ 155 h 186"/>
                <a:gd name="T52" fmla="*/ 194 w 293"/>
                <a:gd name="T53" fmla="*/ 149 h 186"/>
                <a:gd name="T54" fmla="*/ 231 w 293"/>
                <a:gd name="T55" fmla="*/ 73 h 186"/>
                <a:gd name="T56" fmla="*/ 265 w 293"/>
                <a:gd name="T57" fmla="*/ 49 h 186"/>
                <a:gd name="T58" fmla="*/ 293 w 293"/>
                <a:gd name="T59" fmla="*/ 33 h 186"/>
                <a:gd name="T60" fmla="*/ 263 w 293"/>
                <a:gd name="T61" fmla="*/ 26 h 186"/>
                <a:gd name="T62" fmla="*/ 164 w 293"/>
                <a:gd name="T63" fmla="*/ 127 h 186"/>
                <a:gd name="T64" fmla="*/ 108 w 293"/>
                <a:gd name="T65" fmla="*/ 113 h 186"/>
                <a:gd name="T66" fmla="*/ 113 w 293"/>
                <a:gd name="T67" fmla="*/ 113 h 186"/>
                <a:gd name="T68" fmla="*/ 163 w 293"/>
                <a:gd name="T69" fmla="*/ 118 h 186"/>
                <a:gd name="T70" fmla="*/ 200 w 293"/>
                <a:gd name="T71" fmla="*/ 86 h 186"/>
                <a:gd name="T72" fmla="*/ 164 w 293"/>
                <a:gd name="T73" fmla="*/ 127 h 186"/>
                <a:gd name="T74" fmla="*/ 240 w 293"/>
                <a:gd name="T75" fmla="*/ 32 h 186"/>
                <a:gd name="T76" fmla="*/ 232 w 293"/>
                <a:gd name="T77" fmla="*/ 24 h 186"/>
                <a:gd name="T78" fmla="*/ 240 w 293"/>
                <a:gd name="T79" fmla="*/ 16 h 186"/>
                <a:gd name="T80" fmla="*/ 248 w 293"/>
                <a:gd name="T81" fmla="*/ 24 h 186"/>
                <a:gd name="T82" fmla="*/ 240 w 293"/>
                <a:gd name="T83" fmla="*/ 3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3" h="186">
                  <a:moveTo>
                    <a:pt x="263" y="26"/>
                  </a:moveTo>
                  <a:cubicBezTo>
                    <a:pt x="257" y="10"/>
                    <a:pt x="241" y="0"/>
                    <a:pt x="224" y="1"/>
                  </a:cubicBezTo>
                  <a:cubicBezTo>
                    <a:pt x="202" y="3"/>
                    <a:pt x="186" y="22"/>
                    <a:pt x="188" y="44"/>
                  </a:cubicBezTo>
                  <a:cubicBezTo>
                    <a:pt x="188" y="45"/>
                    <a:pt x="189" y="46"/>
                    <a:pt x="189" y="47"/>
                  </a:cubicBezTo>
                  <a:cubicBezTo>
                    <a:pt x="158" y="59"/>
                    <a:pt x="134" y="74"/>
                    <a:pt x="112" y="79"/>
                  </a:cubicBezTo>
                  <a:cubicBezTo>
                    <a:pt x="92" y="84"/>
                    <a:pt x="0" y="64"/>
                    <a:pt x="6" y="66"/>
                  </a:cubicBezTo>
                  <a:cubicBezTo>
                    <a:pt x="80" y="102"/>
                    <a:pt x="104" y="153"/>
                    <a:pt x="147" y="157"/>
                  </a:cubicBezTo>
                  <a:cubicBezTo>
                    <a:pt x="146" y="181"/>
                    <a:pt x="146" y="181"/>
                    <a:pt x="146" y="181"/>
                  </a:cubicBezTo>
                  <a:cubicBezTo>
                    <a:pt x="141" y="182"/>
                    <a:pt x="141" y="182"/>
                    <a:pt x="141" y="182"/>
                  </a:cubicBezTo>
                  <a:cubicBezTo>
                    <a:pt x="145" y="183"/>
                    <a:pt x="145" y="183"/>
                    <a:pt x="145" y="183"/>
                  </a:cubicBezTo>
                  <a:cubicBezTo>
                    <a:pt x="142" y="185"/>
                    <a:pt x="142" y="185"/>
                    <a:pt x="142" y="185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53" y="186"/>
                    <a:pt x="153" y="186"/>
                    <a:pt x="153" y="186"/>
                  </a:cubicBezTo>
                  <a:cubicBezTo>
                    <a:pt x="151" y="182"/>
                    <a:pt x="151" y="182"/>
                    <a:pt x="151" y="182"/>
                  </a:cubicBezTo>
                  <a:cubicBezTo>
                    <a:pt x="150" y="181"/>
                    <a:pt x="150" y="181"/>
                    <a:pt x="150" y="181"/>
                  </a:cubicBezTo>
                  <a:cubicBezTo>
                    <a:pt x="154" y="157"/>
                    <a:pt x="154" y="157"/>
                    <a:pt x="154" y="157"/>
                  </a:cubicBezTo>
                  <a:cubicBezTo>
                    <a:pt x="157" y="157"/>
                    <a:pt x="161" y="157"/>
                    <a:pt x="165" y="156"/>
                  </a:cubicBezTo>
                  <a:cubicBezTo>
                    <a:pt x="169" y="181"/>
                    <a:pt x="169" y="181"/>
                    <a:pt x="169" y="181"/>
                  </a:cubicBezTo>
                  <a:cubicBezTo>
                    <a:pt x="168" y="182"/>
                    <a:pt x="168" y="182"/>
                    <a:pt x="168" y="182"/>
                  </a:cubicBezTo>
                  <a:cubicBezTo>
                    <a:pt x="167" y="186"/>
                    <a:pt x="167" y="186"/>
                    <a:pt x="167" y="186"/>
                  </a:cubicBezTo>
                  <a:cubicBezTo>
                    <a:pt x="171" y="184"/>
                    <a:pt x="171" y="184"/>
                    <a:pt x="171" y="184"/>
                  </a:cubicBezTo>
                  <a:cubicBezTo>
                    <a:pt x="177" y="185"/>
                    <a:pt x="177" y="185"/>
                    <a:pt x="177" y="185"/>
                  </a:cubicBezTo>
                  <a:cubicBezTo>
                    <a:pt x="174" y="183"/>
                    <a:pt x="174" y="183"/>
                    <a:pt x="174" y="183"/>
                  </a:cubicBezTo>
                  <a:cubicBezTo>
                    <a:pt x="178" y="182"/>
                    <a:pt x="178" y="182"/>
                    <a:pt x="178" y="182"/>
                  </a:cubicBezTo>
                  <a:cubicBezTo>
                    <a:pt x="173" y="181"/>
                    <a:pt x="173" y="181"/>
                    <a:pt x="173" y="181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80" y="154"/>
                    <a:pt x="185" y="153"/>
                    <a:pt x="194" y="149"/>
                  </a:cubicBezTo>
                  <a:cubicBezTo>
                    <a:pt x="218" y="140"/>
                    <a:pt x="239" y="108"/>
                    <a:pt x="231" y="73"/>
                  </a:cubicBezTo>
                  <a:cubicBezTo>
                    <a:pt x="246" y="70"/>
                    <a:pt x="260" y="62"/>
                    <a:pt x="265" y="49"/>
                  </a:cubicBezTo>
                  <a:cubicBezTo>
                    <a:pt x="293" y="33"/>
                    <a:pt x="293" y="33"/>
                    <a:pt x="293" y="33"/>
                  </a:cubicBezTo>
                  <a:lnTo>
                    <a:pt x="263" y="26"/>
                  </a:lnTo>
                  <a:close/>
                  <a:moveTo>
                    <a:pt x="164" y="127"/>
                  </a:moveTo>
                  <a:cubicBezTo>
                    <a:pt x="140" y="130"/>
                    <a:pt x="109" y="113"/>
                    <a:pt x="108" y="113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38" y="121"/>
                    <a:pt x="163" y="118"/>
                  </a:cubicBezTo>
                  <a:cubicBezTo>
                    <a:pt x="189" y="115"/>
                    <a:pt x="200" y="86"/>
                    <a:pt x="200" y="86"/>
                  </a:cubicBezTo>
                  <a:cubicBezTo>
                    <a:pt x="200" y="87"/>
                    <a:pt x="200" y="123"/>
                    <a:pt x="164" y="127"/>
                  </a:cubicBezTo>
                  <a:close/>
                  <a:moveTo>
                    <a:pt x="240" y="32"/>
                  </a:moveTo>
                  <a:cubicBezTo>
                    <a:pt x="236" y="32"/>
                    <a:pt x="232" y="28"/>
                    <a:pt x="232" y="24"/>
                  </a:cubicBezTo>
                  <a:cubicBezTo>
                    <a:pt x="232" y="19"/>
                    <a:pt x="236" y="16"/>
                    <a:pt x="240" y="16"/>
                  </a:cubicBezTo>
                  <a:cubicBezTo>
                    <a:pt x="244" y="16"/>
                    <a:pt x="248" y="19"/>
                    <a:pt x="248" y="24"/>
                  </a:cubicBezTo>
                  <a:cubicBezTo>
                    <a:pt x="248" y="28"/>
                    <a:pt x="244" y="32"/>
                    <a:pt x="24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833"/>
            <p:cNvSpPr>
              <a:spLocks noEditPoints="1"/>
            </p:cNvSpPr>
            <p:nvPr/>
          </p:nvSpPr>
          <p:spPr bwMode="auto">
            <a:xfrm>
              <a:off x="10968039" y="4760914"/>
              <a:ext cx="276225" cy="171450"/>
            </a:xfrm>
            <a:custGeom>
              <a:avLst/>
              <a:gdLst>
                <a:gd name="T0" fmla="*/ 13 w 174"/>
                <a:gd name="T1" fmla="*/ 108 h 108"/>
                <a:gd name="T2" fmla="*/ 162 w 174"/>
                <a:gd name="T3" fmla="*/ 108 h 108"/>
                <a:gd name="T4" fmla="*/ 174 w 174"/>
                <a:gd name="T5" fmla="*/ 0 h 108"/>
                <a:gd name="T6" fmla="*/ 0 w 174"/>
                <a:gd name="T7" fmla="*/ 0 h 108"/>
                <a:gd name="T8" fmla="*/ 13 w 174"/>
                <a:gd name="T9" fmla="*/ 108 h 108"/>
                <a:gd name="T10" fmla="*/ 124 w 174"/>
                <a:gd name="T11" fmla="*/ 31 h 108"/>
                <a:gd name="T12" fmla="*/ 146 w 174"/>
                <a:gd name="T13" fmla="*/ 31 h 108"/>
                <a:gd name="T14" fmla="*/ 139 w 174"/>
                <a:gd name="T15" fmla="*/ 78 h 108"/>
                <a:gd name="T16" fmla="*/ 116 w 174"/>
                <a:gd name="T17" fmla="*/ 78 h 108"/>
                <a:gd name="T18" fmla="*/ 124 w 174"/>
                <a:gd name="T19" fmla="*/ 31 h 108"/>
                <a:gd name="T20" fmla="*/ 76 w 174"/>
                <a:gd name="T21" fmla="*/ 31 h 108"/>
                <a:gd name="T22" fmla="*/ 98 w 174"/>
                <a:gd name="T23" fmla="*/ 31 h 108"/>
                <a:gd name="T24" fmla="*/ 98 w 174"/>
                <a:gd name="T25" fmla="*/ 78 h 108"/>
                <a:gd name="T26" fmla="*/ 76 w 174"/>
                <a:gd name="T27" fmla="*/ 78 h 108"/>
                <a:gd name="T28" fmla="*/ 76 w 174"/>
                <a:gd name="T29" fmla="*/ 31 h 108"/>
                <a:gd name="T30" fmla="*/ 51 w 174"/>
                <a:gd name="T31" fmla="*/ 31 h 108"/>
                <a:gd name="T32" fmla="*/ 58 w 174"/>
                <a:gd name="T33" fmla="*/ 78 h 108"/>
                <a:gd name="T34" fmla="*/ 35 w 174"/>
                <a:gd name="T35" fmla="*/ 78 h 108"/>
                <a:gd name="T36" fmla="*/ 28 w 174"/>
                <a:gd name="T37" fmla="*/ 31 h 108"/>
                <a:gd name="T38" fmla="*/ 51 w 174"/>
                <a:gd name="T39" fmla="*/ 3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4" h="108">
                  <a:moveTo>
                    <a:pt x="13" y="108"/>
                  </a:moveTo>
                  <a:lnTo>
                    <a:pt x="162" y="108"/>
                  </a:lnTo>
                  <a:lnTo>
                    <a:pt x="174" y="0"/>
                  </a:lnTo>
                  <a:lnTo>
                    <a:pt x="0" y="0"/>
                  </a:lnTo>
                  <a:lnTo>
                    <a:pt x="13" y="108"/>
                  </a:lnTo>
                  <a:close/>
                  <a:moveTo>
                    <a:pt x="124" y="31"/>
                  </a:moveTo>
                  <a:lnTo>
                    <a:pt x="146" y="31"/>
                  </a:lnTo>
                  <a:lnTo>
                    <a:pt x="139" y="78"/>
                  </a:lnTo>
                  <a:lnTo>
                    <a:pt x="116" y="78"/>
                  </a:lnTo>
                  <a:lnTo>
                    <a:pt x="124" y="31"/>
                  </a:lnTo>
                  <a:close/>
                  <a:moveTo>
                    <a:pt x="76" y="31"/>
                  </a:moveTo>
                  <a:lnTo>
                    <a:pt x="98" y="31"/>
                  </a:lnTo>
                  <a:lnTo>
                    <a:pt x="98" y="78"/>
                  </a:lnTo>
                  <a:lnTo>
                    <a:pt x="76" y="78"/>
                  </a:lnTo>
                  <a:lnTo>
                    <a:pt x="76" y="31"/>
                  </a:lnTo>
                  <a:close/>
                  <a:moveTo>
                    <a:pt x="51" y="31"/>
                  </a:moveTo>
                  <a:lnTo>
                    <a:pt x="58" y="78"/>
                  </a:lnTo>
                  <a:lnTo>
                    <a:pt x="35" y="78"/>
                  </a:lnTo>
                  <a:lnTo>
                    <a:pt x="28" y="31"/>
                  </a:lnTo>
                  <a:lnTo>
                    <a:pt x="51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834"/>
            <p:cNvSpPr/>
            <p:nvPr/>
          </p:nvSpPr>
          <p:spPr bwMode="auto">
            <a:xfrm>
              <a:off x="10968039" y="4598989"/>
              <a:ext cx="276225" cy="146050"/>
            </a:xfrm>
            <a:custGeom>
              <a:avLst/>
              <a:gdLst>
                <a:gd name="T0" fmla="*/ 157 w 174"/>
                <a:gd name="T1" fmla="*/ 80 h 92"/>
                <a:gd name="T2" fmla="*/ 115 w 174"/>
                <a:gd name="T3" fmla="*/ 0 h 92"/>
                <a:gd name="T4" fmla="*/ 93 w 174"/>
                <a:gd name="T5" fmla="*/ 11 h 92"/>
                <a:gd name="T6" fmla="*/ 129 w 174"/>
                <a:gd name="T7" fmla="*/ 80 h 92"/>
                <a:gd name="T8" fmla="*/ 45 w 174"/>
                <a:gd name="T9" fmla="*/ 80 h 92"/>
                <a:gd name="T10" fmla="*/ 81 w 174"/>
                <a:gd name="T11" fmla="*/ 11 h 92"/>
                <a:gd name="T12" fmla="*/ 59 w 174"/>
                <a:gd name="T13" fmla="*/ 0 h 92"/>
                <a:gd name="T14" fmla="*/ 18 w 174"/>
                <a:gd name="T15" fmla="*/ 80 h 92"/>
                <a:gd name="T16" fmla="*/ 0 w 174"/>
                <a:gd name="T17" fmla="*/ 80 h 92"/>
                <a:gd name="T18" fmla="*/ 0 w 174"/>
                <a:gd name="T19" fmla="*/ 92 h 92"/>
                <a:gd name="T20" fmla="*/ 174 w 174"/>
                <a:gd name="T21" fmla="*/ 92 h 92"/>
                <a:gd name="T22" fmla="*/ 174 w 174"/>
                <a:gd name="T23" fmla="*/ 80 h 92"/>
                <a:gd name="T24" fmla="*/ 157 w 174"/>
                <a:gd name="T25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92">
                  <a:moveTo>
                    <a:pt x="157" y="80"/>
                  </a:moveTo>
                  <a:lnTo>
                    <a:pt x="115" y="0"/>
                  </a:lnTo>
                  <a:lnTo>
                    <a:pt x="93" y="11"/>
                  </a:lnTo>
                  <a:lnTo>
                    <a:pt x="129" y="80"/>
                  </a:lnTo>
                  <a:lnTo>
                    <a:pt x="45" y="80"/>
                  </a:lnTo>
                  <a:lnTo>
                    <a:pt x="81" y="11"/>
                  </a:lnTo>
                  <a:lnTo>
                    <a:pt x="59" y="0"/>
                  </a:lnTo>
                  <a:lnTo>
                    <a:pt x="18" y="80"/>
                  </a:lnTo>
                  <a:lnTo>
                    <a:pt x="0" y="80"/>
                  </a:lnTo>
                  <a:lnTo>
                    <a:pt x="0" y="92"/>
                  </a:lnTo>
                  <a:lnTo>
                    <a:pt x="174" y="92"/>
                  </a:lnTo>
                  <a:lnTo>
                    <a:pt x="174" y="80"/>
                  </a:lnTo>
                  <a:lnTo>
                    <a:pt x="157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835"/>
            <p:cNvSpPr/>
            <p:nvPr/>
          </p:nvSpPr>
          <p:spPr bwMode="auto">
            <a:xfrm>
              <a:off x="8269289" y="5935664"/>
              <a:ext cx="333375" cy="331788"/>
            </a:xfrm>
            <a:custGeom>
              <a:avLst/>
              <a:gdLst>
                <a:gd name="T0" fmla="*/ 288 w 288"/>
                <a:gd name="T1" fmla="*/ 144 h 287"/>
                <a:gd name="T2" fmla="*/ 144 w 288"/>
                <a:gd name="T3" fmla="*/ 0 h 287"/>
                <a:gd name="T4" fmla="*/ 0 w 288"/>
                <a:gd name="T5" fmla="*/ 144 h 287"/>
                <a:gd name="T6" fmla="*/ 128 w 288"/>
                <a:gd name="T7" fmla="*/ 287 h 287"/>
                <a:gd name="T8" fmla="*/ 128 w 288"/>
                <a:gd name="T9" fmla="*/ 177 h 287"/>
                <a:gd name="T10" fmla="*/ 104 w 288"/>
                <a:gd name="T11" fmla="*/ 177 h 287"/>
                <a:gd name="T12" fmla="*/ 104 w 288"/>
                <a:gd name="T13" fmla="*/ 136 h 287"/>
                <a:gd name="T14" fmla="*/ 128 w 288"/>
                <a:gd name="T15" fmla="*/ 136 h 287"/>
                <a:gd name="T16" fmla="*/ 128 w 288"/>
                <a:gd name="T17" fmla="*/ 102 h 287"/>
                <a:gd name="T18" fmla="*/ 180 w 288"/>
                <a:gd name="T19" fmla="*/ 54 h 287"/>
                <a:gd name="T20" fmla="*/ 217 w 288"/>
                <a:gd name="T21" fmla="*/ 54 h 287"/>
                <a:gd name="T22" fmla="*/ 217 w 288"/>
                <a:gd name="T23" fmla="*/ 97 h 287"/>
                <a:gd name="T24" fmla="*/ 190 w 288"/>
                <a:gd name="T25" fmla="*/ 97 h 287"/>
                <a:gd name="T26" fmla="*/ 179 w 288"/>
                <a:gd name="T27" fmla="*/ 107 h 287"/>
                <a:gd name="T28" fmla="*/ 179 w 288"/>
                <a:gd name="T29" fmla="*/ 136 h 287"/>
                <a:gd name="T30" fmla="*/ 217 w 288"/>
                <a:gd name="T31" fmla="*/ 136 h 287"/>
                <a:gd name="T32" fmla="*/ 212 w 288"/>
                <a:gd name="T33" fmla="*/ 177 h 287"/>
                <a:gd name="T34" fmla="*/ 178 w 288"/>
                <a:gd name="T35" fmla="*/ 177 h 287"/>
                <a:gd name="T36" fmla="*/ 178 w 288"/>
                <a:gd name="T37" fmla="*/ 283 h 287"/>
                <a:gd name="T38" fmla="*/ 288 w 288"/>
                <a:gd name="T39" fmla="*/ 14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8" h="287">
                  <a:moveTo>
                    <a:pt x="288" y="144"/>
                  </a:moveTo>
                  <a:cubicBezTo>
                    <a:pt x="288" y="64"/>
                    <a:pt x="223" y="0"/>
                    <a:pt x="144" y="0"/>
                  </a:cubicBezTo>
                  <a:cubicBezTo>
                    <a:pt x="64" y="0"/>
                    <a:pt x="0" y="64"/>
                    <a:pt x="0" y="144"/>
                  </a:cubicBezTo>
                  <a:cubicBezTo>
                    <a:pt x="0" y="218"/>
                    <a:pt x="56" y="279"/>
                    <a:pt x="128" y="287"/>
                  </a:cubicBezTo>
                  <a:cubicBezTo>
                    <a:pt x="128" y="177"/>
                    <a:pt x="128" y="177"/>
                    <a:pt x="128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6"/>
                    <a:pt x="128" y="108"/>
                    <a:pt x="128" y="102"/>
                  </a:cubicBezTo>
                  <a:cubicBezTo>
                    <a:pt x="128" y="96"/>
                    <a:pt x="127" y="54"/>
                    <a:pt x="180" y="54"/>
                  </a:cubicBezTo>
                  <a:cubicBezTo>
                    <a:pt x="187" y="54"/>
                    <a:pt x="203" y="54"/>
                    <a:pt x="217" y="54"/>
                  </a:cubicBezTo>
                  <a:cubicBezTo>
                    <a:pt x="217" y="72"/>
                    <a:pt x="217" y="92"/>
                    <a:pt x="217" y="97"/>
                  </a:cubicBezTo>
                  <a:cubicBezTo>
                    <a:pt x="206" y="97"/>
                    <a:pt x="195" y="97"/>
                    <a:pt x="190" y="97"/>
                  </a:cubicBezTo>
                  <a:cubicBezTo>
                    <a:pt x="184" y="97"/>
                    <a:pt x="179" y="103"/>
                    <a:pt x="179" y="107"/>
                  </a:cubicBezTo>
                  <a:cubicBezTo>
                    <a:pt x="179" y="111"/>
                    <a:pt x="179" y="136"/>
                    <a:pt x="179" y="136"/>
                  </a:cubicBezTo>
                  <a:cubicBezTo>
                    <a:pt x="179" y="136"/>
                    <a:pt x="213" y="136"/>
                    <a:pt x="217" y="136"/>
                  </a:cubicBezTo>
                  <a:cubicBezTo>
                    <a:pt x="215" y="157"/>
                    <a:pt x="212" y="177"/>
                    <a:pt x="212" y="177"/>
                  </a:cubicBezTo>
                  <a:cubicBezTo>
                    <a:pt x="178" y="177"/>
                    <a:pt x="178" y="177"/>
                    <a:pt x="178" y="177"/>
                  </a:cubicBezTo>
                  <a:cubicBezTo>
                    <a:pt x="178" y="283"/>
                    <a:pt x="178" y="283"/>
                    <a:pt x="178" y="283"/>
                  </a:cubicBezTo>
                  <a:cubicBezTo>
                    <a:pt x="241" y="268"/>
                    <a:pt x="288" y="211"/>
                    <a:pt x="288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836"/>
            <p:cNvSpPr>
              <a:spLocks noEditPoints="1"/>
            </p:cNvSpPr>
            <p:nvPr/>
          </p:nvSpPr>
          <p:spPr bwMode="auto">
            <a:xfrm>
              <a:off x="8937626" y="5935664"/>
              <a:ext cx="333375" cy="333375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264 w 288"/>
                <a:gd name="T11" fmla="*/ 143 h 288"/>
                <a:gd name="T12" fmla="*/ 212 w 288"/>
                <a:gd name="T13" fmla="*/ 137 h 288"/>
                <a:gd name="T14" fmla="*/ 176 w 288"/>
                <a:gd name="T15" fmla="*/ 141 h 288"/>
                <a:gd name="T16" fmla="*/ 166 w 288"/>
                <a:gd name="T17" fmla="*/ 116 h 288"/>
                <a:gd name="T18" fmla="*/ 235 w 288"/>
                <a:gd name="T19" fmla="*/ 66 h 288"/>
                <a:gd name="T20" fmla="*/ 264 w 288"/>
                <a:gd name="T21" fmla="*/ 143 h 288"/>
                <a:gd name="T22" fmla="*/ 222 w 288"/>
                <a:gd name="T23" fmla="*/ 53 h 288"/>
                <a:gd name="T24" fmla="*/ 158 w 288"/>
                <a:gd name="T25" fmla="*/ 99 h 288"/>
                <a:gd name="T26" fmla="*/ 113 w 288"/>
                <a:gd name="T27" fmla="*/ 29 h 288"/>
                <a:gd name="T28" fmla="*/ 144 w 288"/>
                <a:gd name="T29" fmla="*/ 24 h 288"/>
                <a:gd name="T30" fmla="*/ 222 w 288"/>
                <a:gd name="T31" fmla="*/ 53 h 288"/>
                <a:gd name="T32" fmla="*/ 94 w 288"/>
                <a:gd name="T33" fmla="*/ 35 h 288"/>
                <a:gd name="T34" fmla="*/ 140 w 288"/>
                <a:gd name="T35" fmla="*/ 106 h 288"/>
                <a:gd name="T36" fmla="*/ 41 w 288"/>
                <a:gd name="T37" fmla="*/ 120 h 288"/>
                <a:gd name="T38" fmla="*/ 27 w 288"/>
                <a:gd name="T39" fmla="*/ 120 h 288"/>
                <a:gd name="T40" fmla="*/ 94 w 288"/>
                <a:gd name="T41" fmla="*/ 35 h 288"/>
                <a:gd name="T42" fmla="*/ 25 w 288"/>
                <a:gd name="T43" fmla="*/ 144 h 288"/>
                <a:gd name="T44" fmla="*/ 25 w 288"/>
                <a:gd name="T45" fmla="*/ 138 h 288"/>
                <a:gd name="T46" fmla="*/ 41 w 288"/>
                <a:gd name="T47" fmla="*/ 138 h 288"/>
                <a:gd name="T48" fmla="*/ 148 w 288"/>
                <a:gd name="T49" fmla="*/ 122 h 288"/>
                <a:gd name="T50" fmla="*/ 158 w 288"/>
                <a:gd name="T51" fmla="*/ 145 h 288"/>
                <a:gd name="T52" fmla="*/ 91 w 288"/>
                <a:gd name="T53" fmla="*/ 184 h 288"/>
                <a:gd name="T54" fmla="*/ 57 w 288"/>
                <a:gd name="T55" fmla="*/ 225 h 288"/>
                <a:gd name="T56" fmla="*/ 25 w 288"/>
                <a:gd name="T57" fmla="*/ 144 h 288"/>
                <a:gd name="T58" fmla="*/ 70 w 288"/>
                <a:gd name="T59" fmla="*/ 237 h 288"/>
                <a:gd name="T60" fmla="*/ 71 w 288"/>
                <a:gd name="T61" fmla="*/ 236 h 288"/>
                <a:gd name="T62" fmla="*/ 165 w 288"/>
                <a:gd name="T63" fmla="*/ 162 h 288"/>
                <a:gd name="T64" fmla="*/ 190 w 288"/>
                <a:gd name="T65" fmla="*/ 254 h 288"/>
                <a:gd name="T66" fmla="*/ 144 w 288"/>
                <a:gd name="T67" fmla="*/ 263 h 288"/>
                <a:gd name="T68" fmla="*/ 70 w 288"/>
                <a:gd name="T69" fmla="*/ 237 h 288"/>
                <a:gd name="T70" fmla="*/ 207 w 288"/>
                <a:gd name="T71" fmla="*/ 245 h 288"/>
                <a:gd name="T72" fmla="*/ 183 w 288"/>
                <a:gd name="T73" fmla="*/ 158 h 288"/>
                <a:gd name="T74" fmla="*/ 212 w 288"/>
                <a:gd name="T75" fmla="*/ 155 h 288"/>
                <a:gd name="T76" fmla="*/ 262 w 288"/>
                <a:gd name="T77" fmla="*/ 162 h 288"/>
                <a:gd name="T78" fmla="*/ 207 w 288"/>
                <a:gd name="T79" fmla="*/ 24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223"/>
                    <a:pt x="65" y="288"/>
                    <a:pt x="144" y="288"/>
                  </a:cubicBezTo>
                  <a:cubicBezTo>
                    <a:pt x="224" y="288"/>
                    <a:pt x="288" y="223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  <a:moveTo>
                    <a:pt x="264" y="143"/>
                  </a:moveTo>
                  <a:cubicBezTo>
                    <a:pt x="245" y="139"/>
                    <a:pt x="228" y="137"/>
                    <a:pt x="212" y="137"/>
                  </a:cubicBezTo>
                  <a:cubicBezTo>
                    <a:pt x="199" y="137"/>
                    <a:pt x="187" y="138"/>
                    <a:pt x="176" y="141"/>
                  </a:cubicBezTo>
                  <a:cubicBezTo>
                    <a:pt x="173" y="132"/>
                    <a:pt x="169" y="124"/>
                    <a:pt x="166" y="116"/>
                  </a:cubicBezTo>
                  <a:cubicBezTo>
                    <a:pt x="191" y="105"/>
                    <a:pt x="216" y="90"/>
                    <a:pt x="235" y="66"/>
                  </a:cubicBezTo>
                  <a:cubicBezTo>
                    <a:pt x="253" y="87"/>
                    <a:pt x="263" y="114"/>
                    <a:pt x="264" y="143"/>
                  </a:cubicBezTo>
                  <a:close/>
                  <a:moveTo>
                    <a:pt x="222" y="53"/>
                  </a:moveTo>
                  <a:cubicBezTo>
                    <a:pt x="205" y="75"/>
                    <a:pt x="182" y="89"/>
                    <a:pt x="158" y="99"/>
                  </a:cubicBezTo>
                  <a:cubicBezTo>
                    <a:pt x="140" y="64"/>
                    <a:pt x="123" y="41"/>
                    <a:pt x="113" y="29"/>
                  </a:cubicBezTo>
                  <a:cubicBezTo>
                    <a:pt x="123" y="26"/>
                    <a:pt x="133" y="24"/>
                    <a:pt x="144" y="24"/>
                  </a:cubicBezTo>
                  <a:cubicBezTo>
                    <a:pt x="174" y="24"/>
                    <a:pt x="201" y="35"/>
                    <a:pt x="222" y="53"/>
                  </a:cubicBezTo>
                  <a:close/>
                  <a:moveTo>
                    <a:pt x="94" y="35"/>
                  </a:moveTo>
                  <a:cubicBezTo>
                    <a:pt x="102" y="44"/>
                    <a:pt x="120" y="67"/>
                    <a:pt x="140" y="106"/>
                  </a:cubicBezTo>
                  <a:cubicBezTo>
                    <a:pt x="102" y="118"/>
                    <a:pt x="64" y="120"/>
                    <a:pt x="41" y="120"/>
                  </a:cubicBezTo>
                  <a:cubicBezTo>
                    <a:pt x="35" y="120"/>
                    <a:pt x="30" y="120"/>
                    <a:pt x="27" y="120"/>
                  </a:cubicBezTo>
                  <a:cubicBezTo>
                    <a:pt x="35" y="82"/>
                    <a:pt x="60" y="51"/>
                    <a:pt x="94" y="35"/>
                  </a:cubicBezTo>
                  <a:close/>
                  <a:moveTo>
                    <a:pt x="25" y="144"/>
                  </a:moveTo>
                  <a:cubicBezTo>
                    <a:pt x="25" y="142"/>
                    <a:pt x="25" y="140"/>
                    <a:pt x="25" y="138"/>
                  </a:cubicBezTo>
                  <a:cubicBezTo>
                    <a:pt x="28" y="138"/>
                    <a:pt x="34" y="138"/>
                    <a:pt x="41" y="138"/>
                  </a:cubicBezTo>
                  <a:cubicBezTo>
                    <a:pt x="65" y="138"/>
                    <a:pt x="107" y="136"/>
                    <a:pt x="148" y="122"/>
                  </a:cubicBezTo>
                  <a:cubicBezTo>
                    <a:pt x="152" y="130"/>
                    <a:pt x="155" y="137"/>
                    <a:pt x="158" y="145"/>
                  </a:cubicBezTo>
                  <a:cubicBezTo>
                    <a:pt x="129" y="154"/>
                    <a:pt x="107" y="169"/>
                    <a:pt x="91" y="184"/>
                  </a:cubicBezTo>
                  <a:cubicBezTo>
                    <a:pt x="73" y="200"/>
                    <a:pt x="62" y="216"/>
                    <a:pt x="57" y="225"/>
                  </a:cubicBezTo>
                  <a:cubicBezTo>
                    <a:pt x="37" y="203"/>
                    <a:pt x="25" y="175"/>
                    <a:pt x="25" y="144"/>
                  </a:cubicBezTo>
                  <a:close/>
                  <a:moveTo>
                    <a:pt x="70" y="237"/>
                  </a:moveTo>
                  <a:cubicBezTo>
                    <a:pt x="71" y="237"/>
                    <a:pt x="71" y="237"/>
                    <a:pt x="71" y="236"/>
                  </a:cubicBezTo>
                  <a:cubicBezTo>
                    <a:pt x="79" y="223"/>
                    <a:pt x="108" y="179"/>
                    <a:pt x="165" y="162"/>
                  </a:cubicBezTo>
                  <a:cubicBezTo>
                    <a:pt x="175" y="189"/>
                    <a:pt x="183" y="219"/>
                    <a:pt x="190" y="254"/>
                  </a:cubicBezTo>
                  <a:cubicBezTo>
                    <a:pt x="176" y="260"/>
                    <a:pt x="160" y="263"/>
                    <a:pt x="144" y="263"/>
                  </a:cubicBezTo>
                  <a:cubicBezTo>
                    <a:pt x="116" y="263"/>
                    <a:pt x="91" y="254"/>
                    <a:pt x="70" y="237"/>
                  </a:cubicBezTo>
                  <a:close/>
                  <a:moveTo>
                    <a:pt x="207" y="245"/>
                  </a:moveTo>
                  <a:cubicBezTo>
                    <a:pt x="200" y="213"/>
                    <a:pt x="192" y="183"/>
                    <a:pt x="183" y="158"/>
                  </a:cubicBezTo>
                  <a:cubicBezTo>
                    <a:pt x="192" y="156"/>
                    <a:pt x="202" y="155"/>
                    <a:pt x="212" y="155"/>
                  </a:cubicBezTo>
                  <a:cubicBezTo>
                    <a:pt x="227" y="155"/>
                    <a:pt x="244" y="157"/>
                    <a:pt x="262" y="162"/>
                  </a:cubicBezTo>
                  <a:cubicBezTo>
                    <a:pt x="257" y="197"/>
                    <a:pt x="236" y="227"/>
                    <a:pt x="207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837"/>
            <p:cNvSpPr/>
            <p:nvPr/>
          </p:nvSpPr>
          <p:spPr bwMode="auto">
            <a:xfrm>
              <a:off x="9744076" y="5995989"/>
              <a:ext cx="98425" cy="66675"/>
            </a:xfrm>
            <a:custGeom>
              <a:avLst/>
              <a:gdLst>
                <a:gd name="T0" fmla="*/ 84 w 84"/>
                <a:gd name="T1" fmla="*/ 22 h 58"/>
                <a:gd name="T2" fmla="*/ 24 w 84"/>
                <a:gd name="T3" fmla="*/ 0 h 58"/>
                <a:gd name="T4" fmla="*/ 0 w 84"/>
                <a:gd name="T5" fmla="*/ 3 h 58"/>
                <a:gd name="T6" fmla="*/ 34 w 84"/>
                <a:gd name="T7" fmla="*/ 58 h 58"/>
                <a:gd name="T8" fmla="*/ 84 w 84"/>
                <a:gd name="T9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58">
                  <a:moveTo>
                    <a:pt x="84" y="22"/>
                  </a:moveTo>
                  <a:cubicBezTo>
                    <a:pt x="68" y="8"/>
                    <a:pt x="47" y="0"/>
                    <a:pt x="24" y="0"/>
                  </a:cubicBezTo>
                  <a:cubicBezTo>
                    <a:pt x="16" y="0"/>
                    <a:pt x="7" y="1"/>
                    <a:pt x="0" y="3"/>
                  </a:cubicBezTo>
                  <a:cubicBezTo>
                    <a:pt x="7" y="12"/>
                    <a:pt x="21" y="31"/>
                    <a:pt x="34" y="58"/>
                  </a:cubicBezTo>
                  <a:cubicBezTo>
                    <a:pt x="53" y="50"/>
                    <a:pt x="71" y="39"/>
                    <a:pt x="8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838"/>
            <p:cNvSpPr/>
            <p:nvPr/>
          </p:nvSpPr>
          <p:spPr bwMode="auto">
            <a:xfrm>
              <a:off x="9667876" y="6003926"/>
              <a:ext cx="101600" cy="77788"/>
            </a:xfrm>
            <a:custGeom>
              <a:avLst/>
              <a:gdLst>
                <a:gd name="T0" fmla="*/ 87 w 87"/>
                <a:gd name="T1" fmla="*/ 55 h 66"/>
                <a:gd name="T2" fmla="*/ 51 w 87"/>
                <a:gd name="T3" fmla="*/ 0 h 66"/>
                <a:gd name="T4" fmla="*/ 0 w 87"/>
                <a:gd name="T5" fmla="*/ 65 h 66"/>
                <a:gd name="T6" fmla="*/ 11 w 87"/>
                <a:gd name="T7" fmla="*/ 66 h 66"/>
                <a:gd name="T8" fmla="*/ 87 w 87"/>
                <a:gd name="T9" fmla="*/ 5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66">
                  <a:moveTo>
                    <a:pt x="87" y="55"/>
                  </a:moveTo>
                  <a:cubicBezTo>
                    <a:pt x="72" y="25"/>
                    <a:pt x="57" y="7"/>
                    <a:pt x="51" y="0"/>
                  </a:cubicBezTo>
                  <a:cubicBezTo>
                    <a:pt x="25" y="12"/>
                    <a:pt x="5" y="36"/>
                    <a:pt x="0" y="65"/>
                  </a:cubicBezTo>
                  <a:cubicBezTo>
                    <a:pt x="2" y="66"/>
                    <a:pt x="6" y="66"/>
                    <a:pt x="11" y="66"/>
                  </a:cubicBezTo>
                  <a:cubicBezTo>
                    <a:pt x="28" y="66"/>
                    <a:pt x="58" y="64"/>
                    <a:pt x="87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839"/>
            <p:cNvSpPr/>
            <p:nvPr/>
          </p:nvSpPr>
          <p:spPr bwMode="auto">
            <a:xfrm>
              <a:off x="9791701" y="6032501"/>
              <a:ext cx="88900" cy="69850"/>
            </a:xfrm>
            <a:custGeom>
              <a:avLst/>
              <a:gdLst>
                <a:gd name="T0" fmla="*/ 8 w 76"/>
                <a:gd name="T1" fmla="*/ 58 h 60"/>
                <a:gd name="T2" fmla="*/ 36 w 76"/>
                <a:gd name="T3" fmla="*/ 55 h 60"/>
                <a:gd name="T4" fmla="*/ 76 w 76"/>
                <a:gd name="T5" fmla="*/ 60 h 60"/>
                <a:gd name="T6" fmla="*/ 53 w 76"/>
                <a:gd name="T7" fmla="*/ 0 h 60"/>
                <a:gd name="T8" fmla="*/ 0 w 76"/>
                <a:gd name="T9" fmla="*/ 39 h 60"/>
                <a:gd name="T10" fmla="*/ 8 w 76"/>
                <a:gd name="T11" fmla="*/ 5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60">
                  <a:moveTo>
                    <a:pt x="8" y="58"/>
                  </a:moveTo>
                  <a:cubicBezTo>
                    <a:pt x="17" y="56"/>
                    <a:pt x="26" y="55"/>
                    <a:pt x="36" y="55"/>
                  </a:cubicBezTo>
                  <a:cubicBezTo>
                    <a:pt x="48" y="55"/>
                    <a:pt x="61" y="57"/>
                    <a:pt x="76" y="60"/>
                  </a:cubicBezTo>
                  <a:cubicBezTo>
                    <a:pt x="75" y="37"/>
                    <a:pt x="67" y="16"/>
                    <a:pt x="53" y="0"/>
                  </a:cubicBezTo>
                  <a:cubicBezTo>
                    <a:pt x="39" y="18"/>
                    <a:pt x="20" y="30"/>
                    <a:pt x="0" y="39"/>
                  </a:cubicBezTo>
                  <a:cubicBezTo>
                    <a:pt x="2" y="45"/>
                    <a:pt x="5" y="51"/>
                    <a:pt x="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840"/>
            <p:cNvSpPr/>
            <p:nvPr/>
          </p:nvSpPr>
          <p:spPr bwMode="auto">
            <a:xfrm>
              <a:off x="9807576" y="6111876"/>
              <a:ext cx="69850" cy="82550"/>
            </a:xfrm>
            <a:custGeom>
              <a:avLst/>
              <a:gdLst>
                <a:gd name="T0" fmla="*/ 0 w 61"/>
                <a:gd name="T1" fmla="*/ 2 h 70"/>
                <a:gd name="T2" fmla="*/ 19 w 61"/>
                <a:gd name="T3" fmla="*/ 70 h 70"/>
                <a:gd name="T4" fmla="*/ 61 w 61"/>
                <a:gd name="T5" fmla="*/ 5 h 70"/>
                <a:gd name="T6" fmla="*/ 23 w 61"/>
                <a:gd name="T7" fmla="*/ 0 h 70"/>
                <a:gd name="T8" fmla="*/ 0 w 61"/>
                <a:gd name="T9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0">
                  <a:moveTo>
                    <a:pt x="0" y="2"/>
                  </a:moveTo>
                  <a:cubicBezTo>
                    <a:pt x="7" y="22"/>
                    <a:pt x="14" y="44"/>
                    <a:pt x="19" y="70"/>
                  </a:cubicBezTo>
                  <a:cubicBezTo>
                    <a:pt x="41" y="56"/>
                    <a:pt x="57" y="32"/>
                    <a:pt x="61" y="5"/>
                  </a:cubicBezTo>
                  <a:cubicBezTo>
                    <a:pt x="47" y="2"/>
                    <a:pt x="34" y="0"/>
                    <a:pt x="23" y="0"/>
                  </a:cubicBezTo>
                  <a:cubicBezTo>
                    <a:pt x="15" y="0"/>
                    <a:pt x="7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841"/>
            <p:cNvSpPr>
              <a:spLocks noEditPoints="1"/>
            </p:cNvSpPr>
            <p:nvPr/>
          </p:nvSpPr>
          <p:spPr bwMode="auto">
            <a:xfrm>
              <a:off x="9605964" y="5935664"/>
              <a:ext cx="333375" cy="333375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144 w 288"/>
                <a:gd name="T11" fmla="*/ 256 h 288"/>
                <a:gd name="T12" fmla="*/ 33 w 288"/>
                <a:gd name="T13" fmla="*/ 144 h 288"/>
                <a:gd name="T14" fmla="*/ 144 w 288"/>
                <a:gd name="T15" fmla="*/ 33 h 288"/>
                <a:gd name="T16" fmla="*/ 256 w 288"/>
                <a:gd name="T17" fmla="*/ 144 h 288"/>
                <a:gd name="T18" fmla="*/ 144 w 288"/>
                <a:gd name="T19" fmla="*/ 25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4"/>
                    <a:pt x="0" y="144"/>
                  </a:cubicBezTo>
                  <a:cubicBezTo>
                    <a:pt x="0" y="223"/>
                    <a:pt x="64" y="288"/>
                    <a:pt x="144" y="288"/>
                  </a:cubicBezTo>
                  <a:cubicBezTo>
                    <a:pt x="223" y="288"/>
                    <a:pt x="288" y="223"/>
                    <a:pt x="288" y="144"/>
                  </a:cubicBezTo>
                  <a:cubicBezTo>
                    <a:pt x="288" y="64"/>
                    <a:pt x="223" y="0"/>
                    <a:pt x="144" y="0"/>
                  </a:cubicBezTo>
                  <a:close/>
                  <a:moveTo>
                    <a:pt x="144" y="256"/>
                  </a:moveTo>
                  <a:cubicBezTo>
                    <a:pt x="83" y="256"/>
                    <a:pt x="33" y="206"/>
                    <a:pt x="33" y="144"/>
                  </a:cubicBezTo>
                  <a:cubicBezTo>
                    <a:pt x="33" y="83"/>
                    <a:pt x="83" y="33"/>
                    <a:pt x="144" y="33"/>
                  </a:cubicBezTo>
                  <a:cubicBezTo>
                    <a:pt x="206" y="33"/>
                    <a:pt x="256" y="83"/>
                    <a:pt x="256" y="144"/>
                  </a:cubicBezTo>
                  <a:cubicBezTo>
                    <a:pt x="256" y="206"/>
                    <a:pt x="206" y="256"/>
                    <a:pt x="144" y="2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842"/>
            <p:cNvSpPr/>
            <p:nvPr/>
          </p:nvSpPr>
          <p:spPr bwMode="auto">
            <a:xfrm>
              <a:off x="9705976" y="6118226"/>
              <a:ext cx="106363" cy="92075"/>
            </a:xfrm>
            <a:custGeom>
              <a:avLst/>
              <a:gdLst>
                <a:gd name="T0" fmla="*/ 1 w 92"/>
                <a:gd name="T1" fmla="*/ 57 h 79"/>
                <a:gd name="T2" fmla="*/ 0 w 92"/>
                <a:gd name="T3" fmla="*/ 59 h 79"/>
                <a:gd name="T4" fmla="*/ 57 w 92"/>
                <a:gd name="T5" fmla="*/ 79 h 79"/>
                <a:gd name="T6" fmla="*/ 92 w 92"/>
                <a:gd name="T7" fmla="*/ 72 h 79"/>
                <a:gd name="T8" fmla="*/ 73 w 92"/>
                <a:gd name="T9" fmla="*/ 0 h 79"/>
                <a:gd name="T10" fmla="*/ 1 w 92"/>
                <a:gd name="T11" fmla="*/ 5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79">
                  <a:moveTo>
                    <a:pt x="1" y="57"/>
                  </a:moveTo>
                  <a:cubicBezTo>
                    <a:pt x="0" y="58"/>
                    <a:pt x="0" y="58"/>
                    <a:pt x="0" y="59"/>
                  </a:cubicBezTo>
                  <a:cubicBezTo>
                    <a:pt x="16" y="71"/>
                    <a:pt x="36" y="79"/>
                    <a:pt x="57" y="79"/>
                  </a:cubicBezTo>
                  <a:cubicBezTo>
                    <a:pt x="70" y="79"/>
                    <a:pt x="81" y="76"/>
                    <a:pt x="92" y="72"/>
                  </a:cubicBezTo>
                  <a:cubicBezTo>
                    <a:pt x="87" y="45"/>
                    <a:pt x="81" y="21"/>
                    <a:pt x="73" y="0"/>
                  </a:cubicBezTo>
                  <a:cubicBezTo>
                    <a:pt x="29" y="13"/>
                    <a:pt x="6" y="48"/>
                    <a:pt x="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843"/>
            <p:cNvSpPr/>
            <p:nvPr/>
          </p:nvSpPr>
          <p:spPr bwMode="auto">
            <a:xfrm>
              <a:off x="9666289" y="6083301"/>
              <a:ext cx="119063" cy="92075"/>
            </a:xfrm>
            <a:custGeom>
              <a:avLst/>
              <a:gdLst>
                <a:gd name="T0" fmla="*/ 51 w 103"/>
                <a:gd name="T1" fmla="*/ 47 h 79"/>
                <a:gd name="T2" fmla="*/ 103 w 103"/>
                <a:gd name="T3" fmla="*/ 17 h 79"/>
                <a:gd name="T4" fmla="*/ 95 w 103"/>
                <a:gd name="T5" fmla="*/ 0 h 79"/>
                <a:gd name="T6" fmla="*/ 13 w 103"/>
                <a:gd name="T7" fmla="*/ 12 h 79"/>
                <a:gd name="T8" fmla="*/ 0 w 103"/>
                <a:gd name="T9" fmla="*/ 12 h 79"/>
                <a:gd name="T10" fmla="*/ 0 w 103"/>
                <a:gd name="T11" fmla="*/ 16 h 79"/>
                <a:gd name="T12" fmla="*/ 24 w 103"/>
                <a:gd name="T13" fmla="*/ 79 h 79"/>
                <a:gd name="T14" fmla="*/ 51 w 103"/>
                <a:gd name="T15" fmla="*/ 4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79">
                  <a:moveTo>
                    <a:pt x="51" y="47"/>
                  </a:moveTo>
                  <a:cubicBezTo>
                    <a:pt x="63" y="36"/>
                    <a:pt x="81" y="24"/>
                    <a:pt x="103" y="17"/>
                  </a:cubicBezTo>
                  <a:cubicBezTo>
                    <a:pt x="100" y="11"/>
                    <a:pt x="98" y="5"/>
                    <a:pt x="95" y="0"/>
                  </a:cubicBezTo>
                  <a:cubicBezTo>
                    <a:pt x="63" y="10"/>
                    <a:pt x="31" y="12"/>
                    <a:pt x="13" y="12"/>
                  </a:cubicBezTo>
                  <a:cubicBezTo>
                    <a:pt x="7" y="12"/>
                    <a:pt x="2" y="12"/>
                    <a:pt x="0" y="12"/>
                  </a:cubicBezTo>
                  <a:cubicBezTo>
                    <a:pt x="0" y="13"/>
                    <a:pt x="0" y="15"/>
                    <a:pt x="0" y="16"/>
                  </a:cubicBezTo>
                  <a:cubicBezTo>
                    <a:pt x="0" y="40"/>
                    <a:pt x="9" y="62"/>
                    <a:pt x="24" y="79"/>
                  </a:cubicBezTo>
                  <a:cubicBezTo>
                    <a:pt x="28" y="72"/>
                    <a:pt x="37" y="60"/>
                    <a:pt x="51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844"/>
            <p:cNvSpPr/>
            <p:nvPr/>
          </p:nvSpPr>
          <p:spPr bwMode="auto">
            <a:xfrm>
              <a:off x="10996614" y="6002339"/>
              <a:ext cx="271463" cy="266700"/>
            </a:xfrm>
            <a:custGeom>
              <a:avLst/>
              <a:gdLst>
                <a:gd name="T0" fmla="*/ 224 w 234"/>
                <a:gd name="T1" fmla="*/ 11 h 230"/>
                <a:gd name="T2" fmla="*/ 216 w 234"/>
                <a:gd name="T3" fmla="*/ 0 h 230"/>
                <a:gd name="T4" fmla="*/ 216 w 234"/>
                <a:gd name="T5" fmla="*/ 9 h 230"/>
                <a:gd name="T6" fmla="*/ 207 w 234"/>
                <a:gd name="T7" fmla="*/ 55 h 230"/>
                <a:gd name="T8" fmla="*/ 184 w 234"/>
                <a:gd name="T9" fmla="*/ 91 h 230"/>
                <a:gd name="T10" fmla="*/ 154 w 234"/>
                <a:gd name="T11" fmla="*/ 113 h 230"/>
                <a:gd name="T12" fmla="*/ 115 w 234"/>
                <a:gd name="T13" fmla="*/ 123 h 230"/>
                <a:gd name="T14" fmla="*/ 69 w 234"/>
                <a:gd name="T15" fmla="*/ 125 h 230"/>
                <a:gd name="T16" fmla="*/ 64 w 234"/>
                <a:gd name="T17" fmla="*/ 125 h 230"/>
                <a:gd name="T18" fmla="*/ 51 w 234"/>
                <a:gd name="T19" fmla="*/ 187 h 230"/>
                <a:gd name="T20" fmla="*/ 49 w 234"/>
                <a:gd name="T21" fmla="*/ 196 h 230"/>
                <a:gd name="T22" fmla="*/ 46 w 234"/>
                <a:gd name="T23" fmla="*/ 212 h 230"/>
                <a:gd name="T24" fmla="*/ 29 w 234"/>
                <a:gd name="T25" fmla="*/ 212 h 230"/>
                <a:gd name="T26" fmla="*/ 4 w 234"/>
                <a:gd name="T27" fmla="*/ 212 h 230"/>
                <a:gd name="T28" fmla="*/ 0 w 234"/>
                <a:gd name="T29" fmla="*/ 230 h 230"/>
                <a:gd name="T30" fmla="*/ 68 w 234"/>
                <a:gd name="T31" fmla="*/ 230 h 230"/>
                <a:gd name="T32" fmla="*/ 70 w 234"/>
                <a:gd name="T33" fmla="*/ 222 h 230"/>
                <a:gd name="T34" fmla="*/ 86 w 234"/>
                <a:gd name="T35" fmla="*/ 143 h 230"/>
                <a:gd name="T36" fmla="*/ 108 w 234"/>
                <a:gd name="T37" fmla="*/ 143 h 230"/>
                <a:gd name="T38" fmla="*/ 151 w 234"/>
                <a:gd name="T39" fmla="*/ 141 h 230"/>
                <a:gd name="T40" fmla="*/ 184 w 234"/>
                <a:gd name="T41" fmla="*/ 133 h 230"/>
                <a:gd name="T42" fmla="*/ 208 w 234"/>
                <a:gd name="T43" fmla="*/ 116 h 230"/>
                <a:gd name="T44" fmla="*/ 227 w 234"/>
                <a:gd name="T45" fmla="*/ 86 h 230"/>
                <a:gd name="T46" fmla="*/ 234 w 234"/>
                <a:gd name="T47" fmla="*/ 49 h 230"/>
                <a:gd name="T48" fmla="*/ 224 w 234"/>
                <a:gd name="T49" fmla="*/ 11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230">
                  <a:moveTo>
                    <a:pt x="224" y="11"/>
                  </a:moveTo>
                  <a:cubicBezTo>
                    <a:pt x="222" y="7"/>
                    <a:pt x="219" y="3"/>
                    <a:pt x="216" y="0"/>
                  </a:cubicBezTo>
                  <a:cubicBezTo>
                    <a:pt x="216" y="3"/>
                    <a:pt x="216" y="6"/>
                    <a:pt x="216" y="9"/>
                  </a:cubicBezTo>
                  <a:cubicBezTo>
                    <a:pt x="216" y="25"/>
                    <a:pt x="213" y="40"/>
                    <a:pt x="207" y="55"/>
                  </a:cubicBezTo>
                  <a:cubicBezTo>
                    <a:pt x="201" y="70"/>
                    <a:pt x="193" y="82"/>
                    <a:pt x="184" y="91"/>
                  </a:cubicBezTo>
                  <a:cubicBezTo>
                    <a:pt x="175" y="101"/>
                    <a:pt x="165" y="108"/>
                    <a:pt x="154" y="113"/>
                  </a:cubicBezTo>
                  <a:cubicBezTo>
                    <a:pt x="143" y="117"/>
                    <a:pt x="131" y="121"/>
                    <a:pt x="115" y="123"/>
                  </a:cubicBezTo>
                  <a:cubicBezTo>
                    <a:pt x="105" y="124"/>
                    <a:pt x="92" y="125"/>
                    <a:pt x="69" y="125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51" y="187"/>
                    <a:pt x="51" y="187"/>
                    <a:pt x="51" y="187"/>
                  </a:cubicBezTo>
                  <a:cubicBezTo>
                    <a:pt x="49" y="196"/>
                    <a:pt x="49" y="196"/>
                    <a:pt x="49" y="196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29" y="212"/>
                    <a:pt x="29" y="212"/>
                    <a:pt x="29" y="212"/>
                  </a:cubicBezTo>
                  <a:cubicBezTo>
                    <a:pt x="4" y="212"/>
                    <a:pt x="4" y="212"/>
                    <a:pt x="4" y="212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68" y="230"/>
                    <a:pt x="68" y="230"/>
                    <a:pt x="68" y="230"/>
                  </a:cubicBezTo>
                  <a:cubicBezTo>
                    <a:pt x="70" y="222"/>
                    <a:pt x="70" y="222"/>
                    <a:pt x="70" y="222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29" y="143"/>
                    <a:pt x="142" y="143"/>
                    <a:pt x="151" y="141"/>
                  </a:cubicBezTo>
                  <a:cubicBezTo>
                    <a:pt x="164" y="140"/>
                    <a:pt x="175" y="137"/>
                    <a:pt x="184" y="133"/>
                  </a:cubicBezTo>
                  <a:cubicBezTo>
                    <a:pt x="193" y="129"/>
                    <a:pt x="201" y="123"/>
                    <a:pt x="208" y="116"/>
                  </a:cubicBezTo>
                  <a:cubicBezTo>
                    <a:pt x="216" y="108"/>
                    <a:pt x="222" y="98"/>
                    <a:pt x="227" y="86"/>
                  </a:cubicBezTo>
                  <a:cubicBezTo>
                    <a:pt x="232" y="74"/>
                    <a:pt x="234" y="61"/>
                    <a:pt x="234" y="49"/>
                  </a:cubicBezTo>
                  <a:cubicBezTo>
                    <a:pt x="234" y="35"/>
                    <a:pt x="231" y="22"/>
                    <a:pt x="22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845"/>
            <p:cNvSpPr>
              <a:spLocks noEditPoints="1"/>
            </p:cNvSpPr>
            <p:nvPr/>
          </p:nvSpPr>
          <p:spPr bwMode="auto">
            <a:xfrm>
              <a:off x="10952164" y="5935664"/>
              <a:ext cx="271463" cy="288925"/>
            </a:xfrm>
            <a:custGeom>
              <a:avLst/>
              <a:gdLst>
                <a:gd name="T0" fmla="*/ 153 w 234"/>
                <a:gd name="T1" fmla="*/ 0 h 249"/>
                <a:gd name="T2" fmla="*/ 52 w 234"/>
                <a:gd name="T3" fmla="*/ 0 h 249"/>
                <a:gd name="T4" fmla="*/ 0 w 234"/>
                <a:gd name="T5" fmla="*/ 249 h 249"/>
                <a:gd name="T6" fmla="*/ 68 w 234"/>
                <a:gd name="T7" fmla="*/ 249 h 249"/>
                <a:gd name="T8" fmla="*/ 70 w 234"/>
                <a:gd name="T9" fmla="*/ 241 h 249"/>
                <a:gd name="T10" fmla="*/ 86 w 234"/>
                <a:gd name="T11" fmla="*/ 162 h 249"/>
                <a:gd name="T12" fmla="*/ 108 w 234"/>
                <a:gd name="T13" fmla="*/ 162 h 249"/>
                <a:gd name="T14" fmla="*/ 151 w 234"/>
                <a:gd name="T15" fmla="*/ 160 h 249"/>
                <a:gd name="T16" fmla="*/ 184 w 234"/>
                <a:gd name="T17" fmla="*/ 152 h 249"/>
                <a:gd name="T18" fmla="*/ 208 w 234"/>
                <a:gd name="T19" fmla="*/ 135 h 249"/>
                <a:gd name="T20" fmla="*/ 227 w 234"/>
                <a:gd name="T21" fmla="*/ 105 h 249"/>
                <a:gd name="T22" fmla="*/ 234 w 234"/>
                <a:gd name="T23" fmla="*/ 68 h 249"/>
                <a:gd name="T24" fmla="*/ 224 w 234"/>
                <a:gd name="T25" fmla="*/ 30 h 249"/>
                <a:gd name="T26" fmla="*/ 197 w 234"/>
                <a:gd name="T27" fmla="*/ 6 h 249"/>
                <a:gd name="T28" fmla="*/ 153 w 234"/>
                <a:gd name="T29" fmla="*/ 0 h 249"/>
                <a:gd name="T30" fmla="*/ 108 w 234"/>
                <a:gd name="T31" fmla="*/ 58 h 249"/>
                <a:gd name="T32" fmla="*/ 133 w 234"/>
                <a:gd name="T33" fmla="*/ 58 h 249"/>
                <a:gd name="T34" fmla="*/ 135 w 234"/>
                <a:gd name="T35" fmla="*/ 58 h 249"/>
                <a:gd name="T36" fmla="*/ 159 w 234"/>
                <a:gd name="T37" fmla="*/ 60 h 249"/>
                <a:gd name="T38" fmla="*/ 159 w 234"/>
                <a:gd name="T39" fmla="*/ 60 h 249"/>
                <a:gd name="T40" fmla="*/ 165 w 234"/>
                <a:gd name="T41" fmla="*/ 64 h 249"/>
                <a:gd name="T42" fmla="*/ 167 w 234"/>
                <a:gd name="T43" fmla="*/ 71 h 249"/>
                <a:gd name="T44" fmla="*/ 161 w 234"/>
                <a:gd name="T45" fmla="*/ 88 h 249"/>
                <a:gd name="T46" fmla="*/ 146 w 234"/>
                <a:gd name="T47" fmla="*/ 99 h 249"/>
                <a:gd name="T48" fmla="*/ 144 w 234"/>
                <a:gd name="T49" fmla="*/ 100 h 249"/>
                <a:gd name="T50" fmla="*/ 102 w 234"/>
                <a:gd name="T51" fmla="*/ 103 h 249"/>
                <a:gd name="T52" fmla="*/ 100 w 234"/>
                <a:gd name="T53" fmla="*/ 103 h 249"/>
                <a:gd name="T54" fmla="*/ 98 w 234"/>
                <a:gd name="T55" fmla="*/ 103 h 249"/>
                <a:gd name="T56" fmla="*/ 108 w 234"/>
                <a:gd name="T57" fmla="*/ 5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9">
                  <a:moveTo>
                    <a:pt x="153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68" y="249"/>
                    <a:pt x="68" y="249"/>
                    <a:pt x="68" y="249"/>
                  </a:cubicBezTo>
                  <a:cubicBezTo>
                    <a:pt x="70" y="241"/>
                    <a:pt x="70" y="241"/>
                    <a:pt x="70" y="241"/>
                  </a:cubicBezTo>
                  <a:cubicBezTo>
                    <a:pt x="86" y="162"/>
                    <a:pt x="86" y="162"/>
                    <a:pt x="86" y="162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29" y="162"/>
                    <a:pt x="142" y="162"/>
                    <a:pt x="151" y="160"/>
                  </a:cubicBezTo>
                  <a:cubicBezTo>
                    <a:pt x="164" y="159"/>
                    <a:pt x="175" y="156"/>
                    <a:pt x="184" y="152"/>
                  </a:cubicBezTo>
                  <a:cubicBezTo>
                    <a:pt x="193" y="148"/>
                    <a:pt x="201" y="142"/>
                    <a:pt x="208" y="135"/>
                  </a:cubicBezTo>
                  <a:cubicBezTo>
                    <a:pt x="216" y="127"/>
                    <a:pt x="222" y="117"/>
                    <a:pt x="227" y="105"/>
                  </a:cubicBezTo>
                  <a:cubicBezTo>
                    <a:pt x="232" y="93"/>
                    <a:pt x="234" y="80"/>
                    <a:pt x="234" y="68"/>
                  </a:cubicBezTo>
                  <a:cubicBezTo>
                    <a:pt x="234" y="53"/>
                    <a:pt x="231" y="41"/>
                    <a:pt x="224" y="30"/>
                  </a:cubicBezTo>
                  <a:cubicBezTo>
                    <a:pt x="218" y="19"/>
                    <a:pt x="208" y="11"/>
                    <a:pt x="197" y="6"/>
                  </a:cubicBezTo>
                  <a:cubicBezTo>
                    <a:pt x="185" y="2"/>
                    <a:pt x="171" y="0"/>
                    <a:pt x="153" y="0"/>
                  </a:cubicBezTo>
                  <a:close/>
                  <a:moveTo>
                    <a:pt x="108" y="58"/>
                  </a:moveTo>
                  <a:cubicBezTo>
                    <a:pt x="133" y="58"/>
                    <a:pt x="133" y="58"/>
                    <a:pt x="133" y="58"/>
                  </a:cubicBezTo>
                  <a:cubicBezTo>
                    <a:pt x="134" y="58"/>
                    <a:pt x="135" y="58"/>
                    <a:pt x="135" y="58"/>
                  </a:cubicBezTo>
                  <a:cubicBezTo>
                    <a:pt x="147" y="58"/>
                    <a:pt x="156" y="59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62" y="61"/>
                    <a:pt x="163" y="62"/>
                    <a:pt x="165" y="64"/>
                  </a:cubicBezTo>
                  <a:cubicBezTo>
                    <a:pt x="166" y="65"/>
                    <a:pt x="167" y="67"/>
                    <a:pt x="167" y="71"/>
                  </a:cubicBezTo>
                  <a:cubicBezTo>
                    <a:pt x="166" y="78"/>
                    <a:pt x="165" y="83"/>
                    <a:pt x="161" y="88"/>
                  </a:cubicBezTo>
                  <a:cubicBezTo>
                    <a:pt x="158" y="93"/>
                    <a:pt x="153" y="97"/>
                    <a:pt x="146" y="99"/>
                  </a:cubicBezTo>
                  <a:cubicBezTo>
                    <a:pt x="146" y="100"/>
                    <a:pt x="145" y="100"/>
                    <a:pt x="144" y="100"/>
                  </a:cubicBezTo>
                  <a:cubicBezTo>
                    <a:pt x="137" y="102"/>
                    <a:pt x="122" y="103"/>
                    <a:pt x="102" y="103"/>
                  </a:cubicBezTo>
                  <a:cubicBezTo>
                    <a:pt x="101" y="103"/>
                    <a:pt x="101" y="103"/>
                    <a:pt x="100" y="103"/>
                  </a:cubicBezTo>
                  <a:cubicBezTo>
                    <a:pt x="98" y="103"/>
                    <a:pt x="98" y="103"/>
                    <a:pt x="98" y="103"/>
                  </a:cubicBezTo>
                  <a:lnTo>
                    <a:pt x="108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846"/>
            <p:cNvSpPr/>
            <p:nvPr/>
          </p:nvSpPr>
          <p:spPr bwMode="auto">
            <a:xfrm>
              <a:off x="10415589" y="6045201"/>
              <a:ext cx="46038" cy="30163"/>
            </a:xfrm>
            <a:custGeom>
              <a:avLst/>
              <a:gdLst>
                <a:gd name="T0" fmla="*/ 2 w 40"/>
                <a:gd name="T1" fmla="*/ 26 h 26"/>
                <a:gd name="T2" fmla="*/ 26 w 40"/>
                <a:gd name="T3" fmla="*/ 24 h 26"/>
                <a:gd name="T4" fmla="*/ 28 w 40"/>
                <a:gd name="T5" fmla="*/ 24 h 26"/>
                <a:gd name="T6" fmla="*/ 37 w 40"/>
                <a:gd name="T7" fmla="*/ 17 h 26"/>
                <a:gd name="T8" fmla="*/ 40 w 40"/>
                <a:gd name="T9" fmla="*/ 7 h 26"/>
                <a:gd name="T10" fmla="*/ 39 w 40"/>
                <a:gd name="T11" fmla="*/ 3 h 26"/>
                <a:gd name="T12" fmla="*/ 35 w 40"/>
                <a:gd name="T13" fmla="*/ 1 h 26"/>
                <a:gd name="T14" fmla="*/ 35 w 40"/>
                <a:gd name="T15" fmla="*/ 1 h 26"/>
                <a:gd name="T16" fmla="*/ 22 w 40"/>
                <a:gd name="T17" fmla="*/ 0 h 26"/>
                <a:gd name="T18" fmla="*/ 20 w 40"/>
                <a:gd name="T19" fmla="*/ 0 h 26"/>
                <a:gd name="T20" fmla="*/ 6 w 40"/>
                <a:gd name="T21" fmla="*/ 0 h 26"/>
                <a:gd name="T22" fmla="*/ 0 w 40"/>
                <a:gd name="T23" fmla="*/ 26 h 26"/>
                <a:gd name="T24" fmla="*/ 1 w 40"/>
                <a:gd name="T25" fmla="*/ 26 h 26"/>
                <a:gd name="T26" fmla="*/ 2 w 40"/>
                <a:gd name="T2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26">
                  <a:moveTo>
                    <a:pt x="2" y="26"/>
                  </a:moveTo>
                  <a:cubicBezTo>
                    <a:pt x="14" y="26"/>
                    <a:pt x="22" y="25"/>
                    <a:pt x="26" y="24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32" y="22"/>
                    <a:pt x="34" y="20"/>
                    <a:pt x="37" y="17"/>
                  </a:cubicBezTo>
                  <a:cubicBezTo>
                    <a:pt x="39" y="14"/>
                    <a:pt x="40" y="11"/>
                    <a:pt x="40" y="7"/>
                  </a:cubicBezTo>
                  <a:cubicBezTo>
                    <a:pt x="40" y="5"/>
                    <a:pt x="39" y="4"/>
                    <a:pt x="39" y="3"/>
                  </a:cubicBezTo>
                  <a:cubicBezTo>
                    <a:pt x="38" y="2"/>
                    <a:pt x="37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3" y="0"/>
                    <a:pt x="28" y="0"/>
                    <a:pt x="22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2" y="26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847"/>
            <p:cNvSpPr>
              <a:spLocks noEditPoints="1"/>
            </p:cNvSpPr>
            <p:nvPr/>
          </p:nvSpPr>
          <p:spPr bwMode="auto">
            <a:xfrm>
              <a:off x="10272714" y="5935664"/>
              <a:ext cx="334963" cy="333375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95 w 288"/>
                <a:gd name="T11" fmla="*/ 61 h 288"/>
                <a:gd name="T12" fmla="*/ 154 w 288"/>
                <a:gd name="T13" fmla="*/ 61 h 288"/>
                <a:gd name="T14" fmla="*/ 179 w 288"/>
                <a:gd name="T15" fmla="*/ 65 h 288"/>
                <a:gd name="T16" fmla="*/ 195 w 288"/>
                <a:gd name="T17" fmla="*/ 78 h 288"/>
                <a:gd name="T18" fmla="*/ 201 w 288"/>
                <a:gd name="T19" fmla="*/ 100 h 288"/>
                <a:gd name="T20" fmla="*/ 197 w 288"/>
                <a:gd name="T21" fmla="*/ 122 h 288"/>
                <a:gd name="T22" fmla="*/ 186 w 288"/>
                <a:gd name="T23" fmla="*/ 139 h 288"/>
                <a:gd name="T24" fmla="*/ 172 w 288"/>
                <a:gd name="T25" fmla="*/ 149 h 288"/>
                <a:gd name="T26" fmla="*/ 153 w 288"/>
                <a:gd name="T27" fmla="*/ 154 h 288"/>
                <a:gd name="T28" fmla="*/ 128 w 288"/>
                <a:gd name="T29" fmla="*/ 155 h 288"/>
                <a:gd name="T30" fmla="*/ 115 w 288"/>
                <a:gd name="T31" fmla="*/ 155 h 288"/>
                <a:gd name="T32" fmla="*/ 105 w 288"/>
                <a:gd name="T33" fmla="*/ 201 h 288"/>
                <a:gd name="T34" fmla="*/ 104 w 288"/>
                <a:gd name="T35" fmla="*/ 206 h 288"/>
                <a:gd name="T36" fmla="*/ 65 w 288"/>
                <a:gd name="T37" fmla="*/ 206 h 288"/>
                <a:gd name="T38" fmla="*/ 95 w 288"/>
                <a:gd name="T39" fmla="*/ 61 h 288"/>
                <a:gd name="T40" fmla="*/ 219 w 288"/>
                <a:gd name="T41" fmla="*/ 145 h 288"/>
                <a:gd name="T42" fmla="*/ 208 w 288"/>
                <a:gd name="T43" fmla="*/ 162 h 288"/>
                <a:gd name="T44" fmla="*/ 194 w 288"/>
                <a:gd name="T45" fmla="*/ 172 h 288"/>
                <a:gd name="T46" fmla="*/ 175 w 288"/>
                <a:gd name="T47" fmla="*/ 177 h 288"/>
                <a:gd name="T48" fmla="*/ 150 w 288"/>
                <a:gd name="T49" fmla="*/ 178 h 288"/>
                <a:gd name="T50" fmla="*/ 138 w 288"/>
                <a:gd name="T51" fmla="*/ 178 h 288"/>
                <a:gd name="T52" fmla="*/ 128 w 288"/>
                <a:gd name="T53" fmla="*/ 224 h 288"/>
                <a:gd name="T54" fmla="*/ 127 w 288"/>
                <a:gd name="T55" fmla="*/ 228 h 288"/>
                <a:gd name="T56" fmla="*/ 87 w 288"/>
                <a:gd name="T57" fmla="*/ 228 h 288"/>
                <a:gd name="T58" fmla="*/ 90 w 288"/>
                <a:gd name="T59" fmla="*/ 218 h 288"/>
                <a:gd name="T60" fmla="*/ 104 w 288"/>
                <a:gd name="T61" fmla="*/ 218 h 288"/>
                <a:gd name="T62" fmla="*/ 114 w 288"/>
                <a:gd name="T63" fmla="*/ 218 h 288"/>
                <a:gd name="T64" fmla="*/ 116 w 288"/>
                <a:gd name="T65" fmla="*/ 208 h 288"/>
                <a:gd name="T66" fmla="*/ 117 w 288"/>
                <a:gd name="T67" fmla="*/ 204 h 288"/>
                <a:gd name="T68" fmla="*/ 125 w 288"/>
                <a:gd name="T69" fmla="*/ 167 h 288"/>
                <a:gd name="T70" fmla="*/ 128 w 288"/>
                <a:gd name="T71" fmla="*/ 167 h 288"/>
                <a:gd name="T72" fmla="*/ 154 w 288"/>
                <a:gd name="T73" fmla="*/ 166 h 288"/>
                <a:gd name="T74" fmla="*/ 177 w 288"/>
                <a:gd name="T75" fmla="*/ 160 h 288"/>
                <a:gd name="T76" fmla="*/ 194 w 288"/>
                <a:gd name="T77" fmla="*/ 148 h 288"/>
                <a:gd name="T78" fmla="*/ 208 w 288"/>
                <a:gd name="T79" fmla="*/ 127 h 288"/>
                <a:gd name="T80" fmla="*/ 213 w 288"/>
                <a:gd name="T81" fmla="*/ 100 h 288"/>
                <a:gd name="T82" fmla="*/ 213 w 288"/>
                <a:gd name="T83" fmla="*/ 95 h 288"/>
                <a:gd name="T84" fmla="*/ 218 w 288"/>
                <a:gd name="T85" fmla="*/ 101 h 288"/>
                <a:gd name="T86" fmla="*/ 224 w 288"/>
                <a:gd name="T87" fmla="*/ 123 h 288"/>
                <a:gd name="T88" fmla="*/ 219 w 288"/>
                <a:gd name="T89" fmla="*/ 14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4"/>
                    <a:pt x="0" y="144"/>
                  </a:cubicBezTo>
                  <a:cubicBezTo>
                    <a:pt x="0" y="223"/>
                    <a:pt x="64" y="288"/>
                    <a:pt x="144" y="288"/>
                  </a:cubicBezTo>
                  <a:cubicBezTo>
                    <a:pt x="223" y="288"/>
                    <a:pt x="288" y="223"/>
                    <a:pt x="288" y="144"/>
                  </a:cubicBezTo>
                  <a:cubicBezTo>
                    <a:pt x="288" y="64"/>
                    <a:pt x="223" y="0"/>
                    <a:pt x="144" y="0"/>
                  </a:cubicBezTo>
                  <a:close/>
                  <a:moveTo>
                    <a:pt x="95" y="61"/>
                  </a:moveTo>
                  <a:cubicBezTo>
                    <a:pt x="154" y="61"/>
                    <a:pt x="154" y="61"/>
                    <a:pt x="154" y="61"/>
                  </a:cubicBezTo>
                  <a:cubicBezTo>
                    <a:pt x="164" y="61"/>
                    <a:pt x="172" y="62"/>
                    <a:pt x="179" y="65"/>
                  </a:cubicBezTo>
                  <a:cubicBezTo>
                    <a:pt x="186" y="67"/>
                    <a:pt x="191" y="72"/>
                    <a:pt x="195" y="78"/>
                  </a:cubicBezTo>
                  <a:cubicBezTo>
                    <a:pt x="199" y="85"/>
                    <a:pt x="201" y="92"/>
                    <a:pt x="201" y="100"/>
                  </a:cubicBezTo>
                  <a:cubicBezTo>
                    <a:pt x="201" y="108"/>
                    <a:pt x="200" y="115"/>
                    <a:pt x="197" y="122"/>
                  </a:cubicBezTo>
                  <a:cubicBezTo>
                    <a:pt x="194" y="129"/>
                    <a:pt x="190" y="135"/>
                    <a:pt x="186" y="139"/>
                  </a:cubicBezTo>
                  <a:cubicBezTo>
                    <a:pt x="182" y="144"/>
                    <a:pt x="177" y="147"/>
                    <a:pt x="172" y="149"/>
                  </a:cubicBezTo>
                  <a:cubicBezTo>
                    <a:pt x="167" y="152"/>
                    <a:pt x="160" y="153"/>
                    <a:pt x="153" y="154"/>
                  </a:cubicBezTo>
                  <a:cubicBezTo>
                    <a:pt x="148" y="155"/>
                    <a:pt x="140" y="155"/>
                    <a:pt x="128" y="155"/>
                  </a:cubicBezTo>
                  <a:cubicBezTo>
                    <a:pt x="115" y="155"/>
                    <a:pt x="115" y="155"/>
                    <a:pt x="115" y="155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04" y="206"/>
                    <a:pt x="104" y="206"/>
                    <a:pt x="104" y="206"/>
                  </a:cubicBezTo>
                  <a:cubicBezTo>
                    <a:pt x="65" y="206"/>
                    <a:pt x="65" y="206"/>
                    <a:pt x="65" y="206"/>
                  </a:cubicBezTo>
                  <a:lnTo>
                    <a:pt x="95" y="61"/>
                  </a:lnTo>
                  <a:close/>
                  <a:moveTo>
                    <a:pt x="219" y="145"/>
                  </a:moveTo>
                  <a:cubicBezTo>
                    <a:pt x="216" y="152"/>
                    <a:pt x="213" y="157"/>
                    <a:pt x="208" y="162"/>
                  </a:cubicBezTo>
                  <a:cubicBezTo>
                    <a:pt x="204" y="166"/>
                    <a:pt x="200" y="170"/>
                    <a:pt x="194" y="172"/>
                  </a:cubicBezTo>
                  <a:cubicBezTo>
                    <a:pt x="189" y="174"/>
                    <a:pt x="183" y="176"/>
                    <a:pt x="175" y="177"/>
                  </a:cubicBezTo>
                  <a:cubicBezTo>
                    <a:pt x="170" y="177"/>
                    <a:pt x="162" y="178"/>
                    <a:pt x="150" y="178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8" y="224"/>
                    <a:pt x="128" y="224"/>
                    <a:pt x="128" y="224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87" y="228"/>
                    <a:pt x="87" y="228"/>
                    <a:pt x="87" y="228"/>
                  </a:cubicBezTo>
                  <a:cubicBezTo>
                    <a:pt x="90" y="218"/>
                    <a:pt x="90" y="218"/>
                    <a:pt x="90" y="218"/>
                  </a:cubicBezTo>
                  <a:cubicBezTo>
                    <a:pt x="104" y="218"/>
                    <a:pt x="104" y="218"/>
                    <a:pt x="104" y="218"/>
                  </a:cubicBezTo>
                  <a:cubicBezTo>
                    <a:pt x="114" y="218"/>
                    <a:pt x="114" y="218"/>
                    <a:pt x="114" y="218"/>
                  </a:cubicBezTo>
                  <a:cubicBezTo>
                    <a:pt x="116" y="208"/>
                    <a:pt x="116" y="208"/>
                    <a:pt x="116" y="208"/>
                  </a:cubicBezTo>
                  <a:cubicBezTo>
                    <a:pt x="117" y="204"/>
                    <a:pt x="117" y="204"/>
                    <a:pt x="117" y="204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28" y="167"/>
                    <a:pt x="128" y="167"/>
                    <a:pt x="128" y="167"/>
                  </a:cubicBezTo>
                  <a:cubicBezTo>
                    <a:pt x="141" y="167"/>
                    <a:pt x="149" y="167"/>
                    <a:pt x="154" y="166"/>
                  </a:cubicBezTo>
                  <a:cubicBezTo>
                    <a:pt x="164" y="165"/>
                    <a:pt x="171" y="163"/>
                    <a:pt x="177" y="160"/>
                  </a:cubicBezTo>
                  <a:cubicBezTo>
                    <a:pt x="183" y="157"/>
                    <a:pt x="189" y="153"/>
                    <a:pt x="194" y="148"/>
                  </a:cubicBezTo>
                  <a:cubicBezTo>
                    <a:pt x="200" y="142"/>
                    <a:pt x="204" y="135"/>
                    <a:pt x="208" y="127"/>
                  </a:cubicBezTo>
                  <a:cubicBezTo>
                    <a:pt x="211" y="118"/>
                    <a:pt x="213" y="109"/>
                    <a:pt x="213" y="100"/>
                  </a:cubicBezTo>
                  <a:cubicBezTo>
                    <a:pt x="213" y="98"/>
                    <a:pt x="213" y="97"/>
                    <a:pt x="213" y="95"/>
                  </a:cubicBezTo>
                  <a:cubicBezTo>
                    <a:pt x="215" y="97"/>
                    <a:pt x="216" y="99"/>
                    <a:pt x="218" y="101"/>
                  </a:cubicBezTo>
                  <a:cubicBezTo>
                    <a:pt x="222" y="107"/>
                    <a:pt x="224" y="115"/>
                    <a:pt x="224" y="123"/>
                  </a:cubicBezTo>
                  <a:cubicBezTo>
                    <a:pt x="224" y="130"/>
                    <a:pt x="222" y="138"/>
                    <a:pt x="219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848"/>
            <p:cNvSpPr/>
            <p:nvPr/>
          </p:nvSpPr>
          <p:spPr bwMode="auto">
            <a:xfrm>
              <a:off x="11690351" y="5948364"/>
              <a:ext cx="95250" cy="123825"/>
            </a:xfrm>
            <a:custGeom>
              <a:avLst/>
              <a:gdLst>
                <a:gd name="T0" fmla="*/ 82 w 82"/>
                <a:gd name="T1" fmla="*/ 69 h 107"/>
                <a:gd name="T2" fmla="*/ 35 w 82"/>
                <a:gd name="T3" fmla="*/ 0 h 107"/>
                <a:gd name="T4" fmla="*/ 8 w 82"/>
                <a:gd name="T5" fmla="*/ 12 h 107"/>
                <a:gd name="T6" fmla="*/ 0 w 82"/>
                <a:gd name="T7" fmla="*/ 40 h 107"/>
                <a:gd name="T8" fmla="*/ 47 w 82"/>
                <a:gd name="T9" fmla="*/ 107 h 107"/>
                <a:gd name="T10" fmla="*/ 73 w 82"/>
                <a:gd name="T11" fmla="*/ 97 h 107"/>
                <a:gd name="T12" fmla="*/ 82 w 82"/>
                <a:gd name="T13" fmla="*/ 6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07">
                  <a:moveTo>
                    <a:pt x="82" y="69"/>
                  </a:moveTo>
                  <a:cubicBezTo>
                    <a:pt x="82" y="42"/>
                    <a:pt x="66" y="0"/>
                    <a:pt x="35" y="0"/>
                  </a:cubicBezTo>
                  <a:cubicBezTo>
                    <a:pt x="25" y="0"/>
                    <a:pt x="15" y="5"/>
                    <a:pt x="8" y="12"/>
                  </a:cubicBezTo>
                  <a:cubicBezTo>
                    <a:pt x="2" y="20"/>
                    <a:pt x="0" y="30"/>
                    <a:pt x="0" y="40"/>
                  </a:cubicBezTo>
                  <a:cubicBezTo>
                    <a:pt x="0" y="66"/>
                    <a:pt x="15" y="107"/>
                    <a:pt x="47" y="107"/>
                  </a:cubicBezTo>
                  <a:cubicBezTo>
                    <a:pt x="57" y="107"/>
                    <a:pt x="67" y="103"/>
                    <a:pt x="73" y="97"/>
                  </a:cubicBezTo>
                  <a:cubicBezTo>
                    <a:pt x="82" y="88"/>
                    <a:pt x="82" y="76"/>
                    <a:pt x="82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849"/>
            <p:cNvSpPr/>
            <p:nvPr/>
          </p:nvSpPr>
          <p:spPr bwMode="auto">
            <a:xfrm>
              <a:off x="11745914" y="5943601"/>
              <a:ext cx="198438" cy="325438"/>
            </a:xfrm>
            <a:custGeom>
              <a:avLst/>
              <a:gdLst>
                <a:gd name="T0" fmla="*/ 73 w 171"/>
                <a:gd name="T1" fmla="*/ 0 h 281"/>
                <a:gd name="T2" fmla="*/ 64 w 171"/>
                <a:gd name="T3" fmla="*/ 5 h 281"/>
                <a:gd name="T4" fmla="*/ 41 w 171"/>
                <a:gd name="T5" fmla="*/ 5 h 281"/>
                <a:gd name="T6" fmla="*/ 68 w 171"/>
                <a:gd name="T7" fmla="*/ 56 h 281"/>
                <a:gd name="T8" fmla="*/ 36 w 171"/>
                <a:gd name="T9" fmla="*/ 110 h 281"/>
                <a:gd name="T10" fmla="*/ 25 w 171"/>
                <a:gd name="T11" fmla="*/ 128 h 281"/>
                <a:gd name="T12" fmla="*/ 35 w 171"/>
                <a:gd name="T13" fmla="*/ 144 h 281"/>
                <a:gd name="T14" fmla="*/ 49 w 171"/>
                <a:gd name="T15" fmla="*/ 155 h 281"/>
                <a:gd name="T16" fmla="*/ 81 w 171"/>
                <a:gd name="T17" fmla="*/ 208 h 281"/>
                <a:gd name="T18" fmla="*/ 0 w 171"/>
                <a:gd name="T19" fmla="*/ 278 h 281"/>
                <a:gd name="T20" fmla="*/ 27 w 171"/>
                <a:gd name="T21" fmla="*/ 281 h 281"/>
                <a:gd name="T22" fmla="*/ 171 w 171"/>
                <a:gd name="T23" fmla="*/ 137 h 281"/>
                <a:gd name="T24" fmla="*/ 73 w 171"/>
                <a:gd name="T25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" h="281">
                  <a:moveTo>
                    <a:pt x="73" y="0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50" y="12"/>
                    <a:pt x="68" y="27"/>
                    <a:pt x="68" y="56"/>
                  </a:cubicBezTo>
                  <a:cubicBezTo>
                    <a:pt x="68" y="84"/>
                    <a:pt x="52" y="97"/>
                    <a:pt x="36" y="110"/>
                  </a:cubicBezTo>
                  <a:cubicBezTo>
                    <a:pt x="31" y="114"/>
                    <a:pt x="25" y="120"/>
                    <a:pt x="25" y="128"/>
                  </a:cubicBezTo>
                  <a:cubicBezTo>
                    <a:pt x="25" y="136"/>
                    <a:pt x="31" y="141"/>
                    <a:pt x="35" y="144"/>
                  </a:cubicBezTo>
                  <a:cubicBezTo>
                    <a:pt x="49" y="155"/>
                    <a:pt x="49" y="155"/>
                    <a:pt x="49" y="155"/>
                  </a:cubicBezTo>
                  <a:cubicBezTo>
                    <a:pt x="65" y="169"/>
                    <a:pt x="81" y="182"/>
                    <a:pt x="81" y="208"/>
                  </a:cubicBezTo>
                  <a:cubicBezTo>
                    <a:pt x="81" y="240"/>
                    <a:pt x="53" y="272"/>
                    <a:pt x="0" y="278"/>
                  </a:cubicBezTo>
                  <a:cubicBezTo>
                    <a:pt x="9" y="280"/>
                    <a:pt x="18" y="281"/>
                    <a:pt x="27" y="281"/>
                  </a:cubicBezTo>
                  <a:cubicBezTo>
                    <a:pt x="106" y="281"/>
                    <a:pt x="171" y="216"/>
                    <a:pt x="171" y="137"/>
                  </a:cubicBezTo>
                  <a:cubicBezTo>
                    <a:pt x="171" y="73"/>
                    <a:pt x="130" y="19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850"/>
            <p:cNvSpPr/>
            <p:nvPr/>
          </p:nvSpPr>
          <p:spPr bwMode="auto">
            <a:xfrm>
              <a:off x="11668126" y="6142039"/>
              <a:ext cx="141288" cy="106363"/>
            </a:xfrm>
            <a:custGeom>
              <a:avLst/>
              <a:gdLst>
                <a:gd name="T0" fmla="*/ 81 w 122"/>
                <a:gd name="T1" fmla="*/ 1 h 91"/>
                <a:gd name="T2" fmla="*/ 72 w 122"/>
                <a:gd name="T3" fmla="*/ 0 h 91"/>
                <a:gd name="T4" fmla="*/ 33 w 122"/>
                <a:gd name="T5" fmla="*/ 6 h 91"/>
                <a:gd name="T6" fmla="*/ 0 w 122"/>
                <a:gd name="T7" fmla="*/ 45 h 91"/>
                <a:gd name="T8" fmla="*/ 67 w 122"/>
                <a:gd name="T9" fmla="*/ 91 h 91"/>
                <a:gd name="T10" fmla="*/ 122 w 122"/>
                <a:gd name="T11" fmla="*/ 51 h 91"/>
                <a:gd name="T12" fmla="*/ 81 w 122"/>
                <a:gd name="T13" fmla="*/ 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91">
                  <a:moveTo>
                    <a:pt x="81" y="1"/>
                  </a:moveTo>
                  <a:cubicBezTo>
                    <a:pt x="78" y="0"/>
                    <a:pt x="76" y="0"/>
                    <a:pt x="72" y="0"/>
                  </a:cubicBezTo>
                  <a:cubicBezTo>
                    <a:pt x="69" y="0"/>
                    <a:pt x="49" y="1"/>
                    <a:pt x="33" y="6"/>
                  </a:cubicBezTo>
                  <a:cubicBezTo>
                    <a:pt x="24" y="9"/>
                    <a:pt x="0" y="18"/>
                    <a:pt x="0" y="45"/>
                  </a:cubicBezTo>
                  <a:cubicBezTo>
                    <a:pt x="0" y="72"/>
                    <a:pt x="26" y="91"/>
                    <a:pt x="67" y="91"/>
                  </a:cubicBezTo>
                  <a:cubicBezTo>
                    <a:pt x="103" y="91"/>
                    <a:pt x="122" y="74"/>
                    <a:pt x="122" y="51"/>
                  </a:cubicBezTo>
                  <a:cubicBezTo>
                    <a:pt x="122" y="31"/>
                    <a:pt x="110" y="21"/>
                    <a:pt x="8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851"/>
            <p:cNvSpPr/>
            <p:nvPr/>
          </p:nvSpPr>
          <p:spPr bwMode="auto">
            <a:xfrm>
              <a:off x="11609389" y="5981701"/>
              <a:ext cx="136525" cy="204788"/>
            </a:xfrm>
            <a:custGeom>
              <a:avLst/>
              <a:gdLst>
                <a:gd name="T0" fmla="*/ 46 w 118"/>
                <a:gd name="T1" fmla="*/ 145 h 176"/>
                <a:gd name="T2" fmla="*/ 118 w 118"/>
                <a:gd name="T3" fmla="*/ 128 h 176"/>
                <a:gd name="T4" fmla="*/ 107 w 118"/>
                <a:gd name="T5" fmla="*/ 102 h 176"/>
                <a:gd name="T6" fmla="*/ 111 w 118"/>
                <a:gd name="T7" fmla="*/ 87 h 176"/>
                <a:gd name="T8" fmla="*/ 99 w 118"/>
                <a:gd name="T9" fmla="*/ 88 h 176"/>
                <a:gd name="T10" fmla="*/ 36 w 118"/>
                <a:gd name="T11" fmla="*/ 29 h 176"/>
                <a:gd name="T12" fmla="*/ 43 w 118"/>
                <a:gd name="T13" fmla="*/ 0 h 176"/>
                <a:gd name="T14" fmla="*/ 0 w 118"/>
                <a:gd name="T15" fmla="*/ 103 h 176"/>
                <a:gd name="T16" fmla="*/ 20 w 118"/>
                <a:gd name="T17" fmla="*/ 176 h 176"/>
                <a:gd name="T18" fmla="*/ 46 w 118"/>
                <a:gd name="T19" fmla="*/ 14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176">
                  <a:moveTo>
                    <a:pt x="46" y="145"/>
                  </a:moveTo>
                  <a:cubicBezTo>
                    <a:pt x="70" y="131"/>
                    <a:pt x="101" y="129"/>
                    <a:pt x="118" y="128"/>
                  </a:cubicBezTo>
                  <a:cubicBezTo>
                    <a:pt x="113" y="121"/>
                    <a:pt x="107" y="114"/>
                    <a:pt x="107" y="102"/>
                  </a:cubicBezTo>
                  <a:cubicBezTo>
                    <a:pt x="107" y="96"/>
                    <a:pt x="109" y="92"/>
                    <a:pt x="111" y="87"/>
                  </a:cubicBezTo>
                  <a:cubicBezTo>
                    <a:pt x="107" y="88"/>
                    <a:pt x="102" y="88"/>
                    <a:pt x="99" y="88"/>
                  </a:cubicBezTo>
                  <a:cubicBezTo>
                    <a:pt x="59" y="88"/>
                    <a:pt x="36" y="58"/>
                    <a:pt x="36" y="29"/>
                  </a:cubicBezTo>
                  <a:cubicBezTo>
                    <a:pt x="36" y="19"/>
                    <a:pt x="38" y="9"/>
                    <a:pt x="43" y="0"/>
                  </a:cubicBezTo>
                  <a:cubicBezTo>
                    <a:pt x="16" y="26"/>
                    <a:pt x="0" y="62"/>
                    <a:pt x="0" y="103"/>
                  </a:cubicBezTo>
                  <a:cubicBezTo>
                    <a:pt x="0" y="129"/>
                    <a:pt x="7" y="154"/>
                    <a:pt x="20" y="176"/>
                  </a:cubicBezTo>
                  <a:cubicBezTo>
                    <a:pt x="24" y="165"/>
                    <a:pt x="31" y="154"/>
                    <a:pt x="46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852"/>
            <p:cNvSpPr>
              <a:spLocks noEditPoints="1"/>
            </p:cNvSpPr>
            <p:nvPr/>
          </p:nvSpPr>
          <p:spPr bwMode="auto">
            <a:xfrm>
              <a:off x="5595939" y="3263901"/>
              <a:ext cx="333375" cy="333375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134 w 288"/>
                <a:gd name="T11" fmla="*/ 244 h 288"/>
                <a:gd name="T12" fmla="*/ 107 w 288"/>
                <a:gd name="T13" fmla="*/ 174 h 288"/>
                <a:gd name="T14" fmla="*/ 136 w 288"/>
                <a:gd name="T15" fmla="*/ 174 h 288"/>
                <a:gd name="T16" fmla="*/ 150 w 288"/>
                <a:gd name="T17" fmla="*/ 132 h 288"/>
                <a:gd name="T18" fmla="*/ 90 w 288"/>
                <a:gd name="T19" fmla="*/ 133 h 288"/>
                <a:gd name="T20" fmla="*/ 90 w 288"/>
                <a:gd name="T21" fmla="*/ 132 h 288"/>
                <a:gd name="T22" fmla="*/ 90 w 288"/>
                <a:gd name="T23" fmla="*/ 132 h 288"/>
                <a:gd name="T24" fmla="*/ 90 w 288"/>
                <a:gd name="T25" fmla="*/ 132 h 288"/>
                <a:gd name="T26" fmla="*/ 121 w 288"/>
                <a:gd name="T27" fmla="*/ 44 h 288"/>
                <a:gd name="T28" fmla="*/ 155 w 288"/>
                <a:gd name="T29" fmla="*/ 44 h 288"/>
                <a:gd name="T30" fmla="*/ 133 w 288"/>
                <a:gd name="T31" fmla="*/ 109 h 288"/>
                <a:gd name="T32" fmla="*/ 193 w 288"/>
                <a:gd name="T33" fmla="*/ 109 h 288"/>
                <a:gd name="T34" fmla="*/ 193 w 288"/>
                <a:gd name="T35" fmla="*/ 109 h 288"/>
                <a:gd name="T36" fmla="*/ 193 w 288"/>
                <a:gd name="T37" fmla="*/ 109 h 288"/>
                <a:gd name="T38" fmla="*/ 193 w 288"/>
                <a:gd name="T39" fmla="*/ 109 h 288"/>
                <a:gd name="T40" fmla="*/ 170 w 288"/>
                <a:gd name="T41" fmla="*/ 174 h 288"/>
                <a:gd name="T42" fmla="*/ 200 w 288"/>
                <a:gd name="T43" fmla="*/ 174 h 288"/>
                <a:gd name="T44" fmla="*/ 134 w 288"/>
                <a:gd name="T45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4"/>
                    <a:pt x="0" y="144"/>
                  </a:cubicBezTo>
                  <a:cubicBezTo>
                    <a:pt x="0" y="223"/>
                    <a:pt x="64" y="288"/>
                    <a:pt x="144" y="288"/>
                  </a:cubicBezTo>
                  <a:cubicBezTo>
                    <a:pt x="223" y="288"/>
                    <a:pt x="288" y="223"/>
                    <a:pt x="288" y="144"/>
                  </a:cubicBezTo>
                  <a:cubicBezTo>
                    <a:pt x="288" y="64"/>
                    <a:pt x="223" y="0"/>
                    <a:pt x="144" y="0"/>
                  </a:cubicBezTo>
                  <a:close/>
                  <a:moveTo>
                    <a:pt x="134" y="244"/>
                  </a:moveTo>
                  <a:cubicBezTo>
                    <a:pt x="107" y="174"/>
                    <a:pt x="107" y="174"/>
                    <a:pt x="107" y="174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42" y="153"/>
                    <a:pt x="150" y="133"/>
                    <a:pt x="150" y="132"/>
                  </a:cubicBezTo>
                  <a:cubicBezTo>
                    <a:pt x="90" y="133"/>
                    <a:pt x="90" y="133"/>
                    <a:pt x="90" y="133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48" y="69"/>
                    <a:pt x="133" y="108"/>
                    <a:pt x="133" y="109"/>
                  </a:cubicBezTo>
                  <a:cubicBezTo>
                    <a:pt x="193" y="109"/>
                    <a:pt x="193" y="109"/>
                    <a:pt x="193" y="109"/>
                  </a:cubicBezTo>
                  <a:cubicBezTo>
                    <a:pt x="193" y="109"/>
                    <a:pt x="193" y="109"/>
                    <a:pt x="193" y="109"/>
                  </a:cubicBezTo>
                  <a:cubicBezTo>
                    <a:pt x="193" y="109"/>
                    <a:pt x="193" y="109"/>
                    <a:pt x="193" y="109"/>
                  </a:cubicBezTo>
                  <a:cubicBezTo>
                    <a:pt x="193" y="109"/>
                    <a:pt x="193" y="109"/>
                    <a:pt x="193" y="109"/>
                  </a:cubicBezTo>
                  <a:cubicBezTo>
                    <a:pt x="170" y="174"/>
                    <a:pt x="170" y="174"/>
                    <a:pt x="170" y="174"/>
                  </a:cubicBezTo>
                  <a:cubicBezTo>
                    <a:pt x="200" y="174"/>
                    <a:pt x="200" y="174"/>
                    <a:pt x="200" y="174"/>
                  </a:cubicBezTo>
                  <a:lnTo>
                    <a:pt x="134" y="2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853"/>
            <p:cNvSpPr>
              <a:spLocks noEditPoints="1"/>
            </p:cNvSpPr>
            <p:nvPr/>
          </p:nvSpPr>
          <p:spPr bwMode="auto">
            <a:xfrm>
              <a:off x="11664951" y="2593976"/>
              <a:ext cx="219075" cy="334963"/>
            </a:xfrm>
            <a:custGeom>
              <a:avLst/>
              <a:gdLst>
                <a:gd name="T0" fmla="*/ 177 w 190"/>
                <a:gd name="T1" fmla="*/ 0 h 289"/>
                <a:gd name="T2" fmla="*/ 14 w 190"/>
                <a:gd name="T3" fmla="*/ 0 h 289"/>
                <a:gd name="T4" fmla="*/ 0 w 190"/>
                <a:gd name="T5" fmla="*/ 14 h 289"/>
                <a:gd name="T6" fmla="*/ 0 w 190"/>
                <a:gd name="T7" fmla="*/ 275 h 289"/>
                <a:gd name="T8" fmla="*/ 14 w 190"/>
                <a:gd name="T9" fmla="*/ 289 h 289"/>
                <a:gd name="T10" fmla="*/ 177 w 190"/>
                <a:gd name="T11" fmla="*/ 289 h 289"/>
                <a:gd name="T12" fmla="*/ 190 w 190"/>
                <a:gd name="T13" fmla="*/ 275 h 289"/>
                <a:gd name="T14" fmla="*/ 190 w 190"/>
                <a:gd name="T15" fmla="*/ 14 h 289"/>
                <a:gd name="T16" fmla="*/ 177 w 190"/>
                <a:gd name="T17" fmla="*/ 0 h 289"/>
                <a:gd name="T18" fmla="*/ 95 w 190"/>
                <a:gd name="T19" fmla="*/ 265 h 289"/>
                <a:gd name="T20" fmla="*/ 38 w 190"/>
                <a:gd name="T21" fmla="*/ 208 h 289"/>
                <a:gd name="T22" fmla="*/ 95 w 190"/>
                <a:gd name="T23" fmla="*/ 151 h 289"/>
                <a:gd name="T24" fmla="*/ 152 w 190"/>
                <a:gd name="T25" fmla="*/ 208 h 289"/>
                <a:gd name="T26" fmla="*/ 95 w 190"/>
                <a:gd name="T27" fmla="*/ 265 h 289"/>
                <a:gd name="T28" fmla="*/ 161 w 190"/>
                <a:gd name="T29" fmla="*/ 117 h 289"/>
                <a:gd name="T30" fmla="*/ 154 w 190"/>
                <a:gd name="T31" fmla="*/ 124 h 289"/>
                <a:gd name="T32" fmla="*/ 36 w 190"/>
                <a:gd name="T33" fmla="*/ 124 h 289"/>
                <a:gd name="T34" fmla="*/ 29 w 190"/>
                <a:gd name="T35" fmla="*/ 117 h 289"/>
                <a:gd name="T36" fmla="*/ 29 w 190"/>
                <a:gd name="T37" fmla="*/ 34 h 289"/>
                <a:gd name="T38" fmla="*/ 36 w 190"/>
                <a:gd name="T39" fmla="*/ 27 h 289"/>
                <a:gd name="T40" fmla="*/ 154 w 190"/>
                <a:gd name="T41" fmla="*/ 27 h 289"/>
                <a:gd name="T42" fmla="*/ 161 w 190"/>
                <a:gd name="T43" fmla="*/ 34 h 289"/>
                <a:gd name="T44" fmla="*/ 161 w 190"/>
                <a:gd name="T45" fmla="*/ 11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0" h="289">
                  <a:moveTo>
                    <a:pt x="177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275"/>
                    <a:pt x="0" y="275"/>
                    <a:pt x="0" y="275"/>
                  </a:cubicBezTo>
                  <a:cubicBezTo>
                    <a:pt x="0" y="282"/>
                    <a:pt x="6" y="289"/>
                    <a:pt x="14" y="289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4" y="289"/>
                    <a:pt x="190" y="282"/>
                    <a:pt x="190" y="275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90" y="7"/>
                    <a:pt x="184" y="0"/>
                    <a:pt x="177" y="0"/>
                  </a:cubicBezTo>
                  <a:close/>
                  <a:moveTo>
                    <a:pt x="95" y="265"/>
                  </a:moveTo>
                  <a:cubicBezTo>
                    <a:pt x="64" y="265"/>
                    <a:pt x="38" y="240"/>
                    <a:pt x="38" y="208"/>
                  </a:cubicBezTo>
                  <a:cubicBezTo>
                    <a:pt x="38" y="177"/>
                    <a:pt x="64" y="151"/>
                    <a:pt x="95" y="151"/>
                  </a:cubicBezTo>
                  <a:cubicBezTo>
                    <a:pt x="127" y="151"/>
                    <a:pt x="152" y="177"/>
                    <a:pt x="152" y="208"/>
                  </a:cubicBezTo>
                  <a:cubicBezTo>
                    <a:pt x="152" y="240"/>
                    <a:pt x="127" y="265"/>
                    <a:pt x="95" y="265"/>
                  </a:cubicBezTo>
                  <a:close/>
                  <a:moveTo>
                    <a:pt x="161" y="117"/>
                  </a:moveTo>
                  <a:cubicBezTo>
                    <a:pt x="161" y="121"/>
                    <a:pt x="158" y="124"/>
                    <a:pt x="154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3" y="124"/>
                    <a:pt x="29" y="121"/>
                    <a:pt x="29" y="11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0"/>
                    <a:pt x="33" y="27"/>
                    <a:pt x="36" y="27"/>
                  </a:cubicBezTo>
                  <a:cubicBezTo>
                    <a:pt x="154" y="27"/>
                    <a:pt x="154" y="27"/>
                    <a:pt x="154" y="27"/>
                  </a:cubicBezTo>
                  <a:cubicBezTo>
                    <a:pt x="158" y="27"/>
                    <a:pt x="161" y="30"/>
                    <a:pt x="161" y="34"/>
                  </a:cubicBezTo>
                  <a:lnTo>
                    <a:pt x="161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Oval 855"/>
            <p:cNvSpPr>
              <a:spLocks noChangeArrowheads="1"/>
            </p:cNvSpPr>
            <p:nvPr/>
          </p:nvSpPr>
          <p:spPr bwMode="auto">
            <a:xfrm>
              <a:off x="11750676" y="2809876"/>
              <a:ext cx="47625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856"/>
            <p:cNvSpPr/>
            <p:nvPr/>
          </p:nvSpPr>
          <p:spPr bwMode="auto">
            <a:xfrm>
              <a:off x="412751" y="3932238"/>
              <a:ext cx="169863" cy="320675"/>
            </a:xfrm>
            <a:custGeom>
              <a:avLst/>
              <a:gdLst>
                <a:gd name="T0" fmla="*/ 0 w 107"/>
                <a:gd name="T1" fmla="*/ 111 h 202"/>
                <a:gd name="T2" fmla="*/ 27 w 107"/>
                <a:gd name="T3" fmla="*/ 202 h 202"/>
                <a:gd name="T4" fmla="*/ 107 w 107"/>
                <a:gd name="T5" fmla="*/ 0 h 202"/>
                <a:gd name="T6" fmla="*/ 0 w 107"/>
                <a:gd name="T7" fmla="*/ 11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02">
                  <a:moveTo>
                    <a:pt x="0" y="111"/>
                  </a:moveTo>
                  <a:lnTo>
                    <a:pt x="27" y="202"/>
                  </a:lnTo>
                  <a:lnTo>
                    <a:pt x="107" y="0"/>
                  </a:lnTo>
                  <a:lnTo>
                    <a:pt x="0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857"/>
            <p:cNvSpPr/>
            <p:nvPr/>
          </p:nvSpPr>
          <p:spPr bwMode="auto">
            <a:xfrm>
              <a:off x="352426" y="4121151"/>
              <a:ext cx="90488" cy="142875"/>
            </a:xfrm>
            <a:custGeom>
              <a:avLst/>
              <a:gdLst>
                <a:gd name="T0" fmla="*/ 0 w 57"/>
                <a:gd name="T1" fmla="*/ 31 h 90"/>
                <a:gd name="T2" fmla="*/ 20 w 57"/>
                <a:gd name="T3" fmla="*/ 90 h 90"/>
                <a:gd name="T4" fmla="*/ 57 w 57"/>
                <a:gd name="T5" fmla="*/ 90 h 90"/>
                <a:gd name="T6" fmla="*/ 30 w 57"/>
                <a:gd name="T7" fmla="*/ 0 h 90"/>
                <a:gd name="T8" fmla="*/ 0 w 57"/>
                <a:gd name="T9" fmla="*/ 3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0">
                  <a:moveTo>
                    <a:pt x="0" y="31"/>
                  </a:moveTo>
                  <a:lnTo>
                    <a:pt x="20" y="90"/>
                  </a:lnTo>
                  <a:lnTo>
                    <a:pt x="57" y="90"/>
                  </a:lnTo>
                  <a:lnTo>
                    <a:pt x="30" y="0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858"/>
            <p:cNvSpPr/>
            <p:nvPr/>
          </p:nvSpPr>
          <p:spPr bwMode="auto">
            <a:xfrm>
              <a:off x="261938" y="3930651"/>
              <a:ext cx="319088" cy="171450"/>
            </a:xfrm>
            <a:custGeom>
              <a:avLst/>
              <a:gdLst>
                <a:gd name="T0" fmla="*/ 201 w 201"/>
                <a:gd name="T1" fmla="*/ 0 h 108"/>
                <a:gd name="T2" fmla="*/ 0 w 201"/>
                <a:gd name="T3" fmla="*/ 81 h 108"/>
                <a:gd name="T4" fmla="*/ 91 w 201"/>
                <a:gd name="T5" fmla="*/ 108 h 108"/>
                <a:gd name="T6" fmla="*/ 201 w 201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108">
                  <a:moveTo>
                    <a:pt x="201" y="0"/>
                  </a:moveTo>
                  <a:lnTo>
                    <a:pt x="0" y="81"/>
                  </a:lnTo>
                  <a:lnTo>
                    <a:pt x="91" y="108"/>
                  </a:lnTo>
                  <a:lnTo>
                    <a:pt x="2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859"/>
            <p:cNvSpPr/>
            <p:nvPr/>
          </p:nvSpPr>
          <p:spPr bwMode="auto">
            <a:xfrm>
              <a:off x="250826" y="4071938"/>
              <a:ext cx="142875" cy="90488"/>
            </a:xfrm>
            <a:custGeom>
              <a:avLst/>
              <a:gdLst>
                <a:gd name="T0" fmla="*/ 90 w 90"/>
                <a:gd name="T1" fmla="*/ 27 h 57"/>
                <a:gd name="T2" fmla="*/ 0 w 90"/>
                <a:gd name="T3" fmla="*/ 0 h 57"/>
                <a:gd name="T4" fmla="*/ 0 w 90"/>
                <a:gd name="T5" fmla="*/ 37 h 57"/>
                <a:gd name="T6" fmla="*/ 59 w 90"/>
                <a:gd name="T7" fmla="*/ 57 h 57"/>
                <a:gd name="T8" fmla="*/ 90 w 90"/>
                <a:gd name="T9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57">
                  <a:moveTo>
                    <a:pt x="90" y="27"/>
                  </a:moveTo>
                  <a:lnTo>
                    <a:pt x="0" y="0"/>
                  </a:lnTo>
                  <a:lnTo>
                    <a:pt x="0" y="37"/>
                  </a:lnTo>
                  <a:lnTo>
                    <a:pt x="59" y="57"/>
                  </a:lnTo>
                  <a:lnTo>
                    <a:pt x="9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860"/>
            <p:cNvSpPr/>
            <p:nvPr/>
          </p:nvSpPr>
          <p:spPr bwMode="auto">
            <a:xfrm>
              <a:off x="315913" y="4176713"/>
              <a:ext cx="31750" cy="50800"/>
            </a:xfrm>
            <a:custGeom>
              <a:avLst/>
              <a:gdLst>
                <a:gd name="T0" fmla="*/ 0 w 20"/>
                <a:gd name="T1" fmla="*/ 14 h 32"/>
                <a:gd name="T2" fmla="*/ 3 w 20"/>
                <a:gd name="T3" fmla="*/ 32 h 32"/>
                <a:gd name="T4" fmla="*/ 20 w 20"/>
                <a:gd name="T5" fmla="*/ 14 h 32"/>
                <a:gd name="T6" fmla="*/ 15 w 20"/>
                <a:gd name="T7" fmla="*/ 0 h 32"/>
                <a:gd name="T8" fmla="*/ 0 w 20"/>
                <a:gd name="T9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2">
                  <a:moveTo>
                    <a:pt x="0" y="14"/>
                  </a:moveTo>
                  <a:lnTo>
                    <a:pt x="3" y="32"/>
                  </a:lnTo>
                  <a:lnTo>
                    <a:pt x="20" y="14"/>
                  </a:lnTo>
                  <a:lnTo>
                    <a:pt x="15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Oval 861"/>
            <p:cNvSpPr>
              <a:spLocks noChangeArrowheads="1"/>
            </p:cNvSpPr>
            <p:nvPr/>
          </p:nvSpPr>
          <p:spPr bwMode="auto">
            <a:xfrm>
              <a:off x="7810501" y="6054726"/>
              <a:ext cx="28575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862"/>
            <p:cNvSpPr>
              <a:spLocks noEditPoints="1"/>
            </p:cNvSpPr>
            <p:nvPr/>
          </p:nvSpPr>
          <p:spPr bwMode="auto">
            <a:xfrm>
              <a:off x="7599363" y="5935663"/>
              <a:ext cx="334963" cy="333375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223 w 288"/>
                <a:gd name="T11" fmla="*/ 144 h 288"/>
                <a:gd name="T12" fmla="*/ 211 w 288"/>
                <a:gd name="T13" fmla="*/ 157 h 288"/>
                <a:gd name="T14" fmla="*/ 131 w 288"/>
                <a:gd name="T15" fmla="*/ 207 h 288"/>
                <a:gd name="T16" fmla="*/ 34 w 288"/>
                <a:gd name="T17" fmla="*/ 153 h 288"/>
                <a:gd name="T18" fmla="*/ 102 w 288"/>
                <a:gd name="T19" fmla="*/ 157 h 288"/>
                <a:gd name="T20" fmla="*/ 82 w 288"/>
                <a:gd name="T21" fmla="*/ 121 h 288"/>
                <a:gd name="T22" fmla="*/ 137 w 288"/>
                <a:gd name="T23" fmla="*/ 132 h 288"/>
                <a:gd name="T24" fmla="*/ 143 w 288"/>
                <a:gd name="T25" fmla="*/ 125 h 288"/>
                <a:gd name="T26" fmla="*/ 143 w 288"/>
                <a:gd name="T27" fmla="*/ 124 h 288"/>
                <a:gd name="T28" fmla="*/ 185 w 288"/>
                <a:gd name="T29" fmla="*/ 82 h 288"/>
                <a:gd name="T30" fmla="*/ 227 w 288"/>
                <a:gd name="T31" fmla="*/ 121 h 288"/>
                <a:gd name="T32" fmla="*/ 254 w 288"/>
                <a:gd name="T33" fmla="*/ 134 h 288"/>
                <a:gd name="T34" fmla="*/ 223 w 288"/>
                <a:gd name="T35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224"/>
                    <a:pt x="65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23" y="144"/>
                  </a:moveTo>
                  <a:cubicBezTo>
                    <a:pt x="220" y="149"/>
                    <a:pt x="216" y="154"/>
                    <a:pt x="211" y="157"/>
                  </a:cubicBezTo>
                  <a:cubicBezTo>
                    <a:pt x="205" y="174"/>
                    <a:pt x="184" y="207"/>
                    <a:pt x="131" y="207"/>
                  </a:cubicBezTo>
                  <a:cubicBezTo>
                    <a:pt x="58" y="207"/>
                    <a:pt x="34" y="153"/>
                    <a:pt x="34" y="153"/>
                  </a:cubicBezTo>
                  <a:cubicBezTo>
                    <a:pt x="34" y="153"/>
                    <a:pt x="67" y="170"/>
                    <a:pt x="102" y="157"/>
                  </a:cubicBezTo>
                  <a:cubicBezTo>
                    <a:pt x="73" y="145"/>
                    <a:pt x="67" y="107"/>
                    <a:pt x="82" y="121"/>
                  </a:cubicBezTo>
                  <a:cubicBezTo>
                    <a:pt x="93" y="132"/>
                    <a:pt x="119" y="133"/>
                    <a:pt x="137" y="132"/>
                  </a:cubicBezTo>
                  <a:cubicBezTo>
                    <a:pt x="139" y="130"/>
                    <a:pt x="141" y="128"/>
                    <a:pt x="143" y="125"/>
                  </a:cubicBezTo>
                  <a:cubicBezTo>
                    <a:pt x="143" y="125"/>
                    <a:pt x="143" y="124"/>
                    <a:pt x="143" y="124"/>
                  </a:cubicBezTo>
                  <a:cubicBezTo>
                    <a:pt x="143" y="101"/>
                    <a:pt x="162" y="82"/>
                    <a:pt x="185" y="82"/>
                  </a:cubicBezTo>
                  <a:cubicBezTo>
                    <a:pt x="208" y="82"/>
                    <a:pt x="226" y="99"/>
                    <a:pt x="227" y="121"/>
                  </a:cubicBezTo>
                  <a:cubicBezTo>
                    <a:pt x="254" y="134"/>
                    <a:pt x="254" y="134"/>
                    <a:pt x="254" y="134"/>
                  </a:cubicBezTo>
                  <a:lnTo>
                    <a:pt x="223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863"/>
            <p:cNvSpPr>
              <a:spLocks noEditPoints="1"/>
            </p:cNvSpPr>
            <p:nvPr/>
          </p:nvSpPr>
          <p:spPr bwMode="auto">
            <a:xfrm>
              <a:off x="2254251" y="5948363"/>
              <a:ext cx="333375" cy="296863"/>
            </a:xfrm>
            <a:custGeom>
              <a:avLst/>
              <a:gdLst>
                <a:gd name="T0" fmla="*/ 276 w 288"/>
                <a:gd name="T1" fmla="*/ 133 h 256"/>
                <a:gd name="T2" fmla="*/ 282 w 288"/>
                <a:gd name="T3" fmla="*/ 101 h 256"/>
                <a:gd name="T4" fmla="*/ 200 w 288"/>
                <a:gd name="T5" fmla="*/ 19 h 256"/>
                <a:gd name="T6" fmla="*/ 177 w 288"/>
                <a:gd name="T7" fmla="*/ 23 h 256"/>
                <a:gd name="T8" fmla="*/ 135 w 288"/>
                <a:gd name="T9" fmla="*/ 0 h 256"/>
                <a:gd name="T10" fmla="*/ 85 w 288"/>
                <a:gd name="T11" fmla="*/ 42 h 256"/>
                <a:gd name="T12" fmla="*/ 66 w 288"/>
                <a:gd name="T13" fmla="*/ 36 h 256"/>
                <a:gd name="T14" fmla="*/ 29 w 288"/>
                <a:gd name="T15" fmla="*/ 73 h 256"/>
                <a:gd name="T16" fmla="*/ 30 w 288"/>
                <a:gd name="T17" fmla="*/ 80 h 256"/>
                <a:gd name="T18" fmla="*/ 0 w 288"/>
                <a:gd name="T19" fmla="*/ 135 h 256"/>
                <a:gd name="T20" fmla="*/ 39 w 288"/>
                <a:gd name="T21" fmla="*/ 195 h 256"/>
                <a:gd name="T22" fmla="*/ 37 w 288"/>
                <a:gd name="T23" fmla="*/ 207 h 256"/>
                <a:gd name="T24" fmla="*/ 78 w 288"/>
                <a:gd name="T25" fmla="*/ 247 h 256"/>
                <a:gd name="T26" fmla="*/ 109 w 288"/>
                <a:gd name="T27" fmla="*/ 233 h 256"/>
                <a:gd name="T28" fmla="*/ 159 w 288"/>
                <a:gd name="T29" fmla="*/ 256 h 256"/>
                <a:gd name="T30" fmla="*/ 220 w 288"/>
                <a:gd name="T31" fmla="*/ 215 h 256"/>
                <a:gd name="T32" fmla="*/ 236 w 288"/>
                <a:gd name="T33" fmla="*/ 218 h 256"/>
                <a:gd name="T34" fmla="*/ 288 w 288"/>
                <a:gd name="T35" fmla="*/ 166 h 256"/>
                <a:gd name="T36" fmla="*/ 276 w 288"/>
                <a:gd name="T37" fmla="*/ 133 h 256"/>
                <a:gd name="T38" fmla="*/ 236 w 288"/>
                <a:gd name="T39" fmla="*/ 198 h 256"/>
                <a:gd name="T40" fmla="*/ 226 w 288"/>
                <a:gd name="T41" fmla="*/ 196 h 256"/>
                <a:gd name="T42" fmla="*/ 219 w 288"/>
                <a:gd name="T43" fmla="*/ 194 h 256"/>
                <a:gd name="T44" fmla="*/ 210 w 288"/>
                <a:gd name="T45" fmla="*/ 170 h 256"/>
                <a:gd name="T46" fmla="*/ 199 w 288"/>
                <a:gd name="T47" fmla="*/ 162 h 256"/>
                <a:gd name="T48" fmla="*/ 188 w 288"/>
                <a:gd name="T49" fmla="*/ 167 h 256"/>
                <a:gd name="T50" fmla="*/ 193 w 288"/>
                <a:gd name="T51" fmla="*/ 177 h 256"/>
                <a:gd name="T52" fmla="*/ 198 w 288"/>
                <a:gd name="T53" fmla="*/ 181 h 256"/>
                <a:gd name="T54" fmla="*/ 204 w 288"/>
                <a:gd name="T55" fmla="*/ 201 h 256"/>
                <a:gd name="T56" fmla="*/ 204 w 288"/>
                <a:gd name="T57" fmla="*/ 202 h 256"/>
                <a:gd name="T58" fmla="*/ 201 w 288"/>
                <a:gd name="T59" fmla="*/ 207 h 256"/>
                <a:gd name="T60" fmla="*/ 159 w 288"/>
                <a:gd name="T61" fmla="*/ 236 h 256"/>
                <a:gd name="T62" fmla="*/ 124 w 288"/>
                <a:gd name="T63" fmla="*/ 220 h 256"/>
                <a:gd name="T64" fmla="*/ 108 w 288"/>
                <a:gd name="T65" fmla="*/ 202 h 256"/>
                <a:gd name="T66" fmla="*/ 93 w 288"/>
                <a:gd name="T67" fmla="*/ 220 h 256"/>
                <a:gd name="T68" fmla="*/ 78 w 288"/>
                <a:gd name="T69" fmla="*/ 227 h 256"/>
                <a:gd name="T70" fmla="*/ 57 w 288"/>
                <a:gd name="T71" fmla="*/ 207 h 256"/>
                <a:gd name="T72" fmla="*/ 58 w 288"/>
                <a:gd name="T73" fmla="*/ 201 h 256"/>
                <a:gd name="T74" fmla="*/ 63 w 288"/>
                <a:gd name="T75" fmla="*/ 184 h 256"/>
                <a:gd name="T76" fmla="*/ 47 w 288"/>
                <a:gd name="T77" fmla="*/ 177 h 256"/>
                <a:gd name="T78" fmla="*/ 20 w 288"/>
                <a:gd name="T79" fmla="*/ 135 h 256"/>
                <a:gd name="T80" fmla="*/ 41 w 288"/>
                <a:gd name="T81" fmla="*/ 97 h 256"/>
                <a:gd name="T82" fmla="*/ 52 w 288"/>
                <a:gd name="T83" fmla="*/ 90 h 256"/>
                <a:gd name="T84" fmla="*/ 50 w 288"/>
                <a:gd name="T85" fmla="*/ 77 h 256"/>
                <a:gd name="T86" fmla="*/ 49 w 288"/>
                <a:gd name="T87" fmla="*/ 73 h 256"/>
                <a:gd name="T88" fmla="*/ 66 w 288"/>
                <a:gd name="T89" fmla="*/ 56 h 256"/>
                <a:gd name="T90" fmla="*/ 75 w 288"/>
                <a:gd name="T91" fmla="*/ 59 h 256"/>
                <a:gd name="T92" fmla="*/ 99 w 288"/>
                <a:gd name="T93" fmla="*/ 74 h 256"/>
                <a:gd name="T94" fmla="*/ 105 w 288"/>
                <a:gd name="T95" fmla="*/ 45 h 256"/>
                <a:gd name="T96" fmla="*/ 135 w 288"/>
                <a:gd name="T97" fmla="*/ 20 h 256"/>
                <a:gd name="T98" fmla="*/ 160 w 288"/>
                <a:gd name="T99" fmla="*/ 34 h 256"/>
                <a:gd name="T100" fmla="*/ 169 w 288"/>
                <a:gd name="T101" fmla="*/ 46 h 256"/>
                <a:gd name="T102" fmla="*/ 183 w 288"/>
                <a:gd name="T103" fmla="*/ 42 h 256"/>
                <a:gd name="T104" fmla="*/ 200 w 288"/>
                <a:gd name="T105" fmla="*/ 39 h 256"/>
                <a:gd name="T106" fmla="*/ 262 w 288"/>
                <a:gd name="T107" fmla="*/ 101 h 256"/>
                <a:gd name="T108" fmla="*/ 257 w 288"/>
                <a:gd name="T109" fmla="*/ 125 h 256"/>
                <a:gd name="T110" fmla="*/ 253 w 288"/>
                <a:gd name="T111" fmla="*/ 136 h 256"/>
                <a:gd name="T112" fmla="*/ 261 w 288"/>
                <a:gd name="T113" fmla="*/ 146 h 256"/>
                <a:gd name="T114" fmla="*/ 268 w 288"/>
                <a:gd name="T115" fmla="*/ 166 h 256"/>
                <a:gd name="T116" fmla="*/ 236 w 288"/>
                <a:gd name="T117" fmla="*/ 19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8" h="256">
                  <a:moveTo>
                    <a:pt x="276" y="133"/>
                  </a:moveTo>
                  <a:cubicBezTo>
                    <a:pt x="280" y="123"/>
                    <a:pt x="282" y="112"/>
                    <a:pt x="282" y="101"/>
                  </a:cubicBezTo>
                  <a:cubicBezTo>
                    <a:pt x="282" y="56"/>
                    <a:pt x="246" y="19"/>
                    <a:pt x="200" y="19"/>
                  </a:cubicBezTo>
                  <a:cubicBezTo>
                    <a:pt x="192" y="19"/>
                    <a:pt x="185" y="20"/>
                    <a:pt x="177" y="23"/>
                  </a:cubicBezTo>
                  <a:cubicBezTo>
                    <a:pt x="168" y="9"/>
                    <a:pt x="152" y="0"/>
                    <a:pt x="135" y="0"/>
                  </a:cubicBezTo>
                  <a:cubicBezTo>
                    <a:pt x="110" y="0"/>
                    <a:pt x="89" y="18"/>
                    <a:pt x="85" y="42"/>
                  </a:cubicBezTo>
                  <a:cubicBezTo>
                    <a:pt x="79" y="38"/>
                    <a:pt x="73" y="36"/>
                    <a:pt x="66" y="36"/>
                  </a:cubicBezTo>
                  <a:cubicBezTo>
                    <a:pt x="46" y="36"/>
                    <a:pt x="29" y="53"/>
                    <a:pt x="29" y="73"/>
                  </a:cubicBezTo>
                  <a:cubicBezTo>
                    <a:pt x="29" y="76"/>
                    <a:pt x="29" y="78"/>
                    <a:pt x="30" y="80"/>
                  </a:cubicBezTo>
                  <a:cubicBezTo>
                    <a:pt x="12" y="92"/>
                    <a:pt x="0" y="112"/>
                    <a:pt x="0" y="135"/>
                  </a:cubicBezTo>
                  <a:cubicBezTo>
                    <a:pt x="0" y="162"/>
                    <a:pt x="16" y="184"/>
                    <a:pt x="39" y="195"/>
                  </a:cubicBezTo>
                  <a:cubicBezTo>
                    <a:pt x="38" y="199"/>
                    <a:pt x="37" y="203"/>
                    <a:pt x="37" y="207"/>
                  </a:cubicBezTo>
                  <a:cubicBezTo>
                    <a:pt x="37" y="229"/>
                    <a:pt x="55" y="247"/>
                    <a:pt x="78" y="247"/>
                  </a:cubicBezTo>
                  <a:cubicBezTo>
                    <a:pt x="90" y="247"/>
                    <a:pt x="101" y="242"/>
                    <a:pt x="109" y="233"/>
                  </a:cubicBezTo>
                  <a:cubicBezTo>
                    <a:pt x="121" y="247"/>
                    <a:pt x="139" y="256"/>
                    <a:pt x="159" y="256"/>
                  </a:cubicBezTo>
                  <a:cubicBezTo>
                    <a:pt x="186" y="256"/>
                    <a:pt x="210" y="239"/>
                    <a:pt x="220" y="215"/>
                  </a:cubicBezTo>
                  <a:cubicBezTo>
                    <a:pt x="225" y="217"/>
                    <a:pt x="231" y="218"/>
                    <a:pt x="236" y="218"/>
                  </a:cubicBezTo>
                  <a:cubicBezTo>
                    <a:pt x="265" y="218"/>
                    <a:pt x="288" y="195"/>
                    <a:pt x="288" y="166"/>
                  </a:cubicBezTo>
                  <a:cubicBezTo>
                    <a:pt x="288" y="153"/>
                    <a:pt x="284" y="142"/>
                    <a:pt x="276" y="133"/>
                  </a:cubicBezTo>
                  <a:close/>
                  <a:moveTo>
                    <a:pt x="236" y="198"/>
                  </a:moveTo>
                  <a:cubicBezTo>
                    <a:pt x="233" y="198"/>
                    <a:pt x="230" y="197"/>
                    <a:pt x="226" y="196"/>
                  </a:cubicBezTo>
                  <a:cubicBezTo>
                    <a:pt x="219" y="194"/>
                    <a:pt x="219" y="194"/>
                    <a:pt x="219" y="194"/>
                  </a:cubicBezTo>
                  <a:cubicBezTo>
                    <a:pt x="218" y="183"/>
                    <a:pt x="214" y="175"/>
                    <a:pt x="210" y="170"/>
                  </a:cubicBezTo>
                  <a:cubicBezTo>
                    <a:pt x="205" y="164"/>
                    <a:pt x="200" y="162"/>
                    <a:pt x="199" y="162"/>
                  </a:cubicBezTo>
                  <a:cubicBezTo>
                    <a:pt x="194" y="160"/>
                    <a:pt x="190" y="163"/>
                    <a:pt x="188" y="167"/>
                  </a:cubicBezTo>
                  <a:cubicBezTo>
                    <a:pt x="187" y="171"/>
                    <a:pt x="189" y="175"/>
                    <a:pt x="193" y="177"/>
                  </a:cubicBezTo>
                  <a:cubicBezTo>
                    <a:pt x="194" y="177"/>
                    <a:pt x="196" y="178"/>
                    <a:pt x="198" y="181"/>
                  </a:cubicBezTo>
                  <a:cubicBezTo>
                    <a:pt x="201" y="184"/>
                    <a:pt x="203" y="190"/>
                    <a:pt x="204" y="201"/>
                  </a:cubicBezTo>
                  <a:cubicBezTo>
                    <a:pt x="204" y="201"/>
                    <a:pt x="204" y="201"/>
                    <a:pt x="204" y="202"/>
                  </a:cubicBezTo>
                  <a:cubicBezTo>
                    <a:pt x="201" y="207"/>
                    <a:pt x="201" y="207"/>
                    <a:pt x="201" y="207"/>
                  </a:cubicBezTo>
                  <a:cubicBezTo>
                    <a:pt x="194" y="225"/>
                    <a:pt x="177" y="236"/>
                    <a:pt x="159" y="236"/>
                  </a:cubicBezTo>
                  <a:cubicBezTo>
                    <a:pt x="145" y="236"/>
                    <a:pt x="132" y="230"/>
                    <a:pt x="124" y="220"/>
                  </a:cubicBezTo>
                  <a:cubicBezTo>
                    <a:pt x="108" y="202"/>
                    <a:pt x="108" y="202"/>
                    <a:pt x="108" y="202"/>
                  </a:cubicBezTo>
                  <a:cubicBezTo>
                    <a:pt x="93" y="220"/>
                    <a:pt x="93" y="220"/>
                    <a:pt x="93" y="220"/>
                  </a:cubicBezTo>
                  <a:cubicBezTo>
                    <a:pt x="89" y="225"/>
                    <a:pt x="84" y="227"/>
                    <a:pt x="78" y="227"/>
                  </a:cubicBezTo>
                  <a:cubicBezTo>
                    <a:pt x="66" y="227"/>
                    <a:pt x="57" y="218"/>
                    <a:pt x="57" y="207"/>
                  </a:cubicBezTo>
                  <a:cubicBezTo>
                    <a:pt x="57" y="205"/>
                    <a:pt x="57" y="203"/>
                    <a:pt x="58" y="201"/>
                  </a:cubicBezTo>
                  <a:cubicBezTo>
                    <a:pt x="63" y="184"/>
                    <a:pt x="63" y="184"/>
                    <a:pt x="63" y="184"/>
                  </a:cubicBezTo>
                  <a:cubicBezTo>
                    <a:pt x="47" y="177"/>
                    <a:pt x="47" y="177"/>
                    <a:pt x="47" y="177"/>
                  </a:cubicBezTo>
                  <a:cubicBezTo>
                    <a:pt x="31" y="169"/>
                    <a:pt x="20" y="153"/>
                    <a:pt x="20" y="135"/>
                  </a:cubicBezTo>
                  <a:cubicBezTo>
                    <a:pt x="20" y="120"/>
                    <a:pt x="28" y="105"/>
                    <a:pt x="41" y="97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49" y="75"/>
                    <a:pt x="49" y="74"/>
                    <a:pt x="49" y="73"/>
                  </a:cubicBezTo>
                  <a:cubicBezTo>
                    <a:pt x="49" y="64"/>
                    <a:pt x="57" y="56"/>
                    <a:pt x="66" y="56"/>
                  </a:cubicBezTo>
                  <a:cubicBezTo>
                    <a:pt x="69" y="56"/>
                    <a:pt x="72" y="57"/>
                    <a:pt x="75" y="59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105" y="45"/>
                    <a:pt x="105" y="45"/>
                    <a:pt x="105" y="45"/>
                  </a:cubicBezTo>
                  <a:cubicBezTo>
                    <a:pt x="107" y="30"/>
                    <a:pt x="120" y="20"/>
                    <a:pt x="135" y="20"/>
                  </a:cubicBezTo>
                  <a:cubicBezTo>
                    <a:pt x="145" y="20"/>
                    <a:pt x="155" y="25"/>
                    <a:pt x="160" y="34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9" y="40"/>
                    <a:pt x="195" y="39"/>
                    <a:pt x="200" y="39"/>
                  </a:cubicBezTo>
                  <a:cubicBezTo>
                    <a:pt x="235" y="39"/>
                    <a:pt x="262" y="67"/>
                    <a:pt x="262" y="101"/>
                  </a:cubicBezTo>
                  <a:cubicBezTo>
                    <a:pt x="262" y="109"/>
                    <a:pt x="261" y="117"/>
                    <a:pt x="257" y="125"/>
                  </a:cubicBezTo>
                  <a:cubicBezTo>
                    <a:pt x="253" y="136"/>
                    <a:pt x="253" y="136"/>
                    <a:pt x="253" y="136"/>
                  </a:cubicBezTo>
                  <a:cubicBezTo>
                    <a:pt x="261" y="146"/>
                    <a:pt x="261" y="146"/>
                    <a:pt x="261" y="146"/>
                  </a:cubicBezTo>
                  <a:cubicBezTo>
                    <a:pt x="264" y="150"/>
                    <a:pt x="268" y="157"/>
                    <a:pt x="268" y="166"/>
                  </a:cubicBezTo>
                  <a:cubicBezTo>
                    <a:pt x="268" y="184"/>
                    <a:pt x="254" y="198"/>
                    <a:pt x="23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864"/>
            <p:cNvSpPr/>
            <p:nvPr/>
          </p:nvSpPr>
          <p:spPr bwMode="auto">
            <a:xfrm>
              <a:off x="2414588" y="6030913"/>
              <a:ext cx="98425" cy="85725"/>
            </a:xfrm>
            <a:custGeom>
              <a:avLst/>
              <a:gdLst>
                <a:gd name="T0" fmla="*/ 76 w 85"/>
                <a:gd name="T1" fmla="*/ 58 h 74"/>
                <a:gd name="T2" fmla="*/ 66 w 85"/>
                <a:gd name="T3" fmla="*/ 58 h 74"/>
                <a:gd name="T4" fmla="*/ 23 w 85"/>
                <a:gd name="T5" fmla="*/ 39 h 74"/>
                <a:gd name="T6" fmla="*/ 16 w 85"/>
                <a:gd name="T7" fmla="*/ 12 h 74"/>
                <a:gd name="T8" fmla="*/ 16 w 85"/>
                <a:gd name="T9" fmla="*/ 9 h 74"/>
                <a:gd name="T10" fmla="*/ 9 w 85"/>
                <a:gd name="T11" fmla="*/ 1 h 74"/>
                <a:gd name="T12" fmla="*/ 0 w 85"/>
                <a:gd name="T13" fmla="*/ 8 h 74"/>
                <a:gd name="T14" fmla="*/ 0 w 85"/>
                <a:gd name="T15" fmla="*/ 8 h 74"/>
                <a:gd name="T16" fmla="*/ 0 w 85"/>
                <a:gd name="T17" fmla="*/ 12 h 74"/>
                <a:gd name="T18" fmla="*/ 10 w 85"/>
                <a:gd name="T19" fmla="*/ 48 h 74"/>
                <a:gd name="T20" fmla="*/ 65 w 85"/>
                <a:gd name="T21" fmla="*/ 74 h 74"/>
                <a:gd name="T22" fmla="*/ 66 w 85"/>
                <a:gd name="T23" fmla="*/ 74 h 74"/>
                <a:gd name="T24" fmla="*/ 78 w 85"/>
                <a:gd name="T25" fmla="*/ 74 h 74"/>
                <a:gd name="T26" fmla="*/ 85 w 85"/>
                <a:gd name="T27" fmla="*/ 65 h 74"/>
                <a:gd name="T28" fmla="*/ 76 w 85"/>
                <a:gd name="T29" fmla="*/ 5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74">
                  <a:moveTo>
                    <a:pt x="76" y="58"/>
                  </a:moveTo>
                  <a:cubicBezTo>
                    <a:pt x="73" y="58"/>
                    <a:pt x="69" y="58"/>
                    <a:pt x="66" y="58"/>
                  </a:cubicBezTo>
                  <a:cubicBezTo>
                    <a:pt x="41" y="58"/>
                    <a:pt x="30" y="49"/>
                    <a:pt x="23" y="39"/>
                  </a:cubicBezTo>
                  <a:cubicBezTo>
                    <a:pt x="17" y="29"/>
                    <a:pt x="16" y="17"/>
                    <a:pt x="16" y="12"/>
                  </a:cubicBezTo>
                  <a:cubicBezTo>
                    <a:pt x="16" y="10"/>
                    <a:pt x="16" y="9"/>
                    <a:pt x="16" y="9"/>
                  </a:cubicBezTo>
                  <a:cubicBezTo>
                    <a:pt x="16" y="5"/>
                    <a:pt x="13" y="1"/>
                    <a:pt x="9" y="1"/>
                  </a:cubicBezTo>
                  <a:cubicBezTo>
                    <a:pt x="4" y="0"/>
                    <a:pt x="1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10"/>
                    <a:pt x="0" y="12"/>
                  </a:cubicBezTo>
                  <a:cubicBezTo>
                    <a:pt x="0" y="18"/>
                    <a:pt x="1" y="33"/>
                    <a:pt x="10" y="48"/>
                  </a:cubicBezTo>
                  <a:cubicBezTo>
                    <a:pt x="19" y="62"/>
                    <a:pt x="36" y="74"/>
                    <a:pt x="65" y="74"/>
                  </a:cubicBezTo>
                  <a:cubicBezTo>
                    <a:pt x="65" y="74"/>
                    <a:pt x="66" y="74"/>
                    <a:pt x="66" y="74"/>
                  </a:cubicBezTo>
                  <a:cubicBezTo>
                    <a:pt x="70" y="74"/>
                    <a:pt x="74" y="74"/>
                    <a:pt x="78" y="74"/>
                  </a:cubicBezTo>
                  <a:cubicBezTo>
                    <a:pt x="82" y="73"/>
                    <a:pt x="85" y="69"/>
                    <a:pt x="85" y="65"/>
                  </a:cubicBezTo>
                  <a:cubicBezTo>
                    <a:pt x="85" y="60"/>
                    <a:pt x="81" y="57"/>
                    <a:pt x="76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865"/>
            <p:cNvSpPr/>
            <p:nvPr/>
          </p:nvSpPr>
          <p:spPr bwMode="auto">
            <a:xfrm>
              <a:off x="2344738" y="6059488"/>
              <a:ext cx="53975" cy="95250"/>
            </a:xfrm>
            <a:custGeom>
              <a:avLst/>
              <a:gdLst>
                <a:gd name="T0" fmla="*/ 41 w 46"/>
                <a:gd name="T1" fmla="*/ 62 h 82"/>
                <a:gd name="T2" fmla="*/ 24 w 46"/>
                <a:gd name="T3" fmla="*/ 51 h 82"/>
                <a:gd name="T4" fmla="*/ 27 w 46"/>
                <a:gd name="T5" fmla="*/ 35 h 82"/>
                <a:gd name="T6" fmla="*/ 16 w 46"/>
                <a:gd name="T7" fmla="*/ 4 h 82"/>
                <a:gd name="T8" fmla="*/ 4 w 46"/>
                <a:gd name="T9" fmla="*/ 3 h 82"/>
                <a:gd name="T10" fmla="*/ 3 w 46"/>
                <a:gd name="T11" fmla="*/ 14 h 82"/>
                <a:gd name="T12" fmla="*/ 3 w 46"/>
                <a:gd name="T13" fmla="*/ 14 h 82"/>
                <a:gd name="T14" fmla="*/ 11 w 46"/>
                <a:gd name="T15" fmla="*/ 35 h 82"/>
                <a:gd name="T16" fmla="*/ 3 w 46"/>
                <a:gd name="T17" fmla="*/ 52 h 82"/>
                <a:gd name="T18" fmla="*/ 1 w 46"/>
                <a:gd name="T19" fmla="*/ 60 h 82"/>
                <a:gd name="T20" fmla="*/ 2 w 46"/>
                <a:gd name="T21" fmla="*/ 63 h 82"/>
                <a:gd name="T22" fmla="*/ 12 w 46"/>
                <a:gd name="T23" fmla="*/ 68 h 82"/>
                <a:gd name="T24" fmla="*/ 19 w 46"/>
                <a:gd name="T25" fmla="*/ 66 h 82"/>
                <a:gd name="T26" fmla="*/ 27 w 46"/>
                <a:gd name="T27" fmla="*/ 71 h 82"/>
                <a:gd name="T28" fmla="*/ 29 w 46"/>
                <a:gd name="T29" fmla="*/ 74 h 82"/>
                <a:gd name="T30" fmla="*/ 29 w 46"/>
                <a:gd name="T31" fmla="*/ 75 h 82"/>
                <a:gd name="T32" fmla="*/ 29 w 46"/>
                <a:gd name="T33" fmla="*/ 75 h 82"/>
                <a:gd name="T34" fmla="*/ 29 w 46"/>
                <a:gd name="T35" fmla="*/ 75 h 82"/>
                <a:gd name="T36" fmla="*/ 37 w 46"/>
                <a:gd name="T37" fmla="*/ 82 h 82"/>
                <a:gd name="T38" fmla="*/ 38 w 46"/>
                <a:gd name="T39" fmla="*/ 82 h 82"/>
                <a:gd name="T40" fmla="*/ 45 w 46"/>
                <a:gd name="T41" fmla="*/ 73 h 82"/>
                <a:gd name="T42" fmla="*/ 41 w 46"/>
                <a:gd name="T43" fmla="*/ 6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82">
                  <a:moveTo>
                    <a:pt x="41" y="62"/>
                  </a:moveTo>
                  <a:cubicBezTo>
                    <a:pt x="38" y="57"/>
                    <a:pt x="32" y="52"/>
                    <a:pt x="24" y="51"/>
                  </a:cubicBezTo>
                  <a:cubicBezTo>
                    <a:pt x="26" y="45"/>
                    <a:pt x="27" y="40"/>
                    <a:pt x="27" y="35"/>
                  </a:cubicBezTo>
                  <a:cubicBezTo>
                    <a:pt x="27" y="17"/>
                    <a:pt x="16" y="5"/>
                    <a:pt x="16" y="4"/>
                  </a:cubicBezTo>
                  <a:cubicBezTo>
                    <a:pt x="13" y="1"/>
                    <a:pt x="8" y="0"/>
                    <a:pt x="4" y="3"/>
                  </a:cubicBezTo>
                  <a:cubicBezTo>
                    <a:pt x="1" y="6"/>
                    <a:pt x="0" y="11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6"/>
                    <a:pt x="11" y="26"/>
                    <a:pt x="11" y="35"/>
                  </a:cubicBezTo>
                  <a:cubicBezTo>
                    <a:pt x="11" y="41"/>
                    <a:pt x="9" y="46"/>
                    <a:pt x="3" y="52"/>
                  </a:cubicBezTo>
                  <a:cubicBezTo>
                    <a:pt x="1" y="54"/>
                    <a:pt x="1" y="58"/>
                    <a:pt x="1" y="60"/>
                  </a:cubicBezTo>
                  <a:cubicBezTo>
                    <a:pt x="1" y="61"/>
                    <a:pt x="1" y="62"/>
                    <a:pt x="2" y="63"/>
                  </a:cubicBezTo>
                  <a:cubicBezTo>
                    <a:pt x="3" y="67"/>
                    <a:pt x="8" y="69"/>
                    <a:pt x="12" y="68"/>
                  </a:cubicBezTo>
                  <a:cubicBezTo>
                    <a:pt x="15" y="67"/>
                    <a:pt x="18" y="66"/>
                    <a:pt x="19" y="66"/>
                  </a:cubicBezTo>
                  <a:cubicBezTo>
                    <a:pt x="24" y="67"/>
                    <a:pt x="26" y="68"/>
                    <a:pt x="27" y="71"/>
                  </a:cubicBezTo>
                  <a:cubicBezTo>
                    <a:pt x="28" y="72"/>
                    <a:pt x="29" y="73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0" y="79"/>
                    <a:pt x="33" y="82"/>
                    <a:pt x="37" y="82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3" y="82"/>
                    <a:pt x="46" y="78"/>
                    <a:pt x="45" y="73"/>
                  </a:cubicBezTo>
                  <a:cubicBezTo>
                    <a:pt x="45" y="73"/>
                    <a:pt x="44" y="68"/>
                    <a:pt x="4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866"/>
            <p:cNvSpPr>
              <a:spLocks noEditPoints="1"/>
            </p:cNvSpPr>
            <p:nvPr/>
          </p:nvSpPr>
          <p:spPr bwMode="auto">
            <a:xfrm>
              <a:off x="2925763" y="5935663"/>
              <a:ext cx="306388" cy="271463"/>
            </a:xfrm>
            <a:custGeom>
              <a:avLst/>
              <a:gdLst>
                <a:gd name="T0" fmla="*/ 217 w 265"/>
                <a:gd name="T1" fmla="*/ 201 h 235"/>
                <a:gd name="T2" fmla="*/ 265 w 265"/>
                <a:gd name="T3" fmla="*/ 153 h 235"/>
                <a:gd name="T4" fmla="*/ 253 w 265"/>
                <a:gd name="T5" fmla="*/ 122 h 235"/>
                <a:gd name="T6" fmla="*/ 259 w 265"/>
                <a:gd name="T7" fmla="*/ 93 h 235"/>
                <a:gd name="T8" fmla="*/ 184 w 265"/>
                <a:gd name="T9" fmla="*/ 18 h 235"/>
                <a:gd name="T10" fmla="*/ 163 w 265"/>
                <a:gd name="T11" fmla="*/ 21 h 235"/>
                <a:gd name="T12" fmla="*/ 124 w 265"/>
                <a:gd name="T13" fmla="*/ 0 h 235"/>
                <a:gd name="T14" fmla="*/ 78 w 265"/>
                <a:gd name="T15" fmla="*/ 38 h 235"/>
                <a:gd name="T16" fmla="*/ 60 w 265"/>
                <a:gd name="T17" fmla="*/ 34 h 235"/>
                <a:gd name="T18" fmla="*/ 26 w 265"/>
                <a:gd name="T19" fmla="*/ 67 h 235"/>
                <a:gd name="T20" fmla="*/ 27 w 265"/>
                <a:gd name="T21" fmla="*/ 74 h 235"/>
                <a:gd name="T22" fmla="*/ 0 w 265"/>
                <a:gd name="T23" fmla="*/ 124 h 235"/>
                <a:gd name="T24" fmla="*/ 35 w 265"/>
                <a:gd name="T25" fmla="*/ 179 h 235"/>
                <a:gd name="T26" fmla="*/ 34 w 265"/>
                <a:gd name="T27" fmla="*/ 190 h 235"/>
                <a:gd name="T28" fmla="*/ 71 w 265"/>
                <a:gd name="T29" fmla="*/ 228 h 235"/>
                <a:gd name="T30" fmla="*/ 99 w 265"/>
                <a:gd name="T31" fmla="*/ 214 h 235"/>
                <a:gd name="T32" fmla="*/ 145 w 265"/>
                <a:gd name="T33" fmla="*/ 235 h 235"/>
                <a:gd name="T34" fmla="*/ 202 w 265"/>
                <a:gd name="T35" fmla="*/ 198 h 235"/>
                <a:gd name="T36" fmla="*/ 217 w 265"/>
                <a:gd name="T37" fmla="*/ 201 h 235"/>
                <a:gd name="T38" fmla="*/ 185 w 265"/>
                <a:gd name="T39" fmla="*/ 191 h 235"/>
                <a:gd name="T40" fmla="*/ 145 w 265"/>
                <a:gd name="T41" fmla="*/ 217 h 235"/>
                <a:gd name="T42" fmla="*/ 113 w 265"/>
                <a:gd name="T43" fmla="*/ 202 h 235"/>
                <a:gd name="T44" fmla="*/ 99 w 265"/>
                <a:gd name="T45" fmla="*/ 186 h 235"/>
                <a:gd name="T46" fmla="*/ 85 w 265"/>
                <a:gd name="T47" fmla="*/ 202 h 235"/>
                <a:gd name="T48" fmla="*/ 71 w 265"/>
                <a:gd name="T49" fmla="*/ 209 h 235"/>
                <a:gd name="T50" fmla="*/ 52 w 265"/>
                <a:gd name="T51" fmla="*/ 190 h 235"/>
                <a:gd name="T52" fmla="*/ 53 w 265"/>
                <a:gd name="T53" fmla="*/ 185 h 235"/>
                <a:gd name="T54" fmla="*/ 57 w 265"/>
                <a:gd name="T55" fmla="*/ 169 h 235"/>
                <a:gd name="T56" fmla="*/ 43 w 265"/>
                <a:gd name="T57" fmla="*/ 163 h 235"/>
                <a:gd name="T58" fmla="*/ 18 w 265"/>
                <a:gd name="T59" fmla="*/ 124 h 235"/>
                <a:gd name="T60" fmla="*/ 37 w 265"/>
                <a:gd name="T61" fmla="*/ 89 h 235"/>
                <a:gd name="T62" fmla="*/ 47 w 265"/>
                <a:gd name="T63" fmla="*/ 82 h 235"/>
                <a:gd name="T64" fmla="*/ 45 w 265"/>
                <a:gd name="T65" fmla="*/ 70 h 235"/>
                <a:gd name="T66" fmla="*/ 45 w 265"/>
                <a:gd name="T67" fmla="*/ 67 h 235"/>
                <a:gd name="T68" fmla="*/ 60 w 265"/>
                <a:gd name="T69" fmla="*/ 52 h 235"/>
                <a:gd name="T70" fmla="*/ 68 w 265"/>
                <a:gd name="T71" fmla="*/ 54 h 235"/>
                <a:gd name="T72" fmla="*/ 91 w 265"/>
                <a:gd name="T73" fmla="*/ 68 h 235"/>
                <a:gd name="T74" fmla="*/ 96 w 265"/>
                <a:gd name="T75" fmla="*/ 42 h 235"/>
                <a:gd name="T76" fmla="*/ 124 w 265"/>
                <a:gd name="T77" fmla="*/ 18 h 235"/>
                <a:gd name="T78" fmla="*/ 147 w 265"/>
                <a:gd name="T79" fmla="*/ 31 h 235"/>
                <a:gd name="T80" fmla="*/ 155 w 265"/>
                <a:gd name="T81" fmla="*/ 42 h 235"/>
                <a:gd name="T82" fmla="*/ 168 w 265"/>
                <a:gd name="T83" fmla="*/ 38 h 235"/>
                <a:gd name="T84" fmla="*/ 184 w 265"/>
                <a:gd name="T85" fmla="*/ 36 h 235"/>
                <a:gd name="T86" fmla="*/ 241 w 265"/>
                <a:gd name="T87" fmla="*/ 93 h 235"/>
                <a:gd name="T88" fmla="*/ 236 w 265"/>
                <a:gd name="T89" fmla="*/ 115 h 235"/>
                <a:gd name="T90" fmla="*/ 232 w 265"/>
                <a:gd name="T91" fmla="*/ 125 h 235"/>
                <a:gd name="T92" fmla="*/ 239 w 265"/>
                <a:gd name="T93" fmla="*/ 134 h 235"/>
                <a:gd name="T94" fmla="*/ 246 w 265"/>
                <a:gd name="T95" fmla="*/ 153 h 235"/>
                <a:gd name="T96" fmla="*/ 217 w 265"/>
                <a:gd name="T97" fmla="*/ 182 h 235"/>
                <a:gd name="T98" fmla="*/ 208 w 265"/>
                <a:gd name="T99" fmla="*/ 181 h 235"/>
                <a:gd name="T100" fmla="*/ 191 w 265"/>
                <a:gd name="T101" fmla="*/ 175 h 235"/>
                <a:gd name="T102" fmla="*/ 185 w 265"/>
                <a:gd name="T103" fmla="*/ 191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65" h="235">
                  <a:moveTo>
                    <a:pt x="217" y="201"/>
                  </a:moveTo>
                  <a:cubicBezTo>
                    <a:pt x="243" y="201"/>
                    <a:pt x="265" y="179"/>
                    <a:pt x="265" y="153"/>
                  </a:cubicBezTo>
                  <a:cubicBezTo>
                    <a:pt x="265" y="141"/>
                    <a:pt x="260" y="130"/>
                    <a:pt x="253" y="122"/>
                  </a:cubicBezTo>
                  <a:cubicBezTo>
                    <a:pt x="257" y="113"/>
                    <a:pt x="259" y="103"/>
                    <a:pt x="259" y="93"/>
                  </a:cubicBezTo>
                  <a:cubicBezTo>
                    <a:pt x="259" y="51"/>
                    <a:pt x="226" y="18"/>
                    <a:pt x="184" y="18"/>
                  </a:cubicBezTo>
                  <a:cubicBezTo>
                    <a:pt x="177" y="18"/>
                    <a:pt x="169" y="19"/>
                    <a:pt x="163" y="21"/>
                  </a:cubicBezTo>
                  <a:cubicBezTo>
                    <a:pt x="154" y="8"/>
                    <a:pt x="140" y="0"/>
                    <a:pt x="124" y="0"/>
                  </a:cubicBezTo>
                  <a:cubicBezTo>
                    <a:pt x="101" y="0"/>
                    <a:pt x="81" y="16"/>
                    <a:pt x="78" y="38"/>
                  </a:cubicBezTo>
                  <a:cubicBezTo>
                    <a:pt x="73" y="35"/>
                    <a:pt x="67" y="34"/>
                    <a:pt x="60" y="34"/>
                  </a:cubicBezTo>
                  <a:cubicBezTo>
                    <a:pt x="42" y="34"/>
                    <a:pt x="26" y="49"/>
                    <a:pt x="26" y="67"/>
                  </a:cubicBezTo>
                  <a:cubicBezTo>
                    <a:pt x="26" y="70"/>
                    <a:pt x="27" y="72"/>
                    <a:pt x="27" y="74"/>
                  </a:cubicBezTo>
                  <a:cubicBezTo>
                    <a:pt x="11" y="85"/>
                    <a:pt x="0" y="103"/>
                    <a:pt x="0" y="124"/>
                  </a:cubicBezTo>
                  <a:cubicBezTo>
                    <a:pt x="0" y="149"/>
                    <a:pt x="14" y="170"/>
                    <a:pt x="35" y="179"/>
                  </a:cubicBezTo>
                  <a:cubicBezTo>
                    <a:pt x="34" y="183"/>
                    <a:pt x="34" y="186"/>
                    <a:pt x="34" y="190"/>
                  </a:cubicBezTo>
                  <a:cubicBezTo>
                    <a:pt x="34" y="211"/>
                    <a:pt x="50" y="228"/>
                    <a:pt x="71" y="228"/>
                  </a:cubicBezTo>
                  <a:cubicBezTo>
                    <a:pt x="82" y="228"/>
                    <a:pt x="93" y="222"/>
                    <a:pt x="99" y="214"/>
                  </a:cubicBezTo>
                  <a:cubicBezTo>
                    <a:pt x="111" y="227"/>
                    <a:pt x="127" y="235"/>
                    <a:pt x="145" y="235"/>
                  </a:cubicBezTo>
                  <a:cubicBezTo>
                    <a:pt x="171" y="235"/>
                    <a:pt x="192" y="220"/>
                    <a:pt x="202" y="198"/>
                  </a:cubicBezTo>
                  <a:cubicBezTo>
                    <a:pt x="207" y="200"/>
                    <a:pt x="212" y="201"/>
                    <a:pt x="217" y="201"/>
                  </a:cubicBezTo>
                  <a:close/>
                  <a:moveTo>
                    <a:pt x="185" y="191"/>
                  </a:moveTo>
                  <a:cubicBezTo>
                    <a:pt x="178" y="207"/>
                    <a:pt x="163" y="217"/>
                    <a:pt x="145" y="217"/>
                  </a:cubicBezTo>
                  <a:cubicBezTo>
                    <a:pt x="133" y="217"/>
                    <a:pt x="121" y="212"/>
                    <a:pt x="113" y="202"/>
                  </a:cubicBezTo>
                  <a:cubicBezTo>
                    <a:pt x="99" y="186"/>
                    <a:pt x="99" y="186"/>
                    <a:pt x="99" y="186"/>
                  </a:cubicBezTo>
                  <a:cubicBezTo>
                    <a:pt x="85" y="202"/>
                    <a:pt x="85" y="202"/>
                    <a:pt x="85" y="202"/>
                  </a:cubicBezTo>
                  <a:cubicBezTo>
                    <a:pt x="82" y="207"/>
                    <a:pt x="77" y="209"/>
                    <a:pt x="71" y="209"/>
                  </a:cubicBezTo>
                  <a:cubicBezTo>
                    <a:pt x="60" y="209"/>
                    <a:pt x="52" y="201"/>
                    <a:pt x="52" y="190"/>
                  </a:cubicBezTo>
                  <a:cubicBezTo>
                    <a:pt x="52" y="188"/>
                    <a:pt x="52" y="186"/>
                    <a:pt x="53" y="185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43" y="163"/>
                    <a:pt x="43" y="163"/>
                    <a:pt x="43" y="163"/>
                  </a:cubicBezTo>
                  <a:cubicBezTo>
                    <a:pt x="28" y="156"/>
                    <a:pt x="18" y="141"/>
                    <a:pt x="18" y="124"/>
                  </a:cubicBezTo>
                  <a:cubicBezTo>
                    <a:pt x="18" y="110"/>
                    <a:pt x="25" y="97"/>
                    <a:pt x="37" y="89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9"/>
                    <a:pt x="45" y="68"/>
                    <a:pt x="45" y="67"/>
                  </a:cubicBezTo>
                  <a:cubicBezTo>
                    <a:pt x="45" y="59"/>
                    <a:pt x="52" y="52"/>
                    <a:pt x="60" y="52"/>
                  </a:cubicBezTo>
                  <a:cubicBezTo>
                    <a:pt x="63" y="52"/>
                    <a:pt x="66" y="53"/>
                    <a:pt x="68" y="54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8" y="28"/>
                    <a:pt x="110" y="18"/>
                    <a:pt x="124" y="18"/>
                  </a:cubicBezTo>
                  <a:cubicBezTo>
                    <a:pt x="133" y="18"/>
                    <a:pt x="142" y="23"/>
                    <a:pt x="147" y="31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73" y="37"/>
                    <a:pt x="179" y="36"/>
                    <a:pt x="184" y="36"/>
                  </a:cubicBezTo>
                  <a:cubicBezTo>
                    <a:pt x="215" y="36"/>
                    <a:pt x="241" y="62"/>
                    <a:pt x="241" y="93"/>
                  </a:cubicBezTo>
                  <a:cubicBezTo>
                    <a:pt x="241" y="101"/>
                    <a:pt x="239" y="108"/>
                    <a:pt x="236" y="115"/>
                  </a:cubicBezTo>
                  <a:cubicBezTo>
                    <a:pt x="232" y="125"/>
                    <a:pt x="232" y="125"/>
                    <a:pt x="232" y="125"/>
                  </a:cubicBezTo>
                  <a:cubicBezTo>
                    <a:pt x="239" y="134"/>
                    <a:pt x="239" y="134"/>
                    <a:pt x="239" y="134"/>
                  </a:cubicBezTo>
                  <a:cubicBezTo>
                    <a:pt x="243" y="138"/>
                    <a:pt x="246" y="144"/>
                    <a:pt x="246" y="153"/>
                  </a:cubicBezTo>
                  <a:cubicBezTo>
                    <a:pt x="246" y="169"/>
                    <a:pt x="233" y="182"/>
                    <a:pt x="217" y="182"/>
                  </a:cubicBezTo>
                  <a:cubicBezTo>
                    <a:pt x="214" y="182"/>
                    <a:pt x="211" y="182"/>
                    <a:pt x="208" y="181"/>
                  </a:cubicBezTo>
                  <a:cubicBezTo>
                    <a:pt x="191" y="175"/>
                    <a:pt x="191" y="175"/>
                    <a:pt x="191" y="175"/>
                  </a:cubicBezTo>
                  <a:lnTo>
                    <a:pt x="185" y="1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Oval 867"/>
            <p:cNvSpPr>
              <a:spLocks noChangeArrowheads="1"/>
            </p:cNvSpPr>
            <p:nvPr/>
          </p:nvSpPr>
          <p:spPr bwMode="auto">
            <a:xfrm>
              <a:off x="2984501" y="6054726"/>
              <a:ext cx="41275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Oval 868"/>
            <p:cNvSpPr>
              <a:spLocks noChangeArrowheads="1"/>
            </p:cNvSpPr>
            <p:nvPr/>
          </p:nvSpPr>
          <p:spPr bwMode="auto">
            <a:xfrm>
              <a:off x="3055938" y="6054726"/>
              <a:ext cx="41275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Oval 869"/>
            <p:cNvSpPr>
              <a:spLocks noChangeArrowheads="1"/>
            </p:cNvSpPr>
            <p:nvPr/>
          </p:nvSpPr>
          <p:spPr bwMode="auto">
            <a:xfrm>
              <a:off x="3128963" y="6054726"/>
              <a:ext cx="39688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870"/>
            <p:cNvSpPr>
              <a:spLocks noEditPoints="1"/>
            </p:cNvSpPr>
            <p:nvPr/>
          </p:nvSpPr>
          <p:spPr bwMode="auto">
            <a:xfrm>
              <a:off x="3155951" y="6178551"/>
              <a:ext cx="65088" cy="63500"/>
            </a:xfrm>
            <a:custGeom>
              <a:avLst/>
              <a:gdLst>
                <a:gd name="T0" fmla="*/ 28 w 56"/>
                <a:gd name="T1" fmla="*/ 0 h 55"/>
                <a:gd name="T2" fmla="*/ 0 w 56"/>
                <a:gd name="T3" fmla="*/ 27 h 55"/>
                <a:gd name="T4" fmla="*/ 28 w 56"/>
                <a:gd name="T5" fmla="*/ 55 h 55"/>
                <a:gd name="T6" fmla="*/ 56 w 56"/>
                <a:gd name="T7" fmla="*/ 27 h 55"/>
                <a:gd name="T8" fmla="*/ 28 w 56"/>
                <a:gd name="T9" fmla="*/ 0 h 55"/>
                <a:gd name="T10" fmla="*/ 28 w 56"/>
                <a:gd name="T11" fmla="*/ 40 h 55"/>
                <a:gd name="T12" fmla="*/ 15 w 56"/>
                <a:gd name="T13" fmla="*/ 27 h 55"/>
                <a:gd name="T14" fmla="*/ 28 w 56"/>
                <a:gd name="T15" fmla="*/ 15 h 55"/>
                <a:gd name="T16" fmla="*/ 41 w 56"/>
                <a:gd name="T17" fmla="*/ 27 h 55"/>
                <a:gd name="T18" fmla="*/ 28 w 56"/>
                <a:gd name="T19" fmla="*/ 4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5">
                  <a:moveTo>
                    <a:pt x="28" y="0"/>
                  </a:moveTo>
                  <a:cubicBezTo>
                    <a:pt x="13" y="0"/>
                    <a:pt x="0" y="12"/>
                    <a:pt x="0" y="27"/>
                  </a:cubicBezTo>
                  <a:cubicBezTo>
                    <a:pt x="0" y="43"/>
                    <a:pt x="13" y="55"/>
                    <a:pt x="28" y="55"/>
                  </a:cubicBezTo>
                  <a:cubicBezTo>
                    <a:pt x="43" y="55"/>
                    <a:pt x="56" y="43"/>
                    <a:pt x="56" y="27"/>
                  </a:cubicBezTo>
                  <a:cubicBezTo>
                    <a:pt x="56" y="12"/>
                    <a:pt x="43" y="0"/>
                    <a:pt x="28" y="0"/>
                  </a:cubicBezTo>
                  <a:close/>
                  <a:moveTo>
                    <a:pt x="28" y="40"/>
                  </a:moveTo>
                  <a:cubicBezTo>
                    <a:pt x="21" y="40"/>
                    <a:pt x="15" y="34"/>
                    <a:pt x="15" y="27"/>
                  </a:cubicBezTo>
                  <a:cubicBezTo>
                    <a:pt x="15" y="20"/>
                    <a:pt x="21" y="15"/>
                    <a:pt x="28" y="15"/>
                  </a:cubicBezTo>
                  <a:cubicBezTo>
                    <a:pt x="35" y="15"/>
                    <a:pt x="41" y="20"/>
                    <a:pt x="41" y="27"/>
                  </a:cubicBezTo>
                  <a:cubicBezTo>
                    <a:pt x="41" y="34"/>
                    <a:pt x="35" y="4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Oval 871"/>
            <p:cNvSpPr>
              <a:spLocks noChangeArrowheads="1"/>
            </p:cNvSpPr>
            <p:nvPr/>
          </p:nvSpPr>
          <p:spPr bwMode="auto">
            <a:xfrm>
              <a:off x="3219451" y="6235701"/>
              <a:ext cx="34925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872"/>
            <p:cNvSpPr/>
            <p:nvPr/>
          </p:nvSpPr>
          <p:spPr bwMode="auto">
            <a:xfrm>
              <a:off x="3641726" y="5948363"/>
              <a:ext cx="125413" cy="320675"/>
            </a:xfrm>
            <a:custGeom>
              <a:avLst/>
              <a:gdLst>
                <a:gd name="T0" fmla="*/ 86 w 109"/>
                <a:gd name="T1" fmla="*/ 94 h 276"/>
                <a:gd name="T2" fmla="*/ 76 w 109"/>
                <a:gd name="T3" fmla="*/ 104 h 276"/>
                <a:gd name="T4" fmla="*/ 66 w 109"/>
                <a:gd name="T5" fmla="*/ 94 h 276"/>
                <a:gd name="T6" fmla="*/ 66 w 109"/>
                <a:gd name="T7" fmla="*/ 0 h 276"/>
                <a:gd name="T8" fmla="*/ 42 w 109"/>
                <a:gd name="T9" fmla="*/ 0 h 276"/>
                <a:gd name="T10" fmla="*/ 42 w 109"/>
                <a:gd name="T11" fmla="*/ 94 h 276"/>
                <a:gd name="T12" fmla="*/ 32 w 109"/>
                <a:gd name="T13" fmla="*/ 104 h 276"/>
                <a:gd name="T14" fmla="*/ 22 w 109"/>
                <a:gd name="T15" fmla="*/ 94 h 276"/>
                <a:gd name="T16" fmla="*/ 22 w 109"/>
                <a:gd name="T17" fmla="*/ 0 h 276"/>
                <a:gd name="T18" fmla="*/ 0 w 109"/>
                <a:gd name="T19" fmla="*/ 0 h 276"/>
                <a:gd name="T20" fmla="*/ 1 w 109"/>
                <a:gd name="T21" fmla="*/ 96 h 276"/>
                <a:gd name="T22" fmla="*/ 37 w 109"/>
                <a:gd name="T23" fmla="*/ 133 h 276"/>
                <a:gd name="T24" fmla="*/ 36 w 109"/>
                <a:gd name="T25" fmla="*/ 276 h 276"/>
                <a:gd name="T26" fmla="*/ 73 w 109"/>
                <a:gd name="T27" fmla="*/ 276 h 276"/>
                <a:gd name="T28" fmla="*/ 73 w 109"/>
                <a:gd name="T29" fmla="*/ 132 h 276"/>
                <a:gd name="T30" fmla="*/ 108 w 109"/>
                <a:gd name="T31" fmla="*/ 96 h 276"/>
                <a:gd name="T32" fmla="*/ 108 w 109"/>
                <a:gd name="T33" fmla="*/ 0 h 276"/>
                <a:gd name="T34" fmla="*/ 86 w 109"/>
                <a:gd name="T35" fmla="*/ 0 h 276"/>
                <a:gd name="T36" fmla="*/ 86 w 109"/>
                <a:gd name="T37" fmla="*/ 94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276">
                  <a:moveTo>
                    <a:pt x="86" y="94"/>
                  </a:moveTo>
                  <a:cubicBezTo>
                    <a:pt x="86" y="100"/>
                    <a:pt x="82" y="104"/>
                    <a:pt x="76" y="104"/>
                  </a:cubicBezTo>
                  <a:cubicBezTo>
                    <a:pt x="71" y="104"/>
                    <a:pt x="66" y="100"/>
                    <a:pt x="66" y="94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42" y="100"/>
                    <a:pt x="38" y="104"/>
                    <a:pt x="32" y="104"/>
                  </a:cubicBezTo>
                  <a:cubicBezTo>
                    <a:pt x="27" y="104"/>
                    <a:pt x="22" y="100"/>
                    <a:pt x="22" y="94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" y="96"/>
                    <a:pt x="1" y="133"/>
                    <a:pt x="37" y="133"/>
                  </a:cubicBezTo>
                  <a:cubicBezTo>
                    <a:pt x="36" y="276"/>
                    <a:pt x="36" y="276"/>
                    <a:pt x="36" y="276"/>
                  </a:cubicBezTo>
                  <a:cubicBezTo>
                    <a:pt x="73" y="276"/>
                    <a:pt x="73" y="276"/>
                    <a:pt x="73" y="276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109" y="132"/>
                    <a:pt x="108" y="96"/>
                    <a:pt x="108" y="96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6" y="0"/>
                    <a:pt x="86" y="0"/>
                    <a:pt x="86" y="0"/>
                  </a:cubicBezTo>
                  <a:lnTo>
                    <a:pt x="86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873"/>
            <p:cNvSpPr/>
            <p:nvPr/>
          </p:nvSpPr>
          <p:spPr bwMode="auto">
            <a:xfrm>
              <a:off x="3810001" y="5935663"/>
              <a:ext cx="65088" cy="333375"/>
            </a:xfrm>
            <a:custGeom>
              <a:avLst/>
              <a:gdLst>
                <a:gd name="T0" fmla="*/ 0 w 55"/>
                <a:gd name="T1" fmla="*/ 92 h 288"/>
                <a:gd name="T2" fmla="*/ 19 w 55"/>
                <a:gd name="T3" fmla="*/ 180 h 288"/>
                <a:gd name="T4" fmla="*/ 19 w 55"/>
                <a:gd name="T5" fmla="*/ 288 h 288"/>
                <a:gd name="T6" fmla="*/ 55 w 55"/>
                <a:gd name="T7" fmla="*/ 288 h 288"/>
                <a:gd name="T8" fmla="*/ 55 w 55"/>
                <a:gd name="T9" fmla="*/ 0 h 288"/>
                <a:gd name="T10" fmla="*/ 0 w 55"/>
                <a:gd name="T11" fmla="*/ 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288">
                  <a:moveTo>
                    <a:pt x="0" y="92"/>
                  </a:moveTo>
                  <a:cubicBezTo>
                    <a:pt x="0" y="144"/>
                    <a:pt x="19" y="180"/>
                    <a:pt x="19" y="180"/>
                  </a:cubicBezTo>
                  <a:cubicBezTo>
                    <a:pt x="19" y="288"/>
                    <a:pt x="19" y="288"/>
                    <a:pt x="19" y="288"/>
                  </a:cubicBezTo>
                  <a:cubicBezTo>
                    <a:pt x="55" y="288"/>
                    <a:pt x="55" y="288"/>
                    <a:pt x="55" y="288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0" y="0"/>
                    <a:pt x="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874"/>
            <p:cNvSpPr>
              <a:spLocks noEditPoints="1"/>
            </p:cNvSpPr>
            <p:nvPr/>
          </p:nvSpPr>
          <p:spPr bwMode="auto">
            <a:xfrm>
              <a:off x="4476751" y="5935663"/>
              <a:ext cx="95250" cy="333375"/>
            </a:xfrm>
            <a:custGeom>
              <a:avLst/>
              <a:gdLst>
                <a:gd name="T0" fmla="*/ 0 w 60"/>
                <a:gd name="T1" fmla="*/ 0 h 210"/>
                <a:gd name="T2" fmla="*/ 0 w 60"/>
                <a:gd name="T3" fmla="*/ 210 h 210"/>
                <a:gd name="T4" fmla="*/ 60 w 60"/>
                <a:gd name="T5" fmla="*/ 210 h 210"/>
                <a:gd name="T6" fmla="*/ 60 w 60"/>
                <a:gd name="T7" fmla="*/ 0 h 210"/>
                <a:gd name="T8" fmla="*/ 0 w 60"/>
                <a:gd name="T9" fmla="*/ 0 h 210"/>
                <a:gd name="T10" fmla="*/ 43 w 60"/>
                <a:gd name="T11" fmla="*/ 157 h 210"/>
                <a:gd name="T12" fmla="*/ 17 w 60"/>
                <a:gd name="T13" fmla="*/ 157 h 210"/>
                <a:gd name="T14" fmla="*/ 17 w 60"/>
                <a:gd name="T15" fmla="*/ 131 h 210"/>
                <a:gd name="T16" fmla="*/ 43 w 60"/>
                <a:gd name="T17" fmla="*/ 131 h 210"/>
                <a:gd name="T18" fmla="*/ 43 w 60"/>
                <a:gd name="T19" fmla="*/ 157 h 210"/>
                <a:gd name="T20" fmla="*/ 43 w 60"/>
                <a:gd name="T21" fmla="*/ 105 h 210"/>
                <a:gd name="T22" fmla="*/ 17 w 60"/>
                <a:gd name="T23" fmla="*/ 105 h 210"/>
                <a:gd name="T24" fmla="*/ 17 w 60"/>
                <a:gd name="T25" fmla="*/ 78 h 210"/>
                <a:gd name="T26" fmla="*/ 43 w 60"/>
                <a:gd name="T27" fmla="*/ 78 h 210"/>
                <a:gd name="T28" fmla="*/ 43 w 60"/>
                <a:gd name="T29" fmla="*/ 105 h 210"/>
                <a:gd name="T30" fmla="*/ 43 w 60"/>
                <a:gd name="T31" fmla="*/ 52 h 210"/>
                <a:gd name="T32" fmla="*/ 17 w 60"/>
                <a:gd name="T33" fmla="*/ 52 h 210"/>
                <a:gd name="T34" fmla="*/ 17 w 60"/>
                <a:gd name="T35" fmla="*/ 26 h 210"/>
                <a:gd name="T36" fmla="*/ 43 w 60"/>
                <a:gd name="T37" fmla="*/ 26 h 210"/>
                <a:gd name="T38" fmla="*/ 43 w 60"/>
                <a:gd name="T39" fmla="*/ 5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210">
                  <a:moveTo>
                    <a:pt x="0" y="0"/>
                  </a:moveTo>
                  <a:lnTo>
                    <a:pt x="0" y="210"/>
                  </a:lnTo>
                  <a:lnTo>
                    <a:pt x="60" y="210"/>
                  </a:lnTo>
                  <a:lnTo>
                    <a:pt x="60" y="0"/>
                  </a:lnTo>
                  <a:lnTo>
                    <a:pt x="0" y="0"/>
                  </a:lnTo>
                  <a:close/>
                  <a:moveTo>
                    <a:pt x="43" y="157"/>
                  </a:moveTo>
                  <a:lnTo>
                    <a:pt x="17" y="157"/>
                  </a:lnTo>
                  <a:lnTo>
                    <a:pt x="17" y="131"/>
                  </a:lnTo>
                  <a:lnTo>
                    <a:pt x="43" y="131"/>
                  </a:lnTo>
                  <a:lnTo>
                    <a:pt x="43" y="157"/>
                  </a:lnTo>
                  <a:close/>
                  <a:moveTo>
                    <a:pt x="43" y="105"/>
                  </a:moveTo>
                  <a:lnTo>
                    <a:pt x="17" y="105"/>
                  </a:lnTo>
                  <a:lnTo>
                    <a:pt x="17" y="78"/>
                  </a:lnTo>
                  <a:lnTo>
                    <a:pt x="43" y="78"/>
                  </a:lnTo>
                  <a:lnTo>
                    <a:pt x="43" y="105"/>
                  </a:lnTo>
                  <a:close/>
                  <a:moveTo>
                    <a:pt x="43" y="52"/>
                  </a:moveTo>
                  <a:lnTo>
                    <a:pt x="17" y="52"/>
                  </a:lnTo>
                  <a:lnTo>
                    <a:pt x="17" y="26"/>
                  </a:lnTo>
                  <a:lnTo>
                    <a:pt x="43" y="26"/>
                  </a:lnTo>
                  <a:lnTo>
                    <a:pt x="43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875"/>
            <p:cNvSpPr>
              <a:spLocks noEditPoints="1"/>
            </p:cNvSpPr>
            <p:nvPr/>
          </p:nvSpPr>
          <p:spPr bwMode="auto">
            <a:xfrm>
              <a:off x="4279901" y="5981701"/>
              <a:ext cx="166688" cy="287338"/>
            </a:xfrm>
            <a:custGeom>
              <a:avLst/>
              <a:gdLst>
                <a:gd name="T0" fmla="*/ 87 w 105"/>
                <a:gd name="T1" fmla="*/ 9 h 181"/>
                <a:gd name="T2" fmla="*/ 49 w 105"/>
                <a:gd name="T3" fmla="*/ 9 h 181"/>
                <a:gd name="T4" fmla="*/ 49 w 105"/>
                <a:gd name="T5" fmla="*/ 23 h 181"/>
                <a:gd name="T6" fmla="*/ 24 w 105"/>
                <a:gd name="T7" fmla="*/ 23 h 181"/>
                <a:gd name="T8" fmla="*/ 24 w 105"/>
                <a:gd name="T9" fmla="*/ 0 h 181"/>
                <a:gd name="T10" fmla="*/ 16 w 105"/>
                <a:gd name="T11" fmla="*/ 0 h 181"/>
                <a:gd name="T12" fmla="*/ 16 w 105"/>
                <a:gd name="T13" fmla="*/ 23 h 181"/>
                <a:gd name="T14" fmla="*/ 0 w 105"/>
                <a:gd name="T15" fmla="*/ 23 h 181"/>
                <a:gd name="T16" fmla="*/ 0 w 105"/>
                <a:gd name="T17" fmla="*/ 181 h 181"/>
                <a:gd name="T18" fmla="*/ 105 w 105"/>
                <a:gd name="T19" fmla="*/ 181 h 181"/>
                <a:gd name="T20" fmla="*/ 105 w 105"/>
                <a:gd name="T21" fmla="*/ 23 h 181"/>
                <a:gd name="T22" fmla="*/ 87 w 105"/>
                <a:gd name="T23" fmla="*/ 23 h 181"/>
                <a:gd name="T24" fmla="*/ 87 w 105"/>
                <a:gd name="T25" fmla="*/ 9 h 181"/>
                <a:gd name="T26" fmla="*/ 43 w 105"/>
                <a:gd name="T27" fmla="*/ 128 h 181"/>
                <a:gd name="T28" fmla="*/ 16 w 105"/>
                <a:gd name="T29" fmla="*/ 128 h 181"/>
                <a:gd name="T30" fmla="*/ 16 w 105"/>
                <a:gd name="T31" fmla="*/ 102 h 181"/>
                <a:gd name="T32" fmla="*/ 43 w 105"/>
                <a:gd name="T33" fmla="*/ 102 h 181"/>
                <a:gd name="T34" fmla="*/ 43 w 105"/>
                <a:gd name="T35" fmla="*/ 128 h 181"/>
                <a:gd name="T36" fmla="*/ 43 w 105"/>
                <a:gd name="T37" fmla="*/ 76 h 181"/>
                <a:gd name="T38" fmla="*/ 16 w 105"/>
                <a:gd name="T39" fmla="*/ 76 h 181"/>
                <a:gd name="T40" fmla="*/ 16 w 105"/>
                <a:gd name="T41" fmla="*/ 49 h 181"/>
                <a:gd name="T42" fmla="*/ 43 w 105"/>
                <a:gd name="T43" fmla="*/ 49 h 181"/>
                <a:gd name="T44" fmla="*/ 43 w 105"/>
                <a:gd name="T45" fmla="*/ 76 h 181"/>
                <a:gd name="T46" fmla="*/ 87 w 105"/>
                <a:gd name="T47" fmla="*/ 128 h 181"/>
                <a:gd name="T48" fmla="*/ 61 w 105"/>
                <a:gd name="T49" fmla="*/ 128 h 181"/>
                <a:gd name="T50" fmla="*/ 61 w 105"/>
                <a:gd name="T51" fmla="*/ 102 h 181"/>
                <a:gd name="T52" fmla="*/ 87 w 105"/>
                <a:gd name="T53" fmla="*/ 102 h 181"/>
                <a:gd name="T54" fmla="*/ 87 w 105"/>
                <a:gd name="T55" fmla="*/ 128 h 181"/>
                <a:gd name="T56" fmla="*/ 87 w 105"/>
                <a:gd name="T57" fmla="*/ 76 h 181"/>
                <a:gd name="T58" fmla="*/ 61 w 105"/>
                <a:gd name="T59" fmla="*/ 76 h 181"/>
                <a:gd name="T60" fmla="*/ 61 w 105"/>
                <a:gd name="T61" fmla="*/ 49 h 181"/>
                <a:gd name="T62" fmla="*/ 87 w 105"/>
                <a:gd name="T63" fmla="*/ 49 h 181"/>
                <a:gd name="T64" fmla="*/ 87 w 105"/>
                <a:gd name="T65" fmla="*/ 7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" h="181">
                  <a:moveTo>
                    <a:pt x="87" y="9"/>
                  </a:moveTo>
                  <a:lnTo>
                    <a:pt x="49" y="9"/>
                  </a:lnTo>
                  <a:lnTo>
                    <a:pt x="49" y="23"/>
                  </a:lnTo>
                  <a:lnTo>
                    <a:pt x="24" y="23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0" y="23"/>
                  </a:lnTo>
                  <a:lnTo>
                    <a:pt x="0" y="181"/>
                  </a:lnTo>
                  <a:lnTo>
                    <a:pt x="105" y="181"/>
                  </a:lnTo>
                  <a:lnTo>
                    <a:pt x="105" y="23"/>
                  </a:lnTo>
                  <a:lnTo>
                    <a:pt x="87" y="23"/>
                  </a:lnTo>
                  <a:lnTo>
                    <a:pt x="87" y="9"/>
                  </a:lnTo>
                  <a:close/>
                  <a:moveTo>
                    <a:pt x="43" y="128"/>
                  </a:moveTo>
                  <a:lnTo>
                    <a:pt x="16" y="128"/>
                  </a:lnTo>
                  <a:lnTo>
                    <a:pt x="16" y="102"/>
                  </a:lnTo>
                  <a:lnTo>
                    <a:pt x="43" y="102"/>
                  </a:lnTo>
                  <a:lnTo>
                    <a:pt x="43" y="128"/>
                  </a:lnTo>
                  <a:close/>
                  <a:moveTo>
                    <a:pt x="43" y="76"/>
                  </a:moveTo>
                  <a:lnTo>
                    <a:pt x="16" y="76"/>
                  </a:lnTo>
                  <a:lnTo>
                    <a:pt x="16" y="49"/>
                  </a:lnTo>
                  <a:lnTo>
                    <a:pt x="43" y="49"/>
                  </a:lnTo>
                  <a:lnTo>
                    <a:pt x="43" y="76"/>
                  </a:lnTo>
                  <a:close/>
                  <a:moveTo>
                    <a:pt x="87" y="128"/>
                  </a:moveTo>
                  <a:lnTo>
                    <a:pt x="61" y="128"/>
                  </a:lnTo>
                  <a:lnTo>
                    <a:pt x="61" y="102"/>
                  </a:lnTo>
                  <a:lnTo>
                    <a:pt x="87" y="102"/>
                  </a:lnTo>
                  <a:lnTo>
                    <a:pt x="87" y="128"/>
                  </a:lnTo>
                  <a:close/>
                  <a:moveTo>
                    <a:pt x="87" y="76"/>
                  </a:moveTo>
                  <a:lnTo>
                    <a:pt x="61" y="76"/>
                  </a:lnTo>
                  <a:lnTo>
                    <a:pt x="61" y="49"/>
                  </a:lnTo>
                  <a:lnTo>
                    <a:pt x="87" y="49"/>
                  </a:lnTo>
                  <a:lnTo>
                    <a:pt x="87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876"/>
            <p:cNvSpPr>
              <a:spLocks noEditPoints="1"/>
            </p:cNvSpPr>
            <p:nvPr/>
          </p:nvSpPr>
          <p:spPr bwMode="auto">
            <a:xfrm>
              <a:off x="4926013" y="6003926"/>
              <a:ext cx="334963" cy="195263"/>
            </a:xfrm>
            <a:custGeom>
              <a:avLst/>
              <a:gdLst>
                <a:gd name="T0" fmla="*/ 278 w 288"/>
                <a:gd name="T1" fmla="*/ 87 h 168"/>
                <a:gd name="T2" fmla="*/ 278 w 288"/>
                <a:gd name="T3" fmla="*/ 87 h 168"/>
                <a:gd name="T4" fmla="*/ 199 w 288"/>
                <a:gd name="T5" fmla="*/ 0 h 168"/>
                <a:gd name="T6" fmla="*/ 161 w 288"/>
                <a:gd name="T7" fmla="*/ 22 h 168"/>
                <a:gd name="T8" fmla="*/ 170 w 288"/>
                <a:gd name="T9" fmla="*/ 37 h 168"/>
                <a:gd name="T10" fmla="*/ 195 w 288"/>
                <a:gd name="T11" fmla="*/ 23 h 168"/>
                <a:gd name="T12" fmla="*/ 240 w 288"/>
                <a:gd name="T13" fmla="*/ 72 h 168"/>
                <a:gd name="T14" fmla="*/ 222 w 288"/>
                <a:gd name="T15" fmla="*/ 71 h 168"/>
                <a:gd name="T16" fmla="*/ 161 w 288"/>
                <a:gd name="T17" fmla="*/ 109 h 168"/>
                <a:gd name="T18" fmla="*/ 128 w 288"/>
                <a:gd name="T19" fmla="*/ 109 h 168"/>
                <a:gd name="T20" fmla="*/ 62 w 288"/>
                <a:gd name="T21" fmla="*/ 71 h 168"/>
                <a:gd name="T22" fmla="*/ 48 w 288"/>
                <a:gd name="T23" fmla="*/ 72 h 168"/>
                <a:gd name="T24" fmla="*/ 92 w 288"/>
                <a:gd name="T25" fmla="*/ 23 h 168"/>
                <a:gd name="T26" fmla="*/ 117 w 288"/>
                <a:gd name="T27" fmla="*/ 37 h 168"/>
                <a:gd name="T28" fmla="*/ 126 w 288"/>
                <a:gd name="T29" fmla="*/ 22 h 168"/>
                <a:gd name="T30" fmla="*/ 88 w 288"/>
                <a:gd name="T31" fmla="*/ 0 h 168"/>
                <a:gd name="T32" fmla="*/ 11 w 288"/>
                <a:gd name="T33" fmla="*/ 85 h 168"/>
                <a:gd name="T34" fmla="*/ 11 w 288"/>
                <a:gd name="T35" fmla="*/ 86 h 168"/>
                <a:gd name="T36" fmla="*/ 9 w 288"/>
                <a:gd name="T37" fmla="*/ 87 h 168"/>
                <a:gd name="T38" fmla="*/ 9 w 288"/>
                <a:gd name="T39" fmla="*/ 87 h 168"/>
                <a:gd name="T40" fmla="*/ 0 w 288"/>
                <a:gd name="T41" fmla="*/ 117 h 168"/>
                <a:gd name="T42" fmla="*/ 62 w 288"/>
                <a:gd name="T43" fmla="*/ 168 h 168"/>
                <a:gd name="T44" fmla="*/ 128 w 288"/>
                <a:gd name="T45" fmla="*/ 127 h 168"/>
                <a:gd name="T46" fmla="*/ 161 w 288"/>
                <a:gd name="T47" fmla="*/ 127 h 168"/>
                <a:gd name="T48" fmla="*/ 222 w 288"/>
                <a:gd name="T49" fmla="*/ 168 h 168"/>
                <a:gd name="T50" fmla="*/ 288 w 288"/>
                <a:gd name="T51" fmla="*/ 117 h 168"/>
                <a:gd name="T52" fmla="*/ 278 w 288"/>
                <a:gd name="T53" fmla="*/ 87 h 168"/>
                <a:gd name="T54" fmla="*/ 62 w 288"/>
                <a:gd name="T55" fmla="*/ 149 h 168"/>
                <a:gd name="T56" fmla="*/ 19 w 288"/>
                <a:gd name="T57" fmla="*/ 117 h 168"/>
                <a:gd name="T58" fmla="*/ 24 w 288"/>
                <a:gd name="T59" fmla="*/ 99 h 168"/>
                <a:gd name="T60" fmla="*/ 24 w 288"/>
                <a:gd name="T61" fmla="*/ 98 h 168"/>
                <a:gd name="T62" fmla="*/ 62 w 288"/>
                <a:gd name="T63" fmla="*/ 90 h 168"/>
                <a:gd name="T64" fmla="*/ 110 w 288"/>
                <a:gd name="T65" fmla="*/ 117 h 168"/>
                <a:gd name="T66" fmla="*/ 62 w 288"/>
                <a:gd name="T67" fmla="*/ 149 h 168"/>
                <a:gd name="T68" fmla="*/ 222 w 288"/>
                <a:gd name="T69" fmla="*/ 149 h 168"/>
                <a:gd name="T70" fmla="*/ 178 w 288"/>
                <a:gd name="T71" fmla="*/ 117 h 168"/>
                <a:gd name="T72" fmla="*/ 222 w 288"/>
                <a:gd name="T73" fmla="*/ 90 h 168"/>
                <a:gd name="T74" fmla="*/ 270 w 288"/>
                <a:gd name="T75" fmla="*/ 117 h 168"/>
                <a:gd name="T76" fmla="*/ 222 w 288"/>
                <a:gd name="T77" fmla="*/ 14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8" h="168">
                  <a:moveTo>
                    <a:pt x="278" y="87"/>
                  </a:moveTo>
                  <a:cubicBezTo>
                    <a:pt x="278" y="87"/>
                    <a:pt x="278" y="87"/>
                    <a:pt x="278" y="87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61" y="22"/>
                    <a:pt x="161" y="22"/>
                    <a:pt x="161" y="22"/>
                  </a:cubicBezTo>
                  <a:cubicBezTo>
                    <a:pt x="170" y="37"/>
                    <a:pt x="170" y="37"/>
                    <a:pt x="170" y="37"/>
                  </a:cubicBezTo>
                  <a:cubicBezTo>
                    <a:pt x="195" y="23"/>
                    <a:pt x="195" y="23"/>
                    <a:pt x="195" y="23"/>
                  </a:cubicBezTo>
                  <a:cubicBezTo>
                    <a:pt x="240" y="72"/>
                    <a:pt x="240" y="72"/>
                    <a:pt x="240" y="72"/>
                  </a:cubicBezTo>
                  <a:cubicBezTo>
                    <a:pt x="234" y="72"/>
                    <a:pt x="228" y="71"/>
                    <a:pt x="222" y="71"/>
                  </a:cubicBezTo>
                  <a:cubicBezTo>
                    <a:pt x="190" y="71"/>
                    <a:pt x="164" y="76"/>
                    <a:pt x="161" y="109"/>
                  </a:cubicBezTo>
                  <a:cubicBezTo>
                    <a:pt x="128" y="109"/>
                    <a:pt x="128" y="109"/>
                    <a:pt x="128" y="109"/>
                  </a:cubicBezTo>
                  <a:cubicBezTo>
                    <a:pt x="124" y="76"/>
                    <a:pt x="94" y="71"/>
                    <a:pt x="62" y="71"/>
                  </a:cubicBezTo>
                  <a:cubicBezTo>
                    <a:pt x="57" y="71"/>
                    <a:pt x="52" y="72"/>
                    <a:pt x="48" y="72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11" y="85"/>
                    <a:pt x="11" y="86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4" y="94"/>
                    <a:pt x="0" y="103"/>
                    <a:pt x="0" y="117"/>
                  </a:cubicBezTo>
                  <a:cubicBezTo>
                    <a:pt x="0" y="158"/>
                    <a:pt x="28" y="168"/>
                    <a:pt x="62" y="168"/>
                  </a:cubicBezTo>
                  <a:cubicBezTo>
                    <a:pt x="93" y="168"/>
                    <a:pt x="123" y="160"/>
                    <a:pt x="128" y="127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5" y="159"/>
                    <a:pt x="191" y="168"/>
                    <a:pt x="222" y="168"/>
                  </a:cubicBezTo>
                  <a:cubicBezTo>
                    <a:pt x="256" y="168"/>
                    <a:pt x="288" y="158"/>
                    <a:pt x="288" y="117"/>
                  </a:cubicBezTo>
                  <a:cubicBezTo>
                    <a:pt x="288" y="103"/>
                    <a:pt x="284" y="94"/>
                    <a:pt x="278" y="87"/>
                  </a:cubicBezTo>
                  <a:close/>
                  <a:moveTo>
                    <a:pt x="62" y="149"/>
                  </a:moveTo>
                  <a:cubicBezTo>
                    <a:pt x="26" y="149"/>
                    <a:pt x="19" y="138"/>
                    <a:pt x="19" y="117"/>
                  </a:cubicBezTo>
                  <a:cubicBezTo>
                    <a:pt x="19" y="109"/>
                    <a:pt x="19" y="103"/>
                    <a:pt x="24" y="99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9" y="93"/>
                    <a:pt x="40" y="90"/>
                    <a:pt x="62" y="90"/>
                  </a:cubicBezTo>
                  <a:cubicBezTo>
                    <a:pt x="107" y="90"/>
                    <a:pt x="110" y="102"/>
                    <a:pt x="110" y="117"/>
                  </a:cubicBezTo>
                  <a:cubicBezTo>
                    <a:pt x="110" y="133"/>
                    <a:pt x="107" y="149"/>
                    <a:pt x="62" y="149"/>
                  </a:cubicBezTo>
                  <a:close/>
                  <a:moveTo>
                    <a:pt x="222" y="149"/>
                  </a:moveTo>
                  <a:cubicBezTo>
                    <a:pt x="185" y="149"/>
                    <a:pt x="178" y="138"/>
                    <a:pt x="178" y="117"/>
                  </a:cubicBezTo>
                  <a:cubicBezTo>
                    <a:pt x="178" y="99"/>
                    <a:pt x="183" y="90"/>
                    <a:pt x="222" y="90"/>
                  </a:cubicBezTo>
                  <a:cubicBezTo>
                    <a:pt x="266" y="90"/>
                    <a:pt x="270" y="102"/>
                    <a:pt x="270" y="117"/>
                  </a:cubicBezTo>
                  <a:cubicBezTo>
                    <a:pt x="270" y="133"/>
                    <a:pt x="266" y="149"/>
                    <a:pt x="222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877"/>
            <p:cNvSpPr>
              <a:spLocks noEditPoints="1"/>
            </p:cNvSpPr>
            <p:nvPr/>
          </p:nvSpPr>
          <p:spPr bwMode="auto">
            <a:xfrm>
              <a:off x="9605963" y="5332413"/>
              <a:ext cx="331788" cy="201613"/>
            </a:xfrm>
            <a:custGeom>
              <a:avLst/>
              <a:gdLst>
                <a:gd name="T0" fmla="*/ 267 w 287"/>
                <a:gd name="T1" fmla="*/ 0 h 174"/>
                <a:gd name="T2" fmla="*/ 20 w 287"/>
                <a:gd name="T3" fmla="*/ 0 h 174"/>
                <a:gd name="T4" fmla="*/ 0 w 287"/>
                <a:gd name="T5" fmla="*/ 26 h 174"/>
                <a:gd name="T6" fmla="*/ 0 w 287"/>
                <a:gd name="T7" fmla="*/ 148 h 174"/>
                <a:gd name="T8" fmla="*/ 20 w 287"/>
                <a:gd name="T9" fmla="*/ 174 h 174"/>
                <a:gd name="T10" fmla="*/ 267 w 287"/>
                <a:gd name="T11" fmla="*/ 174 h 174"/>
                <a:gd name="T12" fmla="*/ 287 w 287"/>
                <a:gd name="T13" fmla="*/ 148 h 174"/>
                <a:gd name="T14" fmla="*/ 287 w 287"/>
                <a:gd name="T15" fmla="*/ 26 h 174"/>
                <a:gd name="T16" fmla="*/ 267 w 287"/>
                <a:gd name="T17" fmla="*/ 0 h 174"/>
                <a:gd name="T18" fmla="*/ 258 w 287"/>
                <a:gd name="T19" fmla="*/ 135 h 174"/>
                <a:gd name="T20" fmla="*/ 240 w 287"/>
                <a:gd name="T21" fmla="*/ 154 h 174"/>
                <a:gd name="T22" fmla="*/ 47 w 287"/>
                <a:gd name="T23" fmla="*/ 154 h 174"/>
                <a:gd name="T24" fmla="*/ 28 w 287"/>
                <a:gd name="T25" fmla="*/ 135 h 174"/>
                <a:gd name="T26" fmla="*/ 28 w 287"/>
                <a:gd name="T27" fmla="*/ 39 h 174"/>
                <a:gd name="T28" fmla="*/ 46 w 287"/>
                <a:gd name="T29" fmla="*/ 21 h 174"/>
                <a:gd name="T30" fmla="*/ 240 w 287"/>
                <a:gd name="T31" fmla="*/ 21 h 174"/>
                <a:gd name="T32" fmla="*/ 258 w 287"/>
                <a:gd name="T33" fmla="*/ 39 h 174"/>
                <a:gd name="T34" fmla="*/ 258 w 287"/>
                <a:gd name="T35" fmla="*/ 13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7" h="174">
                  <a:moveTo>
                    <a:pt x="26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9" y="26"/>
                    <a:pt x="0" y="26"/>
                    <a:pt x="0" y="2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20" y="148"/>
                    <a:pt x="20" y="174"/>
                  </a:cubicBezTo>
                  <a:cubicBezTo>
                    <a:pt x="267" y="174"/>
                    <a:pt x="267" y="174"/>
                    <a:pt x="267" y="174"/>
                  </a:cubicBezTo>
                  <a:cubicBezTo>
                    <a:pt x="267" y="148"/>
                    <a:pt x="287" y="148"/>
                    <a:pt x="287" y="148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6"/>
                    <a:pt x="268" y="26"/>
                    <a:pt x="267" y="0"/>
                  </a:cubicBezTo>
                  <a:close/>
                  <a:moveTo>
                    <a:pt x="258" y="135"/>
                  </a:moveTo>
                  <a:cubicBezTo>
                    <a:pt x="258" y="135"/>
                    <a:pt x="244" y="140"/>
                    <a:pt x="240" y="154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42" y="140"/>
                    <a:pt x="28" y="135"/>
                    <a:pt x="28" y="135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41" y="34"/>
                    <a:pt x="46" y="21"/>
                  </a:cubicBezTo>
                  <a:cubicBezTo>
                    <a:pt x="240" y="21"/>
                    <a:pt x="240" y="21"/>
                    <a:pt x="240" y="21"/>
                  </a:cubicBezTo>
                  <a:cubicBezTo>
                    <a:pt x="245" y="33"/>
                    <a:pt x="258" y="39"/>
                    <a:pt x="258" y="39"/>
                  </a:cubicBezTo>
                  <a:lnTo>
                    <a:pt x="258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878"/>
            <p:cNvSpPr/>
            <p:nvPr/>
          </p:nvSpPr>
          <p:spPr bwMode="auto">
            <a:xfrm>
              <a:off x="9693276" y="5429251"/>
              <a:ext cx="4763" cy="7938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1 h 5"/>
                <a:gd name="T4" fmla="*/ 0 w 3"/>
                <a:gd name="T5" fmla="*/ 5 h 5"/>
                <a:gd name="T6" fmla="*/ 3 w 3"/>
                <a:gd name="T7" fmla="*/ 5 h 5"/>
                <a:gd name="T8" fmla="*/ 2 w 3"/>
                <a:gd name="T9" fmla="*/ 1 h 5"/>
                <a:gd name="T10" fmla="*/ 2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1"/>
                  </a:lnTo>
                  <a:lnTo>
                    <a:pt x="0" y="5"/>
                  </a:lnTo>
                  <a:lnTo>
                    <a:pt x="3" y="5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879"/>
            <p:cNvSpPr/>
            <p:nvPr/>
          </p:nvSpPr>
          <p:spPr bwMode="auto">
            <a:xfrm>
              <a:off x="9729788" y="5421313"/>
              <a:ext cx="12700" cy="23813"/>
            </a:xfrm>
            <a:custGeom>
              <a:avLst/>
              <a:gdLst>
                <a:gd name="T0" fmla="*/ 11 w 11"/>
                <a:gd name="T1" fmla="*/ 15 h 21"/>
                <a:gd name="T2" fmla="*/ 11 w 11"/>
                <a:gd name="T3" fmla="*/ 11 h 21"/>
                <a:gd name="T4" fmla="*/ 11 w 11"/>
                <a:gd name="T5" fmla="*/ 7 h 21"/>
                <a:gd name="T6" fmla="*/ 9 w 11"/>
                <a:gd name="T7" fmla="*/ 4 h 21"/>
                <a:gd name="T8" fmla="*/ 7 w 11"/>
                <a:gd name="T9" fmla="*/ 1 h 21"/>
                <a:gd name="T10" fmla="*/ 3 w 11"/>
                <a:gd name="T11" fmla="*/ 0 h 21"/>
                <a:gd name="T12" fmla="*/ 1 w 11"/>
                <a:gd name="T13" fmla="*/ 1 h 21"/>
                <a:gd name="T14" fmla="*/ 0 w 11"/>
                <a:gd name="T15" fmla="*/ 1 h 21"/>
                <a:gd name="T16" fmla="*/ 0 w 11"/>
                <a:gd name="T17" fmla="*/ 21 h 21"/>
                <a:gd name="T18" fmla="*/ 1 w 11"/>
                <a:gd name="T19" fmla="*/ 21 h 21"/>
                <a:gd name="T20" fmla="*/ 1 w 11"/>
                <a:gd name="T21" fmla="*/ 21 h 21"/>
                <a:gd name="T22" fmla="*/ 2 w 11"/>
                <a:gd name="T23" fmla="*/ 21 h 21"/>
                <a:gd name="T24" fmla="*/ 3 w 11"/>
                <a:gd name="T25" fmla="*/ 21 h 21"/>
                <a:gd name="T26" fmla="*/ 7 w 11"/>
                <a:gd name="T27" fmla="*/ 20 h 21"/>
                <a:gd name="T28" fmla="*/ 9 w 11"/>
                <a:gd name="T29" fmla="*/ 18 h 21"/>
                <a:gd name="T30" fmla="*/ 11 w 11"/>
                <a:gd name="T3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21">
                  <a:moveTo>
                    <a:pt x="11" y="15"/>
                  </a:moveTo>
                  <a:cubicBezTo>
                    <a:pt x="11" y="13"/>
                    <a:pt x="11" y="12"/>
                    <a:pt x="11" y="11"/>
                  </a:cubicBezTo>
                  <a:cubicBezTo>
                    <a:pt x="11" y="9"/>
                    <a:pt x="11" y="8"/>
                    <a:pt x="11" y="7"/>
                  </a:cubicBezTo>
                  <a:cubicBezTo>
                    <a:pt x="10" y="6"/>
                    <a:pt x="10" y="5"/>
                    <a:pt x="9" y="4"/>
                  </a:cubicBezTo>
                  <a:cubicBezTo>
                    <a:pt x="9" y="3"/>
                    <a:pt x="8" y="2"/>
                    <a:pt x="7" y="1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4" y="21"/>
                    <a:pt x="6" y="21"/>
                    <a:pt x="7" y="20"/>
                  </a:cubicBezTo>
                  <a:cubicBezTo>
                    <a:pt x="8" y="20"/>
                    <a:pt x="9" y="19"/>
                    <a:pt x="9" y="18"/>
                  </a:cubicBezTo>
                  <a:cubicBezTo>
                    <a:pt x="10" y="17"/>
                    <a:pt x="10" y="16"/>
                    <a:pt x="1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880"/>
            <p:cNvSpPr>
              <a:spLocks noEditPoints="1"/>
            </p:cNvSpPr>
            <p:nvPr/>
          </p:nvSpPr>
          <p:spPr bwMode="auto">
            <a:xfrm>
              <a:off x="9656763" y="5375276"/>
              <a:ext cx="228600" cy="117475"/>
            </a:xfrm>
            <a:custGeom>
              <a:avLst/>
              <a:gdLst>
                <a:gd name="T0" fmla="*/ 13 w 198"/>
                <a:gd name="T1" fmla="*/ 0 h 101"/>
                <a:gd name="T2" fmla="*/ 0 w 198"/>
                <a:gd name="T3" fmla="*/ 87 h 101"/>
                <a:gd name="T4" fmla="*/ 184 w 198"/>
                <a:gd name="T5" fmla="*/ 101 h 101"/>
                <a:gd name="T6" fmla="*/ 198 w 198"/>
                <a:gd name="T7" fmla="*/ 13 h 101"/>
                <a:gd name="T8" fmla="*/ 49 w 198"/>
                <a:gd name="T9" fmla="*/ 68 h 101"/>
                <a:gd name="T10" fmla="*/ 41 w 198"/>
                <a:gd name="T11" fmla="*/ 68 h 101"/>
                <a:gd name="T12" fmla="*/ 39 w 198"/>
                <a:gd name="T13" fmla="*/ 60 h 101"/>
                <a:gd name="T14" fmla="*/ 27 w 198"/>
                <a:gd name="T15" fmla="*/ 67 h 101"/>
                <a:gd name="T16" fmla="*/ 26 w 198"/>
                <a:gd name="T17" fmla="*/ 68 h 101"/>
                <a:gd name="T18" fmla="*/ 18 w 198"/>
                <a:gd name="T19" fmla="*/ 68 h 101"/>
                <a:gd name="T20" fmla="*/ 31 w 198"/>
                <a:gd name="T21" fmla="*/ 33 h 101"/>
                <a:gd name="T22" fmla="*/ 32 w 198"/>
                <a:gd name="T23" fmla="*/ 32 h 101"/>
                <a:gd name="T24" fmla="*/ 38 w 198"/>
                <a:gd name="T25" fmla="*/ 32 h 101"/>
                <a:gd name="T26" fmla="*/ 50 w 198"/>
                <a:gd name="T27" fmla="*/ 66 h 101"/>
                <a:gd name="T28" fmla="*/ 49 w 198"/>
                <a:gd name="T29" fmla="*/ 68 h 101"/>
                <a:gd name="T30" fmla="*/ 80 w 198"/>
                <a:gd name="T31" fmla="*/ 62 h 101"/>
                <a:gd name="T32" fmla="*/ 66 w 198"/>
                <a:gd name="T33" fmla="*/ 68 h 101"/>
                <a:gd name="T34" fmla="*/ 61 w 198"/>
                <a:gd name="T35" fmla="*/ 68 h 101"/>
                <a:gd name="T36" fmla="*/ 56 w 198"/>
                <a:gd name="T37" fmla="*/ 68 h 101"/>
                <a:gd name="T38" fmla="*/ 56 w 198"/>
                <a:gd name="T39" fmla="*/ 67 h 101"/>
                <a:gd name="T40" fmla="*/ 56 w 198"/>
                <a:gd name="T41" fmla="*/ 32 h 101"/>
                <a:gd name="T42" fmla="*/ 59 w 198"/>
                <a:gd name="T43" fmla="*/ 32 h 101"/>
                <a:gd name="T44" fmla="*/ 64 w 198"/>
                <a:gd name="T45" fmla="*/ 32 h 101"/>
                <a:gd name="T46" fmla="*/ 74 w 198"/>
                <a:gd name="T47" fmla="*/ 33 h 101"/>
                <a:gd name="T48" fmla="*/ 83 w 198"/>
                <a:gd name="T49" fmla="*/ 42 h 101"/>
                <a:gd name="T50" fmla="*/ 83 w 198"/>
                <a:gd name="T51" fmla="*/ 56 h 101"/>
                <a:gd name="T52" fmla="*/ 126 w 198"/>
                <a:gd name="T53" fmla="*/ 67 h 101"/>
                <a:gd name="T54" fmla="*/ 125 w 198"/>
                <a:gd name="T55" fmla="*/ 68 h 101"/>
                <a:gd name="T56" fmla="*/ 118 w 198"/>
                <a:gd name="T57" fmla="*/ 68 h 101"/>
                <a:gd name="T58" fmla="*/ 118 w 198"/>
                <a:gd name="T59" fmla="*/ 49 h 101"/>
                <a:gd name="T60" fmla="*/ 111 w 198"/>
                <a:gd name="T61" fmla="*/ 61 h 101"/>
                <a:gd name="T62" fmla="*/ 110 w 198"/>
                <a:gd name="T63" fmla="*/ 61 h 101"/>
                <a:gd name="T64" fmla="*/ 107 w 198"/>
                <a:gd name="T65" fmla="*/ 61 h 101"/>
                <a:gd name="T66" fmla="*/ 100 w 198"/>
                <a:gd name="T67" fmla="*/ 49 h 101"/>
                <a:gd name="T68" fmla="*/ 100 w 198"/>
                <a:gd name="T69" fmla="*/ 67 h 101"/>
                <a:gd name="T70" fmla="*/ 99 w 198"/>
                <a:gd name="T71" fmla="*/ 68 h 101"/>
                <a:gd name="T72" fmla="*/ 91 w 198"/>
                <a:gd name="T73" fmla="*/ 68 h 101"/>
                <a:gd name="T74" fmla="*/ 91 w 198"/>
                <a:gd name="T75" fmla="*/ 33 h 101"/>
                <a:gd name="T76" fmla="*/ 92 w 198"/>
                <a:gd name="T77" fmla="*/ 32 h 101"/>
                <a:gd name="T78" fmla="*/ 99 w 198"/>
                <a:gd name="T79" fmla="*/ 32 h 101"/>
                <a:gd name="T80" fmla="*/ 108 w 198"/>
                <a:gd name="T81" fmla="*/ 48 h 101"/>
                <a:gd name="T82" fmla="*/ 110 w 198"/>
                <a:gd name="T83" fmla="*/ 48 h 101"/>
                <a:gd name="T84" fmla="*/ 119 w 198"/>
                <a:gd name="T85" fmla="*/ 32 h 101"/>
                <a:gd name="T86" fmla="*/ 125 w 198"/>
                <a:gd name="T87" fmla="*/ 32 h 101"/>
                <a:gd name="T88" fmla="*/ 126 w 198"/>
                <a:gd name="T89" fmla="*/ 33 h 101"/>
                <a:gd name="T90" fmla="*/ 144 w 198"/>
                <a:gd name="T91" fmla="*/ 67 h 101"/>
                <a:gd name="T92" fmla="*/ 143 w 198"/>
                <a:gd name="T93" fmla="*/ 68 h 101"/>
                <a:gd name="T94" fmla="*/ 135 w 198"/>
                <a:gd name="T95" fmla="*/ 68 h 101"/>
                <a:gd name="T96" fmla="*/ 135 w 198"/>
                <a:gd name="T97" fmla="*/ 33 h 101"/>
                <a:gd name="T98" fmla="*/ 136 w 198"/>
                <a:gd name="T99" fmla="*/ 32 h 101"/>
                <a:gd name="T100" fmla="*/ 144 w 198"/>
                <a:gd name="T101" fmla="*/ 32 h 101"/>
                <a:gd name="T102" fmla="*/ 179 w 198"/>
                <a:gd name="T103" fmla="*/ 33 h 101"/>
                <a:gd name="T104" fmla="*/ 179 w 198"/>
                <a:gd name="T105" fmla="*/ 40 h 101"/>
                <a:gd name="T106" fmla="*/ 169 w 198"/>
                <a:gd name="T107" fmla="*/ 40 h 101"/>
                <a:gd name="T108" fmla="*/ 169 w 198"/>
                <a:gd name="T109" fmla="*/ 68 h 101"/>
                <a:gd name="T110" fmla="*/ 162 w 198"/>
                <a:gd name="T111" fmla="*/ 68 h 101"/>
                <a:gd name="T112" fmla="*/ 161 w 198"/>
                <a:gd name="T113" fmla="*/ 67 h 101"/>
                <a:gd name="T114" fmla="*/ 152 w 198"/>
                <a:gd name="T115" fmla="*/ 40 h 101"/>
                <a:gd name="T116" fmla="*/ 151 w 198"/>
                <a:gd name="T117" fmla="*/ 39 h 101"/>
                <a:gd name="T118" fmla="*/ 151 w 198"/>
                <a:gd name="T119" fmla="*/ 32 h 101"/>
                <a:gd name="T120" fmla="*/ 178 w 198"/>
                <a:gd name="T121" fmla="*/ 32 h 101"/>
                <a:gd name="T122" fmla="*/ 179 w 198"/>
                <a:gd name="T123" fmla="*/ 3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8" h="101">
                  <a:moveTo>
                    <a:pt x="185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" y="6"/>
                    <a:pt x="4" y="10"/>
                    <a:pt x="0" y="13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4" y="90"/>
                    <a:pt x="10" y="94"/>
                    <a:pt x="14" y="101"/>
                  </a:cubicBezTo>
                  <a:cubicBezTo>
                    <a:pt x="184" y="101"/>
                    <a:pt x="184" y="101"/>
                    <a:pt x="184" y="101"/>
                  </a:cubicBezTo>
                  <a:cubicBezTo>
                    <a:pt x="189" y="94"/>
                    <a:pt x="194" y="90"/>
                    <a:pt x="198" y="87"/>
                  </a:cubicBezTo>
                  <a:cubicBezTo>
                    <a:pt x="198" y="13"/>
                    <a:pt x="198" y="13"/>
                    <a:pt x="198" y="13"/>
                  </a:cubicBezTo>
                  <a:cubicBezTo>
                    <a:pt x="194" y="10"/>
                    <a:pt x="189" y="6"/>
                    <a:pt x="185" y="0"/>
                  </a:cubicBezTo>
                  <a:close/>
                  <a:moveTo>
                    <a:pt x="49" y="68"/>
                  </a:moveTo>
                  <a:cubicBezTo>
                    <a:pt x="42" y="68"/>
                    <a:pt x="42" y="68"/>
                    <a:pt x="42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0" y="68"/>
                    <a:pt x="50" y="68"/>
                    <a:pt x="50" y="68"/>
                  </a:cubicBezTo>
                  <a:lnTo>
                    <a:pt x="49" y="68"/>
                  </a:lnTo>
                  <a:close/>
                  <a:moveTo>
                    <a:pt x="83" y="56"/>
                  </a:moveTo>
                  <a:cubicBezTo>
                    <a:pt x="82" y="59"/>
                    <a:pt x="81" y="61"/>
                    <a:pt x="80" y="62"/>
                  </a:cubicBezTo>
                  <a:cubicBezTo>
                    <a:pt x="79" y="64"/>
                    <a:pt x="77" y="66"/>
                    <a:pt x="74" y="67"/>
                  </a:cubicBezTo>
                  <a:cubicBezTo>
                    <a:pt x="72" y="68"/>
                    <a:pt x="69" y="68"/>
                    <a:pt x="66" y="68"/>
                  </a:cubicBezTo>
                  <a:cubicBezTo>
                    <a:pt x="65" y="68"/>
                    <a:pt x="65" y="68"/>
                    <a:pt x="64" y="68"/>
                  </a:cubicBezTo>
                  <a:cubicBezTo>
                    <a:pt x="63" y="68"/>
                    <a:pt x="62" y="68"/>
                    <a:pt x="61" y="6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7" y="68"/>
                    <a:pt x="56" y="68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8" y="32"/>
                    <a:pt x="59" y="32"/>
                  </a:cubicBezTo>
                  <a:cubicBezTo>
                    <a:pt x="60" y="32"/>
                    <a:pt x="61" y="32"/>
                    <a:pt x="61" y="32"/>
                  </a:cubicBezTo>
                  <a:cubicBezTo>
                    <a:pt x="62" y="32"/>
                    <a:pt x="63" y="32"/>
                    <a:pt x="64" y="32"/>
                  </a:cubicBezTo>
                  <a:cubicBezTo>
                    <a:pt x="65" y="32"/>
                    <a:pt x="66" y="32"/>
                    <a:pt x="66" y="32"/>
                  </a:cubicBezTo>
                  <a:cubicBezTo>
                    <a:pt x="69" y="32"/>
                    <a:pt x="72" y="32"/>
                    <a:pt x="74" y="33"/>
                  </a:cubicBezTo>
                  <a:cubicBezTo>
                    <a:pt x="77" y="34"/>
                    <a:pt x="78" y="35"/>
                    <a:pt x="80" y="37"/>
                  </a:cubicBezTo>
                  <a:cubicBezTo>
                    <a:pt x="81" y="38"/>
                    <a:pt x="82" y="40"/>
                    <a:pt x="83" y="42"/>
                  </a:cubicBezTo>
                  <a:cubicBezTo>
                    <a:pt x="84" y="45"/>
                    <a:pt x="84" y="47"/>
                    <a:pt x="84" y="50"/>
                  </a:cubicBezTo>
                  <a:cubicBezTo>
                    <a:pt x="84" y="52"/>
                    <a:pt x="84" y="54"/>
                    <a:pt x="83" y="56"/>
                  </a:cubicBezTo>
                  <a:close/>
                  <a:moveTo>
                    <a:pt x="126" y="33"/>
                  </a:moveTo>
                  <a:cubicBezTo>
                    <a:pt x="126" y="67"/>
                    <a:pt x="126" y="67"/>
                    <a:pt x="126" y="67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19" y="68"/>
                    <a:pt x="119" y="68"/>
                    <a:pt x="119" y="68"/>
                  </a:cubicBezTo>
                  <a:cubicBezTo>
                    <a:pt x="118" y="68"/>
                    <a:pt x="118" y="68"/>
                    <a:pt x="118" y="68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10" y="61"/>
                    <a:pt x="110" y="61"/>
                    <a:pt x="110" y="61"/>
                  </a:cubicBezTo>
                  <a:cubicBezTo>
                    <a:pt x="110" y="61"/>
                    <a:pt x="110" y="61"/>
                    <a:pt x="110" y="61"/>
                  </a:cubicBezTo>
                  <a:cubicBezTo>
                    <a:pt x="108" y="61"/>
                    <a:pt x="108" y="61"/>
                    <a:pt x="108" y="61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0" y="49"/>
                    <a:pt x="100" y="49"/>
                    <a:pt x="100" y="49"/>
                  </a:cubicBezTo>
                  <a:cubicBezTo>
                    <a:pt x="100" y="49"/>
                    <a:pt x="100" y="49"/>
                    <a:pt x="100" y="49"/>
                  </a:cubicBezTo>
                  <a:cubicBezTo>
                    <a:pt x="100" y="67"/>
                    <a:pt x="100" y="67"/>
                    <a:pt x="100" y="67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0" y="48"/>
                    <a:pt x="110" y="48"/>
                    <a:pt x="110" y="48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19" y="32"/>
                    <a:pt x="119" y="32"/>
                    <a:pt x="119" y="32"/>
                  </a:cubicBezTo>
                  <a:cubicBezTo>
                    <a:pt x="119" y="32"/>
                    <a:pt x="119" y="32"/>
                    <a:pt x="119" y="32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6" y="32"/>
                    <a:pt x="126" y="32"/>
                    <a:pt x="126" y="32"/>
                  </a:cubicBezTo>
                  <a:lnTo>
                    <a:pt x="126" y="33"/>
                  </a:lnTo>
                  <a:close/>
                  <a:moveTo>
                    <a:pt x="144" y="33"/>
                  </a:moveTo>
                  <a:cubicBezTo>
                    <a:pt x="144" y="67"/>
                    <a:pt x="144" y="67"/>
                    <a:pt x="144" y="67"/>
                  </a:cubicBezTo>
                  <a:cubicBezTo>
                    <a:pt x="144" y="68"/>
                    <a:pt x="144" y="68"/>
                    <a:pt x="144" y="68"/>
                  </a:cubicBezTo>
                  <a:cubicBezTo>
                    <a:pt x="143" y="68"/>
                    <a:pt x="143" y="68"/>
                    <a:pt x="143" y="68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35" y="68"/>
                    <a:pt x="135" y="68"/>
                    <a:pt x="135" y="68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4" y="32"/>
                    <a:pt x="144" y="32"/>
                    <a:pt x="144" y="32"/>
                  </a:cubicBezTo>
                  <a:lnTo>
                    <a:pt x="144" y="33"/>
                  </a:lnTo>
                  <a:close/>
                  <a:moveTo>
                    <a:pt x="179" y="33"/>
                  </a:moveTo>
                  <a:cubicBezTo>
                    <a:pt x="179" y="39"/>
                    <a:pt x="179" y="39"/>
                    <a:pt x="179" y="39"/>
                  </a:cubicBezTo>
                  <a:cubicBezTo>
                    <a:pt x="179" y="40"/>
                    <a:pt x="179" y="40"/>
                    <a:pt x="179" y="40"/>
                  </a:cubicBezTo>
                  <a:cubicBezTo>
                    <a:pt x="178" y="40"/>
                    <a:pt x="178" y="40"/>
                    <a:pt x="178" y="40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9" y="67"/>
                    <a:pt x="169" y="67"/>
                    <a:pt x="169" y="67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62" y="68"/>
                    <a:pt x="162" y="68"/>
                    <a:pt x="162" y="68"/>
                  </a:cubicBezTo>
                  <a:cubicBezTo>
                    <a:pt x="161" y="68"/>
                    <a:pt x="161" y="68"/>
                    <a:pt x="161" y="68"/>
                  </a:cubicBezTo>
                  <a:cubicBezTo>
                    <a:pt x="161" y="67"/>
                    <a:pt x="161" y="67"/>
                    <a:pt x="161" y="67"/>
                  </a:cubicBezTo>
                  <a:cubicBezTo>
                    <a:pt x="161" y="40"/>
                    <a:pt x="161" y="40"/>
                    <a:pt x="161" y="40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1" y="39"/>
                    <a:pt x="151" y="39"/>
                    <a:pt x="151" y="39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1" y="32"/>
                    <a:pt x="151" y="32"/>
                    <a:pt x="151" y="32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78" y="32"/>
                    <a:pt x="178" y="32"/>
                    <a:pt x="178" y="32"/>
                  </a:cubicBezTo>
                  <a:cubicBezTo>
                    <a:pt x="179" y="32"/>
                    <a:pt x="179" y="32"/>
                    <a:pt x="179" y="32"/>
                  </a:cubicBezTo>
                  <a:lnTo>
                    <a:pt x="17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881"/>
            <p:cNvSpPr/>
            <p:nvPr/>
          </p:nvSpPr>
          <p:spPr bwMode="auto">
            <a:xfrm>
              <a:off x="5637213" y="5991226"/>
              <a:ext cx="249238" cy="98425"/>
            </a:xfrm>
            <a:custGeom>
              <a:avLst/>
              <a:gdLst>
                <a:gd name="T0" fmla="*/ 20 w 216"/>
                <a:gd name="T1" fmla="*/ 72 h 84"/>
                <a:gd name="T2" fmla="*/ 20 w 216"/>
                <a:gd name="T3" fmla="*/ 84 h 84"/>
                <a:gd name="T4" fmla="*/ 196 w 216"/>
                <a:gd name="T5" fmla="*/ 84 h 84"/>
                <a:gd name="T6" fmla="*/ 196 w 216"/>
                <a:gd name="T7" fmla="*/ 72 h 84"/>
                <a:gd name="T8" fmla="*/ 216 w 216"/>
                <a:gd name="T9" fmla="*/ 40 h 84"/>
                <a:gd name="T10" fmla="*/ 184 w 216"/>
                <a:gd name="T11" fmla="*/ 27 h 84"/>
                <a:gd name="T12" fmla="*/ 177 w 216"/>
                <a:gd name="T13" fmla="*/ 27 h 84"/>
                <a:gd name="T14" fmla="*/ 108 w 216"/>
                <a:gd name="T15" fmla="*/ 0 h 84"/>
                <a:gd name="T16" fmla="*/ 39 w 216"/>
                <a:gd name="T17" fmla="*/ 27 h 84"/>
                <a:gd name="T18" fmla="*/ 32 w 216"/>
                <a:gd name="T19" fmla="*/ 27 h 84"/>
                <a:gd name="T20" fmla="*/ 0 w 216"/>
                <a:gd name="T21" fmla="*/ 40 h 84"/>
                <a:gd name="T22" fmla="*/ 20 w 216"/>
                <a:gd name="T23" fmla="*/ 7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6" h="84">
                  <a:moveTo>
                    <a:pt x="20" y="72"/>
                  </a:moveTo>
                  <a:cubicBezTo>
                    <a:pt x="20" y="84"/>
                    <a:pt x="20" y="84"/>
                    <a:pt x="20" y="84"/>
                  </a:cubicBezTo>
                  <a:cubicBezTo>
                    <a:pt x="196" y="84"/>
                    <a:pt x="196" y="84"/>
                    <a:pt x="196" y="84"/>
                  </a:cubicBezTo>
                  <a:cubicBezTo>
                    <a:pt x="196" y="72"/>
                    <a:pt x="196" y="72"/>
                    <a:pt x="196" y="72"/>
                  </a:cubicBezTo>
                  <a:cubicBezTo>
                    <a:pt x="196" y="58"/>
                    <a:pt x="204" y="46"/>
                    <a:pt x="216" y="40"/>
                  </a:cubicBezTo>
                  <a:cubicBezTo>
                    <a:pt x="209" y="32"/>
                    <a:pt x="197" y="27"/>
                    <a:pt x="184" y="27"/>
                  </a:cubicBezTo>
                  <a:cubicBezTo>
                    <a:pt x="181" y="27"/>
                    <a:pt x="179" y="27"/>
                    <a:pt x="177" y="27"/>
                  </a:cubicBezTo>
                  <a:cubicBezTo>
                    <a:pt x="167" y="12"/>
                    <a:pt x="134" y="0"/>
                    <a:pt x="108" y="0"/>
                  </a:cubicBezTo>
                  <a:cubicBezTo>
                    <a:pt x="82" y="0"/>
                    <a:pt x="48" y="12"/>
                    <a:pt x="39" y="27"/>
                  </a:cubicBezTo>
                  <a:cubicBezTo>
                    <a:pt x="37" y="27"/>
                    <a:pt x="34" y="27"/>
                    <a:pt x="32" y="27"/>
                  </a:cubicBezTo>
                  <a:cubicBezTo>
                    <a:pt x="18" y="27"/>
                    <a:pt x="6" y="32"/>
                    <a:pt x="0" y="40"/>
                  </a:cubicBezTo>
                  <a:cubicBezTo>
                    <a:pt x="12" y="46"/>
                    <a:pt x="20" y="58"/>
                    <a:pt x="2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Rectangle 882"/>
            <p:cNvSpPr>
              <a:spLocks noChangeArrowheads="1"/>
            </p:cNvSpPr>
            <p:nvPr/>
          </p:nvSpPr>
          <p:spPr bwMode="auto">
            <a:xfrm>
              <a:off x="5659438" y="6107113"/>
              <a:ext cx="2047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Rectangle 883"/>
            <p:cNvSpPr>
              <a:spLocks noChangeArrowheads="1"/>
            </p:cNvSpPr>
            <p:nvPr/>
          </p:nvSpPr>
          <p:spPr bwMode="auto">
            <a:xfrm>
              <a:off x="5659438" y="6151563"/>
              <a:ext cx="204788" cy="42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884"/>
            <p:cNvSpPr/>
            <p:nvPr/>
          </p:nvSpPr>
          <p:spPr bwMode="auto">
            <a:xfrm>
              <a:off x="5881688" y="6051551"/>
              <a:ext cx="47625" cy="158750"/>
            </a:xfrm>
            <a:custGeom>
              <a:avLst/>
              <a:gdLst>
                <a:gd name="T0" fmla="*/ 35 w 41"/>
                <a:gd name="T1" fmla="*/ 98 h 137"/>
                <a:gd name="T2" fmla="*/ 30 w 41"/>
                <a:gd name="T3" fmla="*/ 39 h 137"/>
                <a:gd name="T4" fmla="*/ 41 w 41"/>
                <a:gd name="T5" fmla="*/ 20 h 137"/>
                <a:gd name="T6" fmla="*/ 20 w 41"/>
                <a:gd name="T7" fmla="*/ 0 h 137"/>
                <a:gd name="T8" fmla="*/ 0 w 41"/>
                <a:gd name="T9" fmla="*/ 20 h 137"/>
                <a:gd name="T10" fmla="*/ 0 w 41"/>
                <a:gd name="T11" fmla="*/ 137 h 137"/>
                <a:gd name="T12" fmla="*/ 24 w 41"/>
                <a:gd name="T13" fmla="*/ 137 h 137"/>
                <a:gd name="T14" fmla="*/ 35 w 41"/>
                <a:gd name="T15" fmla="*/ 9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37">
                  <a:moveTo>
                    <a:pt x="35" y="98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37" y="35"/>
                    <a:pt x="41" y="28"/>
                    <a:pt x="41" y="20"/>
                  </a:cubicBezTo>
                  <a:cubicBezTo>
                    <a:pt x="41" y="9"/>
                    <a:pt x="32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4" y="137"/>
                    <a:pt x="24" y="137"/>
                    <a:pt x="24" y="137"/>
                  </a:cubicBezTo>
                  <a:cubicBezTo>
                    <a:pt x="30" y="133"/>
                    <a:pt x="22" y="109"/>
                    <a:pt x="35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885"/>
            <p:cNvSpPr/>
            <p:nvPr/>
          </p:nvSpPr>
          <p:spPr bwMode="auto">
            <a:xfrm>
              <a:off x="5594351" y="6051551"/>
              <a:ext cx="47625" cy="158750"/>
            </a:xfrm>
            <a:custGeom>
              <a:avLst/>
              <a:gdLst>
                <a:gd name="T0" fmla="*/ 41 w 41"/>
                <a:gd name="T1" fmla="*/ 20 h 137"/>
                <a:gd name="T2" fmla="*/ 20 w 41"/>
                <a:gd name="T3" fmla="*/ 0 h 137"/>
                <a:gd name="T4" fmla="*/ 0 w 41"/>
                <a:gd name="T5" fmla="*/ 20 h 137"/>
                <a:gd name="T6" fmla="*/ 10 w 41"/>
                <a:gd name="T7" fmla="*/ 39 h 137"/>
                <a:gd name="T8" fmla="*/ 5 w 41"/>
                <a:gd name="T9" fmla="*/ 98 h 137"/>
                <a:gd name="T10" fmla="*/ 17 w 41"/>
                <a:gd name="T11" fmla="*/ 137 h 137"/>
                <a:gd name="T12" fmla="*/ 41 w 41"/>
                <a:gd name="T13" fmla="*/ 137 h 137"/>
                <a:gd name="T14" fmla="*/ 41 w 41"/>
                <a:gd name="T15" fmla="*/ 2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137">
                  <a:moveTo>
                    <a:pt x="41" y="20"/>
                  </a:moveTo>
                  <a:cubicBezTo>
                    <a:pt x="41" y="9"/>
                    <a:pt x="32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8"/>
                    <a:pt x="4" y="35"/>
                    <a:pt x="10" y="39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19" y="109"/>
                    <a:pt x="11" y="133"/>
                    <a:pt x="17" y="137"/>
                  </a:cubicBezTo>
                  <a:cubicBezTo>
                    <a:pt x="41" y="137"/>
                    <a:pt x="41" y="137"/>
                    <a:pt x="41" y="137"/>
                  </a:cubicBezTo>
                  <a:lnTo>
                    <a:pt x="4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886"/>
            <p:cNvSpPr>
              <a:spLocks noEditPoints="1"/>
            </p:cNvSpPr>
            <p:nvPr/>
          </p:nvSpPr>
          <p:spPr bwMode="auto">
            <a:xfrm>
              <a:off x="7615238" y="3930651"/>
              <a:ext cx="307975" cy="333375"/>
            </a:xfrm>
            <a:custGeom>
              <a:avLst/>
              <a:gdLst>
                <a:gd name="T0" fmla="*/ 266 w 266"/>
                <a:gd name="T1" fmla="*/ 64 h 288"/>
                <a:gd name="T2" fmla="*/ 261 w 266"/>
                <a:gd name="T3" fmla="*/ 22 h 288"/>
                <a:gd name="T4" fmla="*/ 234 w 266"/>
                <a:gd name="T5" fmla="*/ 0 h 288"/>
                <a:gd name="T6" fmla="*/ 31 w 266"/>
                <a:gd name="T7" fmla="*/ 0 h 288"/>
                <a:gd name="T8" fmla="*/ 4 w 266"/>
                <a:gd name="T9" fmla="*/ 22 h 288"/>
                <a:gd name="T10" fmla="*/ 0 w 266"/>
                <a:gd name="T11" fmla="*/ 63 h 288"/>
                <a:gd name="T12" fmla="*/ 0 w 266"/>
                <a:gd name="T13" fmla="*/ 248 h 288"/>
                <a:gd name="T14" fmla="*/ 23 w 266"/>
                <a:gd name="T15" fmla="*/ 248 h 288"/>
                <a:gd name="T16" fmla="*/ 23 w 266"/>
                <a:gd name="T17" fmla="*/ 268 h 288"/>
                <a:gd name="T18" fmla="*/ 43 w 266"/>
                <a:gd name="T19" fmla="*/ 288 h 288"/>
                <a:gd name="T20" fmla="*/ 63 w 266"/>
                <a:gd name="T21" fmla="*/ 268 h 288"/>
                <a:gd name="T22" fmla="*/ 63 w 266"/>
                <a:gd name="T23" fmla="*/ 248 h 288"/>
                <a:gd name="T24" fmla="*/ 204 w 266"/>
                <a:gd name="T25" fmla="*/ 248 h 288"/>
                <a:gd name="T26" fmla="*/ 204 w 266"/>
                <a:gd name="T27" fmla="*/ 268 h 288"/>
                <a:gd name="T28" fmla="*/ 224 w 266"/>
                <a:gd name="T29" fmla="*/ 288 h 288"/>
                <a:gd name="T30" fmla="*/ 244 w 266"/>
                <a:gd name="T31" fmla="*/ 268 h 288"/>
                <a:gd name="T32" fmla="*/ 244 w 266"/>
                <a:gd name="T33" fmla="*/ 248 h 288"/>
                <a:gd name="T34" fmla="*/ 266 w 266"/>
                <a:gd name="T35" fmla="*/ 248 h 288"/>
                <a:gd name="T36" fmla="*/ 266 w 266"/>
                <a:gd name="T37" fmla="*/ 64 h 288"/>
                <a:gd name="T38" fmla="*/ 101 w 266"/>
                <a:gd name="T39" fmla="*/ 16 h 288"/>
                <a:gd name="T40" fmla="*/ 165 w 266"/>
                <a:gd name="T41" fmla="*/ 16 h 288"/>
                <a:gd name="T42" fmla="*/ 174 w 266"/>
                <a:gd name="T43" fmla="*/ 25 h 288"/>
                <a:gd name="T44" fmla="*/ 165 w 266"/>
                <a:gd name="T45" fmla="*/ 33 h 288"/>
                <a:gd name="T46" fmla="*/ 101 w 266"/>
                <a:gd name="T47" fmla="*/ 33 h 288"/>
                <a:gd name="T48" fmla="*/ 93 w 266"/>
                <a:gd name="T49" fmla="*/ 25 h 288"/>
                <a:gd name="T50" fmla="*/ 101 w 266"/>
                <a:gd name="T51" fmla="*/ 16 h 288"/>
                <a:gd name="T52" fmla="*/ 33 w 266"/>
                <a:gd name="T53" fmla="*/ 67 h 288"/>
                <a:gd name="T54" fmla="*/ 47 w 266"/>
                <a:gd name="T55" fmla="*/ 52 h 288"/>
                <a:gd name="T56" fmla="*/ 219 w 266"/>
                <a:gd name="T57" fmla="*/ 52 h 288"/>
                <a:gd name="T58" fmla="*/ 234 w 266"/>
                <a:gd name="T59" fmla="*/ 67 h 288"/>
                <a:gd name="T60" fmla="*/ 238 w 266"/>
                <a:gd name="T61" fmla="*/ 156 h 288"/>
                <a:gd name="T62" fmla="*/ 223 w 266"/>
                <a:gd name="T63" fmla="*/ 171 h 288"/>
                <a:gd name="T64" fmla="*/ 43 w 266"/>
                <a:gd name="T65" fmla="*/ 171 h 288"/>
                <a:gd name="T66" fmla="*/ 28 w 266"/>
                <a:gd name="T67" fmla="*/ 156 h 288"/>
                <a:gd name="T68" fmla="*/ 33 w 266"/>
                <a:gd name="T69" fmla="*/ 67 h 288"/>
                <a:gd name="T70" fmla="*/ 63 w 266"/>
                <a:gd name="T71" fmla="*/ 223 h 288"/>
                <a:gd name="T72" fmla="*/ 48 w 266"/>
                <a:gd name="T73" fmla="*/ 230 h 288"/>
                <a:gd name="T74" fmla="*/ 27 w 266"/>
                <a:gd name="T75" fmla="*/ 210 h 288"/>
                <a:gd name="T76" fmla="*/ 27 w 266"/>
                <a:gd name="T77" fmla="*/ 210 h 288"/>
                <a:gd name="T78" fmla="*/ 48 w 266"/>
                <a:gd name="T79" fmla="*/ 189 h 288"/>
                <a:gd name="T80" fmla="*/ 69 w 266"/>
                <a:gd name="T81" fmla="*/ 210 h 288"/>
                <a:gd name="T82" fmla="*/ 63 w 266"/>
                <a:gd name="T83" fmla="*/ 223 h 288"/>
                <a:gd name="T84" fmla="*/ 220 w 266"/>
                <a:gd name="T85" fmla="*/ 230 h 288"/>
                <a:gd name="T86" fmla="*/ 204 w 266"/>
                <a:gd name="T87" fmla="*/ 222 h 288"/>
                <a:gd name="T88" fmla="*/ 199 w 266"/>
                <a:gd name="T89" fmla="*/ 210 h 288"/>
                <a:gd name="T90" fmla="*/ 220 w 266"/>
                <a:gd name="T91" fmla="*/ 189 h 288"/>
                <a:gd name="T92" fmla="*/ 240 w 266"/>
                <a:gd name="T93" fmla="*/ 210 h 288"/>
                <a:gd name="T94" fmla="*/ 240 w 266"/>
                <a:gd name="T95" fmla="*/ 211 h 288"/>
                <a:gd name="T96" fmla="*/ 220 w 266"/>
                <a:gd name="T97" fmla="*/ 23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6" h="288">
                  <a:moveTo>
                    <a:pt x="266" y="64"/>
                  </a:moveTo>
                  <a:cubicBezTo>
                    <a:pt x="261" y="22"/>
                    <a:pt x="261" y="22"/>
                    <a:pt x="261" y="22"/>
                  </a:cubicBezTo>
                  <a:cubicBezTo>
                    <a:pt x="261" y="10"/>
                    <a:pt x="247" y="0"/>
                    <a:pt x="23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9" y="0"/>
                    <a:pt x="4" y="10"/>
                    <a:pt x="4" y="2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3" y="268"/>
                    <a:pt x="23" y="268"/>
                    <a:pt x="23" y="268"/>
                  </a:cubicBezTo>
                  <a:cubicBezTo>
                    <a:pt x="23" y="279"/>
                    <a:pt x="32" y="288"/>
                    <a:pt x="43" y="288"/>
                  </a:cubicBezTo>
                  <a:cubicBezTo>
                    <a:pt x="54" y="288"/>
                    <a:pt x="63" y="279"/>
                    <a:pt x="63" y="268"/>
                  </a:cubicBezTo>
                  <a:cubicBezTo>
                    <a:pt x="63" y="248"/>
                    <a:pt x="63" y="248"/>
                    <a:pt x="63" y="248"/>
                  </a:cubicBezTo>
                  <a:cubicBezTo>
                    <a:pt x="204" y="248"/>
                    <a:pt x="204" y="248"/>
                    <a:pt x="204" y="248"/>
                  </a:cubicBezTo>
                  <a:cubicBezTo>
                    <a:pt x="204" y="268"/>
                    <a:pt x="204" y="268"/>
                    <a:pt x="204" y="268"/>
                  </a:cubicBezTo>
                  <a:cubicBezTo>
                    <a:pt x="204" y="279"/>
                    <a:pt x="213" y="288"/>
                    <a:pt x="224" y="288"/>
                  </a:cubicBezTo>
                  <a:cubicBezTo>
                    <a:pt x="235" y="288"/>
                    <a:pt x="244" y="279"/>
                    <a:pt x="244" y="268"/>
                  </a:cubicBezTo>
                  <a:cubicBezTo>
                    <a:pt x="244" y="248"/>
                    <a:pt x="244" y="248"/>
                    <a:pt x="244" y="248"/>
                  </a:cubicBezTo>
                  <a:cubicBezTo>
                    <a:pt x="266" y="248"/>
                    <a:pt x="266" y="248"/>
                    <a:pt x="266" y="248"/>
                  </a:cubicBezTo>
                  <a:lnTo>
                    <a:pt x="266" y="64"/>
                  </a:lnTo>
                  <a:close/>
                  <a:moveTo>
                    <a:pt x="101" y="16"/>
                  </a:moveTo>
                  <a:cubicBezTo>
                    <a:pt x="165" y="16"/>
                    <a:pt x="165" y="16"/>
                    <a:pt x="165" y="16"/>
                  </a:cubicBezTo>
                  <a:cubicBezTo>
                    <a:pt x="170" y="16"/>
                    <a:pt x="174" y="20"/>
                    <a:pt x="174" y="25"/>
                  </a:cubicBezTo>
                  <a:cubicBezTo>
                    <a:pt x="174" y="30"/>
                    <a:pt x="170" y="33"/>
                    <a:pt x="165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96" y="33"/>
                    <a:pt x="93" y="30"/>
                    <a:pt x="93" y="25"/>
                  </a:cubicBezTo>
                  <a:cubicBezTo>
                    <a:pt x="93" y="20"/>
                    <a:pt x="96" y="16"/>
                    <a:pt x="101" y="16"/>
                  </a:cubicBezTo>
                  <a:close/>
                  <a:moveTo>
                    <a:pt x="33" y="67"/>
                  </a:moveTo>
                  <a:cubicBezTo>
                    <a:pt x="33" y="59"/>
                    <a:pt x="39" y="52"/>
                    <a:pt x="47" y="52"/>
                  </a:cubicBezTo>
                  <a:cubicBezTo>
                    <a:pt x="219" y="52"/>
                    <a:pt x="219" y="52"/>
                    <a:pt x="219" y="52"/>
                  </a:cubicBezTo>
                  <a:cubicBezTo>
                    <a:pt x="227" y="52"/>
                    <a:pt x="234" y="59"/>
                    <a:pt x="234" y="67"/>
                  </a:cubicBezTo>
                  <a:cubicBezTo>
                    <a:pt x="238" y="156"/>
                    <a:pt x="238" y="156"/>
                    <a:pt x="238" y="156"/>
                  </a:cubicBezTo>
                  <a:cubicBezTo>
                    <a:pt x="238" y="164"/>
                    <a:pt x="232" y="171"/>
                    <a:pt x="223" y="171"/>
                  </a:cubicBezTo>
                  <a:cubicBezTo>
                    <a:pt x="43" y="171"/>
                    <a:pt x="43" y="171"/>
                    <a:pt x="43" y="171"/>
                  </a:cubicBezTo>
                  <a:cubicBezTo>
                    <a:pt x="35" y="171"/>
                    <a:pt x="28" y="164"/>
                    <a:pt x="28" y="156"/>
                  </a:cubicBezTo>
                  <a:lnTo>
                    <a:pt x="33" y="67"/>
                  </a:lnTo>
                  <a:close/>
                  <a:moveTo>
                    <a:pt x="63" y="223"/>
                  </a:moveTo>
                  <a:cubicBezTo>
                    <a:pt x="60" y="228"/>
                    <a:pt x="54" y="230"/>
                    <a:pt x="48" y="230"/>
                  </a:cubicBezTo>
                  <a:cubicBezTo>
                    <a:pt x="37" y="230"/>
                    <a:pt x="28" y="221"/>
                    <a:pt x="27" y="210"/>
                  </a:cubicBezTo>
                  <a:cubicBezTo>
                    <a:pt x="27" y="210"/>
                    <a:pt x="27" y="210"/>
                    <a:pt x="27" y="210"/>
                  </a:cubicBezTo>
                  <a:cubicBezTo>
                    <a:pt x="27" y="198"/>
                    <a:pt x="37" y="189"/>
                    <a:pt x="48" y="189"/>
                  </a:cubicBezTo>
                  <a:cubicBezTo>
                    <a:pt x="59" y="189"/>
                    <a:pt x="69" y="198"/>
                    <a:pt x="69" y="210"/>
                  </a:cubicBezTo>
                  <a:cubicBezTo>
                    <a:pt x="69" y="215"/>
                    <a:pt x="67" y="220"/>
                    <a:pt x="63" y="223"/>
                  </a:cubicBezTo>
                  <a:close/>
                  <a:moveTo>
                    <a:pt x="220" y="230"/>
                  </a:moveTo>
                  <a:cubicBezTo>
                    <a:pt x="213" y="230"/>
                    <a:pt x="207" y="227"/>
                    <a:pt x="204" y="222"/>
                  </a:cubicBezTo>
                  <a:cubicBezTo>
                    <a:pt x="201" y="219"/>
                    <a:pt x="199" y="214"/>
                    <a:pt x="199" y="210"/>
                  </a:cubicBezTo>
                  <a:cubicBezTo>
                    <a:pt x="199" y="198"/>
                    <a:pt x="208" y="189"/>
                    <a:pt x="220" y="189"/>
                  </a:cubicBezTo>
                  <a:cubicBezTo>
                    <a:pt x="231" y="189"/>
                    <a:pt x="240" y="198"/>
                    <a:pt x="240" y="210"/>
                  </a:cubicBezTo>
                  <a:cubicBezTo>
                    <a:pt x="240" y="210"/>
                    <a:pt x="240" y="210"/>
                    <a:pt x="240" y="211"/>
                  </a:cubicBezTo>
                  <a:cubicBezTo>
                    <a:pt x="240" y="222"/>
                    <a:pt x="231" y="230"/>
                    <a:pt x="220" y="2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Line 887"/>
            <p:cNvSpPr>
              <a:spLocks noChangeShapeType="1"/>
            </p:cNvSpPr>
            <p:nvPr/>
          </p:nvSpPr>
          <p:spPr bwMode="auto">
            <a:xfrm>
              <a:off x="5597526" y="2663826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Line 888"/>
            <p:cNvSpPr>
              <a:spLocks noChangeShapeType="1"/>
            </p:cNvSpPr>
            <p:nvPr/>
          </p:nvSpPr>
          <p:spPr bwMode="auto">
            <a:xfrm>
              <a:off x="5597526" y="2663826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889"/>
            <p:cNvSpPr>
              <a:spLocks noEditPoints="1"/>
            </p:cNvSpPr>
            <p:nvPr/>
          </p:nvSpPr>
          <p:spPr bwMode="auto">
            <a:xfrm>
              <a:off x="5597526" y="2620963"/>
              <a:ext cx="333375" cy="276225"/>
            </a:xfrm>
            <a:custGeom>
              <a:avLst/>
              <a:gdLst>
                <a:gd name="T0" fmla="*/ 278 w 288"/>
                <a:gd name="T1" fmla="*/ 69 h 238"/>
                <a:gd name="T2" fmla="*/ 246 w 288"/>
                <a:gd name="T3" fmla="*/ 69 h 238"/>
                <a:gd name="T4" fmla="*/ 246 w 288"/>
                <a:gd name="T5" fmla="*/ 40 h 238"/>
                <a:gd name="T6" fmla="*/ 236 w 288"/>
                <a:gd name="T7" fmla="*/ 30 h 238"/>
                <a:gd name="T8" fmla="*/ 138 w 288"/>
                <a:gd name="T9" fmla="*/ 30 h 238"/>
                <a:gd name="T10" fmla="*/ 125 w 288"/>
                <a:gd name="T11" fmla="*/ 0 h 238"/>
                <a:gd name="T12" fmla="*/ 53 w 288"/>
                <a:gd name="T13" fmla="*/ 0 h 238"/>
                <a:gd name="T14" fmla="*/ 40 w 288"/>
                <a:gd name="T15" fmla="*/ 30 h 238"/>
                <a:gd name="T16" fmla="*/ 11 w 288"/>
                <a:gd name="T17" fmla="*/ 30 h 238"/>
                <a:gd name="T18" fmla="*/ 0 w 288"/>
                <a:gd name="T19" fmla="*/ 38 h 238"/>
                <a:gd name="T20" fmla="*/ 0 w 288"/>
                <a:gd name="T21" fmla="*/ 210 h 238"/>
                <a:gd name="T22" fmla="*/ 28 w 288"/>
                <a:gd name="T23" fmla="*/ 238 h 238"/>
                <a:gd name="T24" fmla="*/ 270 w 288"/>
                <a:gd name="T25" fmla="*/ 238 h 238"/>
                <a:gd name="T26" fmla="*/ 288 w 288"/>
                <a:gd name="T27" fmla="*/ 219 h 238"/>
                <a:gd name="T28" fmla="*/ 288 w 288"/>
                <a:gd name="T29" fmla="*/ 79 h 238"/>
                <a:gd name="T30" fmla="*/ 278 w 288"/>
                <a:gd name="T31" fmla="*/ 69 h 238"/>
                <a:gd name="T32" fmla="*/ 51 w 288"/>
                <a:gd name="T33" fmla="*/ 47 h 238"/>
                <a:gd name="T34" fmla="*/ 64 w 288"/>
                <a:gd name="T35" fmla="*/ 17 h 238"/>
                <a:gd name="T36" fmla="*/ 114 w 288"/>
                <a:gd name="T37" fmla="*/ 17 h 238"/>
                <a:gd name="T38" fmla="*/ 127 w 288"/>
                <a:gd name="T39" fmla="*/ 47 h 238"/>
                <a:gd name="T40" fmla="*/ 229 w 288"/>
                <a:gd name="T41" fmla="*/ 47 h 238"/>
                <a:gd name="T42" fmla="*/ 229 w 288"/>
                <a:gd name="T43" fmla="*/ 69 h 238"/>
                <a:gd name="T44" fmla="*/ 42 w 288"/>
                <a:gd name="T45" fmla="*/ 69 h 238"/>
                <a:gd name="T46" fmla="*/ 42 w 288"/>
                <a:gd name="T47" fmla="*/ 205 h 238"/>
                <a:gd name="T48" fmla="*/ 59 w 288"/>
                <a:gd name="T49" fmla="*/ 205 h 238"/>
                <a:gd name="T50" fmla="*/ 59 w 288"/>
                <a:gd name="T51" fmla="*/ 86 h 238"/>
                <a:gd name="T52" fmla="*/ 271 w 288"/>
                <a:gd name="T53" fmla="*/ 86 h 238"/>
                <a:gd name="T54" fmla="*/ 271 w 288"/>
                <a:gd name="T55" fmla="*/ 219 h 238"/>
                <a:gd name="T56" fmla="*/ 271 w 288"/>
                <a:gd name="T57" fmla="*/ 220 h 238"/>
                <a:gd name="T58" fmla="*/ 270 w 288"/>
                <a:gd name="T59" fmla="*/ 220 h 238"/>
                <a:gd name="T60" fmla="*/ 28 w 288"/>
                <a:gd name="T61" fmla="*/ 220 h 238"/>
                <a:gd name="T62" fmla="*/ 18 w 288"/>
                <a:gd name="T63" fmla="*/ 210 h 238"/>
                <a:gd name="T64" fmla="*/ 18 w 288"/>
                <a:gd name="T65" fmla="*/ 4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8" h="238">
                  <a:moveTo>
                    <a:pt x="278" y="69"/>
                  </a:moveTo>
                  <a:cubicBezTo>
                    <a:pt x="246" y="69"/>
                    <a:pt x="246" y="69"/>
                    <a:pt x="246" y="69"/>
                  </a:cubicBezTo>
                  <a:cubicBezTo>
                    <a:pt x="246" y="40"/>
                    <a:pt x="246" y="40"/>
                    <a:pt x="246" y="40"/>
                  </a:cubicBezTo>
                  <a:cubicBezTo>
                    <a:pt x="246" y="32"/>
                    <a:pt x="244" y="30"/>
                    <a:pt x="236" y="30"/>
                  </a:cubicBezTo>
                  <a:cubicBezTo>
                    <a:pt x="138" y="30"/>
                    <a:pt x="138" y="30"/>
                    <a:pt x="138" y="3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" y="30"/>
                    <a:pt x="0" y="38"/>
                    <a:pt x="0" y="38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29"/>
                    <a:pt x="11" y="238"/>
                    <a:pt x="28" y="238"/>
                  </a:cubicBezTo>
                  <a:cubicBezTo>
                    <a:pt x="270" y="238"/>
                    <a:pt x="270" y="238"/>
                    <a:pt x="270" y="238"/>
                  </a:cubicBezTo>
                  <a:cubicBezTo>
                    <a:pt x="283" y="238"/>
                    <a:pt x="288" y="231"/>
                    <a:pt x="288" y="219"/>
                  </a:cubicBezTo>
                  <a:cubicBezTo>
                    <a:pt x="288" y="79"/>
                    <a:pt x="288" y="79"/>
                    <a:pt x="288" y="79"/>
                  </a:cubicBezTo>
                  <a:cubicBezTo>
                    <a:pt x="288" y="71"/>
                    <a:pt x="286" y="69"/>
                    <a:pt x="278" y="69"/>
                  </a:cubicBezTo>
                  <a:close/>
                  <a:moveTo>
                    <a:pt x="51" y="47"/>
                  </a:moveTo>
                  <a:cubicBezTo>
                    <a:pt x="64" y="17"/>
                    <a:pt x="64" y="17"/>
                    <a:pt x="6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27" y="47"/>
                    <a:pt x="127" y="47"/>
                    <a:pt x="127" y="47"/>
                  </a:cubicBezTo>
                  <a:cubicBezTo>
                    <a:pt x="229" y="47"/>
                    <a:pt x="229" y="47"/>
                    <a:pt x="229" y="47"/>
                  </a:cubicBezTo>
                  <a:cubicBezTo>
                    <a:pt x="229" y="69"/>
                    <a:pt x="229" y="69"/>
                    <a:pt x="229" y="69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205"/>
                    <a:pt x="42" y="205"/>
                    <a:pt x="42" y="205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271" y="86"/>
                    <a:pt x="271" y="86"/>
                    <a:pt x="271" y="86"/>
                  </a:cubicBezTo>
                  <a:cubicBezTo>
                    <a:pt x="271" y="219"/>
                    <a:pt x="271" y="219"/>
                    <a:pt x="271" y="219"/>
                  </a:cubicBezTo>
                  <a:cubicBezTo>
                    <a:pt x="271" y="220"/>
                    <a:pt x="271" y="220"/>
                    <a:pt x="271" y="220"/>
                  </a:cubicBezTo>
                  <a:cubicBezTo>
                    <a:pt x="271" y="220"/>
                    <a:pt x="270" y="220"/>
                    <a:pt x="270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0" y="220"/>
                    <a:pt x="18" y="218"/>
                    <a:pt x="18" y="210"/>
                  </a:cubicBezTo>
                  <a:cubicBezTo>
                    <a:pt x="18" y="47"/>
                    <a:pt x="18" y="47"/>
                    <a:pt x="18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890"/>
            <p:cNvSpPr>
              <a:spLocks noEditPoints="1"/>
            </p:cNvSpPr>
            <p:nvPr/>
          </p:nvSpPr>
          <p:spPr bwMode="auto">
            <a:xfrm>
              <a:off x="8937626" y="4622801"/>
              <a:ext cx="333375" cy="285750"/>
            </a:xfrm>
            <a:custGeom>
              <a:avLst/>
              <a:gdLst>
                <a:gd name="T0" fmla="*/ 278 w 288"/>
                <a:gd name="T1" fmla="*/ 0 h 246"/>
                <a:gd name="T2" fmla="*/ 52 w 288"/>
                <a:gd name="T3" fmla="*/ 0 h 246"/>
                <a:gd name="T4" fmla="*/ 42 w 288"/>
                <a:gd name="T5" fmla="*/ 10 h 246"/>
                <a:gd name="T6" fmla="*/ 42 w 288"/>
                <a:gd name="T7" fmla="*/ 43 h 246"/>
                <a:gd name="T8" fmla="*/ 10 w 288"/>
                <a:gd name="T9" fmla="*/ 43 h 246"/>
                <a:gd name="T10" fmla="*/ 0 w 288"/>
                <a:gd name="T11" fmla="*/ 53 h 246"/>
                <a:gd name="T12" fmla="*/ 0 w 288"/>
                <a:gd name="T13" fmla="*/ 219 h 246"/>
                <a:gd name="T14" fmla="*/ 27 w 288"/>
                <a:gd name="T15" fmla="*/ 246 h 246"/>
                <a:gd name="T16" fmla="*/ 52 w 288"/>
                <a:gd name="T17" fmla="*/ 246 h 246"/>
                <a:gd name="T18" fmla="*/ 241 w 288"/>
                <a:gd name="T19" fmla="*/ 246 h 246"/>
                <a:gd name="T20" fmla="*/ 278 w 288"/>
                <a:gd name="T21" fmla="*/ 246 h 246"/>
                <a:gd name="T22" fmla="*/ 288 w 288"/>
                <a:gd name="T23" fmla="*/ 236 h 246"/>
                <a:gd name="T24" fmla="*/ 288 w 288"/>
                <a:gd name="T25" fmla="*/ 10 h 246"/>
                <a:gd name="T26" fmla="*/ 278 w 288"/>
                <a:gd name="T27" fmla="*/ 0 h 246"/>
                <a:gd name="T28" fmla="*/ 271 w 288"/>
                <a:gd name="T29" fmla="*/ 229 h 246"/>
                <a:gd name="T30" fmla="*/ 241 w 288"/>
                <a:gd name="T31" fmla="*/ 229 h 246"/>
                <a:gd name="T32" fmla="*/ 52 w 288"/>
                <a:gd name="T33" fmla="*/ 229 h 246"/>
                <a:gd name="T34" fmla="*/ 27 w 288"/>
                <a:gd name="T35" fmla="*/ 229 h 246"/>
                <a:gd name="T36" fmla="*/ 17 w 288"/>
                <a:gd name="T37" fmla="*/ 219 h 246"/>
                <a:gd name="T38" fmla="*/ 17 w 288"/>
                <a:gd name="T39" fmla="*/ 60 h 246"/>
                <a:gd name="T40" fmla="*/ 42 w 288"/>
                <a:gd name="T41" fmla="*/ 60 h 246"/>
                <a:gd name="T42" fmla="*/ 42 w 288"/>
                <a:gd name="T43" fmla="*/ 214 h 246"/>
                <a:gd name="T44" fmla="*/ 59 w 288"/>
                <a:gd name="T45" fmla="*/ 214 h 246"/>
                <a:gd name="T46" fmla="*/ 59 w 288"/>
                <a:gd name="T47" fmla="*/ 60 h 246"/>
                <a:gd name="T48" fmla="*/ 59 w 288"/>
                <a:gd name="T49" fmla="*/ 60 h 246"/>
                <a:gd name="T50" fmla="*/ 59 w 288"/>
                <a:gd name="T51" fmla="*/ 43 h 246"/>
                <a:gd name="T52" fmla="*/ 59 w 288"/>
                <a:gd name="T53" fmla="*/ 17 h 246"/>
                <a:gd name="T54" fmla="*/ 271 w 288"/>
                <a:gd name="T55" fmla="*/ 17 h 246"/>
                <a:gd name="T56" fmla="*/ 271 w 288"/>
                <a:gd name="T57" fmla="*/ 22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46">
                  <a:moveTo>
                    <a:pt x="278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4" y="0"/>
                    <a:pt x="42" y="2"/>
                    <a:pt x="42" y="10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" y="43"/>
                    <a:pt x="0" y="45"/>
                    <a:pt x="0" y="53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31"/>
                    <a:pt x="14" y="246"/>
                    <a:pt x="27" y="246"/>
                  </a:cubicBezTo>
                  <a:cubicBezTo>
                    <a:pt x="52" y="246"/>
                    <a:pt x="52" y="246"/>
                    <a:pt x="52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78" y="246"/>
                    <a:pt x="278" y="246"/>
                    <a:pt x="278" y="246"/>
                  </a:cubicBezTo>
                  <a:cubicBezTo>
                    <a:pt x="286" y="246"/>
                    <a:pt x="288" y="244"/>
                    <a:pt x="288" y="236"/>
                  </a:cubicBezTo>
                  <a:cubicBezTo>
                    <a:pt x="288" y="10"/>
                    <a:pt x="288" y="10"/>
                    <a:pt x="288" y="10"/>
                  </a:cubicBezTo>
                  <a:cubicBezTo>
                    <a:pt x="288" y="2"/>
                    <a:pt x="286" y="0"/>
                    <a:pt x="278" y="0"/>
                  </a:cubicBezTo>
                  <a:close/>
                  <a:moveTo>
                    <a:pt x="271" y="229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27" y="229"/>
                    <a:pt x="27" y="229"/>
                    <a:pt x="27" y="229"/>
                  </a:cubicBezTo>
                  <a:cubicBezTo>
                    <a:pt x="24" y="229"/>
                    <a:pt x="17" y="222"/>
                    <a:pt x="17" y="21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214"/>
                    <a:pt x="42" y="214"/>
                    <a:pt x="42" y="214"/>
                  </a:cubicBezTo>
                  <a:cubicBezTo>
                    <a:pt x="59" y="214"/>
                    <a:pt x="59" y="214"/>
                    <a:pt x="59" y="214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271" y="17"/>
                    <a:pt x="271" y="17"/>
                    <a:pt x="271" y="17"/>
                  </a:cubicBezTo>
                  <a:lnTo>
                    <a:pt x="271" y="2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Rectangle 891"/>
            <p:cNvSpPr>
              <a:spLocks noChangeArrowheads="1"/>
            </p:cNvSpPr>
            <p:nvPr/>
          </p:nvSpPr>
          <p:spPr bwMode="auto">
            <a:xfrm>
              <a:off x="9031288" y="4668838"/>
              <a:ext cx="88900" cy="889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Rectangle 892"/>
            <p:cNvSpPr>
              <a:spLocks noChangeArrowheads="1"/>
            </p:cNvSpPr>
            <p:nvPr/>
          </p:nvSpPr>
          <p:spPr bwMode="auto">
            <a:xfrm>
              <a:off x="9148763" y="4681538"/>
              <a:ext cx="73025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Rectangle 893"/>
            <p:cNvSpPr>
              <a:spLocks noChangeArrowheads="1"/>
            </p:cNvSpPr>
            <p:nvPr/>
          </p:nvSpPr>
          <p:spPr bwMode="auto">
            <a:xfrm>
              <a:off x="9148763" y="4725988"/>
              <a:ext cx="7302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Rectangle 894"/>
            <p:cNvSpPr>
              <a:spLocks noChangeArrowheads="1"/>
            </p:cNvSpPr>
            <p:nvPr/>
          </p:nvSpPr>
          <p:spPr bwMode="auto">
            <a:xfrm>
              <a:off x="9031288" y="4787901"/>
              <a:ext cx="190500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Rectangle 895"/>
            <p:cNvSpPr>
              <a:spLocks noChangeArrowheads="1"/>
            </p:cNvSpPr>
            <p:nvPr/>
          </p:nvSpPr>
          <p:spPr bwMode="auto">
            <a:xfrm>
              <a:off x="9031288" y="4833938"/>
              <a:ext cx="190500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896"/>
            <p:cNvSpPr/>
            <p:nvPr/>
          </p:nvSpPr>
          <p:spPr bwMode="auto">
            <a:xfrm>
              <a:off x="9599613" y="4765676"/>
              <a:ext cx="341313" cy="120650"/>
            </a:xfrm>
            <a:custGeom>
              <a:avLst/>
              <a:gdLst>
                <a:gd name="T0" fmla="*/ 147 w 295"/>
                <a:gd name="T1" fmla="*/ 15 h 104"/>
                <a:gd name="T2" fmla="*/ 126 w 295"/>
                <a:gd name="T3" fmla="*/ 0 h 104"/>
                <a:gd name="T4" fmla="*/ 13 w 295"/>
                <a:gd name="T5" fmla="*/ 0 h 104"/>
                <a:gd name="T6" fmla="*/ 6 w 295"/>
                <a:gd name="T7" fmla="*/ 92 h 104"/>
                <a:gd name="T8" fmla="*/ 289 w 295"/>
                <a:gd name="T9" fmla="*/ 92 h 104"/>
                <a:gd name="T10" fmla="*/ 283 w 295"/>
                <a:gd name="T11" fmla="*/ 0 h 104"/>
                <a:gd name="T12" fmla="*/ 169 w 295"/>
                <a:gd name="T13" fmla="*/ 0 h 104"/>
                <a:gd name="T14" fmla="*/ 147 w 295"/>
                <a:gd name="T15" fmla="*/ 1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5" h="104">
                  <a:moveTo>
                    <a:pt x="147" y="15"/>
                  </a:moveTo>
                  <a:cubicBezTo>
                    <a:pt x="138" y="15"/>
                    <a:pt x="129" y="9"/>
                    <a:pt x="12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39"/>
                    <a:pt x="0" y="86"/>
                    <a:pt x="6" y="92"/>
                  </a:cubicBezTo>
                  <a:cubicBezTo>
                    <a:pt x="18" y="104"/>
                    <a:pt x="278" y="103"/>
                    <a:pt x="289" y="92"/>
                  </a:cubicBezTo>
                  <a:cubicBezTo>
                    <a:pt x="295" y="86"/>
                    <a:pt x="289" y="39"/>
                    <a:pt x="283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6" y="9"/>
                    <a:pt x="157" y="15"/>
                    <a:pt x="14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897"/>
            <p:cNvSpPr>
              <a:spLocks noEditPoints="1"/>
            </p:cNvSpPr>
            <p:nvPr/>
          </p:nvSpPr>
          <p:spPr bwMode="auto">
            <a:xfrm>
              <a:off x="9617076" y="4652963"/>
              <a:ext cx="306388" cy="93663"/>
            </a:xfrm>
            <a:custGeom>
              <a:avLst/>
              <a:gdLst>
                <a:gd name="T0" fmla="*/ 132 w 265"/>
                <a:gd name="T1" fmla="*/ 68 h 81"/>
                <a:gd name="T2" fmla="*/ 153 w 265"/>
                <a:gd name="T3" fmla="*/ 81 h 81"/>
                <a:gd name="T4" fmla="*/ 265 w 265"/>
                <a:gd name="T5" fmla="*/ 81 h 81"/>
                <a:gd name="T6" fmla="*/ 257 w 265"/>
                <a:gd name="T7" fmla="*/ 40 h 81"/>
                <a:gd name="T8" fmla="*/ 201 w 265"/>
                <a:gd name="T9" fmla="*/ 40 h 81"/>
                <a:gd name="T10" fmla="*/ 163 w 265"/>
                <a:gd name="T11" fmla="*/ 0 h 81"/>
                <a:gd name="T12" fmla="*/ 101 w 265"/>
                <a:gd name="T13" fmla="*/ 0 h 81"/>
                <a:gd name="T14" fmla="*/ 65 w 265"/>
                <a:gd name="T15" fmla="*/ 40 h 81"/>
                <a:gd name="T16" fmla="*/ 8 w 265"/>
                <a:gd name="T17" fmla="*/ 40 h 81"/>
                <a:gd name="T18" fmla="*/ 0 w 265"/>
                <a:gd name="T19" fmla="*/ 81 h 81"/>
                <a:gd name="T20" fmla="*/ 112 w 265"/>
                <a:gd name="T21" fmla="*/ 81 h 81"/>
                <a:gd name="T22" fmla="*/ 132 w 265"/>
                <a:gd name="T23" fmla="*/ 68 h 81"/>
                <a:gd name="T24" fmla="*/ 117 w 265"/>
                <a:gd name="T25" fmla="*/ 14 h 81"/>
                <a:gd name="T26" fmla="*/ 147 w 265"/>
                <a:gd name="T27" fmla="*/ 14 h 81"/>
                <a:gd name="T28" fmla="*/ 157 w 265"/>
                <a:gd name="T29" fmla="*/ 27 h 81"/>
                <a:gd name="T30" fmla="*/ 147 w 265"/>
                <a:gd name="T31" fmla="*/ 40 h 81"/>
                <a:gd name="T32" fmla="*/ 117 w 265"/>
                <a:gd name="T33" fmla="*/ 40 h 81"/>
                <a:gd name="T34" fmla="*/ 107 w 265"/>
                <a:gd name="T35" fmla="*/ 27 h 81"/>
                <a:gd name="T36" fmla="*/ 117 w 265"/>
                <a:gd name="T37" fmla="*/ 1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5" h="81">
                  <a:moveTo>
                    <a:pt x="132" y="68"/>
                  </a:moveTo>
                  <a:cubicBezTo>
                    <a:pt x="142" y="68"/>
                    <a:pt x="149" y="73"/>
                    <a:pt x="153" y="81"/>
                  </a:cubicBezTo>
                  <a:cubicBezTo>
                    <a:pt x="265" y="81"/>
                    <a:pt x="265" y="81"/>
                    <a:pt x="265" y="81"/>
                  </a:cubicBezTo>
                  <a:cubicBezTo>
                    <a:pt x="261" y="58"/>
                    <a:pt x="257" y="40"/>
                    <a:pt x="257" y="40"/>
                  </a:cubicBezTo>
                  <a:cubicBezTo>
                    <a:pt x="201" y="40"/>
                    <a:pt x="201" y="40"/>
                    <a:pt x="201" y="40"/>
                  </a:cubicBezTo>
                  <a:cubicBezTo>
                    <a:pt x="193" y="23"/>
                    <a:pt x="177" y="0"/>
                    <a:pt x="163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88" y="0"/>
                    <a:pt x="74" y="22"/>
                    <a:pt x="65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5" y="58"/>
                    <a:pt x="0" y="81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5" y="73"/>
                    <a:pt x="123" y="68"/>
                    <a:pt x="132" y="68"/>
                  </a:cubicBezTo>
                  <a:close/>
                  <a:moveTo>
                    <a:pt x="117" y="14"/>
                  </a:moveTo>
                  <a:cubicBezTo>
                    <a:pt x="147" y="14"/>
                    <a:pt x="147" y="14"/>
                    <a:pt x="147" y="14"/>
                  </a:cubicBezTo>
                  <a:cubicBezTo>
                    <a:pt x="153" y="14"/>
                    <a:pt x="157" y="22"/>
                    <a:pt x="157" y="27"/>
                  </a:cubicBezTo>
                  <a:cubicBezTo>
                    <a:pt x="157" y="32"/>
                    <a:pt x="153" y="40"/>
                    <a:pt x="147" y="40"/>
                  </a:cubicBezTo>
                  <a:cubicBezTo>
                    <a:pt x="117" y="40"/>
                    <a:pt x="117" y="40"/>
                    <a:pt x="117" y="40"/>
                  </a:cubicBezTo>
                  <a:cubicBezTo>
                    <a:pt x="111" y="40"/>
                    <a:pt x="107" y="32"/>
                    <a:pt x="107" y="27"/>
                  </a:cubicBezTo>
                  <a:cubicBezTo>
                    <a:pt x="107" y="22"/>
                    <a:pt x="111" y="14"/>
                    <a:pt x="1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332470" y="-422910"/>
            <a:ext cx="3873500" cy="2790825"/>
            <a:chOff x="11943" y="-666"/>
            <a:chExt cx="7279" cy="5244"/>
          </a:xfrm>
        </p:grpSpPr>
        <p:pic>
          <p:nvPicPr>
            <p:cNvPr id="7" name="图片 6" descr="df"/>
            <p:cNvPicPr>
              <a:picLocks noChangeAspect="1"/>
            </p:cNvPicPr>
            <p:nvPr/>
          </p:nvPicPr>
          <p:blipFill>
            <a:blip r:embed="rId3"/>
            <a:srcRect t="10908" r="21944"/>
            <a:stretch>
              <a:fillRect/>
            </a:stretch>
          </p:blipFill>
          <p:spPr>
            <a:xfrm>
              <a:off x="14132" y="4"/>
              <a:ext cx="5090" cy="4574"/>
            </a:xfrm>
            <a:prstGeom prst="rect">
              <a:avLst/>
            </a:prstGeom>
          </p:spPr>
        </p:pic>
        <p:pic>
          <p:nvPicPr>
            <p:cNvPr id="8" name="图片 7" descr="sd"/>
            <p:cNvPicPr>
              <a:picLocks noChangeAspect="1"/>
            </p:cNvPicPr>
            <p:nvPr/>
          </p:nvPicPr>
          <p:blipFill>
            <a:blip r:embed="rId4">
              <a:lum bright="-12000"/>
            </a:blip>
            <a:stretch>
              <a:fillRect/>
            </a:stretch>
          </p:blipFill>
          <p:spPr>
            <a:xfrm rot="16500000">
              <a:off x="12535" y="-1258"/>
              <a:ext cx="4213" cy="5396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-210603" y="3293110"/>
            <a:ext cx="2791042" cy="3583656"/>
            <a:chOff x="-62" y="5337"/>
            <a:chExt cx="3275" cy="4205"/>
          </a:xfrm>
        </p:grpSpPr>
        <p:pic>
          <p:nvPicPr>
            <p:cNvPr id="4" name="图片 3" descr="te"/>
            <p:cNvPicPr>
              <a:picLocks noChangeAspect="1"/>
            </p:cNvPicPr>
            <p:nvPr/>
          </p:nvPicPr>
          <p:blipFill>
            <a:blip r:embed="rId5">
              <a:lum bright="-12000" contrast="36000"/>
            </a:blip>
            <a:srcRect r="51782" b="33228"/>
            <a:stretch>
              <a:fillRect/>
            </a:stretch>
          </p:blipFill>
          <p:spPr>
            <a:xfrm flipH="1">
              <a:off x="-62" y="5946"/>
              <a:ext cx="3275" cy="3596"/>
            </a:xfrm>
            <a:prstGeom prst="rect">
              <a:avLst/>
            </a:prstGeom>
          </p:spPr>
        </p:pic>
        <p:pic>
          <p:nvPicPr>
            <p:cNvPr id="10" name="图片 9" descr="h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578" y="5337"/>
              <a:ext cx="1504" cy="2227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3340735" y="3952875"/>
            <a:ext cx="6156325" cy="306705"/>
          </a:xfrm>
          <a:prstGeom prst="rect">
            <a:avLst/>
          </a:prstGeom>
          <a:solidFill>
            <a:srgbClr val="00728D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Beautiful summer, clean business, multipurpose template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513455" y="2350770"/>
            <a:ext cx="5360670" cy="1206500"/>
            <a:chOff x="6760" y="2977"/>
            <a:chExt cx="6012" cy="1353"/>
          </a:xfrm>
        </p:grpSpPr>
        <p:sp>
          <p:nvSpPr>
            <p:cNvPr id="16" name="椭圆 15"/>
            <p:cNvSpPr/>
            <p:nvPr/>
          </p:nvSpPr>
          <p:spPr>
            <a:xfrm>
              <a:off x="6760" y="2977"/>
              <a:ext cx="1334" cy="1334"/>
            </a:xfrm>
            <a:prstGeom prst="ellipse">
              <a:avLst/>
            </a:prstGeom>
            <a:solidFill>
              <a:srgbClr val="00728D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>
                  <a:solidFill>
                    <a:schemeClr val="bg1"/>
                  </a:solidFill>
                  <a:effectLst>
                    <a:outerShdw blurRad="63500" sx="101000" sy="101000" algn="ctr" rotWithShape="0">
                      <a:prstClr val="black">
                        <a:alpha val="24000"/>
                      </a:prst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</a:rPr>
                <a:t>谢 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8324" y="2996"/>
              <a:ext cx="1334" cy="1334"/>
            </a:xfrm>
            <a:prstGeom prst="ellipse">
              <a:avLst/>
            </a:prstGeom>
            <a:solidFill>
              <a:srgbClr val="FFC6CC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>
                  <a:solidFill>
                    <a:schemeClr val="tx1"/>
                  </a:solidFill>
                  <a:effectLst>
                    <a:outerShdw blurRad="63500" sx="101000" sy="101000" algn="ctr" rotWithShape="0">
                      <a:prstClr val="black">
                        <a:alpha val="24000"/>
                      </a:prst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</a:rPr>
                <a:t>谢</a:t>
              </a:r>
            </a:p>
          </p:txBody>
        </p:sp>
        <p:sp>
          <p:nvSpPr>
            <p:cNvPr id="18" name="椭圆 17"/>
            <p:cNvSpPr/>
            <p:nvPr/>
          </p:nvSpPr>
          <p:spPr>
            <a:xfrm>
              <a:off x="9929" y="2977"/>
              <a:ext cx="1334" cy="1334"/>
            </a:xfrm>
            <a:prstGeom prst="ellipse">
              <a:avLst/>
            </a:prstGeom>
            <a:solidFill>
              <a:srgbClr val="00728D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>
                  <a:solidFill>
                    <a:schemeClr val="bg1"/>
                  </a:solidFill>
                  <a:effectLst>
                    <a:outerShdw blurRad="63500" sx="101000" sy="101000" algn="ctr" rotWithShape="0">
                      <a:prstClr val="black">
                        <a:alpha val="24000"/>
                      </a:prst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</a:rPr>
                <a:t>观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11438" y="2996"/>
              <a:ext cx="1334" cy="1334"/>
            </a:xfrm>
            <a:prstGeom prst="ellipse">
              <a:avLst/>
            </a:prstGeom>
            <a:solidFill>
              <a:srgbClr val="FFC6CC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>
                  <a:solidFill>
                    <a:schemeClr val="tx1"/>
                  </a:solidFill>
                  <a:effectLst>
                    <a:outerShdw blurRad="63500" sx="101000" sy="101000" algn="ctr" rotWithShape="0">
                      <a:prstClr val="black">
                        <a:alpha val="24000"/>
                      </a:prst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</a:rPr>
                <a:t>赏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3290570" y="4356100"/>
            <a:ext cx="625729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701675" y="541020"/>
            <a:ext cx="7728585" cy="2672715"/>
          </a:xfrm>
          <a:custGeom>
            <a:avLst/>
            <a:gdLst>
              <a:gd name="connisteX0" fmla="*/ 7728585 w 7728585"/>
              <a:gd name="connsiteY0" fmla="*/ 0 h 2672715"/>
              <a:gd name="connisteX1" fmla="*/ 0 w 7728585"/>
              <a:gd name="connsiteY1" fmla="*/ 0 h 2672715"/>
              <a:gd name="connisteX2" fmla="*/ 0 w 7728585"/>
              <a:gd name="connsiteY2" fmla="*/ 2672715 h 267271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7728585" h="2672715">
                <a:moveTo>
                  <a:pt x="7728585" y="0"/>
                </a:moveTo>
                <a:lnTo>
                  <a:pt x="0" y="0"/>
                </a:lnTo>
                <a:lnTo>
                  <a:pt x="0" y="2672715"/>
                </a:lnTo>
              </a:path>
            </a:pathLst>
          </a:cu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2437765" y="2345690"/>
            <a:ext cx="9009380" cy="3829685"/>
          </a:xfrm>
          <a:custGeom>
            <a:avLst/>
            <a:gdLst>
              <a:gd name="connisteX0" fmla="*/ 0 w 9009380"/>
              <a:gd name="connsiteY0" fmla="*/ 3829685 h 3829685"/>
              <a:gd name="connisteX1" fmla="*/ 9009380 w 9009380"/>
              <a:gd name="connsiteY1" fmla="*/ 3829685 h 3829685"/>
              <a:gd name="connisteX2" fmla="*/ 9009380 w 9009380"/>
              <a:gd name="connsiteY2" fmla="*/ 0 h 382968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9009380" h="3829685">
                <a:moveTo>
                  <a:pt x="0" y="3829685"/>
                </a:moveTo>
                <a:lnTo>
                  <a:pt x="9009380" y="3829685"/>
                </a:lnTo>
                <a:lnTo>
                  <a:pt x="9009380" y="0"/>
                </a:lnTo>
              </a:path>
            </a:pathLst>
          </a:custGeom>
          <a:noFill/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84275" y="-62865"/>
            <a:ext cx="3870325" cy="6983730"/>
            <a:chOff x="1865" y="-99"/>
            <a:chExt cx="6095" cy="10998"/>
          </a:xfrm>
        </p:grpSpPr>
        <p:sp>
          <p:nvSpPr>
            <p:cNvPr id="5" name="矩形 4"/>
            <p:cNvSpPr/>
            <p:nvPr/>
          </p:nvSpPr>
          <p:spPr>
            <a:xfrm>
              <a:off x="1885" y="-99"/>
              <a:ext cx="6075" cy="10998"/>
            </a:xfrm>
            <a:prstGeom prst="rect">
              <a:avLst/>
            </a:prstGeom>
            <a:solidFill>
              <a:srgbClr val="AEE8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 descr="gf"/>
            <p:cNvPicPr>
              <a:picLocks noChangeAspect="1"/>
            </p:cNvPicPr>
            <p:nvPr/>
          </p:nvPicPr>
          <p:blipFill>
            <a:blip r:embed="rId2">
              <a:lum bright="-12000" contrast="6000"/>
            </a:blip>
            <a:srcRect l="11389"/>
            <a:stretch>
              <a:fillRect/>
            </a:stretch>
          </p:blipFill>
          <p:spPr>
            <a:xfrm>
              <a:off x="1865" y="1111"/>
              <a:ext cx="4217" cy="9788"/>
            </a:xfrm>
            <a:prstGeom prst="rect">
              <a:avLst/>
            </a:prstGeom>
          </p:spPr>
        </p:pic>
        <p:pic>
          <p:nvPicPr>
            <p:cNvPr id="8" name="图片 7" descr="te"/>
            <p:cNvPicPr>
              <a:picLocks noChangeAspect="1"/>
            </p:cNvPicPr>
            <p:nvPr/>
          </p:nvPicPr>
          <p:blipFill>
            <a:blip r:embed="rId3"/>
            <a:srcRect r="32312"/>
            <a:stretch>
              <a:fillRect/>
            </a:stretch>
          </p:blipFill>
          <p:spPr>
            <a:xfrm>
              <a:off x="5056" y="7515"/>
              <a:ext cx="2888" cy="3384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3766185" y="2312670"/>
            <a:ext cx="2231390" cy="2231390"/>
            <a:chOff x="5931" y="3642"/>
            <a:chExt cx="3514" cy="3514"/>
          </a:xfrm>
        </p:grpSpPr>
        <p:sp>
          <p:nvSpPr>
            <p:cNvPr id="10" name="椭圆 9"/>
            <p:cNvSpPr/>
            <p:nvPr/>
          </p:nvSpPr>
          <p:spPr>
            <a:xfrm>
              <a:off x="5931" y="3642"/>
              <a:ext cx="3515" cy="3515"/>
            </a:xfrm>
            <a:prstGeom prst="ellipse">
              <a:avLst/>
            </a:prstGeom>
            <a:solidFill>
              <a:srgbClr val="FFC6CC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311" y="4444"/>
              <a:ext cx="2754" cy="2031"/>
              <a:chOff x="6311" y="4444"/>
              <a:chExt cx="2754" cy="2031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6311" y="4444"/>
                <a:ext cx="2755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>
                    <a:latin typeface="方正行楷简体" panose="02010601030101010101" charset="-122"/>
                    <a:ea typeface="方正行楷简体" panose="02010601030101010101" charset="-122"/>
                  </a:rPr>
                  <a:t>PART ONE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962" y="5169"/>
                <a:ext cx="1453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800">
                    <a:latin typeface="华文新魏" panose="02010800040101010101" charset="-122"/>
                    <a:ea typeface="华文新魏" panose="02010800040101010101" charset="-122"/>
                  </a:rPr>
                  <a:t>壹</a:t>
                </a: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5756910" y="2760345"/>
            <a:ext cx="5069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点击此处添加章节标题</a:t>
            </a:r>
          </a:p>
        </p:txBody>
      </p:sp>
      <p:sp>
        <p:nvSpPr>
          <p:cNvPr id="16" name="任意多边形 15"/>
          <p:cNvSpPr/>
          <p:nvPr/>
        </p:nvSpPr>
        <p:spPr>
          <a:xfrm>
            <a:off x="6170295" y="3455670"/>
            <a:ext cx="4546600" cy="0"/>
          </a:xfrm>
          <a:custGeom>
            <a:avLst/>
            <a:gdLst>
              <a:gd name="connisteX0" fmla="*/ 0 w 4546600"/>
              <a:gd name="connsiteY0" fmla="*/ 0 h 0"/>
              <a:gd name="connisteX1" fmla="*/ 4546600 w 4546600"/>
              <a:gd name="connsiteY1" fmla="*/ 0 h 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4546600">
                <a:moveTo>
                  <a:pt x="0" y="0"/>
                </a:moveTo>
                <a:lnTo>
                  <a:pt x="4546600" y="0"/>
                </a:lnTo>
              </a:path>
            </a:pathLst>
          </a:custGeom>
          <a:noFill/>
          <a:ln w="12700" cmpd="sng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998210" y="3556000"/>
            <a:ext cx="471868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E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16865" y="273685"/>
            <a:ext cx="11878310" cy="6534785"/>
            <a:chOff x="499" y="431"/>
            <a:chExt cx="18706" cy="10291"/>
          </a:xfrm>
        </p:grpSpPr>
        <p:sp>
          <p:nvSpPr>
            <p:cNvPr id="4" name="矩形 3"/>
            <p:cNvSpPr/>
            <p:nvPr/>
          </p:nvSpPr>
          <p:spPr>
            <a:xfrm>
              <a:off x="499" y="431"/>
              <a:ext cx="18202" cy="10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 flipH="1">
              <a:off x="16611" y="7390"/>
              <a:ext cx="2595" cy="3332"/>
              <a:chOff x="-62" y="5337"/>
              <a:chExt cx="3275" cy="4205"/>
            </a:xfrm>
          </p:grpSpPr>
          <p:pic>
            <p:nvPicPr>
              <p:cNvPr id="9" name="图片 8" descr="te"/>
              <p:cNvPicPr>
                <a:picLocks noChangeAspect="1"/>
              </p:cNvPicPr>
              <p:nvPr/>
            </p:nvPicPr>
            <p:blipFill>
              <a:blip r:embed="rId2">
                <a:lum bright="-12000" contrast="36000"/>
              </a:blip>
              <a:srcRect r="51782" b="33228"/>
              <a:stretch>
                <a:fillRect/>
              </a:stretch>
            </p:blipFill>
            <p:spPr>
              <a:xfrm flipH="1">
                <a:off x="-62" y="5946"/>
                <a:ext cx="3275" cy="3596"/>
              </a:xfrm>
              <a:prstGeom prst="rect">
                <a:avLst/>
              </a:prstGeom>
            </p:spPr>
          </p:pic>
          <p:pic>
            <p:nvPicPr>
              <p:cNvPr id="10" name="图片 9" descr="h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578" y="5337"/>
                <a:ext cx="1504" cy="2227"/>
              </a:xfrm>
              <a:prstGeom prst="rect">
                <a:avLst/>
              </a:pr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-22860" y="-10160"/>
            <a:ext cx="4553585" cy="1068070"/>
            <a:chOff x="-36" y="-16"/>
            <a:chExt cx="7171" cy="1682"/>
          </a:xfrm>
        </p:grpSpPr>
        <p:pic>
          <p:nvPicPr>
            <p:cNvPr id="7" name="图片 6" descr="rw"/>
            <p:cNvPicPr>
              <a:picLocks noChangeAspect="1"/>
            </p:cNvPicPr>
            <p:nvPr/>
          </p:nvPicPr>
          <p:blipFill>
            <a:blip r:embed="rId4"/>
            <a:srcRect l="62723" t="-3144" b="45756"/>
            <a:stretch>
              <a:fillRect/>
            </a:stretch>
          </p:blipFill>
          <p:spPr>
            <a:xfrm rot="5400000">
              <a:off x="293" y="-345"/>
              <a:ext cx="1682" cy="2340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365" y="731"/>
              <a:ext cx="5770" cy="934"/>
              <a:chOff x="1365" y="731"/>
              <a:chExt cx="5770" cy="93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65" y="731"/>
                <a:ext cx="5771" cy="935"/>
              </a:xfrm>
              <a:prstGeom prst="roundRect">
                <a:avLst>
                  <a:gd name="adj" fmla="val 50000"/>
                </a:avLst>
              </a:prstGeom>
              <a:solidFill>
                <a:srgbClr val="FFC6CC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solidFill>
                      <a:schemeClr val="tx1"/>
                    </a:solidFill>
                    <a:latin typeface="华文新魏" panose="02010800040101010101" charset="-122"/>
                    <a:ea typeface="华文新魏" panose="02010800040101010101" charset="-122"/>
                  </a:rPr>
                  <a:t>壹   点击此处添加标题</a:t>
                </a: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515" y="106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11163935" y="564515"/>
            <a:ext cx="490220" cy="4119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Arial" panose="020B0604020202020204" pitchFamily="34" charset="0"/>
              </a:rPr>
              <a:t>Lorem ipsum dolor sit amet, consectetuer adipiscing elit. Aenean commodo ligula eget dolor. Lorem ipsum dolor sit amet, consectetuer </a:t>
            </a:r>
            <a:r>
              <a:rPr lang="en-US" altLang="zh-CN" sz="1000"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180205" y="2101215"/>
            <a:ext cx="3118485" cy="3114040"/>
            <a:chOff x="6426" y="2969"/>
            <a:chExt cx="6180" cy="6171"/>
          </a:xfrm>
        </p:grpSpPr>
        <p:sp>
          <p:nvSpPr>
            <p:cNvPr id="20" name="AutoShape 2"/>
            <p:cNvSpPr/>
            <p:nvPr/>
          </p:nvSpPr>
          <p:spPr bwMode="auto">
            <a:xfrm>
              <a:off x="6883" y="2969"/>
              <a:ext cx="2523" cy="2155"/>
            </a:xfrm>
            <a:custGeom>
              <a:avLst/>
              <a:gdLst>
                <a:gd name="T0" fmla="*/ 711906 w 21600"/>
                <a:gd name="T1" fmla="*/ 1368425 h 21600"/>
                <a:gd name="T2" fmla="*/ 0 w 21600"/>
                <a:gd name="T3" fmla="*/ 929705 h 21600"/>
                <a:gd name="T4" fmla="*/ 1549433 w 21600"/>
                <a:gd name="T5" fmla="*/ 0 h 21600"/>
                <a:gd name="T6" fmla="*/ 1601788 w 21600"/>
                <a:gd name="T7" fmla="*/ 835690 h 21600"/>
                <a:gd name="T8" fmla="*/ 711906 w 21600"/>
                <a:gd name="T9" fmla="*/ 1368425 h 21600"/>
                <a:gd name="T10" fmla="*/ 711906 w 21600"/>
                <a:gd name="T11" fmla="*/ 1368425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9600" y="21600"/>
                  </a:moveTo>
                  <a:cubicBezTo>
                    <a:pt x="0" y="14675"/>
                    <a:pt x="0" y="14675"/>
                    <a:pt x="0" y="14675"/>
                  </a:cubicBezTo>
                  <a:cubicBezTo>
                    <a:pt x="4518" y="6101"/>
                    <a:pt x="12282" y="577"/>
                    <a:pt x="20894" y="0"/>
                  </a:cubicBezTo>
                  <a:cubicBezTo>
                    <a:pt x="21600" y="13191"/>
                    <a:pt x="21600" y="13191"/>
                    <a:pt x="21600" y="13191"/>
                  </a:cubicBezTo>
                  <a:cubicBezTo>
                    <a:pt x="16518" y="13521"/>
                    <a:pt x="12141" y="16818"/>
                    <a:pt x="9600" y="21600"/>
                  </a:cubicBezTo>
                  <a:close/>
                  <a:moveTo>
                    <a:pt x="9600" y="21600"/>
                  </a:moveTo>
                </a:path>
              </a:pathLst>
            </a:custGeom>
            <a:solidFill>
              <a:srgbClr val="FFADB9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AutoShape 3"/>
            <p:cNvSpPr/>
            <p:nvPr/>
          </p:nvSpPr>
          <p:spPr bwMode="auto">
            <a:xfrm>
              <a:off x="11086" y="4627"/>
              <a:ext cx="1520" cy="2848"/>
            </a:xfrm>
            <a:custGeom>
              <a:avLst/>
              <a:gdLst>
                <a:gd name="T0" fmla="*/ 0 w 20053"/>
                <a:gd name="T1" fmla="*/ 386746 h 21600"/>
                <a:gd name="T2" fmla="*/ 741865 w 20053"/>
                <a:gd name="T3" fmla="*/ 0 h 21600"/>
                <a:gd name="T4" fmla="*/ 741865 w 20053"/>
                <a:gd name="T5" fmla="*/ 1808163 h 21600"/>
                <a:gd name="T6" fmla="*/ 0 w 20053"/>
                <a:gd name="T7" fmla="*/ 1421417 h 21600"/>
                <a:gd name="T8" fmla="*/ 125385 w 20053"/>
                <a:gd name="T9" fmla="*/ 904082 h 21600"/>
                <a:gd name="T10" fmla="*/ 0 w 20053"/>
                <a:gd name="T11" fmla="*/ 386746 h 21600"/>
                <a:gd name="T12" fmla="*/ 0 w 20053"/>
                <a:gd name="T13" fmla="*/ 386746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53" h="21600">
                  <a:moveTo>
                    <a:pt x="0" y="4620"/>
                  </a:moveTo>
                  <a:cubicBezTo>
                    <a:pt x="15413" y="0"/>
                    <a:pt x="15413" y="0"/>
                    <a:pt x="15413" y="0"/>
                  </a:cubicBezTo>
                  <a:cubicBezTo>
                    <a:pt x="21600" y="6742"/>
                    <a:pt x="21600" y="14858"/>
                    <a:pt x="15413" y="21600"/>
                  </a:cubicBezTo>
                  <a:cubicBezTo>
                    <a:pt x="0" y="16980"/>
                    <a:pt x="0" y="16980"/>
                    <a:pt x="0" y="16980"/>
                  </a:cubicBezTo>
                  <a:cubicBezTo>
                    <a:pt x="1737" y="15170"/>
                    <a:pt x="2605" y="13047"/>
                    <a:pt x="2605" y="10800"/>
                  </a:cubicBezTo>
                  <a:cubicBezTo>
                    <a:pt x="2605" y="8553"/>
                    <a:pt x="1737" y="6492"/>
                    <a:pt x="0" y="4620"/>
                  </a:cubicBezTo>
                  <a:close/>
                  <a:moveTo>
                    <a:pt x="0" y="4620"/>
                  </a:moveTo>
                </a:path>
              </a:pathLst>
            </a:custGeom>
            <a:solidFill>
              <a:srgbClr val="FFADB9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AutoShape 4"/>
            <p:cNvSpPr/>
            <p:nvPr/>
          </p:nvSpPr>
          <p:spPr bwMode="auto">
            <a:xfrm>
              <a:off x="9628" y="6972"/>
              <a:ext cx="2528" cy="2158"/>
            </a:xfrm>
            <a:custGeom>
              <a:avLst/>
              <a:gdLst>
                <a:gd name="T0" fmla="*/ 888748 w 21600"/>
                <a:gd name="T1" fmla="*/ 0 h 21600"/>
                <a:gd name="T2" fmla="*/ 1604963 w 21600"/>
                <a:gd name="T3" fmla="*/ 439229 h 21600"/>
                <a:gd name="T4" fmla="*/ 52310 w 21600"/>
                <a:gd name="T5" fmla="*/ 1370013 h 21600"/>
                <a:gd name="T6" fmla="*/ 0 w 21600"/>
                <a:gd name="T7" fmla="*/ 538618 h 21600"/>
                <a:gd name="T8" fmla="*/ 888748 w 21600"/>
                <a:gd name="T9" fmla="*/ 0 h 21600"/>
                <a:gd name="T10" fmla="*/ 888748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1961" y="0"/>
                  </a:moveTo>
                  <a:cubicBezTo>
                    <a:pt x="21600" y="6925"/>
                    <a:pt x="21600" y="6925"/>
                    <a:pt x="21600" y="6925"/>
                  </a:cubicBezTo>
                  <a:cubicBezTo>
                    <a:pt x="17097" y="15499"/>
                    <a:pt x="9287" y="21023"/>
                    <a:pt x="704" y="21600"/>
                  </a:cubicBezTo>
                  <a:cubicBezTo>
                    <a:pt x="0" y="8492"/>
                    <a:pt x="0" y="8492"/>
                    <a:pt x="0" y="8492"/>
                  </a:cubicBezTo>
                  <a:cubicBezTo>
                    <a:pt x="5066" y="8079"/>
                    <a:pt x="9498" y="4782"/>
                    <a:pt x="11961" y="0"/>
                  </a:cubicBezTo>
                  <a:close/>
                  <a:moveTo>
                    <a:pt x="11961" y="0"/>
                  </a:moveTo>
                </a:path>
              </a:pathLst>
            </a:custGeom>
            <a:solidFill>
              <a:srgbClr val="00728D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AutoShape 5"/>
            <p:cNvSpPr/>
            <p:nvPr/>
          </p:nvSpPr>
          <p:spPr bwMode="auto">
            <a:xfrm>
              <a:off x="10406" y="7699"/>
              <a:ext cx="747" cy="790"/>
            </a:xfrm>
            <a:custGeom>
              <a:avLst/>
              <a:gdLst>
                <a:gd name="T0" fmla="*/ 306448 w 21104"/>
                <a:gd name="T1" fmla="*/ 344420 h 21600"/>
                <a:gd name="T2" fmla="*/ 474617 w 21104"/>
                <a:gd name="T3" fmla="*/ 97334 h 21600"/>
                <a:gd name="T4" fmla="*/ 474617 w 21104"/>
                <a:gd name="T5" fmla="*/ 78615 h 21600"/>
                <a:gd name="T6" fmla="*/ 437236 w 21104"/>
                <a:gd name="T7" fmla="*/ 37438 h 21600"/>
                <a:gd name="T8" fmla="*/ 414812 w 21104"/>
                <a:gd name="T9" fmla="*/ 37438 h 21600"/>
                <a:gd name="T10" fmla="*/ 396121 w 21104"/>
                <a:gd name="T11" fmla="*/ 56157 h 21600"/>
                <a:gd name="T12" fmla="*/ 373720 w 21104"/>
                <a:gd name="T13" fmla="*/ 59896 h 21600"/>
                <a:gd name="T14" fmla="*/ 377453 w 21104"/>
                <a:gd name="T15" fmla="*/ 0 h 21600"/>
                <a:gd name="T16" fmla="*/ 100897 w 21104"/>
                <a:gd name="T17" fmla="*/ 0 h 21600"/>
                <a:gd name="T18" fmla="*/ 100897 w 21104"/>
                <a:gd name="T19" fmla="*/ 59896 h 21600"/>
                <a:gd name="T20" fmla="*/ 82229 w 21104"/>
                <a:gd name="T21" fmla="*/ 56157 h 21600"/>
                <a:gd name="T22" fmla="*/ 63539 w 21104"/>
                <a:gd name="T23" fmla="*/ 37438 h 21600"/>
                <a:gd name="T24" fmla="*/ 41115 w 21104"/>
                <a:gd name="T25" fmla="*/ 37438 h 21600"/>
                <a:gd name="T26" fmla="*/ 0 w 21104"/>
                <a:gd name="T27" fmla="*/ 78615 h 21600"/>
                <a:gd name="T28" fmla="*/ 0 w 21104"/>
                <a:gd name="T29" fmla="*/ 97334 h 21600"/>
                <a:gd name="T30" fmla="*/ 171903 w 21104"/>
                <a:gd name="T31" fmla="*/ 344420 h 21600"/>
                <a:gd name="T32" fmla="*/ 216751 w 21104"/>
                <a:gd name="T33" fmla="*/ 363139 h 21600"/>
                <a:gd name="T34" fmla="*/ 216751 w 21104"/>
                <a:gd name="T35" fmla="*/ 385597 h 21600"/>
                <a:gd name="T36" fmla="*/ 198061 w 21104"/>
                <a:gd name="T37" fmla="*/ 393075 h 21600"/>
                <a:gd name="T38" fmla="*/ 216751 w 21104"/>
                <a:gd name="T39" fmla="*/ 404316 h 21600"/>
                <a:gd name="T40" fmla="*/ 216751 w 21104"/>
                <a:gd name="T41" fmla="*/ 426774 h 21600"/>
                <a:gd name="T42" fmla="*/ 201794 w 21104"/>
                <a:gd name="T43" fmla="*/ 445493 h 21600"/>
                <a:gd name="T44" fmla="*/ 179393 w 21104"/>
                <a:gd name="T45" fmla="*/ 464212 h 21600"/>
                <a:gd name="T46" fmla="*/ 160702 w 21104"/>
                <a:gd name="T47" fmla="*/ 482931 h 21600"/>
                <a:gd name="T48" fmla="*/ 179393 w 21104"/>
                <a:gd name="T49" fmla="*/ 501650 h 21600"/>
                <a:gd name="T50" fmla="*/ 295224 w 21104"/>
                <a:gd name="T51" fmla="*/ 501650 h 21600"/>
                <a:gd name="T52" fmla="*/ 317648 w 21104"/>
                <a:gd name="T53" fmla="*/ 482931 h 21600"/>
                <a:gd name="T54" fmla="*/ 295224 w 21104"/>
                <a:gd name="T55" fmla="*/ 464212 h 21600"/>
                <a:gd name="T56" fmla="*/ 276556 w 21104"/>
                <a:gd name="T57" fmla="*/ 441754 h 21600"/>
                <a:gd name="T58" fmla="*/ 257866 w 21104"/>
                <a:gd name="T59" fmla="*/ 426774 h 21600"/>
                <a:gd name="T60" fmla="*/ 257866 w 21104"/>
                <a:gd name="T61" fmla="*/ 404316 h 21600"/>
                <a:gd name="T62" fmla="*/ 276556 w 21104"/>
                <a:gd name="T63" fmla="*/ 393075 h 21600"/>
                <a:gd name="T64" fmla="*/ 257866 w 21104"/>
                <a:gd name="T65" fmla="*/ 385597 h 21600"/>
                <a:gd name="T66" fmla="*/ 257866 w 21104"/>
                <a:gd name="T67" fmla="*/ 363139 h 21600"/>
                <a:gd name="T68" fmla="*/ 306448 w 21104"/>
                <a:gd name="T69" fmla="*/ 344420 h 21600"/>
                <a:gd name="T70" fmla="*/ 377453 w 21104"/>
                <a:gd name="T71" fmla="*/ 78615 h 21600"/>
                <a:gd name="T72" fmla="*/ 396121 w 21104"/>
                <a:gd name="T73" fmla="*/ 78615 h 21600"/>
                <a:gd name="T74" fmla="*/ 418546 w 21104"/>
                <a:gd name="T75" fmla="*/ 59896 h 21600"/>
                <a:gd name="T76" fmla="*/ 437236 w 21104"/>
                <a:gd name="T77" fmla="*/ 78615 h 21600"/>
                <a:gd name="T78" fmla="*/ 437236 w 21104"/>
                <a:gd name="T79" fmla="*/ 97334 h 21600"/>
                <a:gd name="T80" fmla="*/ 336339 w 21104"/>
                <a:gd name="T81" fmla="*/ 265805 h 21600"/>
                <a:gd name="T82" fmla="*/ 377453 w 21104"/>
                <a:gd name="T83" fmla="*/ 78615 h 21600"/>
                <a:gd name="T84" fmla="*/ 134545 w 21104"/>
                <a:gd name="T85" fmla="*/ 269544 h 21600"/>
                <a:gd name="T86" fmla="*/ 33647 w 21104"/>
                <a:gd name="T87" fmla="*/ 101073 h 21600"/>
                <a:gd name="T88" fmla="*/ 33647 w 21104"/>
                <a:gd name="T89" fmla="*/ 82354 h 21600"/>
                <a:gd name="T90" fmla="*/ 52315 w 21104"/>
                <a:gd name="T91" fmla="*/ 59896 h 21600"/>
                <a:gd name="T92" fmla="*/ 74739 w 21104"/>
                <a:gd name="T93" fmla="*/ 82354 h 21600"/>
                <a:gd name="T94" fmla="*/ 93430 w 21104"/>
                <a:gd name="T95" fmla="*/ 82354 h 21600"/>
                <a:gd name="T96" fmla="*/ 134545 w 21104"/>
                <a:gd name="T97" fmla="*/ 269544 h 21600"/>
                <a:gd name="T98" fmla="*/ 134545 w 21104"/>
                <a:gd name="T99" fmla="*/ 269544 h 216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104" h="21600">
                  <a:moveTo>
                    <a:pt x="13625" y="14830"/>
                  </a:moveTo>
                  <a:cubicBezTo>
                    <a:pt x="21434" y="10155"/>
                    <a:pt x="21102" y="4191"/>
                    <a:pt x="21102" y="4191"/>
                  </a:cubicBezTo>
                  <a:cubicBezTo>
                    <a:pt x="21102" y="3385"/>
                    <a:pt x="21102" y="3385"/>
                    <a:pt x="21102" y="3385"/>
                  </a:cubicBezTo>
                  <a:cubicBezTo>
                    <a:pt x="21102" y="3385"/>
                    <a:pt x="21102" y="1612"/>
                    <a:pt x="19440" y="1612"/>
                  </a:cubicBezTo>
                  <a:cubicBezTo>
                    <a:pt x="18942" y="1612"/>
                    <a:pt x="18443" y="1612"/>
                    <a:pt x="18443" y="1612"/>
                  </a:cubicBezTo>
                  <a:cubicBezTo>
                    <a:pt x="17612" y="1612"/>
                    <a:pt x="17612" y="2418"/>
                    <a:pt x="17612" y="2418"/>
                  </a:cubicBezTo>
                  <a:cubicBezTo>
                    <a:pt x="17612" y="2418"/>
                    <a:pt x="17280" y="2579"/>
                    <a:pt x="16616" y="2579"/>
                  </a:cubicBezTo>
                  <a:cubicBezTo>
                    <a:pt x="16616" y="1934"/>
                    <a:pt x="16782" y="0"/>
                    <a:pt x="16782" y="0"/>
                  </a:cubicBezTo>
                  <a:cubicBezTo>
                    <a:pt x="9139" y="967"/>
                    <a:pt x="4486" y="0"/>
                    <a:pt x="4486" y="0"/>
                  </a:cubicBezTo>
                  <a:cubicBezTo>
                    <a:pt x="4486" y="2579"/>
                    <a:pt x="4486" y="2579"/>
                    <a:pt x="4486" y="2579"/>
                  </a:cubicBezTo>
                  <a:cubicBezTo>
                    <a:pt x="3822" y="2579"/>
                    <a:pt x="3656" y="2418"/>
                    <a:pt x="3656" y="2418"/>
                  </a:cubicBezTo>
                  <a:cubicBezTo>
                    <a:pt x="3656" y="2418"/>
                    <a:pt x="3489" y="1612"/>
                    <a:pt x="2825" y="1612"/>
                  </a:cubicBezTo>
                  <a:cubicBezTo>
                    <a:pt x="2825" y="1612"/>
                    <a:pt x="2326" y="1612"/>
                    <a:pt x="1828" y="1612"/>
                  </a:cubicBezTo>
                  <a:cubicBezTo>
                    <a:pt x="166" y="1612"/>
                    <a:pt x="0" y="3385"/>
                    <a:pt x="0" y="3385"/>
                  </a:cubicBezTo>
                  <a:cubicBezTo>
                    <a:pt x="0" y="4191"/>
                    <a:pt x="0" y="4191"/>
                    <a:pt x="0" y="4191"/>
                  </a:cubicBezTo>
                  <a:cubicBezTo>
                    <a:pt x="0" y="4191"/>
                    <a:pt x="-166" y="10155"/>
                    <a:pt x="7643" y="14830"/>
                  </a:cubicBezTo>
                  <a:cubicBezTo>
                    <a:pt x="7643" y="14830"/>
                    <a:pt x="8474" y="15636"/>
                    <a:pt x="9637" y="15636"/>
                  </a:cubicBezTo>
                  <a:cubicBezTo>
                    <a:pt x="9637" y="16603"/>
                    <a:pt x="9637" y="16603"/>
                    <a:pt x="9637" y="16603"/>
                  </a:cubicBezTo>
                  <a:cubicBezTo>
                    <a:pt x="9637" y="16603"/>
                    <a:pt x="8806" y="16442"/>
                    <a:pt x="8806" y="16925"/>
                  </a:cubicBezTo>
                  <a:cubicBezTo>
                    <a:pt x="8806" y="17570"/>
                    <a:pt x="9637" y="17409"/>
                    <a:pt x="9637" y="17409"/>
                  </a:cubicBezTo>
                  <a:cubicBezTo>
                    <a:pt x="9637" y="18376"/>
                    <a:pt x="9637" y="18376"/>
                    <a:pt x="9637" y="18376"/>
                  </a:cubicBezTo>
                  <a:cubicBezTo>
                    <a:pt x="9637" y="18376"/>
                    <a:pt x="9471" y="19182"/>
                    <a:pt x="8972" y="19182"/>
                  </a:cubicBezTo>
                  <a:cubicBezTo>
                    <a:pt x="8972" y="19988"/>
                    <a:pt x="7976" y="19988"/>
                    <a:pt x="7976" y="19988"/>
                  </a:cubicBezTo>
                  <a:cubicBezTo>
                    <a:pt x="7976" y="19988"/>
                    <a:pt x="7145" y="20149"/>
                    <a:pt x="7145" y="20794"/>
                  </a:cubicBezTo>
                  <a:cubicBezTo>
                    <a:pt x="7145" y="20794"/>
                    <a:pt x="6979" y="21600"/>
                    <a:pt x="7976" y="21600"/>
                  </a:cubicBezTo>
                  <a:cubicBezTo>
                    <a:pt x="9305" y="21600"/>
                    <a:pt x="13126" y="21600"/>
                    <a:pt x="13126" y="21600"/>
                  </a:cubicBezTo>
                  <a:cubicBezTo>
                    <a:pt x="13957" y="21600"/>
                    <a:pt x="14123" y="20794"/>
                    <a:pt x="14123" y="20794"/>
                  </a:cubicBezTo>
                  <a:cubicBezTo>
                    <a:pt x="14123" y="20794"/>
                    <a:pt x="14123" y="19988"/>
                    <a:pt x="13126" y="19988"/>
                  </a:cubicBezTo>
                  <a:cubicBezTo>
                    <a:pt x="12296" y="19988"/>
                    <a:pt x="12296" y="19021"/>
                    <a:pt x="12296" y="19021"/>
                  </a:cubicBezTo>
                  <a:cubicBezTo>
                    <a:pt x="12296" y="19021"/>
                    <a:pt x="11465" y="19182"/>
                    <a:pt x="11465" y="18376"/>
                  </a:cubicBezTo>
                  <a:cubicBezTo>
                    <a:pt x="11465" y="17409"/>
                    <a:pt x="11465" y="17409"/>
                    <a:pt x="11465" y="17409"/>
                  </a:cubicBezTo>
                  <a:cubicBezTo>
                    <a:pt x="11465" y="17409"/>
                    <a:pt x="12296" y="17570"/>
                    <a:pt x="12296" y="16925"/>
                  </a:cubicBezTo>
                  <a:cubicBezTo>
                    <a:pt x="12296" y="16442"/>
                    <a:pt x="11465" y="16603"/>
                    <a:pt x="11465" y="16603"/>
                  </a:cubicBezTo>
                  <a:cubicBezTo>
                    <a:pt x="11465" y="15636"/>
                    <a:pt x="11465" y="15636"/>
                    <a:pt x="11465" y="15636"/>
                  </a:cubicBezTo>
                  <a:cubicBezTo>
                    <a:pt x="12296" y="15636"/>
                    <a:pt x="12960" y="15313"/>
                    <a:pt x="13625" y="14830"/>
                  </a:cubicBezTo>
                  <a:close/>
                  <a:moveTo>
                    <a:pt x="16782" y="3385"/>
                  </a:moveTo>
                  <a:cubicBezTo>
                    <a:pt x="16948" y="3385"/>
                    <a:pt x="17612" y="3385"/>
                    <a:pt x="17612" y="3385"/>
                  </a:cubicBezTo>
                  <a:cubicBezTo>
                    <a:pt x="18443" y="3385"/>
                    <a:pt x="18609" y="2579"/>
                    <a:pt x="18609" y="2579"/>
                  </a:cubicBezTo>
                  <a:cubicBezTo>
                    <a:pt x="19440" y="2579"/>
                    <a:pt x="19440" y="3385"/>
                    <a:pt x="19440" y="3385"/>
                  </a:cubicBezTo>
                  <a:cubicBezTo>
                    <a:pt x="19440" y="4191"/>
                    <a:pt x="19440" y="4191"/>
                    <a:pt x="19440" y="4191"/>
                  </a:cubicBezTo>
                  <a:cubicBezTo>
                    <a:pt x="19440" y="4191"/>
                    <a:pt x="19108" y="7576"/>
                    <a:pt x="14954" y="11445"/>
                  </a:cubicBezTo>
                  <a:cubicBezTo>
                    <a:pt x="15951" y="9833"/>
                    <a:pt x="16782" y="6125"/>
                    <a:pt x="16782" y="3385"/>
                  </a:cubicBezTo>
                  <a:close/>
                  <a:moveTo>
                    <a:pt x="5982" y="11606"/>
                  </a:moveTo>
                  <a:cubicBezTo>
                    <a:pt x="1662" y="7737"/>
                    <a:pt x="1496" y="4352"/>
                    <a:pt x="1496" y="4352"/>
                  </a:cubicBezTo>
                  <a:cubicBezTo>
                    <a:pt x="1496" y="3546"/>
                    <a:pt x="1496" y="3546"/>
                    <a:pt x="1496" y="3546"/>
                  </a:cubicBezTo>
                  <a:cubicBezTo>
                    <a:pt x="1496" y="3546"/>
                    <a:pt x="1496" y="2579"/>
                    <a:pt x="2326" y="2579"/>
                  </a:cubicBezTo>
                  <a:cubicBezTo>
                    <a:pt x="2326" y="2579"/>
                    <a:pt x="2326" y="3546"/>
                    <a:pt x="3323" y="3546"/>
                  </a:cubicBezTo>
                  <a:cubicBezTo>
                    <a:pt x="3323" y="3546"/>
                    <a:pt x="3988" y="3546"/>
                    <a:pt x="4154" y="3546"/>
                  </a:cubicBezTo>
                  <a:cubicBezTo>
                    <a:pt x="4154" y="6287"/>
                    <a:pt x="4985" y="9994"/>
                    <a:pt x="5982" y="11606"/>
                  </a:cubicBezTo>
                  <a:close/>
                  <a:moveTo>
                    <a:pt x="5982" y="11606"/>
                  </a:moveTo>
                </a:path>
              </a:pathLst>
            </a:cu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AutoShape 6"/>
            <p:cNvSpPr/>
            <p:nvPr/>
          </p:nvSpPr>
          <p:spPr bwMode="auto">
            <a:xfrm>
              <a:off x="9611" y="2969"/>
              <a:ext cx="2527" cy="2142"/>
            </a:xfrm>
            <a:custGeom>
              <a:avLst/>
              <a:gdLst>
                <a:gd name="T0" fmla="*/ 0 w 21600"/>
                <a:gd name="T1" fmla="*/ 837203 h 21600"/>
                <a:gd name="T2" fmla="*/ 41833 w 21600"/>
                <a:gd name="T3" fmla="*/ 0 h 21600"/>
                <a:gd name="T4" fmla="*/ 1604962 w 21600"/>
                <a:gd name="T5" fmla="*/ 915683 h 21600"/>
                <a:gd name="T6" fmla="*/ 893949 w 21600"/>
                <a:gd name="T7" fmla="*/ 1360487 h 21600"/>
                <a:gd name="T8" fmla="*/ 0 w 21600"/>
                <a:gd name="T9" fmla="*/ 837203 h 21600"/>
                <a:gd name="T10" fmla="*/ 0 w 21600"/>
                <a:gd name="T11" fmla="*/ 837203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13292"/>
                  </a:moveTo>
                  <a:cubicBezTo>
                    <a:pt x="563" y="0"/>
                    <a:pt x="563" y="0"/>
                    <a:pt x="563" y="0"/>
                  </a:cubicBezTo>
                  <a:cubicBezTo>
                    <a:pt x="9217" y="498"/>
                    <a:pt x="17027" y="5982"/>
                    <a:pt x="21600" y="14538"/>
                  </a:cubicBezTo>
                  <a:cubicBezTo>
                    <a:pt x="12031" y="21600"/>
                    <a:pt x="12031" y="21600"/>
                    <a:pt x="12031" y="21600"/>
                  </a:cubicBezTo>
                  <a:cubicBezTo>
                    <a:pt x="9498" y="16865"/>
                    <a:pt x="5066" y="13625"/>
                    <a:pt x="0" y="13292"/>
                  </a:cubicBezTo>
                  <a:close/>
                  <a:moveTo>
                    <a:pt x="0" y="13292"/>
                  </a:moveTo>
                </a:path>
              </a:pathLst>
            </a:custGeom>
            <a:solidFill>
              <a:srgbClr val="00728D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AutoShape 7"/>
            <p:cNvSpPr/>
            <p:nvPr/>
          </p:nvSpPr>
          <p:spPr bwMode="auto">
            <a:xfrm>
              <a:off x="6943" y="7022"/>
              <a:ext cx="2528" cy="2118"/>
            </a:xfrm>
            <a:custGeom>
              <a:avLst/>
              <a:gdLst>
                <a:gd name="T0" fmla="*/ 1604963 w 21600"/>
                <a:gd name="T1" fmla="*/ 507529 h 21600"/>
                <a:gd name="T2" fmla="*/ 1578808 w 21600"/>
                <a:gd name="T3" fmla="*/ 1344613 h 21600"/>
                <a:gd name="T4" fmla="*/ 0 w 21600"/>
                <a:gd name="T5" fmla="*/ 465635 h 21600"/>
                <a:gd name="T6" fmla="*/ 695335 w 21600"/>
                <a:gd name="T7" fmla="*/ 0 h 21600"/>
                <a:gd name="T8" fmla="*/ 1604963 w 21600"/>
                <a:gd name="T9" fmla="*/ 507529 h 21600"/>
                <a:gd name="T10" fmla="*/ 1604963 w 21600"/>
                <a:gd name="T11" fmla="*/ 507529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8153"/>
                  </a:moveTo>
                  <a:cubicBezTo>
                    <a:pt x="21248" y="21600"/>
                    <a:pt x="21248" y="21600"/>
                    <a:pt x="21248" y="21600"/>
                  </a:cubicBezTo>
                  <a:cubicBezTo>
                    <a:pt x="12664" y="21348"/>
                    <a:pt x="4714" y="16053"/>
                    <a:pt x="0" y="7480"/>
                  </a:cubicBezTo>
                  <a:cubicBezTo>
                    <a:pt x="9358" y="0"/>
                    <a:pt x="9358" y="0"/>
                    <a:pt x="9358" y="0"/>
                  </a:cubicBezTo>
                  <a:cubicBezTo>
                    <a:pt x="12031" y="4791"/>
                    <a:pt x="16464" y="7984"/>
                    <a:pt x="21600" y="8153"/>
                  </a:cubicBezTo>
                  <a:close/>
                  <a:moveTo>
                    <a:pt x="21600" y="8153"/>
                  </a:moveTo>
                </a:path>
              </a:pathLst>
            </a:custGeom>
            <a:solidFill>
              <a:srgbClr val="FFADB9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AutoShape 8"/>
            <p:cNvSpPr/>
            <p:nvPr/>
          </p:nvSpPr>
          <p:spPr bwMode="auto">
            <a:xfrm>
              <a:off x="7911" y="3634"/>
              <a:ext cx="685" cy="680"/>
            </a:xfrm>
            <a:custGeom>
              <a:avLst/>
              <a:gdLst>
                <a:gd name="T0" fmla="*/ 0 w 21600"/>
                <a:gd name="T1" fmla="*/ 215900 h 21600"/>
                <a:gd name="T2" fmla="*/ 434975 w 21600"/>
                <a:gd name="T3" fmla="*/ 215900 h 21600"/>
                <a:gd name="T4" fmla="*/ 300858 w 21600"/>
                <a:gd name="T5" fmla="*/ 86360 h 21600"/>
                <a:gd name="T6" fmla="*/ 311732 w 21600"/>
                <a:gd name="T7" fmla="*/ 50377 h 21600"/>
                <a:gd name="T8" fmla="*/ 311732 w 21600"/>
                <a:gd name="T9" fmla="*/ 100753 h 21600"/>
                <a:gd name="T10" fmla="*/ 170365 w 21600"/>
                <a:gd name="T11" fmla="*/ 277072 h 21600"/>
                <a:gd name="T12" fmla="*/ 148616 w 21600"/>
                <a:gd name="T13" fmla="*/ 316653 h 21600"/>
                <a:gd name="T14" fmla="*/ 137742 w 21600"/>
                <a:gd name="T15" fmla="*/ 341842 h 21600"/>
                <a:gd name="T16" fmla="*/ 134117 w 21600"/>
                <a:gd name="T17" fmla="*/ 395817 h 21600"/>
                <a:gd name="T18" fmla="*/ 112369 w 21600"/>
                <a:gd name="T19" fmla="*/ 356235 h 21600"/>
                <a:gd name="T20" fmla="*/ 94245 w 21600"/>
                <a:gd name="T21" fmla="*/ 320252 h 21600"/>
                <a:gd name="T22" fmla="*/ 61621 w 21600"/>
                <a:gd name="T23" fmla="*/ 295063 h 21600"/>
                <a:gd name="T24" fmla="*/ 57997 w 21600"/>
                <a:gd name="T25" fmla="*/ 244687 h 21600"/>
                <a:gd name="T26" fmla="*/ 54372 w 21600"/>
                <a:gd name="T27" fmla="*/ 215900 h 21600"/>
                <a:gd name="T28" fmla="*/ 36248 w 21600"/>
                <a:gd name="T29" fmla="*/ 194310 h 21600"/>
                <a:gd name="T30" fmla="*/ 36248 w 21600"/>
                <a:gd name="T31" fmla="*/ 161925 h 21600"/>
                <a:gd name="T32" fmla="*/ 137742 w 21600"/>
                <a:gd name="T33" fmla="*/ 71967 h 21600"/>
                <a:gd name="T34" fmla="*/ 112369 w 21600"/>
                <a:gd name="T35" fmla="*/ 71967 h 21600"/>
                <a:gd name="T36" fmla="*/ 101494 w 21600"/>
                <a:gd name="T37" fmla="*/ 93557 h 21600"/>
                <a:gd name="T38" fmla="*/ 115993 w 21600"/>
                <a:gd name="T39" fmla="*/ 100753 h 21600"/>
                <a:gd name="T40" fmla="*/ 112369 w 21600"/>
                <a:gd name="T41" fmla="*/ 86360 h 21600"/>
                <a:gd name="T42" fmla="*/ 170365 w 21600"/>
                <a:gd name="T43" fmla="*/ 107950 h 21600"/>
                <a:gd name="T44" fmla="*/ 148616 w 21600"/>
                <a:gd name="T45" fmla="*/ 122343 h 21600"/>
                <a:gd name="T46" fmla="*/ 134117 w 21600"/>
                <a:gd name="T47" fmla="*/ 129540 h 21600"/>
                <a:gd name="T48" fmla="*/ 137742 w 21600"/>
                <a:gd name="T49" fmla="*/ 154728 h 21600"/>
                <a:gd name="T50" fmla="*/ 119618 w 21600"/>
                <a:gd name="T51" fmla="*/ 176318 h 21600"/>
                <a:gd name="T52" fmla="*/ 105119 w 21600"/>
                <a:gd name="T53" fmla="*/ 183515 h 21600"/>
                <a:gd name="T54" fmla="*/ 76121 w 21600"/>
                <a:gd name="T55" fmla="*/ 176318 h 21600"/>
                <a:gd name="T56" fmla="*/ 54372 w 21600"/>
                <a:gd name="T57" fmla="*/ 194310 h 21600"/>
                <a:gd name="T58" fmla="*/ 57997 w 21600"/>
                <a:gd name="T59" fmla="*/ 208703 h 21600"/>
                <a:gd name="T60" fmla="*/ 97869 w 21600"/>
                <a:gd name="T61" fmla="*/ 223097 h 21600"/>
                <a:gd name="T62" fmla="*/ 148616 w 21600"/>
                <a:gd name="T63" fmla="*/ 237490 h 21600"/>
                <a:gd name="T64" fmla="*/ 170365 w 21600"/>
                <a:gd name="T65" fmla="*/ 277072 h 21600"/>
                <a:gd name="T66" fmla="*/ 199364 w 21600"/>
                <a:gd name="T67" fmla="*/ 75565 h 21600"/>
                <a:gd name="T68" fmla="*/ 159491 w 21600"/>
                <a:gd name="T69" fmla="*/ 53975 h 21600"/>
                <a:gd name="T70" fmla="*/ 228362 w 21600"/>
                <a:gd name="T71" fmla="*/ 35983 h 21600"/>
                <a:gd name="T72" fmla="*/ 387853 w 21600"/>
                <a:gd name="T73" fmla="*/ 223097 h 21600"/>
                <a:gd name="T74" fmla="*/ 333481 w 21600"/>
                <a:gd name="T75" fmla="*/ 367030 h 21600"/>
                <a:gd name="T76" fmla="*/ 329856 w 21600"/>
                <a:gd name="T77" fmla="*/ 331047 h 21600"/>
                <a:gd name="T78" fmla="*/ 304483 w 21600"/>
                <a:gd name="T79" fmla="*/ 291465 h 21600"/>
                <a:gd name="T80" fmla="*/ 239236 w 21600"/>
                <a:gd name="T81" fmla="*/ 241088 h 21600"/>
                <a:gd name="T82" fmla="*/ 351605 w 21600"/>
                <a:gd name="T83" fmla="*/ 201507 h 21600"/>
                <a:gd name="T84" fmla="*/ 380603 w 21600"/>
                <a:gd name="T85" fmla="*/ 176318 h 21600"/>
                <a:gd name="T86" fmla="*/ 337106 w 21600"/>
                <a:gd name="T87" fmla="*/ 140335 h 21600"/>
                <a:gd name="T88" fmla="*/ 329856 w 21600"/>
                <a:gd name="T89" fmla="*/ 187113 h 21600"/>
                <a:gd name="T90" fmla="*/ 286359 w 21600"/>
                <a:gd name="T91" fmla="*/ 176318 h 21600"/>
                <a:gd name="T92" fmla="*/ 264610 w 21600"/>
                <a:gd name="T93" fmla="*/ 158327 h 21600"/>
                <a:gd name="T94" fmla="*/ 275484 w 21600"/>
                <a:gd name="T95" fmla="*/ 125942 h 21600"/>
                <a:gd name="T96" fmla="*/ 326231 w 21600"/>
                <a:gd name="T97" fmla="*/ 129540 h 21600"/>
                <a:gd name="T98" fmla="*/ 362479 w 21600"/>
                <a:gd name="T99" fmla="*/ 129540 h 21600"/>
                <a:gd name="T100" fmla="*/ 380603 w 21600"/>
                <a:gd name="T101" fmla="*/ 115147 h 21600"/>
                <a:gd name="T102" fmla="*/ 398727 w 21600"/>
                <a:gd name="T103" fmla="*/ 205105 h 21600"/>
                <a:gd name="T104" fmla="*/ 387853 w 21600"/>
                <a:gd name="T105" fmla="*/ 223097 h 216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60" y="0"/>
                    <a:pt x="0" y="4860"/>
                    <a:pt x="0" y="10800"/>
                  </a:cubicBezTo>
                  <a:cubicBezTo>
                    <a:pt x="0" y="16740"/>
                    <a:pt x="4860" y="21600"/>
                    <a:pt x="10800" y="21600"/>
                  </a:cubicBezTo>
                  <a:cubicBezTo>
                    <a:pt x="16740" y="21600"/>
                    <a:pt x="21600" y="16740"/>
                    <a:pt x="21600" y="10800"/>
                  </a:cubicBezTo>
                  <a:cubicBezTo>
                    <a:pt x="21600" y="4860"/>
                    <a:pt x="16740" y="0"/>
                    <a:pt x="10800" y="0"/>
                  </a:cubicBezTo>
                  <a:close/>
                  <a:moveTo>
                    <a:pt x="14940" y="4320"/>
                  </a:moveTo>
                  <a:cubicBezTo>
                    <a:pt x="15660" y="3780"/>
                    <a:pt x="15660" y="3780"/>
                    <a:pt x="15660" y="3780"/>
                  </a:cubicBezTo>
                  <a:cubicBezTo>
                    <a:pt x="15660" y="3780"/>
                    <a:pt x="15300" y="3060"/>
                    <a:pt x="15480" y="2520"/>
                  </a:cubicBezTo>
                  <a:cubicBezTo>
                    <a:pt x="15660" y="2520"/>
                    <a:pt x="16380" y="2880"/>
                    <a:pt x="16920" y="3600"/>
                  </a:cubicBezTo>
                  <a:cubicBezTo>
                    <a:pt x="16560" y="5220"/>
                    <a:pt x="15480" y="5040"/>
                    <a:pt x="15480" y="5040"/>
                  </a:cubicBezTo>
                  <a:cubicBezTo>
                    <a:pt x="15480" y="5040"/>
                    <a:pt x="14760" y="5040"/>
                    <a:pt x="14940" y="4320"/>
                  </a:cubicBezTo>
                  <a:close/>
                  <a:moveTo>
                    <a:pt x="8460" y="13860"/>
                  </a:moveTo>
                  <a:cubicBezTo>
                    <a:pt x="8280" y="14040"/>
                    <a:pt x="8100" y="14580"/>
                    <a:pt x="7920" y="15120"/>
                  </a:cubicBezTo>
                  <a:cubicBezTo>
                    <a:pt x="7740" y="15480"/>
                    <a:pt x="7560" y="15660"/>
                    <a:pt x="7380" y="15840"/>
                  </a:cubicBezTo>
                  <a:cubicBezTo>
                    <a:pt x="7020" y="16020"/>
                    <a:pt x="7020" y="16380"/>
                    <a:pt x="7020" y="16380"/>
                  </a:cubicBezTo>
                  <a:cubicBezTo>
                    <a:pt x="6840" y="17100"/>
                    <a:pt x="6840" y="17100"/>
                    <a:pt x="6840" y="17100"/>
                  </a:cubicBezTo>
                  <a:cubicBezTo>
                    <a:pt x="6840" y="17100"/>
                    <a:pt x="7020" y="17820"/>
                    <a:pt x="7200" y="18000"/>
                  </a:cubicBezTo>
                  <a:cubicBezTo>
                    <a:pt x="7200" y="18360"/>
                    <a:pt x="6660" y="19800"/>
                    <a:pt x="6660" y="19800"/>
                  </a:cubicBezTo>
                  <a:cubicBezTo>
                    <a:pt x="6120" y="19620"/>
                    <a:pt x="5940" y="19080"/>
                    <a:pt x="5760" y="18720"/>
                  </a:cubicBezTo>
                  <a:cubicBezTo>
                    <a:pt x="5760" y="18360"/>
                    <a:pt x="5400" y="18180"/>
                    <a:pt x="5580" y="17820"/>
                  </a:cubicBezTo>
                  <a:cubicBezTo>
                    <a:pt x="5580" y="17280"/>
                    <a:pt x="5220" y="17100"/>
                    <a:pt x="5040" y="16920"/>
                  </a:cubicBezTo>
                  <a:cubicBezTo>
                    <a:pt x="4860" y="16560"/>
                    <a:pt x="4680" y="16200"/>
                    <a:pt x="4680" y="16020"/>
                  </a:cubicBezTo>
                  <a:cubicBezTo>
                    <a:pt x="4680" y="15840"/>
                    <a:pt x="4140" y="15480"/>
                    <a:pt x="4140" y="15480"/>
                  </a:cubicBezTo>
                  <a:cubicBezTo>
                    <a:pt x="4140" y="15480"/>
                    <a:pt x="3240" y="14940"/>
                    <a:pt x="3060" y="14760"/>
                  </a:cubicBezTo>
                  <a:cubicBezTo>
                    <a:pt x="2880" y="14580"/>
                    <a:pt x="2700" y="13860"/>
                    <a:pt x="2700" y="13500"/>
                  </a:cubicBezTo>
                  <a:cubicBezTo>
                    <a:pt x="2700" y="13140"/>
                    <a:pt x="2880" y="12240"/>
                    <a:pt x="2880" y="12240"/>
                  </a:cubicBezTo>
                  <a:cubicBezTo>
                    <a:pt x="2880" y="12240"/>
                    <a:pt x="3240" y="11880"/>
                    <a:pt x="3060" y="11700"/>
                  </a:cubicBezTo>
                  <a:cubicBezTo>
                    <a:pt x="2700" y="11520"/>
                    <a:pt x="2700" y="10800"/>
                    <a:pt x="2700" y="10800"/>
                  </a:cubicBezTo>
                  <a:cubicBezTo>
                    <a:pt x="2340" y="10440"/>
                    <a:pt x="2340" y="10440"/>
                    <a:pt x="2340" y="10440"/>
                  </a:cubicBezTo>
                  <a:cubicBezTo>
                    <a:pt x="2340" y="10440"/>
                    <a:pt x="1980" y="9900"/>
                    <a:pt x="1800" y="9720"/>
                  </a:cubicBezTo>
                  <a:cubicBezTo>
                    <a:pt x="1800" y="9360"/>
                    <a:pt x="1800" y="9180"/>
                    <a:pt x="1980" y="9000"/>
                  </a:cubicBezTo>
                  <a:cubicBezTo>
                    <a:pt x="1980" y="8820"/>
                    <a:pt x="1800" y="8280"/>
                    <a:pt x="1800" y="8100"/>
                  </a:cubicBezTo>
                  <a:cubicBezTo>
                    <a:pt x="3600" y="3600"/>
                    <a:pt x="6660" y="2700"/>
                    <a:pt x="6660" y="2700"/>
                  </a:cubicBezTo>
                  <a:cubicBezTo>
                    <a:pt x="6840" y="3600"/>
                    <a:pt x="6840" y="3600"/>
                    <a:pt x="6840" y="3600"/>
                  </a:cubicBezTo>
                  <a:cubicBezTo>
                    <a:pt x="6840" y="3600"/>
                    <a:pt x="6300" y="3780"/>
                    <a:pt x="6120" y="3780"/>
                  </a:cubicBezTo>
                  <a:cubicBezTo>
                    <a:pt x="5760" y="3600"/>
                    <a:pt x="5580" y="3600"/>
                    <a:pt x="5580" y="3600"/>
                  </a:cubicBezTo>
                  <a:cubicBezTo>
                    <a:pt x="5220" y="4140"/>
                    <a:pt x="5220" y="4140"/>
                    <a:pt x="5220" y="4140"/>
                  </a:cubicBezTo>
                  <a:cubicBezTo>
                    <a:pt x="5220" y="4140"/>
                    <a:pt x="5040" y="4500"/>
                    <a:pt x="5040" y="4680"/>
                  </a:cubicBezTo>
                  <a:cubicBezTo>
                    <a:pt x="5040" y="4860"/>
                    <a:pt x="5220" y="5220"/>
                    <a:pt x="5220" y="5220"/>
                  </a:cubicBezTo>
                  <a:cubicBezTo>
                    <a:pt x="5220" y="5220"/>
                    <a:pt x="5760" y="5220"/>
                    <a:pt x="5760" y="5040"/>
                  </a:cubicBezTo>
                  <a:cubicBezTo>
                    <a:pt x="5760" y="4860"/>
                    <a:pt x="5760" y="4680"/>
                    <a:pt x="5760" y="4680"/>
                  </a:cubicBezTo>
                  <a:cubicBezTo>
                    <a:pt x="5580" y="4320"/>
                    <a:pt x="5580" y="4320"/>
                    <a:pt x="5580" y="4320"/>
                  </a:cubicBezTo>
                  <a:cubicBezTo>
                    <a:pt x="5580" y="4320"/>
                    <a:pt x="6120" y="4140"/>
                    <a:pt x="7200" y="4320"/>
                  </a:cubicBezTo>
                  <a:cubicBezTo>
                    <a:pt x="8460" y="4320"/>
                    <a:pt x="7920" y="5220"/>
                    <a:pt x="8460" y="5400"/>
                  </a:cubicBezTo>
                  <a:cubicBezTo>
                    <a:pt x="9000" y="5580"/>
                    <a:pt x="8100" y="6300"/>
                    <a:pt x="7920" y="6660"/>
                  </a:cubicBezTo>
                  <a:cubicBezTo>
                    <a:pt x="7740" y="7020"/>
                    <a:pt x="7380" y="6120"/>
                    <a:pt x="7380" y="6120"/>
                  </a:cubicBezTo>
                  <a:cubicBezTo>
                    <a:pt x="7380" y="6120"/>
                    <a:pt x="7740" y="5760"/>
                    <a:pt x="7200" y="5760"/>
                  </a:cubicBezTo>
                  <a:cubicBezTo>
                    <a:pt x="6660" y="5580"/>
                    <a:pt x="6300" y="6480"/>
                    <a:pt x="6660" y="6480"/>
                  </a:cubicBezTo>
                  <a:cubicBezTo>
                    <a:pt x="6840" y="6480"/>
                    <a:pt x="7200" y="6840"/>
                    <a:pt x="7020" y="7020"/>
                  </a:cubicBezTo>
                  <a:cubicBezTo>
                    <a:pt x="7020" y="7200"/>
                    <a:pt x="7020" y="7200"/>
                    <a:pt x="6840" y="7740"/>
                  </a:cubicBezTo>
                  <a:cubicBezTo>
                    <a:pt x="6480" y="8280"/>
                    <a:pt x="6120" y="8640"/>
                    <a:pt x="6120" y="8640"/>
                  </a:cubicBezTo>
                  <a:cubicBezTo>
                    <a:pt x="6120" y="8640"/>
                    <a:pt x="5760" y="8460"/>
                    <a:pt x="5940" y="8820"/>
                  </a:cubicBezTo>
                  <a:cubicBezTo>
                    <a:pt x="6120" y="9180"/>
                    <a:pt x="5940" y="9720"/>
                    <a:pt x="5940" y="9900"/>
                  </a:cubicBezTo>
                  <a:cubicBezTo>
                    <a:pt x="5940" y="10260"/>
                    <a:pt x="5220" y="9720"/>
                    <a:pt x="5220" y="9180"/>
                  </a:cubicBezTo>
                  <a:cubicBezTo>
                    <a:pt x="5040" y="8640"/>
                    <a:pt x="4500" y="9180"/>
                    <a:pt x="4320" y="9180"/>
                  </a:cubicBezTo>
                  <a:cubicBezTo>
                    <a:pt x="4140" y="9180"/>
                    <a:pt x="3780" y="9000"/>
                    <a:pt x="3780" y="8820"/>
                  </a:cubicBezTo>
                  <a:cubicBezTo>
                    <a:pt x="3600" y="8640"/>
                    <a:pt x="2700" y="9360"/>
                    <a:pt x="2520" y="9360"/>
                  </a:cubicBezTo>
                  <a:cubicBezTo>
                    <a:pt x="2340" y="9540"/>
                    <a:pt x="2340" y="9900"/>
                    <a:pt x="2700" y="9720"/>
                  </a:cubicBezTo>
                  <a:cubicBezTo>
                    <a:pt x="3060" y="9540"/>
                    <a:pt x="3420" y="9720"/>
                    <a:pt x="3420" y="10080"/>
                  </a:cubicBezTo>
                  <a:cubicBezTo>
                    <a:pt x="3240" y="10440"/>
                    <a:pt x="2880" y="10260"/>
                    <a:pt x="2880" y="10440"/>
                  </a:cubicBezTo>
                  <a:cubicBezTo>
                    <a:pt x="3060" y="10800"/>
                    <a:pt x="3420" y="10980"/>
                    <a:pt x="3420" y="11340"/>
                  </a:cubicBezTo>
                  <a:cubicBezTo>
                    <a:pt x="3600" y="11700"/>
                    <a:pt x="4500" y="11340"/>
                    <a:pt x="4860" y="11160"/>
                  </a:cubicBezTo>
                  <a:cubicBezTo>
                    <a:pt x="5040" y="11160"/>
                    <a:pt x="5940" y="10980"/>
                    <a:pt x="5940" y="11340"/>
                  </a:cubicBezTo>
                  <a:cubicBezTo>
                    <a:pt x="6120" y="11700"/>
                    <a:pt x="7020" y="11880"/>
                    <a:pt x="7380" y="11880"/>
                  </a:cubicBezTo>
                  <a:cubicBezTo>
                    <a:pt x="7740" y="12060"/>
                    <a:pt x="8280" y="12060"/>
                    <a:pt x="8820" y="12420"/>
                  </a:cubicBezTo>
                  <a:cubicBezTo>
                    <a:pt x="9180" y="12960"/>
                    <a:pt x="8460" y="13680"/>
                    <a:pt x="8460" y="13860"/>
                  </a:cubicBezTo>
                  <a:close/>
                  <a:moveTo>
                    <a:pt x="10620" y="2520"/>
                  </a:moveTo>
                  <a:cubicBezTo>
                    <a:pt x="10440" y="3060"/>
                    <a:pt x="9720" y="3600"/>
                    <a:pt x="9900" y="3780"/>
                  </a:cubicBezTo>
                  <a:cubicBezTo>
                    <a:pt x="9900" y="3960"/>
                    <a:pt x="9900" y="4860"/>
                    <a:pt x="9180" y="4140"/>
                  </a:cubicBezTo>
                  <a:cubicBezTo>
                    <a:pt x="8460" y="3420"/>
                    <a:pt x="7740" y="3240"/>
                    <a:pt x="7920" y="2700"/>
                  </a:cubicBezTo>
                  <a:cubicBezTo>
                    <a:pt x="7920" y="2520"/>
                    <a:pt x="8640" y="2520"/>
                    <a:pt x="8640" y="2340"/>
                  </a:cubicBezTo>
                  <a:cubicBezTo>
                    <a:pt x="9540" y="1260"/>
                    <a:pt x="11160" y="1440"/>
                    <a:pt x="11340" y="1800"/>
                  </a:cubicBezTo>
                  <a:cubicBezTo>
                    <a:pt x="10980" y="2160"/>
                    <a:pt x="10620" y="1980"/>
                    <a:pt x="10620" y="2520"/>
                  </a:cubicBezTo>
                  <a:close/>
                  <a:moveTo>
                    <a:pt x="19260" y="11160"/>
                  </a:moveTo>
                  <a:cubicBezTo>
                    <a:pt x="19260" y="11160"/>
                    <a:pt x="19620" y="11700"/>
                    <a:pt x="20160" y="11700"/>
                  </a:cubicBezTo>
                  <a:cubicBezTo>
                    <a:pt x="19800" y="15660"/>
                    <a:pt x="16560" y="18360"/>
                    <a:pt x="16560" y="18360"/>
                  </a:cubicBezTo>
                  <a:cubicBezTo>
                    <a:pt x="16020" y="17820"/>
                    <a:pt x="16200" y="17280"/>
                    <a:pt x="16200" y="17280"/>
                  </a:cubicBezTo>
                  <a:cubicBezTo>
                    <a:pt x="16380" y="16560"/>
                    <a:pt x="16380" y="16560"/>
                    <a:pt x="16380" y="16560"/>
                  </a:cubicBezTo>
                  <a:cubicBezTo>
                    <a:pt x="16380" y="15300"/>
                    <a:pt x="16380" y="15300"/>
                    <a:pt x="16380" y="15300"/>
                  </a:cubicBezTo>
                  <a:cubicBezTo>
                    <a:pt x="16380" y="15300"/>
                    <a:pt x="16380" y="13860"/>
                    <a:pt x="15120" y="14580"/>
                  </a:cubicBezTo>
                  <a:cubicBezTo>
                    <a:pt x="13860" y="14940"/>
                    <a:pt x="14400" y="14940"/>
                    <a:pt x="12960" y="14940"/>
                  </a:cubicBezTo>
                  <a:cubicBezTo>
                    <a:pt x="11520" y="15120"/>
                    <a:pt x="11880" y="12060"/>
                    <a:pt x="11880" y="12060"/>
                  </a:cubicBezTo>
                  <a:cubicBezTo>
                    <a:pt x="11880" y="7740"/>
                    <a:pt x="15120" y="10980"/>
                    <a:pt x="15120" y="10980"/>
                  </a:cubicBezTo>
                  <a:cubicBezTo>
                    <a:pt x="17100" y="12420"/>
                    <a:pt x="17460" y="10080"/>
                    <a:pt x="17460" y="10080"/>
                  </a:cubicBezTo>
                  <a:cubicBezTo>
                    <a:pt x="18720" y="9540"/>
                    <a:pt x="18720" y="9540"/>
                    <a:pt x="18720" y="9540"/>
                  </a:cubicBezTo>
                  <a:cubicBezTo>
                    <a:pt x="18900" y="8820"/>
                    <a:pt x="18900" y="8820"/>
                    <a:pt x="18900" y="8820"/>
                  </a:cubicBezTo>
                  <a:cubicBezTo>
                    <a:pt x="18720" y="7920"/>
                    <a:pt x="18720" y="7920"/>
                    <a:pt x="18720" y="7920"/>
                  </a:cubicBezTo>
                  <a:cubicBezTo>
                    <a:pt x="16740" y="7020"/>
                    <a:pt x="16740" y="7020"/>
                    <a:pt x="16740" y="7020"/>
                  </a:cubicBezTo>
                  <a:cubicBezTo>
                    <a:pt x="16740" y="7020"/>
                    <a:pt x="16380" y="7740"/>
                    <a:pt x="16920" y="8640"/>
                  </a:cubicBezTo>
                  <a:cubicBezTo>
                    <a:pt x="16920" y="8640"/>
                    <a:pt x="16740" y="9540"/>
                    <a:pt x="16380" y="9360"/>
                  </a:cubicBezTo>
                  <a:cubicBezTo>
                    <a:pt x="15120" y="8640"/>
                    <a:pt x="15120" y="8640"/>
                    <a:pt x="15120" y="8640"/>
                  </a:cubicBezTo>
                  <a:cubicBezTo>
                    <a:pt x="15120" y="8640"/>
                    <a:pt x="14760" y="8460"/>
                    <a:pt x="14220" y="8820"/>
                  </a:cubicBezTo>
                  <a:cubicBezTo>
                    <a:pt x="13500" y="9360"/>
                    <a:pt x="12420" y="8820"/>
                    <a:pt x="12420" y="8820"/>
                  </a:cubicBezTo>
                  <a:cubicBezTo>
                    <a:pt x="12420" y="8820"/>
                    <a:pt x="12420" y="8280"/>
                    <a:pt x="13140" y="7920"/>
                  </a:cubicBezTo>
                  <a:cubicBezTo>
                    <a:pt x="13680" y="7560"/>
                    <a:pt x="13680" y="7560"/>
                    <a:pt x="13680" y="7560"/>
                  </a:cubicBezTo>
                  <a:cubicBezTo>
                    <a:pt x="13680" y="7560"/>
                    <a:pt x="13500" y="6840"/>
                    <a:pt x="13680" y="6300"/>
                  </a:cubicBezTo>
                  <a:cubicBezTo>
                    <a:pt x="13860" y="5760"/>
                    <a:pt x="14040" y="6300"/>
                    <a:pt x="14580" y="5940"/>
                  </a:cubicBezTo>
                  <a:cubicBezTo>
                    <a:pt x="15120" y="5580"/>
                    <a:pt x="15480" y="6660"/>
                    <a:pt x="16200" y="6480"/>
                  </a:cubicBezTo>
                  <a:cubicBezTo>
                    <a:pt x="16920" y="6480"/>
                    <a:pt x="16560" y="6300"/>
                    <a:pt x="17100" y="5940"/>
                  </a:cubicBezTo>
                  <a:cubicBezTo>
                    <a:pt x="17640" y="5760"/>
                    <a:pt x="18000" y="6480"/>
                    <a:pt x="18000" y="6480"/>
                  </a:cubicBezTo>
                  <a:cubicBezTo>
                    <a:pt x="19080" y="6660"/>
                    <a:pt x="19080" y="6660"/>
                    <a:pt x="19080" y="6660"/>
                  </a:cubicBezTo>
                  <a:cubicBezTo>
                    <a:pt x="19080" y="6660"/>
                    <a:pt x="18900" y="5400"/>
                    <a:pt x="18900" y="5760"/>
                  </a:cubicBezTo>
                  <a:cubicBezTo>
                    <a:pt x="19620" y="6840"/>
                    <a:pt x="20520" y="9900"/>
                    <a:pt x="20160" y="10440"/>
                  </a:cubicBezTo>
                  <a:cubicBezTo>
                    <a:pt x="19980" y="10260"/>
                    <a:pt x="19800" y="10260"/>
                    <a:pt x="19800" y="10260"/>
                  </a:cubicBezTo>
                  <a:cubicBezTo>
                    <a:pt x="18540" y="10260"/>
                    <a:pt x="18540" y="10260"/>
                    <a:pt x="18540" y="10260"/>
                  </a:cubicBezTo>
                  <a:lnTo>
                    <a:pt x="19260" y="11160"/>
                  </a:lnTo>
                  <a:close/>
                  <a:moveTo>
                    <a:pt x="19260" y="11160"/>
                  </a:moveTo>
                </a:path>
              </a:pathLst>
            </a:cu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AutoShape 9"/>
            <p:cNvSpPr/>
            <p:nvPr/>
          </p:nvSpPr>
          <p:spPr bwMode="auto">
            <a:xfrm>
              <a:off x="6426" y="4659"/>
              <a:ext cx="1527" cy="2847"/>
            </a:xfrm>
            <a:custGeom>
              <a:avLst/>
              <a:gdLst>
                <a:gd name="T0" fmla="*/ 969962 w 20023"/>
                <a:gd name="T1" fmla="*/ 1410952 h 21600"/>
                <a:gd name="T2" fmla="*/ 232281 w 20023"/>
                <a:gd name="T3" fmla="*/ 1808162 h 21600"/>
                <a:gd name="T4" fmla="*/ 211354 w 20023"/>
                <a:gd name="T5" fmla="*/ 0 h 21600"/>
                <a:gd name="T6" fmla="*/ 959498 w 20023"/>
                <a:gd name="T7" fmla="*/ 376282 h 21600"/>
                <a:gd name="T8" fmla="*/ 839168 w 20023"/>
                <a:gd name="T9" fmla="*/ 883153 h 21600"/>
                <a:gd name="T10" fmla="*/ 969962 w 20023"/>
                <a:gd name="T11" fmla="*/ 1410952 h 21600"/>
                <a:gd name="T12" fmla="*/ 969962 w 20023"/>
                <a:gd name="T13" fmla="*/ 1410952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23" h="21600">
                  <a:moveTo>
                    <a:pt x="20023" y="16855"/>
                  </a:moveTo>
                  <a:cubicBezTo>
                    <a:pt x="4795" y="21600"/>
                    <a:pt x="4795" y="21600"/>
                    <a:pt x="4795" y="21600"/>
                  </a:cubicBezTo>
                  <a:cubicBezTo>
                    <a:pt x="-1469" y="14858"/>
                    <a:pt x="-1577" y="6805"/>
                    <a:pt x="4363" y="0"/>
                  </a:cubicBezTo>
                  <a:cubicBezTo>
                    <a:pt x="19807" y="4495"/>
                    <a:pt x="19807" y="4495"/>
                    <a:pt x="19807" y="4495"/>
                  </a:cubicBezTo>
                  <a:cubicBezTo>
                    <a:pt x="18187" y="6305"/>
                    <a:pt x="17323" y="8365"/>
                    <a:pt x="17323" y="10550"/>
                  </a:cubicBezTo>
                  <a:cubicBezTo>
                    <a:pt x="17323" y="12860"/>
                    <a:pt x="18295" y="14983"/>
                    <a:pt x="20023" y="16855"/>
                  </a:cubicBezTo>
                  <a:close/>
                  <a:moveTo>
                    <a:pt x="20023" y="16855"/>
                  </a:moveTo>
                </a:path>
              </a:pathLst>
            </a:custGeom>
            <a:solidFill>
              <a:srgbClr val="00728D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AutoShape 11"/>
            <p:cNvSpPr/>
            <p:nvPr/>
          </p:nvSpPr>
          <p:spPr bwMode="auto">
            <a:xfrm>
              <a:off x="6803" y="5872"/>
              <a:ext cx="563" cy="470"/>
            </a:xfrm>
            <a:custGeom>
              <a:avLst/>
              <a:gdLst>
                <a:gd name="T0" fmla="*/ 335079 w 21600"/>
                <a:gd name="T1" fmla="*/ 44533 h 21600"/>
                <a:gd name="T2" fmla="*/ 350706 w 21600"/>
                <a:gd name="T3" fmla="*/ 51317 h 21600"/>
                <a:gd name="T4" fmla="*/ 357188 w 21600"/>
                <a:gd name="T5" fmla="*/ 67220 h 21600"/>
                <a:gd name="T6" fmla="*/ 357188 w 21600"/>
                <a:gd name="T7" fmla="*/ 276122 h 21600"/>
                <a:gd name="T8" fmla="*/ 350706 w 21600"/>
                <a:gd name="T9" fmla="*/ 291832 h 21600"/>
                <a:gd name="T10" fmla="*/ 335079 w 21600"/>
                <a:gd name="T11" fmla="*/ 298450 h 21600"/>
                <a:gd name="T12" fmla="*/ 22308 w 21600"/>
                <a:gd name="T13" fmla="*/ 298450 h 21600"/>
                <a:gd name="T14" fmla="*/ 6598 w 21600"/>
                <a:gd name="T15" fmla="*/ 291832 h 21600"/>
                <a:gd name="T16" fmla="*/ 0 w 21600"/>
                <a:gd name="T17" fmla="*/ 276122 h 21600"/>
                <a:gd name="T18" fmla="*/ 0 w 21600"/>
                <a:gd name="T19" fmla="*/ 67220 h 21600"/>
                <a:gd name="T20" fmla="*/ 6598 w 21600"/>
                <a:gd name="T21" fmla="*/ 51317 h 21600"/>
                <a:gd name="T22" fmla="*/ 22308 w 21600"/>
                <a:gd name="T23" fmla="*/ 44533 h 21600"/>
                <a:gd name="T24" fmla="*/ 93233 w 21600"/>
                <a:gd name="T25" fmla="*/ 44533 h 21600"/>
                <a:gd name="T26" fmla="*/ 104494 w 21600"/>
                <a:gd name="T27" fmla="*/ 20173 h 21600"/>
                <a:gd name="T28" fmla="*/ 117244 w 21600"/>
                <a:gd name="T29" fmla="*/ 5886 h 21600"/>
                <a:gd name="T30" fmla="*/ 135665 w 21600"/>
                <a:gd name="T31" fmla="*/ 0 h 21600"/>
                <a:gd name="T32" fmla="*/ 221523 w 21600"/>
                <a:gd name="T33" fmla="*/ 0 h 21600"/>
                <a:gd name="T34" fmla="*/ 239944 w 21600"/>
                <a:gd name="T35" fmla="*/ 5886 h 21600"/>
                <a:gd name="T36" fmla="*/ 252909 w 21600"/>
                <a:gd name="T37" fmla="*/ 20173 h 21600"/>
                <a:gd name="T38" fmla="*/ 263955 w 21600"/>
                <a:gd name="T39" fmla="*/ 44533 h 21600"/>
                <a:gd name="T40" fmla="*/ 335079 w 21600"/>
                <a:gd name="T41" fmla="*/ 44533 h 21600"/>
                <a:gd name="T42" fmla="*/ 178693 w 21600"/>
                <a:gd name="T43" fmla="*/ 265082 h 21600"/>
                <a:gd name="T44" fmla="*/ 214759 w 21600"/>
                <a:gd name="T45" fmla="*/ 257689 h 21600"/>
                <a:gd name="T46" fmla="*/ 244327 w 21600"/>
                <a:gd name="T47" fmla="*/ 237599 h 21600"/>
                <a:gd name="T48" fmla="*/ 264154 w 21600"/>
                <a:gd name="T49" fmla="*/ 207920 h 21600"/>
                <a:gd name="T50" fmla="*/ 271529 w 21600"/>
                <a:gd name="T51" fmla="*/ 171636 h 21600"/>
                <a:gd name="T52" fmla="*/ 264154 w 21600"/>
                <a:gd name="T53" fmla="*/ 135339 h 21600"/>
                <a:gd name="T54" fmla="*/ 244327 w 21600"/>
                <a:gd name="T55" fmla="*/ 105632 h 21600"/>
                <a:gd name="T56" fmla="*/ 214759 w 21600"/>
                <a:gd name="T57" fmla="*/ 85652 h 21600"/>
                <a:gd name="T58" fmla="*/ 178693 w 21600"/>
                <a:gd name="T59" fmla="*/ 78302 h 21600"/>
                <a:gd name="T60" fmla="*/ 142544 w 21600"/>
                <a:gd name="T61" fmla="*/ 85652 h 21600"/>
                <a:gd name="T62" fmla="*/ 112911 w 21600"/>
                <a:gd name="T63" fmla="*/ 105632 h 21600"/>
                <a:gd name="T64" fmla="*/ 93034 w 21600"/>
                <a:gd name="T65" fmla="*/ 135256 h 21600"/>
                <a:gd name="T66" fmla="*/ 85659 w 21600"/>
                <a:gd name="T67" fmla="*/ 171636 h 21600"/>
                <a:gd name="T68" fmla="*/ 93034 w 21600"/>
                <a:gd name="T69" fmla="*/ 207920 h 21600"/>
                <a:gd name="T70" fmla="*/ 112911 w 21600"/>
                <a:gd name="T71" fmla="*/ 237599 h 21600"/>
                <a:gd name="T72" fmla="*/ 142544 w 21600"/>
                <a:gd name="T73" fmla="*/ 257689 h 21600"/>
                <a:gd name="T74" fmla="*/ 178693 w 21600"/>
                <a:gd name="T75" fmla="*/ 265082 h 21600"/>
                <a:gd name="T76" fmla="*/ 178693 w 21600"/>
                <a:gd name="T77" fmla="*/ 108230 h 21600"/>
                <a:gd name="T78" fmla="*/ 203316 w 21600"/>
                <a:gd name="T79" fmla="*/ 113176 h 21600"/>
                <a:gd name="T80" fmla="*/ 223276 w 21600"/>
                <a:gd name="T81" fmla="*/ 126689 h 21600"/>
                <a:gd name="T82" fmla="*/ 236753 w 21600"/>
                <a:gd name="T83" fmla="*/ 146793 h 21600"/>
                <a:gd name="T84" fmla="*/ 241681 w 21600"/>
                <a:gd name="T85" fmla="*/ 171636 h 21600"/>
                <a:gd name="T86" fmla="*/ 236753 w 21600"/>
                <a:gd name="T87" fmla="*/ 196272 h 21600"/>
                <a:gd name="T88" fmla="*/ 223276 w 21600"/>
                <a:gd name="T89" fmla="*/ 216487 h 21600"/>
                <a:gd name="T90" fmla="*/ 203233 w 21600"/>
                <a:gd name="T91" fmla="*/ 230207 h 21600"/>
                <a:gd name="T92" fmla="*/ 178693 w 21600"/>
                <a:gd name="T93" fmla="*/ 235126 h 21600"/>
                <a:gd name="T94" fmla="*/ 154004 w 21600"/>
                <a:gd name="T95" fmla="*/ 230207 h 21600"/>
                <a:gd name="T96" fmla="*/ 133962 w 21600"/>
                <a:gd name="T97" fmla="*/ 216487 h 21600"/>
                <a:gd name="T98" fmla="*/ 120485 w 21600"/>
                <a:gd name="T99" fmla="*/ 196189 h 21600"/>
                <a:gd name="T100" fmla="*/ 115507 w 21600"/>
                <a:gd name="T101" fmla="*/ 171636 h 21600"/>
                <a:gd name="T102" fmla="*/ 120485 w 21600"/>
                <a:gd name="T103" fmla="*/ 146793 h 21600"/>
                <a:gd name="T104" fmla="*/ 133962 w 21600"/>
                <a:gd name="T105" fmla="*/ 126689 h 21600"/>
                <a:gd name="T106" fmla="*/ 154004 w 21600"/>
                <a:gd name="T107" fmla="*/ 113176 h 21600"/>
                <a:gd name="T108" fmla="*/ 178693 w 21600"/>
                <a:gd name="T109" fmla="*/ 108230 h 216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1600" h="21600">
                  <a:moveTo>
                    <a:pt x="20263" y="3223"/>
                  </a:moveTo>
                  <a:cubicBezTo>
                    <a:pt x="20633" y="3223"/>
                    <a:pt x="20946" y="3385"/>
                    <a:pt x="21208" y="3714"/>
                  </a:cubicBezTo>
                  <a:cubicBezTo>
                    <a:pt x="21470" y="4043"/>
                    <a:pt x="21600" y="4428"/>
                    <a:pt x="21600" y="4865"/>
                  </a:cubicBezTo>
                  <a:lnTo>
                    <a:pt x="21600" y="19984"/>
                  </a:lnTo>
                  <a:cubicBezTo>
                    <a:pt x="21600" y="20422"/>
                    <a:pt x="21470" y="20804"/>
                    <a:pt x="21208" y="21121"/>
                  </a:cubicBezTo>
                  <a:cubicBezTo>
                    <a:pt x="20946" y="21441"/>
                    <a:pt x="20633" y="21600"/>
                    <a:pt x="20263" y="21600"/>
                  </a:cubicBezTo>
                  <a:lnTo>
                    <a:pt x="1349" y="21600"/>
                  </a:lnTo>
                  <a:cubicBezTo>
                    <a:pt x="982" y="21600"/>
                    <a:pt x="663" y="21441"/>
                    <a:pt x="399" y="21121"/>
                  </a:cubicBezTo>
                  <a:cubicBezTo>
                    <a:pt x="135" y="20804"/>
                    <a:pt x="0" y="20422"/>
                    <a:pt x="0" y="19984"/>
                  </a:cubicBezTo>
                  <a:lnTo>
                    <a:pt x="0" y="4865"/>
                  </a:lnTo>
                  <a:cubicBezTo>
                    <a:pt x="0" y="4428"/>
                    <a:pt x="135" y="4043"/>
                    <a:pt x="399" y="3714"/>
                  </a:cubicBezTo>
                  <a:cubicBezTo>
                    <a:pt x="663" y="3385"/>
                    <a:pt x="982" y="3223"/>
                    <a:pt x="1349" y="3223"/>
                  </a:cubicBezTo>
                  <a:lnTo>
                    <a:pt x="5638" y="3223"/>
                  </a:lnTo>
                  <a:lnTo>
                    <a:pt x="6319" y="1460"/>
                  </a:lnTo>
                  <a:cubicBezTo>
                    <a:pt x="6458" y="1058"/>
                    <a:pt x="6718" y="714"/>
                    <a:pt x="7090" y="426"/>
                  </a:cubicBezTo>
                  <a:cubicBezTo>
                    <a:pt x="7467" y="144"/>
                    <a:pt x="7839" y="0"/>
                    <a:pt x="8204" y="0"/>
                  </a:cubicBezTo>
                  <a:lnTo>
                    <a:pt x="13396" y="0"/>
                  </a:lnTo>
                  <a:cubicBezTo>
                    <a:pt x="13763" y="0"/>
                    <a:pt x="14136" y="144"/>
                    <a:pt x="14510" y="426"/>
                  </a:cubicBezTo>
                  <a:cubicBezTo>
                    <a:pt x="14885" y="714"/>
                    <a:pt x="15147" y="1058"/>
                    <a:pt x="15294" y="1460"/>
                  </a:cubicBezTo>
                  <a:lnTo>
                    <a:pt x="15962" y="3223"/>
                  </a:lnTo>
                  <a:lnTo>
                    <a:pt x="20263" y="3223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3"/>
                    <a:pt x="12987" y="18650"/>
                  </a:cubicBezTo>
                  <a:cubicBezTo>
                    <a:pt x="13673" y="18295"/>
                    <a:pt x="14270" y="17810"/>
                    <a:pt x="14775" y="17196"/>
                  </a:cubicBezTo>
                  <a:cubicBezTo>
                    <a:pt x="15279" y="16582"/>
                    <a:pt x="15678" y="15862"/>
                    <a:pt x="15974" y="15048"/>
                  </a:cubicBezTo>
                  <a:cubicBezTo>
                    <a:pt x="16270" y="14235"/>
                    <a:pt x="16420" y="13356"/>
                    <a:pt x="16420" y="12422"/>
                  </a:cubicBezTo>
                  <a:cubicBezTo>
                    <a:pt x="16420" y="11499"/>
                    <a:pt x="16270" y="10624"/>
                    <a:pt x="15974" y="9795"/>
                  </a:cubicBezTo>
                  <a:cubicBezTo>
                    <a:pt x="15678" y="8967"/>
                    <a:pt x="15279" y="8250"/>
                    <a:pt x="14775" y="7645"/>
                  </a:cubicBezTo>
                  <a:cubicBezTo>
                    <a:pt x="14270" y="7036"/>
                    <a:pt x="13673" y="6558"/>
                    <a:pt x="12987" y="6199"/>
                  </a:cubicBezTo>
                  <a:cubicBezTo>
                    <a:pt x="12299" y="5844"/>
                    <a:pt x="11572" y="5667"/>
                    <a:pt x="10806" y="5667"/>
                  </a:cubicBezTo>
                  <a:cubicBezTo>
                    <a:pt x="10040" y="5667"/>
                    <a:pt x="9313" y="5847"/>
                    <a:pt x="8620" y="6199"/>
                  </a:cubicBezTo>
                  <a:cubicBezTo>
                    <a:pt x="7930" y="6558"/>
                    <a:pt x="7332" y="7036"/>
                    <a:pt x="6828" y="7645"/>
                  </a:cubicBezTo>
                  <a:cubicBezTo>
                    <a:pt x="6324" y="8250"/>
                    <a:pt x="5922" y="8964"/>
                    <a:pt x="5626" y="9789"/>
                  </a:cubicBezTo>
                  <a:cubicBezTo>
                    <a:pt x="5330" y="10612"/>
                    <a:pt x="5180" y="11491"/>
                    <a:pt x="5180" y="12422"/>
                  </a:cubicBezTo>
                  <a:cubicBezTo>
                    <a:pt x="5180" y="13356"/>
                    <a:pt x="5330" y="14235"/>
                    <a:pt x="5626" y="15048"/>
                  </a:cubicBezTo>
                  <a:cubicBezTo>
                    <a:pt x="5922" y="15862"/>
                    <a:pt x="6324" y="16582"/>
                    <a:pt x="6828" y="17196"/>
                  </a:cubicBezTo>
                  <a:cubicBezTo>
                    <a:pt x="7332" y="17810"/>
                    <a:pt x="7930" y="18295"/>
                    <a:pt x="8620" y="18650"/>
                  </a:cubicBezTo>
                  <a:cubicBezTo>
                    <a:pt x="9313" y="19006"/>
                    <a:pt x="10040" y="19185"/>
                    <a:pt x="10806" y="19185"/>
                  </a:cubicBezTo>
                  <a:moveTo>
                    <a:pt x="10806" y="7833"/>
                  </a:moveTo>
                  <a:cubicBezTo>
                    <a:pt x="11337" y="7833"/>
                    <a:pt x="11834" y="7953"/>
                    <a:pt x="12295" y="8191"/>
                  </a:cubicBezTo>
                  <a:cubicBezTo>
                    <a:pt x="12755" y="8432"/>
                    <a:pt x="13159" y="8755"/>
                    <a:pt x="13502" y="9169"/>
                  </a:cubicBezTo>
                  <a:cubicBezTo>
                    <a:pt x="13847" y="9584"/>
                    <a:pt x="14118" y="10069"/>
                    <a:pt x="14317" y="10624"/>
                  </a:cubicBezTo>
                  <a:cubicBezTo>
                    <a:pt x="14515" y="11185"/>
                    <a:pt x="14615" y="11781"/>
                    <a:pt x="14615" y="12422"/>
                  </a:cubicBezTo>
                  <a:cubicBezTo>
                    <a:pt x="14615" y="13056"/>
                    <a:pt x="14515" y="13650"/>
                    <a:pt x="14317" y="14205"/>
                  </a:cubicBezTo>
                  <a:cubicBezTo>
                    <a:pt x="14118" y="14757"/>
                    <a:pt x="13847" y="15245"/>
                    <a:pt x="13502" y="15668"/>
                  </a:cubicBezTo>
                  <a:cubicBezTo>
                    <a:pt x="13159" y="16091"/>
                    <a:pt x="12752" y="16420"/>
                    <a:pt x="12290" y="16661"/>
                  </a:cubicBezTo>
                  <a:cubicBezTo>
                    <a:pt x="11825" y="16899"/>
                    <a:pt x="11330" y="17017"/>
                    <a:pt x="10806" y="17017"/>
                  </a:cubicBezTo>
                  <a:cubicBezTo>
                    <a:pt x="10275" y="17017"/>
                    <a:pt x="9778" y="16899"/>
                    <a:pt x="9313" y="16661"/>
                  </a:cubicBezTo>
                  <a:cubicBezTo>
                    <a:pt x="8848" y="16420"/>
                    <a:pt x="8444" y="16091"/>
                    <a:pt x="8101" y="15668"/>
                  </a:cubicBezTo>
                  <a:cubicBezTo>
                    <a:pt x="7756" y="15245"/>
                    <a:pt x="7484" y="14755"/>
                    <a:pt x="7286" y="14199"/>
                  </a:cubicBezTo>
                  <a:cubicBezTo>
                    <a:pt x="7085" y="13641"/>
                    <a:pt x="6985" y="13045"/>
                    <a:pt x="6985" y="12422"/>
                  </a:cubicBezTo>
                  <a:cubicBezTo>
                    <a:pt x="6985" y="11781"/>
                    <a:pt x="7085" y="11185"/>
                    <a:pt x="7286" y="10624"/>
                  </a:cubicBezTo>
                  <a:cubicBezTo>
                    <a:pt x="7484" y="10068"/>
                    <a:pt x="7756" y="9584"/>
                    <a:pt x="8101" y="9169"/>
                  </a:cubicBezTo>
                  <a:cubicBezTo>
                    <a:pt x="8444" y="8755"/>
                    <a:pt x="8848" y="8432"/>
                    <a:pt x="9313" y="8191"/>
                  </a:cubicBezTo>
                  <a:cubicBezTo>
                    <a:pt x="9778" y="7953"/>
                    <a:pt x="10275" y="7833"/>
                    <a:pt x="10806" y="783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AutoShape 12"/>
            <p:cNvSpPr/>
            <p:nvPr/>
          </p:nvSpPr>
          <p:spPr bwMode="auto">
            <a:xfrm>
              <a:off x="10526" y="3792"/>
              <a:ext cx="562" cy="468"/>
            </a:xfrm>
            <a:custGeom>
              <a:avLst/>
              <a:gdLst>
                <a:gd name="T0" fmla="*/ 357187 w 21600"/>
                <a:gd name="T1" fmla="*/ 129192 h 21579"/>
                <a:gd name="T2" fmla="*/ 350870 w 21600"/>
                <a:gd name="T3" fmla="*/ 147159 h 21579"/>
                <a:gd name="T4" fmla="*/ 335078 w 21600"/>
                <a:gd name="T5" fmla="*/ 157215 h 21579"/>
                <a:gd name="T6" fmla="*/ 335078 w 21600"/>
                <a:gd name="T7" fmla="*/ 228518 h 21579"/>
                <a:gd name="T8" fmla="*/ 326264 w 21600"/>
                <a:gd name="T9" fmla="*/ 249387 h 21579"/>
                <a:gd name="T10" fmla="*/ 305246 w 21600"/>
                <a:gd name="T11" fmla="*/ 258068 h 21579"/>
                <a:gd name="T12" fmla="*/ 273463 w 21600"/>
                <a:gd name="T13" fmla="*/ 232549 h 21579"/>
                <a:gd name="T14" fmla="*/ 233428 w 21600"/>
                <a:gd name="T15" fmla="*/ 209864 h 21579"/>
                <a:gd name="T16" fmla="*/ 189342 w 21600"/>
                <a:gd name="T17" fmla="*/ 192172 h 21579"/>
                <a:gd name="T18" fmla="*/ 145339 w 21600"/>
                <a:gd name="T19" fmla="*/ 182528 h 21579"/>
                <a:gd name="T20" fmla="*/ 131779 w 21600"/>
                <a:gd name="T21" fmla="*/ 190246 h 21579"/>
                <a:gd name="T22" fmla="*/ 124602 w 21600"/>
                <a:gd name="T23" fmla="*/ 202311 h 21579"/>
                <a:gd name="T24" fmla="*/ 124205 w 21600"/>
                <a:gd name="T25" fmla="*/ 215958 h 21579"/>
                <a:gd name="T26" fmla="*/ 131415 w 21600"/>
                <a:gd name="T27" fmla="*/ 228518 h 21579"/>
                <a:gd name="T28" fmla="*/ 126950 w 21600"/>
                <a:gd name="T29" fmla="*/ 243128 h 21579"/>
                <a:gd name="T30" fmla="*/ 130919 w 21600"/>
                <a:gd name="T31" fmla="*/ 255963 h 21579"/>
                <a:gd name="T32" fmla="*/ 140527 w 21600"/>
                <a:gd name="T33" fmla="*/ 267836 h 21579"/>
                <a:gd name="T34" fmla="*/ 153309 w 21600"/>
                <a:gd name="T35" fmla="*/ 279144 h 21579"/>
                <a:gd name="T36" fmla="*/ 139832 w 21600"/>
                <a:gd name="T37" fmla="*/ 291828 h 21579"/>
                <a:gd name="T38" fmla="*/ 119261 w 21600"/>
                <a:gd name="T39" fmla="*/ 296753 h 21579"/>
                <a:gd name="T40" fmla="*/ 97846 w 21600"/>
                <a:gd name="T41" fmla="*/ 294731 h 21579"/>
                <a:gd name="T42" fmla="*/ 81409 w 21600"/>
                <a:gd name="T43" fmla="*/ 286298 h 21579"/>
                <a:gd name="T44" fmla="*/ 73637 w 21600"/>
                <a:gd name="T45" fmla="*/ 262154 h 21579"/>
                <a:gd name="T46" fmla="*/ 66675 w 21600"/>
                <a:gd name="T47" fmla="*/ 236951 h 21579"/>
                <a:gd name="T48" fmla="*/ 63963 w 21600"/>
                <a:gd name="T49" fmla="*/ 210221 h 21579"/>
                <a:gd name="T50" fmla="*/ 68626 w 21600"/>
                <a:gd name="T51" fmla="*/ 180960 h 21579"/>
                <a:gd name="T52" fmla="*/ 29832 w 21600"/>
                <a:gd name="T53" fmla="*/ 180960 h 21579"/>
                <a:gd name="T54" fmla="*/ 8830 w 21600"/>
                <a:gd name="T55" fmla="*/ 172279 h 21579"/>
                <a:gd name="T56" fmla="*/ 0 w 21600"/>
                <a:gd name="T57" fmla="*/ 151204 h 21579"/>
                <a:gd name="T58" fmla="*/ 0 w 21600"/>
                <a:gd name="T59" fmla="*/ 106947 h 21579"/>
                <a:gd name="T60" fmla="*/ 8698 w 21600"/>
                <a:gd name="T61" fmla="*/ 85913 h 21579"/>
                <a:gd name="T62" fmla="*/ 29832 w 21600"/>
                <a:gd name="T63" fmla="*/ 77108 h 21579"/>
                <a:gd name="T64" fmla="*/ 126553 w 21600"/>
                <a:gd name="T65" fmla="*/ 77108 h 21579"/>
                <a:gd name="T66" fmla="*/ 174046 w 21600"/>
                <a:gd name="T67" fmla="*/ 70656 h 21579"/>
                <a:gd name="T68" fmla="*/ 223424 w 21600"/>
                <a:gd name="T69" fmla="*/ 53295 h 21579"/>
                <a:gd name="T70" fmla="*/ 269097 w 21600"/>
                <a:gd name="T71" fmla="*/ 28505 h 21579"/>
                <a:gd name="T72" fmla="*/ 305246 w 21600"/>
                <a:gd name="T73" fmla="*/ 0 h 21579"/>
                <a:gd name="T74" fmla="*/ 326264 w 21600"/>
                <a:gd name="T75" fmla="*/ 8722 h 21579"/>
                <a:gd name="T76" fmla="*/ 335078 w 21600"/>
                <a:gd name="T77" fmla="*/ 29798 h 21579"/>
                <a:gd name="T78" fmla="*/ 335078 w 21600"/>
                <a:gd name="T79" fmla="*/ 100894 h 21579"/>
                <a:gd name="T80" fmla="*/ 350870 w 21600"/>
                <a:gd name="T81" fmla="*/ 111033 h 21579"/>
                <a:gd name="T82" fmla="*/ 357187 w 21600"/>
                <a:gd name="T83" fmla="*/ 129192 h 21579"/>
                <a:gd name="T84" fmla="*/ 305246 w 21600"/>
                <a:gd name="T85" fmla="*/ 39276 h 21579"/>
                <a:gd name="T86" fmla="*/ 273066 w 21600"/>
                <a:gd name="T87" fmla="*/ 61246 h 21579"/>
                <a:gd name="T88" fmla="*/ 236140 w 21600"/>
                <a:gd name="T89" fmla="*/ 80259 h 21579"/>
                <a:gd name="T90" fmla="*/ 196420 w 21600"/>
                <a:gd name="T91" fmla="*/ 95240 h 21579"/>
                <a:gd name="T92" fmla="*/ 156385 w 21600"/>
                <a:gd name="T93" fmla="*/ 104608 h 21579"/>
                <a:gd name="T94" fmla="*/ 156385 w 21600"/>
                <a:gd name="T95" fmla="*/ 153707 h 21579"/>
                <a:gd name="T96" fmla="*/ 196420 w 21600"/>
                <a:gd name="T97" fmla="*/ 163186 h 21579"/>
                <a:gd name="T98" fmla="*/ 236140 w 21600"/>
                <a:gd name="T99" fmla="*/ 178250 h 21579"/>
                <a:gd name="T100" fmla="*/ 273265 w 21600"/>
                <a:gd name="T101" fmla="*/ 197386 h 21579"/>
                <a:gd name="T102" fmla="*/ 305246 w 21600"/>
                <a:gd name="T103" fmla="*/ 219026 h 21579"/>
                <a:gd name="T104" fmla="*/ 305246 w 21600"/>
                <a:gd name="T105" fmla="*/ 39276 h 21579"/>
                <a:gd name="T106" fmla="*/ 305246 w 21600"/>
                <a:gd name="T107" fmla="*/ 39276 h 2157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3" y="10321"/>
                    <a:pt x="21218" y="10697"/>
                  </a:cubicBezTo>
                  <a:cubicBezTo>
                    <a:pt x="20963" y="11073"/>
                    <a:pt x="20648" y="11313"/>
                    <a:pt x="20263" y="11428"/>
                  </a:cubicBezTo>
                  <a:lnTo>
                    <a:pt x="20263" y="16611"/>
                  </a:lnTo>
                  <a:cubicBezTo>
                    <a:pt x="20263" y="17201"/>
                    <a:pt x="20087" y="17708"/>
                    <a:pt x="19730" y="18128"/>
                  </a:cubicBezTo>
                  <a:cubicBezTo>
                    <a:pt x="19375" y="18551"/>
                    <a:pt x="18951" y="18759"/>
                    <a:pt x="18459" y="18759"/>
                  </a:cubicBezTo>
                  <a:cubicBezTo>
                    <a:pt x="17928" y="18122"/>
                    <a:pt x="17286" y="17506"/>
                    <a:pt x="16537" y="16904"/>
                  </a:cubicBezTo>
                  <a:cubicBezTo>
                    <a:pt x="15786" y="16306"/>
                    <a:pt x="14980" y="15757"/>
                    <a:pt x="14116" y="15255"/>
                  </a:cubicBezTo>
                  <a:cubicBezTo>
                    <a:pt x="13254" y="14756"/>
                    <a:pt x="12363" y="14325"/>
                    <a:pt x="11450" y="13969"/>
                  </a:cubicBezTo>
                  <a:cubicBezTo>
                    <a:pt x="10537" y="13614"/>
                    <a:pt x="9648" y="13380"/>
                    <a:pt x="8789" y="13268"/>
                  </a:cubicBezTo>
                  <a:cubicBezTo>
                    <a:pt x="8453" y="13379"/>
                    <a:pt x="8179" y="13564"/>
                    <a:pt x="7969" y="13829"/>
                  </a:cubicBezTo>
                  <a:cubicBezTo>
                    <a:pt x="7758" y="14093"/>
                    <a:pt x="7614" y="14386"/>
                    <a:pt x="7535" y="14706"/>
                  </a:cubicBezTo>
                  <a:cubicBezTo>
                    <a:pt x="7457" y="15029"/>
                    <a:pt x="7450" y="15361"/>
                    <a:pt x="7511" y="15698"/>
                  </a:cubicBezTo>
                  <a:cubicBezTo>
                    <a:pt x="7575" y="16036"/>
                    <a:pt x="7719" y="16341"/>
                    <a:pt x="7947" y="16611"/>
                  </a:cubicBezTo>
                  <a:cubicBezTo>
                    <a:pt x="7751" y="16992"/>
                    <a:pt x="7660" y="17347"/>
                    <a:pt x="7677" y="17673"/>
                  </a:cubicBezTo>
                  <a:cubicBezTo>
                    <a:pt x="7692" y="17993"/>
                    <a:pt x="7773" y="18307"/>
                    <a:pt x="7917" y="18606"/>
                  </a:cubicBezTo>
                  <a:cubicBezTo>
                    <a:pt x="8059" y="18909"/>
                    <a:pt x="8255" y="19193"/>
                    <a:pt x="8498" y="19469"/>
                  </a:cubicBezTo>
                  <a:cubicBezTo>
                    <a:pt x="8737" y="19745"/>
                    <a:pt x="8997" y="20021"/>
                    <a:pt x="9271" y="20291"/>
                  </a:cubicBezTo>
                  <a:cubicBezTo>
                    <a:pt x="9114" y="20696"/>
                    <a:pt x="8843" y="21001"/>
                    <a:pt x="8456" y="21213"/>
                  </a:cubicBezTo>
                  <a:cubicBezTo>
                    <a:pt x="8069" y="21424"/>
                    <a:pt x="7655" y="21541"/>
                    <a:pt x="7212" y="21571"/>
                  </a:cubicBezTo>
                  <a:cubicBezTo>
                    <a:pt x="6772" y="21600"/>
                    <a:pt x="6341" y="21550"/>
                    <a:pt x="5917" y="21424"/>
                  </a:cubicBezTo>
                  <a:cubicBezTo>
                    <a:pt x="5496" y="21295"/>
                    <a:pt x="5163" y="21092"/>
                    <a:pt x="4923" y="20811"/>
                  </a:cubicBezTo>
                  <a:cubicBezTo>
                    <a:pt x="4781" y="20241"/>
                    <a:pt x="4625" y="19657"/>
                    <a:pt x="4453" y="19056"/>
                  </a:cubicBezTo>
                  <a:cubicBezTo>
                    <a:pt x="4282" y="18454"/>
                    <a:pt x="4140" y="17843"/>
                    <a:pt x="4032" y="17224"/>
                  </a:cubicBezTo>
                  <a:cubicBezTo>
                    <a:pt x="3922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50" y="13154"/>
                  </a:cubicBezTo>
                  <a:lnTo>
                    <a:pt x="1804" y="13154"/>
                  </a:lnTo>
                  <a:cubicBezTo>
                    <a:pt x="1312" y="13154"/>
                    <a:pt x="889" y="12945"/>
                    <a:pt x="534" y="12523"/>
                  </a:cubicBezTo>
                  <a:cubicBezTo>
                    <a:pt x="176" y="12100"/>
                    <a:pt x="0" y="11592"/>
                    <a:pt x="0" y="10991"/>
                  </a:cubicBezTo>
                  <a:lnTo>
                    <a:pt x="0" y="7774"/>
                  </a:lnTo>
                  <a:cubicBezTo>
                    <a:pt x="0" y="7184"/>
                    <a:pt x="176" y="6677"/>
                    <a:pt x="526" y="6245"/>
                  </a:cubicBezTo>
                  <a:cubicBezTo>
                    <a:pt x="879" y="5820"/>
                    <a:pt x="1305" y="5605"/>
                    <a:pt x="1804" y="5605"/>
                  </a:cubicBezTo>
                  <a:lnTo>
                    <a:pt x="7653" y="5605"/>
                  </a:lnTo>
                  <a:cubicBezTo>
                    <a:pt x="8551" y="5605"/>
                    <a:pt x="9509" y="5450"/>
                    <a:pt x="10525" y="5136"/>
                  </a:cubicBezTo>
                  <a:cubicBezTo>
                    <a:pt x="11541" y="4822"/>
                    <a:pt x="12537" y="4399"/>
                    <a:pt x="13511" y="3874"/>
                  </a:cubicBezTo>
                  <a:cubicBezTo>
                    <a:pt x="14488" y="3343"/>
                    <a:pt x="15409" y="2744"/>
                    <a:pt x="16273" y="2072"/>
                  </a:cubicBezTo>
                  <a:cubicBezTo>
                    <a:pt x="17135" y="1406"/>
                    <a:pt x="17864" y="713"/>
                    <a:pt x="18459" y="0"/>
                  </a:cubicBezTo>
                  <a:cubicBezTo>
                    <a:pt x="18951" y="0"/>
                    <a:pt x="19375" y="214"/>
                    <a:pt x="19730" y="634"/>
                  </a:cubicBezTo>
                  <a:cubicBezTo>
                    <a:pt x="20087" y="1057"/>
                    <a:pt x="20263" y="1567"/>
                    <a:pt x="20263" y="2166"/>
                  </a:cubicBezTo>
                  <a:lnTo>
                    <a:pt x="20263" y="7334"/>
                  </a:lnTo>
                  <a:cubicBezTo>
                    <a:pt x="20648" y="7446"/>
                    <a:pt x="20963" y="7692"/>
                    <a:pt x="21218" y="8071"/>
                  </a:cubicBezTo>
                  <a:cubicBezTo>
                    <a:pt x="21473" y="8455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3" y="4452"/>
                  </a:cubicBezTo>
                  <a:cubicBezTo>
                    <a:pt x="15810" y="4963"/>
                    <a:pt x="15066" y="5423"/>
                    <a:pt x="14280" y="5834"/>
                  </a:cubicBezTo>
                  <a:cubicBezTo>
                    <a:pt x="13494" y="6245"/>
                    <a:pt x="12694" y="6609"/>
                    <a:pt x="11878" y="6923"/>
                  </a:cubicBezTo>
                  <a:cubicBezTo>
                    <a:pt x="11061" y="7237"/>
                    <a:pt x="10255" y="7463"/>
                    <a:pt x="9457" y="7604"/>
                  </a:cubicBezTo>
                  <a:lnTo>
                    <a:pt x="9457" y="11173"/>
                  </a:lnTo>
                  <a:cubicBezTo>
                    <a:pt x="10255" y="11325"/>
                    <a:pt x="11061" y="11554"/>
                    <a:pt x="11878" y="11862"/>
                  </a:cubicBezTo>
                  <a:cubicBezTo>
                    <a:pt x="12694" y="12170"/>
                    <a:pt x="13494" y="12537"/>
                    <a:pt x="14280" y="12957"/>
                  </a:cubicBezTo>
                  <a:cubicBezTo>
                    <a:pt x="15066" y="13379"/>
                    <a:pt x="15813" y="13843"/>
                    <a:pt x="16525" y="14348"/>
                  </a:cubicBezTo>
                  <a:cubicBezTo>
                    <a:pt x="17235" y="14856"/>
                    <a:pt x="17881" y="15381"/>
                    <a:pt x="18459" y="15921"/>
                  </a:cubicBezTo>
                  <a:lnTo>
                    <a:pt x="18459" y="2855"/>
                  </a:lnTo>
                  <a:close/>
                  <a:moveTo>
                    <a:pt x="18459" y="2855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AutoShape 13"/>
            <p:cNvSpPr/>
            <p:nvPr/>
          </p:nvSpPr>
          <p:spPr bwMode="auto">
            <a:xfrm>
              <a:off x="11676" y="5784"/>
              <a:ext cx="562" cy="565"/>
            </a:xfrm>
            <a:custGeom>
              <a:avLst/>
              <a:gdLst>
                <a:gd name="T0" fmla="*/ 353169 w 21600"/>
                <a:gd name="T1" fmla="*/ 312300 h 21600"/>
                <a:gd name="T2" fmla="*/ 357187 w 21600"/>
                <a:gd name="T3" fmla="*/ 322848 h 21600"/>
                <a:gd name="T4" fmla="*/ 353169 w 21600"/>
                <a:gd name="T5" fmla="*/ 332515 h 21600"/>
                <a:gd name="T6" fmla="*/ 343081 w 21600"/>
                <a:gd name="T7" fmla="*/ 344507 h 21600"/>
                <a:gd name="T8" fmla="*/ 331109 w 21600"/>
                <a:gd name="T9" fmla="*/ 354606 h 21600"/>
                <a:gd name="T10" fmla="*/ 321584 w 21600"/>
                <a:gd name="T11" fmla="*/ 358775 h 21600"/>
                <a:gd name="T12" fmla="*/ 311067 w 21600"/>
                <a:gd name="T13" fmla="*/ 354506 h 21600"/>
                <a:gd name="T14" fmla="*/ 230799 w 21600"/>
                <a:gd name="T15" fmla="*/ 274114 h 21600"/>
                <a:gd name="T16" fmla="*/ 191657 w 21600"/>
                <a:gd name="T17" fmla="*/ 292402 h 21600"/>
                <a:gd name="T18" fmla="*/ 148944 w 21600"/>
                <a:gd name="T19" fmla="*/ 298830 h 21600"/>
                <a:gd name="T20" fmla="*/ 91248 w 21600"/>
                <a:gd name="T21" fmla="*/ 287203 h 21600"/>
                <a:gd name="T22" fmla="*/ 43739 w 21600"/>
                <a:gd name="T23" fmla="*/ 255029 h 21600"/>
                <a:gd name="T24" fmla="*/ 11592 w 21600"/>
                <a:gd name="T25" fmla="*/ 207408 h 21600"/>
                <a:gd name="T26" fmla="*/ 0 w 21600"/>
                <a:gd name="T27" fmla="*/ 149490 h 21600"/>
                <a:gd name="T28" fmla="*/ 11592 w 21600"/>
                <a:gd name="T29" fmla="*/ 91604 h 21600"/>
                <a:gd name="T30" fmla="*/ 43739 w 21600"/>
                <a:gd name="T31" fmla="*/ 43950 h 21600"/>
                <a:gd name="T32" fmla="*/ 91149 w 21600"/>
                <a:gd name="T33" fmla="*/ 11776 h 21600"/>
                <a:gd name="T34" fmla="*/ 148944 w 21600"/>
                <a:gd name="T35" fmla="*/ 0 h 21600"/>
                <a:gd name="T36" fmla="*/ 206507 w 21600"/>
                <a:gd name="T37" fmla="*/ 11776 h 21600"/>
                <a:gd name="T38" fmla="*/ 253983 w 21600"/>
                <a:gd name="T39" fmla="*/ 43950 h 21600"/>
                <a:gd name="T40" fmla="*/ 286080 w 21600"/>
                <a:gd name="T41" fmla="*/ 91604 h 21600"/>
                <a:gd name="T42" fmla="*/ 297705 w 21600"/>
                <a:gd name="T43" fmla="*/ 149490 h 21600"/>
                <a:gd name="T44" fmla="*/ 291306 w 21600"/>
                <a:gd name="T45" fmla="*/ 192493 h 21600"/>
                <a:gd name="T46" fmla="*/ 273083 w 21600"/>
                <a:gd name="T47" fmla="*/ 231659 h 21600"/>
                <a:gd name="T48" fmla="*/ 353169 w 21600"/>
                <a:gd name="T49" fmla="*/ 312300 h 21600"/>
                <a:gd name="T50" fmla="*/ 59482 w 21600"/>
                <a:gd name="T51" fmla="*/ 149490 h 21600"/>
                <a:gd name="T52" fmla="*/ 66625 w 21600"/>
                <a:gd name="T53" fmla="*/ 184669 h 21600"/>
                <a:gd name="T54" fmla="*/ 85874 w 21600"/>
                <a:gd name="T55" fmla="*/ 212956 h 21600"/>
                <a:gd name="T56" fmla="*/ 114234 w 21600"/>
                <a:gd name="T57" fmla="*/ 232041 h 21600"/>
                <a:gd name="T58" fmla="*/ 148894 w 21600"/>
                <a:gd name="T59" fmla="*/ 239084 h 21600"/>
                <a:gd name="T60" fmla="*/ 183422 w 21600"/>
                <a:gd name="T61" fmla="*/ 232041 h 21600"/>
                <a:gd name="T62" fmla="*/ 211699 w 21600"/>
                <a:gd name="T63" fmla="*/ 212956 h 21600"/>
                <a:gd name="T64" fmla="*/ 230948 w 21600"/>
                <a:gd name="T65" fmla="*/ 184669 h 21600"/>
                <a:gd name="T66" fmla="*/ 238092 w 21600"/>
                <a:gd name="T67" fmla="*/ 149490 h 21600"/>
                <a:gd name="T68" fmla="*/ 230948 w 21600"/>
                <a:gd name="T69" fmla="*/ 114825 h 21600"/>
                <a:gd name="T70" fmla="*/ 211699 w 21600"/>
                <a:gd name="T71" fmla="*/ 86255 h 21600"/>
                <a:gd name="T72" fmla="*/ 183422 w 21600"/>
                <a:gd name="T73" fmla="*/ 66971 h 21600"/>
                <a:gd name="T74" fmla="*/ 148894 w 21600"/>
                <a:gd name="T75" fmla="*/ 59895 h 21600"/>
                <a:gd name="T76" fmla="*/ 114234 w 21600"/>
                <a:gd name="T77" fmla="*/ 66971 h 21600"/>
                <a:gd name="T78" fmla="*/ 85874 w 21600"/>
                <a:gd name="T79" fmla="*/ 86255 h 21600"/>
                <a:gd name="T80" fmla="*/ 66625 w 21600"/>
                <a:gd name="T81" fmla="*/ 114825 h 21600"/>
                <a:gd name="T82" fmla="*/ 59482 w 21600"/>
                <a:gd name="T83" fmla="*/ 149490 h 21600"/>
                <a:gd name="T84" fmla="*/ 148944 w 21600"/>
                <a:gd name="T85" fmla="*/ 92866 h 21600"/>
                <a:gd name="T86" fmla="*/ 156650 w 21600"/>
                <a:gd name="T87" fmla="*/ 96105 h 21600"/>
                <a:gd name="T88" fmla="*/ 159874 w 21600"/>
                <a:gd name="T89" fmla="*/ 104311 h 21600"/>
                <a:gd name="T90" fmla="*/ 156650 w 21600"/>
                <a:gd name="T91" fmla="*/ 112051 h 21600"/>
                <a:gd name="T92" fmla="*/ 148944 w 21600"/>
                <a:gd name="T93" fmla="*/ 115340 h 21600"/>
                <a:gd name="T94" fmla="*/ 124883 w 21600"/>
                <a:gd name="T95" fmla="*/ 125189 h 21600"/>
                <a:gd name="T96" fmla="*/ 114928 w 21600"/>
                <a:gd name="T97" fmla="*/ 149440 h 21600"/>
                <a:gd name="T98" fmla="*/ 111704 w 21600"/>
                <a:gd name="T99" fmla="*/ 157230 h 21600"/>
                <a:gd name="T100" fmla="*/ 103998 w 21600"/>
                <a:gd name="T101" fmla="*/ 160419 h 21600"/>
                <a:gd name="T102" fmla="*/ 95680 w 21600"/>
                <a:gd name="T103" fmla="*/ 157230 h 21600"/>
                <a:gd name="T104" fmla="*/ 92604 w 21600"/>
                <a:gd name="T105" fmla="*/ 149440 h 21600"/>
                <a:gd name="T106" fmla="*/ 96953 w 21600"/>
                <a:gd name="T107" fmla="*/ 127664 h 21600"/>
                <a:gd name="T108" fmla="*/ 109091 w 21600"/>
                <a:gd name="T109" fmla="*/ 109476 h 21600"/>
                <a:gd name="T110" fmla="*/ 126950 w 21600"/>
                <a:gd name="T111" fmla="*/ 97284 h 21600"/>
                <a:gd name="T112" fmla="*/ 148944 w 21600"/>
                <a:gd name="T113" fmla="*/ 92866 h 2160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600" h="21600">
                  <a:moveTo>
                    <a:pt x="21357" y="18802"/>
                  </a:moveTo>
                  <a:cubicBezTo>
                    <a:pt x="21518" y="18965"/>
                    <a:pt x="21600" y="19177"/>
                    <a:pt x="21600" y="19437"/>
                  </a:cubicBezTo>
                  <a:cubicBezTo>
                    <a:pt x="21600" y="19581"/>
                    <a:pt x="21518" y="19776"/>
                    <a:pt x="21357" y="20019"/>
                  </a:cubicBezTo>
                  <a:cubicBezTo>
                    <a:pt x="21193" y="20261"/>
                    <a:pt x="20990" y="20504"/>
                    <a:pt x="20747" y="20741"/>
                  </a:cubicBezTo>
                  <a:cubicBezTo>
                    <a:pt x="20504" y="20979"/>
                    <a:pt x="20261" y="21185"/>
                    <a:pt x="20023" y="21349"/>
                  </a:cubicBezTo>
                  <a:cubicBezTo>
                    <a:pt x="19783" y="21518"/>
                    <a:pt x="19594" y="21600"/>
                    <a:pt x="19447" y="21600"/>
                  </a:cubicBezTo>
                  <a:cubicBezTo>
                    <a:pt x="19190" y="21600"/>
                    <a:pt x="18975" y="21515"/>
                    <a:pt x="18811" y="21343"/>
                  </a:cubicBezTo>
                  <a:lnTo>
                    <a:pt x="13957" y="16503"/>
                  </a:lnTo>
                  <a:cubicBezTo>
                    <a:pt x="13217" y="16980"/>
                    <a:pt x="12429" y="17350"/>
                    <a:pt x="11590" y="17604"/>
                  </a:cubicBezTo>
                  <a:cubicBezTo>
                    <a:pt x="10751" y="17864"/>
                    <a:pt x="9892" y="17991"/>
                    <a:pt x="9007" y="17991"/>
                  </a:cubicBezTo>
                  <a:cubicBezTo>
                    <a:pt x="7770" y="17991"/>
                    <a:pt x="6609" y="17760"/>
                    <a:pt x="5518" y="17291"/>
                  </a:cubicBezTo>
                  <a:cubicBezTo>
                    <a:pt x="4427" y="16822"/>
                    <a:pt x="3470" y="16175"/>
                    <a:pt x="2645" y="15354"/>
                  </a:cubicBezTo>
                  <a:cubicBezTo>
                    <a:pt x="1817" y="14535"/>
                    <a:pt x="1173" y="13580"/>
                    <a:pt x="701" y="12487"/>
                  </a:cubicBezTo>
                  <a:cubicBezTo>
                    <a:pt x="232" y="11400"/>
                    <a:pt x="0" y="10237"/>
                    <a:pt x="0" y="9000"/>
                  </a:cubicBezTo>
                  <a:cubicBezTo>
                    <a:pt x="0" y="7769"/>
                    <a:pt x="232" y="6602"/>
                    <a:pt x="701" y="5515"/>
                  </a:cubicBezTo>
                  <a:cubicBezTo>
                    <a:pt x="1170" y="4422"/>
                    <a:pt x="1817" y="3468"/>
                    <a:pt x="2645" y="2646"/>
                  </a:cubicBezTo>
                  <a:cubicBezTo>
                    <a:pt x="3470" y="1827"/>
                    <a:pt x="4425" y="1180"/>
                    <a:pt x="5512" y="709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5" y="0"/>
                    <a:pt x="11403" y="237"/>
                    <a:pt x="12488" y="709"/>
                  </a:cubicBezTo>
                  <a:cubicBezTo>
                    <a:pt x="13573" y="1180"/>
                    <a:pt x="14531" y="1827"/>
                    <a:pt x="15359" y="2646"/>
                  </a:cubicBezTo>
                  <a:cubicBezTo>
                    <a:pt x="16184" y="3468"/>
                    <a:pt x="16831" y="4422"/>
                    <a:pt x="17300" y="5515"/>
                  </a:cubicBezTo>
                  <a:cubicBezTo>
                    <a:pt x="17769" y="6602"/>
                    <a:pt x="18003" y="7769"/>
                    <a:pt x="18003" y="9000"/>
                  </a:cubicBezTo>
                  <a:cubicBezTo>
                    <a:pt x="18003" y="9887"/>
                    <a:pt x="17873" y="10748"/>
                    <a:pt x="17616" y="11589"/>
                  </a:cubicBezTo>
                  <a:cubicBezTo>
                    <a:pt x="17359" y="12434"/>
                    <a:pt x="16992" y="13219"/>
                    <a:pt x="16514" y="13947"/>
                  </a:cubicBezTo>
                  <a:lnTo>
                    <a:pt x="21357" y="18802"/>
                  </a:lnTo>
                  <a:close/>
                  <a:moveTo>
                    <a:pt x="3597" y="9000"/>
                  </a:moveTo>
                  <a:cubicBezTo>
                    <a:pt x="3597" y="9759"/>
                    <a:pt x="3741" y="10465"/>
                    <a:pt x="4029" y="11118"/>
                  </a:cubicBezTo>
                  <a:cubicBezTo>
                    <a:pt x="4317" y="11770"/>
                    <a:pt x="4707" y="12338"/>
                    <a:pt x="5193" y="12821"/>
                  </a:cubicBezTo>
                  <a:cubicBezTo>
                    <a:pt x="5679" y="13301"/>
                    <a:pt x="6253" y="13685"/>
                    <a:pt x="6908" y="13970"/>
                  </a:cubicBezTo>
                  <a:cubicBezTo>
                    <a:pt x="7566" y="14252"/>
                    <a:pt x="8264" y="14394"/>
                    <a:pt x="9004" y="14394"/>
                  </a:cubicBezTo>
                  <a:cubicBezTo>
                    <a:pt x="9745" y="14394"/>
                    <a:pt x="10440" y="14252"/>
                    <a:pt x="11092" y="13970"/>
                  </a:cubicBezTo>
                  <a:cubicBezTo>
                    <a:pt x="11745" y="13685"/>
                    <a:pt x="12319" y="13301"/>
                    <a:pt x="12802" y="12821"/>
                  </a:cubicBezTo>
                  <a:cubicBezTo>
                    <a:pt x="13291" y="12338"/>
                    <a:pt x="13678" y="11770"/>
                    <a:pt x="13966" y="11118"/>
                  </a:cubicBezTo>
                  <a:cubicBezTo>
                    <a:pt x="14254" y="10465"/>
                    <a:pt x="14398" y="9759"/>
                    <a:pt x="14398" y="9000"/>
                  </a:cubicBezTo>
                  <a:cubicBezTo>
                    <a:pt x="14398" y="8260"/>
                    <a:pt x="14254" y="7565"/>
                    <a:pt x="13966" y="6913"/>
                  </a:cubicBezTo>
                  <a:cubicBezTo>
                    <a:pt x="13675" y="6258"/>
                    <a:pt x="13291" y="5684"/>
                    <a:pt x="12802" y="5193"/>
                  </a:cubicBezTo>
                  <a:cubicBezTo>
                    <a:pt x="12316" y="4704"/>
                    <a:pt x="11745" y="4317"/>
                    <a:pt x="11092" y="4032"/>
                  </a:cubicBezTo>
                  <a:cubicBezTo>
                    <a:pt x="10440" y="3750"/>
                    <a:pt x="9742" y="3606"/>
                    <a:pt x="9004" y="3606"/>
                  </a:cubicBezTo>
                  <a:cubicBezTo>
                    <a:pt x="8267" y="3606"/>
                    <a:pt x="7566" y="3750"/>
                    <a:pt x="6908" y="4032"/>
                  </a:cubicBezTo>
                  <a:cubicBezTo>
                    <a:pt x="6253" y="4317"/>
                    <a:pt x="5676" y="4704"/>
                    <a:pt x="5193" y="5193"/>
                  </a:cubicBezTo>
                  <a:cubicBezTo>
                    <a:pt x="4707" y="5684"/>
                    <a:pt x="4317" y="6258"/>
                    <a:pt x="4029" y="6913"/>
                  </a:cubicBezTo>
                  <a:cubicBezTo>
                    <a:pt x="3741" y="7565"/>
                    <a:pt x="3597" y="8257"/>
                    <a:pt x="3597" y="9000"/>
                  </a:cubicBezTo>
                  <a:moveTo>
                    <a:pt x="9007" y="5591"/>
                  </a:moveTo>
                  <a:cubicBezTo>
                    <a:pt x="9185" y="5591"/>
                    <a:pt x="9344" y="5656"/>
                    <a:pt x="9473" y="5786"/>
                  </a:cubicBezTo>
                  <a:cubicBezTo>
                    <a:pt x="9603" y="5919"/>
                    <a:pt x="9668" y="6082"/>
                    <a:pt x="9668" y="6280"/>
                  </a:cubicBezTo>
                  <a:cubicBezTo>
                    <a:pt x="9668" y="6461"/>
                    <a:pt x="9603" y="6616"/>
                    <a:pt x="9473" y="6746"/>
                  </a:cubicBezTo>
                  <a:cubicBezTo>
                    <a:pt x="9344" y="6879"/>
                    <a:pt x="9185" y="6944"/>
                    <a:pt x="9007" y="6944"/>
                  </a:cubicBezTo>
                  <a:cubicBezTo>
                    <a:pt x="8439" y="6944"/>
                    <a:pt x="7953" y="7144"/>
                    <a:pt x="7552" y="7537"/>
                  </a:cubicBezTo>
                  <a:cubicBezTo>
                    <a:pt x="7151" y="7935"/>
                    <a:pt x="6950" y="8423"/>
                    <a:pt x="6950" y="8997"/>
                  </a:cubicBezTo>
                  <a:cubicBezTo>
                    <a:pt x="6950" y="9180"/>
                    <a:pt x="6885" y="9333"/>
                    <a:pt x="6755" y="9466"/>
                  </a:cubicBezTo>
                  <a:cubicBezTo>
                    <a:pt x="6623" y="9596"/>
                    <a:pt x="6467" y="9658"/>
                    <a:pt x="6289" y="9658"/>
                  </a:cubicBezTo>
                  <a:cubicBezTo>
                    <a:pt x="6080" y="9658"/>
                    <a:pt x="5914" y="9596"/>
                    <a:pt x="5786" y="9466"/>
                  </a:cubicBezTo>
                  <a:cubicBezTo>
                    <a:pt x="5659" y="9333"/>
                    <a:pt x="5600" y="9180"/>
                    <a:pt x="5600" y="8997"/>
                  </a:cubicBezTo>
                  <a:cubicBezTo>
                    <a:pt x="5600" y="8539"/>
                    <a:pt x="5685" y="8104"/>
                    <a:pt x="5863" y="7686"/>
                  </a:cubicBezTo>
                  <a:cubicBezTo>
                    <a:pt x="6038" y="7271"/>
                    <a:pt x="6281" y="6907"/>
                    <a:pt x="6597" y="6591"/>
                  </a:cubicBezTo>
                  <a:cubicBezTo>
                    <a:pt x="6905" y="6277"/>
                    <a:pt x="7264" y="6029"/>
                    <a:pt x="7677" y="5857"/>
                  </a:cubicBezTo>
                  <a:cubicBezTo>
                    <a:pt x="8086" y="5681"/>
                    <a:pt x="8530" y="5591"/>
                    <a:pt x="9007" y="55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AutoShape 14"/>
            <p:cNvSpPr/>
            <p:nvPr/>
          </p:nvSpPr>
          <p:spPr bwMode="auto">
            <a:xfrm>
              <a:off x="8126" y="7902"/>
              <a:ext cx="560" cy="560"/>
            </a:xfrm>
            <a:custGeom>
              <a:avLst/>
              <a:gdLst>
                <a:gd name="T0" fmla="*/ 311117 w 21600"/>
                <a:gd name="T1" fmla="*/ 0 h 21600"/>
                <a:gd name="T2" fmla="*/ 342644 w 21600"/>
                <a:gd name="T3" fmla="*/ 13105 h 21600"/>
                <a:gd name="T4" fmla="*/ 355600 w 21600"/>
                <a:gd name="T5" fmla="*/ 44631 h 21600"/>
                <a:gd name="T6" fmla="*/ 355600 w 21600"/>
                <a:gd name="T7" fmla="*/ 310870 h 21600"/>
                <a:gd name="T8" fmla="*/ 352028 w 21600"/>
                <a:gd name="T9" fmla="*/ 328469 h 21600"/>
                <a:gd name="T10" fmla="*/ 342495 w 21600"/>
                <a:gd name="T11" fmla="*/ 342495 h 21600"/>
                <a:gd name="T12" fmla="*/ 328271 w 21600"/>
                <a:gd name="T13" fmla="*/ 351929 h 21600"/>
                <a:gd name="T14" fmla="*/ 311117 w 21600"/>
                <a:gd name="T15" fmla="*/ 355501 h 21600"/>
                <a:gd name="T16" fmla="*/ 198642 w 21600"/>
                <a:gd name="T17" fmla="*/ 355501 h 21600"/>
                <a:gd name="T18" fmla="*/ 198642 w 21600"/>
                <a:gd name="T19" fmla="*/ 206643 h 21600"/>
                <a:gd name="T20" fmla="*/ 238482 w 21600"/>
                <a:gd name="T21" fmla="*/ 206643 h 21600"/>
                <a:gd name="T22" fmla="*/ 243471 w 21600"/>
                <a:gd name="T23" fmla="*/ 204816 h 21600"/>
                <a:gd name="T24" fmla="*/ 245644 w 21600"/>
                <a:gd name="T25" fmla="*/ 199926 h 21600"/>
                <a:gd name="T26" fmla="*/ 248393 w 21600"/>
                <a:gd name="T27" fmla="*/ 160991 h 21600"/>
                <a:gd name="T28" fmla="*/ 246566 w 21600"/>
                <a:gd name="T29" fmla="*/ 155476 h 21600"/>
                <a:gd name="T30" fmla="*/ 241248 w 21600"/>
                <a:gd name="T31" fmla="*/ 153155 h 21600"/>
                <a:gd name="T32" fmla="*/ 198642 w 21600"/>
                <a:gd name="T33" fmla="*/ 153155 h 21600"/>
                <a:gd name="T34" fmla="*/ 198642 w 21600"/>
                <a:gd name="T35" fmla="*/ 136033 h 21600"/>
                <a:gd name="T36" fmla="*/ 201112 w 21600"/>
                <a:gd name="T37" fmla="*/ 123423 h 21600"/>
                <a:gd name="T38" fmla="*/ 213442 w 21600"/>
                <a:gd name="T39" fmla="*/ 120328 h 21600"/>
                <a:gd name="T40" fmla="*/ 226300 w 21600"/>
                <a:gd name="T41" fmla="*/ 121283 h 21600"/>
                <a:gd name="T42" fmla="*/ 239832 w 21600"/>
                <a:gd name="T43" fmla="*/ 123801 h 21600"/>
                <a:gd name="T44" fmla="*/ 242977 w 21600"/>
                <a:gd name="T45" fmla="*/ 123456 h 21600"/>
                <a:gd name="T46" fmla="*/ 245644 w 21600"/>
                <a:gd name="T47" fmla="*/ 122205 h 21600"/>
                <a:gd name="T48" fmla="*/ 248887 w 21600"/>
                <a:gd name="T49" fmla="*/ 117134 h 21600"/>
                <a:gd name="T50" fmla="*/ 254155 w 21600"/>
                <a:gd name="T51" fmla="*/ 79648 h 21600"/>
                <a:gd name="T52" fmla="*/ 248393 w 21600"/>
                <a:gd name="T53" fmla="*/ 71565 h 21600"/>
                <a:gd name="T54" fmla="*/ 204882 w 21600"/>
                <a:gd name="T55" fmla="*/ 66016 h 21600"/>
                <a:gd name="T56" fmla="*/ 135194 w 21600"/>
                <a:gd name="T57" fmla="*/ 133811 h 21600"/>
                <a:gd name="T58" fmla="*/ 135194 w 21600"/>
                <a:gd name="T59" fmla="*/ 153254 h 21600"/>
                <a:gd name="T60" fmla="*/ 111355 w 21600"/>
                <a:gd name="T61" fmla="*/ 153254 h 21600"/>
                <a:gd name="T62" fmla="*/ 104013 w 21600"/>
                <a:gd name="T63" fmla="*/ 160646 h 21600"/>
                <a:gd name="T64" fmla="*/ 104013 w 21600"/>
                <a:gd name="T65" fmla="*/ 199531 h 21600"/>
                <a:gd name="T66" fmla="*/ 106087 w 21600"/>
                <a:gd name="T67" fmla="*/ 204569 h 21600"/>
                <a:gd name="T68" fmla="*/ 111355 w 21600"/>
                <a:gd name="T69" fmla="*/ 206742 h 21600"/>
                <a:gd name="T70" fmla="*/ 135194 w 21600"/>
                <a:gd name="T71" fmla="*/ 206742 h 21600"/>
                <a:gd name="T72" fmla="*/ 135194 w 21600"/>
                <a:gd name="T73" fmla="*/ 355600 h 21600"/>
                <a:gd name="T74" fmla="*/ 44203 w 21600"/>
                <a:gd name="T75" fmla="*/ 355600 h 21600"/>
                <a:gd name="T76" fmla="*/ 27131 w 21600"/>
                <a:gd name="T77" fmla="*/ 352028 h 21600"/>
                <a:gd name="T78" fmla="*/ 13105 w 21600"/>
                <a:gd name="T79" fmla="*/ 342594 h 21600"/>
                <a:gd name="T80" fmla="*/ 3622 w 21600"/>
                <a:gd name="T81" fmla="*/ 328568 h 21600"/>
                <a:gd name="T82" fmla="*/ 0 w 21600"/>
                <a:gd name="T83" fmla="*/ 310969 h 21600"/>
                <a:gd name="T84" fmla="*/ 0 w 21600"/>
                <a:gd name="T85" fmla="*/ 44730 h 21600"/>
                <a:gd name="T86" fmla="*/ 3622 w 21600"/>
                <a:gd name="T87" fmla="*/ 27361 h 21600"/>
                <a:gd name="T88" fmla="*/ 13105 w 21600"/>
                <a:gd name="T89" fmla="*/ 13203 h 21600"/>
                <a:gd name="T90" fmla="*/ 27131 w 21600"/>
                <a:gd name="T91" fmla="*/ 3671 h 21600"/>
                <a:gd name="T92" fmla="*/ 44203 w 21600"/>
                <a:gd name="T93" fmla="*/ 99 h 21600"/>
                <a:gd name="T94" fmla="*/ 311117 w 21600"/>
                <a:gd name="T95" fmla="*/ 99 h 21600"/>
                <a:gd name="T96" fmla="*/ 311117 w 21600"/>
                <a:gd name="T97" fmla="*/ 0 h 21600"/>
                <a:gd name="T98" fmla="*/ 311117 w 21600"/>
                <a:gd name="T99" fmla="*/ 0 h 216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600" h="21600">
                  <a:moveTo>
                    <a:pt x="18898" y="0"/>
                  </a:moveTo>
                  <a:cubicBezTo>
                    <a:pt x="19650" y="0"/>
                    <a:pt x="20287" y="264"/>
                    <a:pt x="20813" y="796"/>
                  </a:cubicBezTo>
                  <a:cubicBezTo>
                    <a:pt x="21336" y="1322"/>
                    <a:pt x="21600" y="1962"/>
                    <a:pt x="21600" y="2711"/>
                  </a:cubicBezTo>
                  <a:lnTo>
                    <a:pt x="21600" y="18883"/>
                  </a:lnTo>
                  <a:cubicBezTo>
                    <a:pt x="21600" y="19268"/>
                    <a:pt x="21527" y="19623"/>
                    <a:pt x="21383" y="19952"/>
                  </a:cubicBezTo>
                  <a:cubicBezTo>
                    <a:pt x="21236" y="20281"/>
                    <a:pt x="21042" y="20563"/>
                    <a:pt x="20804" y="20804"/>
                  </a:cubicBezTo>
                  <a:cubicBezTo>
                    <a:pt x="20566" y="21042"/>
                    <a:pt x="20278" y="21233"/>
                    <a:pt x="19940" y="21377"/>
                  </a:cubicBezTo>
                  <a:cubicBezTo>
                    <a:pt x="19603" y="21524"/>
                    <a:pt x="19256" y="21594"/>
                    <a:pt x="18898" y="21594"/>
                  </a:cubicBezTo>
                  <a:lnTo>
                    <a:pt x="12066" y="21594"/>
                  </a:lnTo>
                  <a:lnTo>
                    <a:pt x="12066" y="12552"/>
                  </a:lnTo>
                  <a:lnTo>
                    <a:pt x="14486" y="12552"/>
                  </a:lnTo>
                  <a:cubicBezTo>
                    <a:pt x="14595" y="12552"/>
                    <a:pt x="14698" y="12517"/>
                    <a:pt x="14789" y="12441"/>
                  </a:cubicBezTo>
                  <a:cubicBezTo>
                    <a:pt x="14877" y="12367"/>
                    <a:pt x="14921" y="12267"/>
                    <a:pt x="14921" y="12144"/>
                  </a:cubicBezTo>
                  <a:lnTo>
                    <a:pt x="15088" y="9779"/>
                  </a:lnTo>
                  <a:cubicBezTo>
                    <a:pt x="15088" y="9650"/>
                    <a:pt x="15050" y="9538"/>
                    <a:pt x="14977" y="9444"/>
                  </a:cubicBezTo>
                  <a:cubicBezTo>
                    <a:pt x="14883" y="9350"/>
                    <a:pt x="14774" y="9303"/>
                    <a:pt x="14654" y="9303"/>
                  </a:cubicBezTo>
                  <a:lnTo>
                    <a:pt x="12066" y="9303"/>
                  </a:lnTo>
                  <a:lnTo>
                    <a:pt x="12066" y="8263"/>
                  </a:lnTo>
                  <a:cubicBezTo>
                    <a:pt x="12066" y="7879"/>
                    <a:pt x="12116" y="7623"/>
                    <a:pt x="12216" y="7497"/>
                  </a:cubicBezTo>
                  <a:cubicBezTo>
                    <a:pt x="12313" y="7370"/>
                    <a:pt x="12565" y="7309"/>
                    <a:pt x="12965" y="7309"/>
                  </a:cubicBezTo>
                  <a:cubicBezTo>
                    <a:pt x="13203" y="7309"/>
                    <a:pt x="13458" y="7326"/>
                    <a:pt x="13746" y="7367"/>
                  </a:cubicBezTo>
                  <a:cubicBezTo>
                    <a:pt x="14034" y="7406"/>
                    <a:pt x="14307" y="7456"/>
                    <a:pt x="14568" y="7520"/>
                  </a:cubicBezTo>
                  <a:cubicBezTo>
                    <a:pt x="14624" y="7520"/>
                    <a:pt x="14686" y="7514"/>
                    <a:pt x="14759" y="7499"/>
                  </a:cubicBezTo>
                  <a:cubicBezTo>
                    <a:pt x="14830" y="7485"/>
                    <a:pt x="14883" y="7458"/>
                    <a:pt x="14921" y="7423"/>
                  </a:cubicBezTo>
                  <a:cubicBezTo>
                    <a:pt x="15015" y="7367"/>
                    <a:pt x="15079" y="7264"/>
                    <a:pt x="15118" y="7115"/>
                  </a:cubicBezTo>
                  <a:lnTo>
                    <a:pt x="15438" y="4838"/>
                  </a:lnTo>
                  <a:cubicBezTo>
                    <a:pt x="15479" y="4565"/>
                    <a:pt x="15361" y="4403"/>
                    <a:pt x="15088" y="4347"/>
                  </a:cubicBezTo>
                  <a:cubicBezTo>
                    <a:pt x="14245" y="4112"/>
                    <a:pt x="13364" y="4001"/>
                    <a:pt x="12445" y="4010"/>
                  </a:cubicBezTo>
                  <a:cubicBezTo>
                    <a:pt x="9625" y="4010"/>
                    <a:pt x="8212" y="5384"/>
                    <a:pt x="8212" y="8128"/>
                  </a:cubicBezTo>
                  <a:lnTo>
                    <a:pt x="8212" y="9309"/>
                  </a:lnTo>
                  <a:lnTo>
                    <a:pt x="6764" y="9309"/>
                  </a:lnTo>
                  <a:cubicBezTo>
                    <a:pt x="6456" y="9309"/>
                    <a:pt x="6306" y="9459"/>
                    <a:pt x="6318" y="9758"/>
                  </a:cubicBezTo>
                  <a:lnTo>
                    <a:pt x="6318" y="12120"/>
                  </a:lnTo>
                  <a:cubicBezTo>
                    <a:pt x="6318" y="12235"/>
                    <a:pt x="6356" y="12335"/>
                    <a:pt x="6444" y="12426"/>
                  </a:cubicBezTo>
                  <a:cubicBezTo>
                    <a:pt x="6526" y="12514"/>
                    <a:pt x="6632" y="12558"/>
                    <a:pt x="6764" y="12558"/>
                  </a:cubicBezTo>
                  <a:lnTo>
                    <a:pt x="8212" y="12558"/>
                  </a:lnTo>
                  <a:lnTo>
                    <a:pt x="8212" y="21600"/>
                  </a:lnTo>
                  <a:lnTo>
                    <a:pt x="2685" y="21600"/>
                  </a:lnTo>
                  <a:cubicBezTo>
                    <a:pt x="2320" y="21600"/>
                    <a:pt x="1974" y="21530"/>
                    <a:pt x="1648" y="21383"/>
                  </a:cubicBezTo>
                  <a:cubicBezTo>
                    <a:pt x="1322" y="21239"/>
                    <a:pt x="1034" y="21048"/>
                    <a:pt x="796" y="20810"/>
                  </a:cubicBezTo>
                  <a:cubicBezTo>
                    <a:pt x="558" y="20569"/>
                    <a:pt x="364" y="20287"/>
                    <a:pt x="220" y="19958"/>
                  </a:cubicBezTo>
                  <a:cubicBezTo>
                    <a:pt x="76" y="19629"/>
                    <a:pt x="0" y="19274"/>
                    <a:pt x="0" y="18889"/>
                  </a:cubicBezTo>
                  <a:lnTo>
                    <a:pt x="0" y="2717"/>
                  </a:lnTo>
                  <a:cubicBezTo>
                    <a:pt x="0" y="2353"/>
                    <a:pt x="76" y="2000"/>
                    <a:pt x="220" y="1662"/>
                  </a:cubicBezTo>
                  <a:cubicBezTo>
                    <a:pt x="364" y="1328"/>
                    <a:pt x="558" y="1037"/>
                    <a:pt x="796" y="802"/>
                  </a:cubicBezTo>
                  <a:cubicBezTo>
                    <a:pt x="1034" y="558"/>
                    <a:pt x="1322" y="370"/>
                    <a:pt x="1648" y="223"/>
                  </a:cubicBezTo>
                  <a:cubicBezTo>
                    <a:pt x="1974" y="76"/>
                    <a:pt x="2320" y="6"/>
                    <a:pt x="2685" y="6"/>
                  </a:cubicBezTo>
                  <a:lnTo>
                    <a:pt x="18898" y="6"/>
                  </a:lnTo>
                  <a:lnTo>
                    <a:pt x="18898" y="0"/>
                  </a:lnTo>
                  <a:close/>
                  <a:moveTo>
                    <a:pt x="18898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012315" y="1504950"/>
            <a:ext cx="2358390" cy="1275080"/>
            <a:chOff x="1324" y="6076"/>
            <a:chExt cx="3714" cy="2008"/>
          </a:xfrm>
        </p:grpSpPr>
        <p:sp>
          <p:nvSpPr>
            <p:cNvPr id="34" name="TextBox 51"/>
            <p:cNvSpPr txBox="1"/>
            <p:nvPr/>
          </p:nvSpPr>
          <p:spPr>
            <a:xfrm>
              <a:off x="1324" y="6365"/>
              <a:ext cx="3714" cy="171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Lorem ipsum dolor sit amet, consectetuer adipiscing elit. Aenean commodo ligula eget dolor；Lorem ipsum dolor sit amet, consectetuer adipiscing elit. 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FF4B7D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FF4B7D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63040" y="2954020"/>
            <a:ext cx="2358390" cy="1275080"/>
            <a:chOff x="1324" y="6076"/>
            <a:chExt cx="3714" cy="2008"/>
          </a:xfrm>
        </p:grpSpPr>
        <p:sp>
          <p:nvSpPr>
            <p:cNvPr id="37" name="TextBox 51"/>
            <p:cNvSpPr txBox="1"/>
            <p:nvPr/>
          </p:nvSpPr>
          <p:spPr>
            <a:xfrm>
              <a:off x="1324" y="6365"/>
              <a:ext cx="3714" cy="171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Lorem ipsum dolor sit amet, consectetuer adipiscing elit. Aenean commodo ligula eget dolor；Lorem ipsum dolor sit amet, consectetuer adipiscing elit. 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014B73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014B73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842770" y="4391025"/>
            <a:ext cx="2358390" cy="1275080"/>
            <a:chOff x="1324" y="6076"/>
            <a:chExt cx="3714" cy="2008"/>
          </a:xfrm>
        </p:grpSpPr>
        <p:sp>
          <p:nvSpPr>
            <p:cNvPr id="40" name="TextBox 51"/>
            <p:cNvSpPr txBox="1"/>
            <p:nvPr/>
          </p:nvSpPr>
          <p:spPr>
            <a:xfrm>
              <a:off x="1324" y="6365"/>
              <a:ext cx="3714" cy="171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Lorem ipsum dolor sit amet, consectetuer adipiscing elit. Aenean commodo ligula eget dolor；Lorem ipsum dolor sit amet, consectetuer adipiscing elit. 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FF4B7D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FF4B7D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113270" y="1477645"/>
            <a:ext cx="2358390" cy="1275080"/>
            <a:chOff x="1324" y="6076"/>
            <a:chExt cx="3714" cy="2008"/>
          </a:xfrm>
        </p:grpSpPr>
        <p:sp>
          <p:nvSpPr>
            <p:cNvPr id="43" name="TextBox 51"/>
            <p:cNvSpPr txBox="1"/>
            <p:nvPr/>
          </p:nvSpPr>
          <p:spPr>
            <a:xfrm>
              <a:off x="1324" y="6365"/>
              <a:ext cx="3714" cy="171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Lorem ipsum dolor sit amet, consectetuer adipiscing elit. Aenean commodo ligula eget dolor；Lorem ipsum dolor sit amet, consectetuer adipiscing elit. 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014B73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014B73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493000" y="2954020"/>
            <a:ext cx="2358390" cy="1275080"/>
            <a:chOff x="1324" y="6076"/>
            <a:chExt cx="3714" cy="2008"/>
          </a:xfrm>
        </p:grpSpPr>
        <p:sp>
          <p:nvSpPr>
            <p:cNvPr id="46" name="TextBox 51"/>
            <p:cNvSpPr txBox="1"/>
            <p:nvPr/>
          </p:nvSpPr>
          <p:spPr>
            <a:xfrm>
              <a:off x="1324" y="6365"/>
              <a:ext cx="3714" cy="171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Lorem ipsum dolor sit amet, consectetuer adipiscing elit. Aenean commodo ligula eget dolor；Lorem ipsum dolor sit amet, consectetuer adipiscing elit. 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FF4B7D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FF4B7D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113270" y="4391025"/>
            <a:ext cx="2358390" cy="1275080"/>
            <a:chOff x="1324" y="6076"/>
            <a:chExt cx="3714" cy="2008"/>
          </a:xfrm>
        </p:grpSpPr>
        <p:sp>
          <p:nvSpPr>
            <p:cNvPr id="49" name="TextBox 51"/>
            <p:cNvSpPr txBox="1"/>
            <p:nvPr/>
          </p:nvSpPr>
          <p:spPr>
            <a:xfrm>
              <a:off x="1324" y="6365"/>
              <a:ext cx="3714" cy="171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Lorem ipsum dolor sit amet, consectetuer adipiscing elit. Aenean commodo ligula eget dolor；Lorem ipsum dolor sit amet, consectetuer adipiscing elit. 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014B73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014B73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E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16865" y="273685"/>
            <a:ext cx="11878310" cy="6534785"/>
            <a:chOff x="499" y="431"/>
            <a:chExt cx="18706" cy="10291"/>
          </a:xfrm>
        </p:grpSpPr>
        <p:sp>
          <p:nvSpPr>
            <p:cNvPr id="4" name="矩形 3"/>
            <p:cNvSpPr/>
            <p:nvPr/>
          </p:nvSpPr>
          <p:spPr>
            <a:xfrm>
              <a:off x="499" y="431"/>
              <a:ext cx="18202" cy="10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 flipH="1">
              <a:off x="16611" y="7390"/>
              <a:ext cx="2595" cy="3332"/>
              <a:chOff x="-62" y="5337"/>
              <a:chExt cx="3275" cy="4205"/>
            </a:xfrm>
          </p:grpSpPr>
          <p:pic>
            <p:nvPicPr>
              <p:cNvPr id="9" name="图片 8" descr="te"/>
              <p:cNvPicPr>
                <a:picLocks noChangeAspect="1"/>
              </p:cNvPicPr>
              <p:nvPr/>
            </p:nvPicPr>
            <p:blipFill>
              <a:blip r:embed="rId2">
                <a:lum bright="-12000" contrast="36000"/>
              </a:blip>
              <a:srcRect r="51782" b="33228"/>
              <a:stretch>
                <a:fillRect/>
              </a:stretch>
            </p:blipFill>
            <p:spPr>
              <a:xfrm flipH="1">
                <a:off x="-62" y="5946"/>
                <a:ext cx="3275" cy="3596"/>
              </a:xfrm>
              <a:prstGeom prst="rect">
                <a:avLst/>
              </a:prstGeom>
            </p:spPr>
          </p:pic>
          <p:pic>
            <p:nvPicPr>
              <p:cNvPr id="10" name="图片 9" descr="h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578" y="5337"/>
                <a:ext cx="1504" cy="2227"/>
              </a:xfrm>
              <a:prstGeom prst="rect">
                <a:avLst/>
              </a:pr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-22860" y="-10160"/>
            <a:ext cx="4553585" cy="1068070"/>
            <a:chOff x="-36" y="-16"/>
            <a:chExt cx="7171" cy="1682"/>
          </a:xfrm>
        </p:grpSpPr>
        <p:pic>
          <p:nvPicPr>
            <p:cNvPr id="7" name="图片 6" descr="rw"/>
            <p:cNvPicPr>
              <a:picLocks noChangeAspect="1"/>
            </p:cNvPicPr>
            <p:nvPr/>
          </p:nvPicPr>
          <p:blipFill>
            <a:blip r:embed="rId4"/>
            <a:srcRect l="62723" t="-3144" b="45756"/>
            <a:stretch>
              <a:fillRect/>
            </a:stretch>
          </p:blipFill>
          <p:spPr>
            <a:xfrm rot="5400000">
              <a:off x="293" y="-345"/>
              <a:ext cx="1682" cy="2340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365" y="731"/>
              <a:ext cx="5770" cy="934"/>
              <a:chOff x="1365" y="731"/>
              <a:chExt cx="5770" cy="93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65" y="731"/>
                <a:ext cx="5771" cy="935"/>
              </a:xfrm>
              <a:prstGeom prst="roundRect">
                <a:avLst>
                  <a:gd name="adj" fmla="val 50000"/>
                </a:avLst>
              </a:prstGeom>
              <a:solidFill>
                <a:srgbClr val="FFC6CC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solidFill>
                      <a:schemeClr val="tx1"/>
                    </a:solidFill>
                    <a:latin typeface="华文新魏" panose="02010800040101010101" charset="-122"/>
                    <a:ea typeface="华文新魏" panose="02010800040101010101" charset="-122"/>
                  </a:rPr>
                  <a:t>壹   点击此处添加标题</a:t>
                </a: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515" y="106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11163935" y="564515"/>
            <a:ext cx="490220" cy="4119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Arial" panose="020B0604020202020204" pitchFamily="34" charset="0"/>
              </a:rPr>
              <a:t>Lorem ipsum dolor sit amet, consectetuer adipiscing elit. Aenean commodo ligula eget dolor. Lorem ipsum dolor sit amet, consectetuer </a:t>
            </a:r>
            <a:r>
              <a:rPr lang="en-US" altLang="zh-CN" sz="100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5250815" y="1896110"/>
            <a:ext cx="5222875" cy="371665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855980" y="1980565"/>
            <a:ext cx="816610" cy="816610"/>
            <a:chOff x="1348" y="3119"/>
            <a:chExt cx="1286" cy="1286"/>
          </a:xfrm>
        </p:grpSpPr>
        <p:sp>
          <p:nvSpPr>
            <p:cNvPr id="3" name="椭圆 2"/>
            <p:cNvSpPr/>
            <p:nvPr/>
          </p:nvSpPr>
          <p:spPr>
            <a:xfrm>
              <a:off x="1348" y="3119"/>
              <a:ext cx="1286" cy="1286"/>
            </a:xfrm>
            <a:prstGeom prst="ellipse">
              <a:avLst/>
            </a:prstGeom>
            <a:solidFill>
              <a:srgbClr val="007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Freeform 600"/>
            <p:cNvSpPr>
              <a:spLocks noEditPoints="1"/>
            </p:cNvSpPr>
            <p:nvPr/>
          </p:nvSpPr>
          <p:spPr bwMode="auto">
            <a:xfrm>
              <a:off x="1660" y="3431"/>
              <a:ext cx="662" cy="662"/>
            </a:xfrm>
            <a:custGeom>
              <a:avLst/>
              <a:gdLst>
                <a:gd name="T0" fmla="*/ 248 w 288"/>
                <a:gd name="T1" fmla="*/ 0 h 288"/>
                <a:gd name="T2" fmla="*/ 40 w 288"/>
                <a:gd name="T3" fmla="*/ 0 h 288"/>
                <a:gd name="T4" fmla="*/ 0 w 288"/>
                <a:gd name="T5" fmla="*/ 40 h 288"/>
                <a:gd name="T6" fmla="*/ 0 w 288"/>
                <a:gd name="T7" fmla="*/ 248 h 288"/>
                <a:gd name="T8" fmla="*/ 40 w 288"/>
                <a:gd name="T9" fmla="*/ 288 h 288"/>
                <a:gd name="T10" fmla="*/ 248 w 288"/>
                <a:gd name="T11" fmla="*/ 288 h 288"/>
                <a:gd name="T12" fmla="*/ 288 w 288"/>
                <a:gd name="T13" fmla="*/ 248 h 288"/>
                <a:gd name="T14" fmla="*/ 288 w 288"/>
                <a:gd name="T15" fmla="*/ 40 h 288"/>
                <a:gd name="T16" fmla="*/ 248 w 288"/>
                <a:gd name="T17" fmla="*/ 0 h 288"/>
                <a:gd name="T18" fmla="*/ 24 w 288"/>
                <a:gd name="T19" fmla="*/ 159 h 288"/>
                <a:gd name="T20" fmla="*/ 9 w 288"/>
                <a:gd name="T21" fmla="*/ 144 h 288"/>
                <a:gd name="T22" fmla="*/ 24 w 288"/>
                <a:gd name="T23" fmla="*/ 129 h 288"/>
                <a:gd name="T24" fmla="*/ 39 w 288"/>
                <a:gd name="T25" fmla="*/ 144 h 288"/>
                <a:gd name="T26" fmla="*/ 24 w 288"/>
                <a:gd name="T27" fmla="*/ 159 h 288"/>
                <a:gd name="T28" fmla="*/ 64 w 288"/>
                <a:gd name="T29" fmla="*/ 13 h 288"/>
                <a:gd name="T30" fmla="*/ 79 w 288"/>
                <a:gd name="T31" fmla="*/ 28 h 288"/>
                <a:gd name="T32" fmla="*/ 64 w 288"/>
                <a:gd name="T33" fmla="*/ 43 h 288"/>
                <a:gd name="T34" fmla="*/ 49 w 288"/>
                <a:gd name="T35" fmla="*/ 28 h 288"/>
                <a:gd name="T36" fmla="*/ 64 w 288"/>
                <a:gd name="T37" fmla="*/ 13 h 288"/>
                <a:gd name="T38" fmla="*/ 64 w 288"/>
                <a:gd name="T39" fmla="*/ 275 h 288"/>
                <a:gd name="T40" fmla="*/ 49 w 288"/>
                <a:gd name="T41" fmla="*/ 260 h 288"/>
                <a:gd name="T42" fmla="*/ 64 w 288"/>
                <a:gd name="T43" fmla="*/ 245 h 288"/>
                <a:gd name="T44" fmla="*/ 79 w 288"/>
                <a:gd name="T45" fmla="*/ 260 h 288"/>
                <a:gd name="T46" fmla="*/ 64 w 288"/>
                <a:gd name="T47" fmla="*/ 275 h 288"/>
                <a:gd name="T48" fmla="*/ 199 w 288"/>
                <a:gd name="T49" fmla="*/ 236 h 288"/>
                <a:gd name="T50" fmla="*/ 89 w 288"/>
                <a:gd name="T51" fmla="*/ 236 h 288"/>
                <a:gd name="T52" fmla="*/ 62 w 288"/>
                <a:gd name="T53" fmla="*/ 226 h 288"/>
                <a:gd name="T54" fmla="*/ 52 w 288"/>
                <a:gd name="T55" fmla="*/ 199 h 288"/>
                <a:gd name="T56" fmla="*/ 52 w 288"/>
                <a:gd name="T57" fmla="*/ 89 h 288"/>
                <a:gd name="T58" fmla="*/ 62 w 288"/>
                <a:gd name="T59" fmla="*/ 62 h 288"/>
                <a:gd name="T60" fmla="*/ 89 w 288"/>
                <a:gd name="T61" fmla="*/ 52 h 288"/>
                <a:gd name="T62" fmla="*/ 199 w 288"/>
                <a:gd name="T63" fmla="*/ 52 h 288"/>
                <a:gd name="T64" fmla="*/ 226 w 288"/>
                <a:gd name="T65" fmla="*/ 62 h 288"/>
                <a:gd name="T66" fmla="*/ 236 w 288"/>
                <a:gd name="T67" fmla="*/ 89 h 288"/>
                <a:gd name="T68" fmla="*/ 236 w 288"/>
                <a:gd name="T69" fmla="*/ 199 h 288"/>
                <a:gd name="T70" fmla="*/ 226 w 288"/>
                <a:gd name="T71" fmla="*/ 226 h 288"/>
                <a:gd name="T72" fmla="*/ 200 w 288"/>
                <a:gd name="T73" fmla="*/ 236 h 288"/>
                <a:gd name="T74" fmla="*/ 199 w 288"/>
                <a:gd name="T75" fmla="*/ 236 h 288"/>
                <a:gd name="T76" fmla="*/ 223 w 288"/>
                <a:gd name="T77" fmla="*/ 275 h 288"/>
                <a:gd name="T78" fmla="*/ 208 w 288"/>
                <a:gd name="T79" fmla="*/ 260 h 288"/>
                <a:gd name="T80" fmla="*/ 223 w 288"/>
                <a:gd name="T81" fmla="*/ 245 h 288"/>
                <a:gd name="T82" fmla="*/ 238 w 288"/>
                <a:gd name="T83" fmla="*/ 260 h 288"/>
                <a:gd name="T84" fmla="*/ 223 w 288"/>
                <a:gd name="T85" fmla="*/ 275 h 288"/>
                <a:gd name="T86" fmla="*/ 223 w 288"/>
                <a:gd name="T87" fmla="*/ 43 h 288"/>
                <a:gd name="T88" fmla="*/ 208 w 288"/>
                <a:gd name="T89" fmla="*/ 28 h 288"/>
                <a:gd name="T90" fmla="*/ 223 w 288"/>
                <a:gd name="T91" fmla="*/ 13 h 288"/>
                <a:gd name="T92" fmla="*/ 238 w 288"/>
                <a:gd name="T93" fmla="*/ 28 h 288"/>
                <a:gd name="T94" fmla="*/ 223 w 288"/>
                <a:gd name="T95" fmla="*/ 43 h 288"/>
                <a:gd name="T96" fmla="*/ 264 w 288"/>
                <a:gd name="T97" fmla="*/ 159 h 288"/>
                <a:gd name="T98" fmla="*/ 249 w 288"/>
                <a:gd name="T99" fmla="*/ 144 h 288"/>
                <a:gd name="T100" fmla="*/ 264 w 288"/>
                <a:gd name="T101" fmla="*/ 129 h 288"/>
                <a:gd name="T102" fmla="*/ 279 w 288"/>
                <a:gd name="T103" fmla="*/ 144 h 288"/>
                <a:gd name="T104" fmla="*/ 264 w 288"/>
                <a:gd name="T105" fmla="*/ 15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88">
                  <a:moveTo>
                    <a:pt x="24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3" y="0"/>
                    <a:pt x="0" y="13"/>
                    <a:pt x="0" y="40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75"/>
                    <a:pt x="13" y="288"/>
                    <a:pt x="40" y="288"/>
                  </a:cubicBezTo>
                  <a:cubicBezTo>
                    <a:pt x="248" y="288"/>
                    <a:pt x="248" y="288"/>
                    <a:pt x="248" y="288"/>
                  </a:cubicBezTo>
                  <a:cubicBezTo>
                    <a:pt x="275" y="288"/>
                    <a:pt x="288" y="275"/>
                    <a:pt x="288" y="248"/>
                  </a:cubicBezTo>
                  <a:cubicBezTo>
                    <a:pt x="288" y="40"/>
                    <a:pt x="288" y="40"/>
                    <a:pt x="288" y="40"/>
                  </a:cubicBezTo>
                  <a:cubicBezTo>
                    <a:pt x="288" y="13"/>
                    <a:pt x="275" y="0"/>
                    <a:pt x="248" y="0"/>
                  </a:cubicBezTo>
                  <a:close/>
                  <a:moveTo>
                    <a:pt x="24" y="159"/>
                  </a:moveTo>
                  <a:cubicBezTo>
                    <a:pt x="16" y="159"/>
                    <a:pt x="9" y="153"/>
                    <a:pt x="9" y="144"/>
                  </a:cubicBezTo>
                  <a:cubicBezTo>
                    <a:pt x="9" y="136"/>
                    <a:pt x="16" y="129"/>
                    <a:pt x="24" y="129"/>
                  </a:cubicBezTo>
                  <a:cubicBezTo>
                    <a:pt x="32" y="129"/>
                    <a:pt x="39" y="136"/>
                    <a:pt x="39" y="144"/>
                  </a:cubicBezTo>
                  <a:cubicBezTo>
                    <a:pt x="39" y="153"/>
                    <a:pt x="32" y="159"/>
                    <a:pt x="24" y="159"/>
                  </a:cubicBezTo>
                  <a:close/>
                  <a:moveTo>
                    <a:pt x="64" y="13"/>
                  </a:moveTo>
                  <a:cubicBezTo>
                    <a:pt x="73" y="13"/>
                    <a:pt x="79" y="20"/>
                    <a:pt x="79" y="28"/>
                  </a:cubicBezTo>
                  <a:cubicBezTo>
                    <a:pt x="79" y="36"/>
                    <a:pt x="73" y="43"/>
                    <a:pt x="64" y="43"/>
                  </a:cubicBezTo>
                  <a:cubicBezTo>
                    <a:pt x="56" y="43"/>
                    <a:pt x="50" y="36"/>
                    <a:pt x="49" y="28"/>
                  </a:cubicBezTo>
                  <a:cubicBezTo>
                    <a:pt x="50" y="20"/>
                    <a:pt x="56" y="13"/>
                    <a:pt x="64" y="13"/>
                  </a:cubicBezTo>
                  <a:close/>
                  <a:moveTo>
                    <a:pt x="64" y="275"/>
                  </a:moveTo>
                  <a:cubicBezTo>
                    <a:pt x="56" y="275"/>
                    <a:pt x="50" y="268"/>
                    <a:pt x="49" y="260"/>
                  </a:cubicBezTo>
                  <a:cubicBezTo>
                    <a:pt x="50" y="252"/>
                    <a:pt x="56" y="245"/>
                    <a:pt x="64" y="245"/>
                  </a:cubicBezTo>
                  <a:cubicBezTo>
                    <a:pt x="73" y="245"/>
                    <a:pt x="79" y="252"/>
                    <a:pt x="79" y="260"/>
                  </a:cubicBezTo>
                  <a:cubicBezTo>
                    <a:pt x="79" y="268"/>
                    <a:pt x="73" y="275"/>
                    <a:pt x="64" y="275"/>
                  </a:cubicBezTo>
                  <a:close/>
                  <a:moveTo>
                    <a:pt x="199" y="236"/>
                  </a:moveTo>
                  <a:cubicBezTo>
                    <a:pt x="89" y="236"/>
                    <a:pt x="89" y="236"/>
                    <a:pt x="89" y="236"/>
                  </a:cubicBezTo>
                  <a:cubicBezTo>
                    <a:pt x="79" y="236"/>
                    <a:pt x="69" y="234"/>
                    <a:pt x="62" y="226"/>
                  </a:cubicBezTo>
                  <a:cubicBezTo>
                    <a:pt x="54" y="219"/>
                    <a:pt x="52" y="209"/>
                    <a:pt x="52" y="19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79"/>
                    <a:pt x="54" y="69"/>
                    <a:pt x="62" y="62"/>
                  </a:cubicBezTo>
                  <a:cubicBezTo>
                    <a:pt x="69" y="54"/>
                    <a:pt x="79" y="52"/>
                    <a:pt x="8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209" y="52"/>
                    <a:pt x="219" y="54"/>
                    <a:pt x="226" y="62"/>
                  </a:cubicBezTo>
                  <a:cubicBezTo>
                    <a:pt x="234" y="69"/>
                    <a:pt x="237" y="79"/>
                    <a:pt x="236" y="89"/>
                  </a:cubicBezTo>
                  <a:cubicBezTo>
                    <a:pt x="236" y="199"/>
                    <a:pt x="236" y="199"/>
                    <a:pt x="236" y="199"/>
                  </a:cubicBezTo>
                  <a:cubicBezTo>
                    <a:pt x="237" y="209"/>
                    <a:pt x="234" y="219"/>
                    <a:pt x="226" y="226"/>
                  </a:cubicBezTo>
                  <a:cubicBezTo>
                    <a:pt x="219" y="234"/>
                    <a:pt x="209" y="236"/>
                    <a:pt x="200" y="236"/>
                  </a:cubicBezTo>
                  <a:cubicBezTo>
                    <a:pt x="199" y="236"/>
                    <a:pt x="199" y="236"/>
                    <a:pt x="199" y="236"/>
                  </a:cubicBezTo>
                  <a:close/>
                  <a:moveTo>
                    <a:pt x="223" y="275"/>
                  </a:moveTo>
                  <a:cubicBezTo>
                    <a:pt x="215" y="275"/>
                    <a:pt x="208" y="268"/>
                    <a:pt x="208" y="260"/>
                  </a:cubicBezTo>
                  <a:cubicBezTo>
                    <a:pt x="208" y="252"/>
                    <a:pt x="215" y="245"/>
                    <a:pt x="223" y="245"/>
                  </a:cubicBezTo>
                  <a:cubicBezTo>
                    <a:pt x="231" y="245"/>
                    <a:pt x="238" y="252"/>
                    <a:pt x="238" y="260"/>
                  </a:cubicBezTo>
                  <a:cubicBezTo>
                    <a:pt x="238" y="268"/>
                    <a:pt x="231" y="275"/>
                    <a:pt x="223" y="275"/>
                  </a:cubicBezTo>
                  <a:close/>
                  <a:moveTo>
                    <a:pt x="223" y="43"/>
                  </a:moveTo>
                  <a:cubicBezTo>
                    <a:pt x="215" y="43"/>
                    <a:pt x="208" y="36"/>
                    <a:pt x="208" y="28"/>
                  </a:cubicBezTo>
                  <a:cubicBezTo>
                    <a:pt x="208" y="20"/>
                    <a:pt x="215" y="13"/>
                    <a:pt x="223" y="13"/>
                  </a:cubicBezTo>
                  <a:cubicBezTo>
                    <a:pt x="231" y="13"/>
                    <a:pt x="238" y="20"/>
                    <a:pt x="238" y="28"/>
                  </a:cubicBezTo>
                  <a:cubicBezTo>
                    <a:pt x="238" y="36"/>
                    <a:pt x="231" y="43"/>
                    <a:pt x="223" y="43"/>
                  </a:cubicBezTo>
                  <a:close/>
                  <a:moveTo>
                    <a:pt x="264" y="159"/>
                  </a:moveTo>
                  <a:cubicBezTo>
                    <a:pt x="256" y="159"/>
                    <a:pt x="249" y="153"/>
                    <a:pt x="249" y="144"/>
                  </a:cubicBezTo>
                  <a:cubicBezTo>
                    <a:pt x="249" y="136"/>
                    <a:pt x="256" y="129"/>
                    <a:pt x="264" y="129"/>
                  </a:cubicBezTo>
                  <a:cubicBezTo>
                    <a:pt x="273" y="129"/>
                    <a:pt x="279" y="136"/>
                    <a:pt x="279" y="144"/>
                  </a:cubicBezTo>
                  <a:cubicBezTo>
                    <a:pt x="279" y="153"/>
                    <a:pt x="273" y="159"/>
                    <a:pt x="264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55980" y="3876040"/>
            <a:ext cx="816610" cy="816610"/>
            <a:chOff x="1348" y="6104"/>
            <a:chExt cx="1286" cy="1286"/>
          </a:xfrm>
        </p:grpSpPr>
        <p:sp>
          <p:nvSpPr>
            <p:cNvPr id="5" name="椭圆 4"/>
            <p:cNvSpPr/>
            <p:nvPr/>
          </p:nvSpPr>
          <p:spPr>
            <a:xfrm>
              <a:off x="1348" y="6104"/>
              <a:ext cx="1286" cy="1286"/>
            </a:xfrm>
            <a:prstGeom prst="ellipse">
              <a:avLst/>
            </a:prstGeom>
            <a:solidFill>
              <a:srgbClr val="FFAD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Freeform 619"/>
            <p:cNvSpPr/>
            <p:nvPr/>
          </p:nvSpPr>
          <p:spPr bwMode="auto">
            <a:xfrm>
              <a:off x="1697" y="6447"/>
              <a:ext cx="625" cy="600"/>
            </a:xfrm>
            <a:custGeom>
              <a:avLst/>
              <a:gdLst>
                <a:gd name="T0" fmla="*/ 228 w 308"/>
                <a:gd name="T1" fmla="*/ 218 h 296"/>
                <a:gd name="T2" fmla="*/ 224 w 308"/>
                <a:gd name="T3" fmla="*/ 215 h 296"/>
                <a:gd name="T4" fmla="*/ 228 w 308"/>
                <a:gd name="T5" fmla="*/ 212 h 296"/>
                <a:gd name="T6" fmla="*/ 230 w 308"/>
                <a:gd name="T7" fmla="*/ 212 h 296"/>
                <a:gd name="T8" fmla="*/ 278 w 308"/>
                <a:gd name="T9" fmla="*/ 209 h 296"/>
                <a:gd name="T10" fmla="*/ 288 w 308"/>
                <a:gd name="T11" fmla="*/ 176 h 296"/>
                <a:gd name="T12" fmla="*/ 284 w 308"/>
                <a:gd name="T13" fmla="*/ 176 h 296"/>
                <a:gd name="T14" fmla="*/ 283 w 308"/>
                <a:gd name="T15" fmla="*/ 176 h 296"/>
                <a:gd name="T16" fmla="*/ 283 w 308"/>
                <a:gd name="T17" fmla="*/ 176 h 296"/>
                <a:gd name="T18" fmla="*/ 229 w 308"/>
                <a:gd name="T19" fmla="*/ 174 h 296"/>
                <a:gd name="T20" fmla="*/ 226 w 308"/>
                <a:gd name="T21" fmla="*/ 174 h 296"/>
                <a:gd name="T22" fmla="*/ 222 w 308"/>
                <a:gd name="T23" fmla="*/ 171 h 296"/>
                <a:gd name="T24" fmla="*/ 226 w 308"/>
                <a:gd name="T25" fmla="*/ 168 h 296"/>
                <a:gd name="T26" fmla="*/ 228 w 308"/>
                <a:gd name="T27" fmla="*/ 168 h 296"/>
                <a:gd name="T28" fmla="*/ 284 w 308"/>
                <a:gd name="T29" fmla="*/ 164 h 296"/>
                <a:gd name="T30" fmla="*/ 292 w 308"/>
                <a:gd name="T31" fmla="*/ 164 h 296"/>
                <a:gd name="T32" fmla="*/ 292 w 308"/>
                <a:gd name="T33" fmla="*/ 164 h 296"/>
                <a:gd name="T34" fmla="*/ 296 w 308"/>
                <a:gd name="T35" fmla="*/ 133 h 296"/>
                <a:gd name="T36" fmla="*/ 214 w 308"/>
                <a:gd name="T37" fmla="*/ 124 h 296"/>
                <a:gd name="T38" fmla="*/ 213 w 308"/>
                <a:gd name="T39" fmla="*/ 124 h 296"/>
                <a:gd name="T40" fmla="*/ 212 w 308"/>
                <a:gd name="T41" fmla="*/ 124 h 296"/>
                <a:gd name="T42" fmla="*/ 217 w 308"/>
                <a:gd name="T43" fmla="*/ 124 h 296"/>
                <a:gd name="T44" fmla="*/ 206 w 308"/>
                <a:gd name="T45" fmla="*/ 124 h 296"/>
                <a:gd name="T46" fmla="*/ 165 w 308"/>
                <a:gd name="T47" fmla="*/ 123 h 296"/>
                <a:gd name="T48" fmla="*/ 165 w 308"/>
                <a:gd name="T49" fmla="*/ 123 h 296"/>
                <a:gd name="T50" fmla="*/ 160 w 308"/>
                <a:gd name="T51" fmla="*/ 121 h 296"/>
                <a:gd name="T52" fmla="*/ 165 w 308"/>
                <a:gd name="T53" fmla="*/ 120 h 296"/>
                <a:gd name="T54" fmla="*/ 165 w 308"/>
                <a:gd name="T55" fmla="*/ 120 h 296"/>
                <a:gd name="T56" fmla="*/ 179 w 308"/>
                <a:gd name="T57" fmla="*/ 119 h 296"/>
                <a:gd name="T58" fmla="*/ 192 w 308"/>
                <a:gd name="T59" fmla="*/ 58 h 296"/>
                <a:gd name="T60" fmla="*/ 178 w 308"/>
                <a:gd name="T61" fmla="*/ 0 h 296"/>
                <a:gd name="T62" fmla="*/ 101 w 308"/>
                <a:gd name="T63" fmla="*/ 126 h 296"/>
                <a:gd name="T64" fmla="*/ 58 w 308"/>
                <a:gd name="T65" fmla="*/ 146 h 296"/>
                <a:gd name="T66" fmla="*/ 53 w 308"/>
                <a:gd name="T67" fmla="*/ 275 h 296"/>
                <a:gd name="T68" fmla="*/ 99 w 308"/>
                <a:gd name="T69" fmla="*/ 275 h 296"/>
                <a:gd name="T70" fmla="*/ 232 w 308"/>
                <a:gd name="T71" fmla="*/ 286 h 296"/>
                <a:gd name="T72" fmla="*/ 255 w 308"/>
                <a:gd name="T73" fmla="*/ 256 h 296"/>
                <a:gd name="T74" fmla="*/ 227 w 308"/>
                <a:gd name="T75" fmla="*/ 255 h 296"/>
                <a:gd name="T76" fmla="*/ 225 w 308"/>
                <a:gd name="T77" fmla="*/ 255 h 296"/>
                <a:gd name="T78" fmla="*/ 221 w 308"/>
                <a:gd name="T79" fmla="*/ 252 h 296"/>
                <a:gd name="T80" fmla="*/ 225 w 308"/>
                <a:gd name="T81" fmla="*/ 249 h 296"/>
                <a:gd name="T82" fmla="*/ 227 w 308"/>
                <a:gd name="T83" fmla="*/ 249 h 296"/>
                <a:gd name="T84" fmla="*/ 262 w 308"/>
                <a:gd name="T85" fmla="*/ 247 h 296"/>
                <a:gd name="T86" fmla="*/ 269 w 308"/>
                <a:gd name="T87" fmla="*/ 220 h 296"/>
                <a:gd name="T88" fmla="*/ 230 w 308"/>
                <a:gd name="T89" fmla="*/ 218 h 296"/>
                <a:gd name="T90" fmla="*/ 228 w 308"/>
                <a:gd name="T91" fmla="*/ 218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8" h="296">
                  <a:moveTo>
                    <a:pt x="228" y="218"/>
                  </a:moveTo>
                  <a:cubicBezTo>
                    <a:pt x="224" y="215"/>
                    <a:pt x="224" y="215"/>
                    <a:pt x="224" y="215"/>
                  </a:cubicBezTo>
                  <a:cubicBezTo>
                    <a:pt x="228" y="212"/>
                    <a:pt x="228" y="212"/>
                    <a:pt x="228" y="212"/>
                  </a:cubicBezTo>
                  <a:cubicBezTo>
                    <a:pt x="230" y="212"/>
                    <a:pt x="230" y="212"/>
                    <a:pt x="230" y="212"/>
                  </a:cubicBezTo>
                  <a:cubicBezTo>
                    <a:pt x="232" y="212"/>
                    <a:pt x="263" y="210"/>
                    <a:pt x="278" y="209"/>
                  </a:cubicBezTo>
                  <a:cubicBezTo>
                    <a:pt x="295" y="197"/>
                    <a:pt x="292" y="183"/>
                    <a:pt x="288" y="176"/>
                  </a:cubicBezTo>
                  <a:cubicBezTo>
                    <a:pt x="287" y="176"/>
                    <a:pt x="285" y="176"/>
                    <a:pt x="284" y="176"/>
                  </a:cubicBezTo>
                  <a:cubicBezTo>
                    <a:pt x="283" y="176"/>
                    <a:pt x="283" y="176"/>
                    <a:pt x="283" y="176"/>
                  </a:cubicBezTo>
                  <a:cubicBezTo>
                    <a:pt x="283" y="176"/>
                    <a:pt x="283" y="176"/>
                    <a:pt x="283" y="176"/>
                  </a:cubicBezTo>
                  <a:cubicBezTo>
                    <a:pt x="278" y="176"/>
                    <a:pt x="231" y="174"/>
                    <a:pt x="229" y="174"/>
                  </a:cubicBezTo>
                  <a:cubicBezTo>
                    <a:pt x="226" y="174"/>
                    <a:pt x="226" y="174"/>
                    <a:pt x="226" y="174"/>
                  </a:cubicBezTo>
                  <a:cubicBezTo>
                    <a:pt x="222" y="171"/>
                    <a:pt x="222" y="171"/>
                    <a:pt x="222" y="171"/>
                  </a:cubicBezTo>
                  <a:cubicBezTo>
                    <a:pt x="226" y="168"/>
                    <a:pt x="226" y="168"/>
                    <a:pt x="226" y="168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31" y="168"/>
                    <a:pt x="280" y="164"/>
                    <a:pt x="284" y="164"/>
                  </a:cubicBezTo>
                  <a:cubicBezTo>
                    <a:pt x="290" y="164"/>
                    <a:pt x="292" y="164"/>
                    <a:pt x="292" y="164"/>
                  </a:cubicBezTo>
                  <a:cubicBezTo>
                    <a:pt x="292" y="164"/>
                    <a:pt x="292" y="164"/>
                    <a:pt x="292" y="164"/>
                  </a:cubicBezTo>
                  <a:cubicBezTo>
                    <a:pt x="302" y="155"/>
                    <a:pt x="308" y="144"/>
                    <a:pt x="296" y="133"/>
                  </a:cubicBezTo>
                  <a:cubicBezTo>
                    <a:pt x="285" y="123"/>
                    <a:pt x="243" y="125"/>
                    <a:pt x="214" y="124"/>
                  </a:cubicBezTo>
                  <a:cubicBezTo>
                    <a:pt x="213" y="124"/>
                    <a:pt x="213" y="124"/>
                    <a:pt x="213" y="124"/>
                  </a:cubicBezTo>
                  <a:cubicBezTo>
                    <a:pt x="212" y="124"/>
                    <a:pt x="212" y="124"/>
                    <a:pt x="212" y="124"/>
                  </a:cubicBezTo>
                  <a:cubicBezTo>
                    <a:pt x="212" y="124"/>
                    <a:pt x="219" y="124"/>
                    <a:pt x="217" y="124"/>
                  </a:cubicBezTo>
                  <a:cubicBezTo>
                    <a:pt x="213" y="124"/>
                    <a:pt x="209" y="124"/>
                    <a:pt x="206" y="124"/>
                  </a:cubicBezTo>
                  <a:cubicBezTo>
                    <a:pt x="192" y="123"/>
                    <a:pt x="167" y="123"/>
                    <a:pt x="165" y="123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5" y="120"/>
                    <a:pt x="165" y="120"/>
                    <a:pt x="165" y="120"/>
                  </a:cubicBezTo>
                  <a:cubicBezTo>
                    <a:pt x="165" y="120"/>
                    <a:pt x="165" y="120"/>
                    <a:pt x="165" y="120"/>
                  </a:cubicBezTo>
                  <a:cubicBezTo>
                    <a:pt x="166" y="120"/>
                    <a:pt x="169" y="120"/>
                    <a:pt x="179" y="119"/>
                  </a:cubicBezTo>
                  <a:cubicBezTo>
                    <a:pt x="165" y="90"/>
                    <a:pt x="188" y="73"/>
                    <a:pt x="192" y="58"/>
                  </a:cubicBezTo>
                  <a:cubicBezTo>
                    <a:pt x="206" y="5"/>
                    <a:pt x="178" y="0"/>
                    <a:pt x="178" y="0"/>
                  </a:cubicBezTo>
                  <a:cubicBezTo>
                    <a:pt x="178" y="0"/>
                    <a:pt x="108" y="96"/>
                    <a:pt x="101" y="126"/>
                  </a:cubicBezTo>
                  <a:cubicBezTo>
                    <a:pt x="96" y="148"/>
                    <a:pt x="67" y="146"/>
                    <a:pt x="58" y="146"/>
                  </a:cubicBezTo>
                  <a:cubicBezTo>
                    <a:pt x="10" y="144"/>
                    <a:pt x="0" y="264"/>
                    <a:pt x="53" y="275"/>
                  </a:cubicBezTo>
                  <a:cubicBezTo>
                    <a:pt x="64" y="277"/>
                    <a:pt x="76" y="265"/>
                    <a:pt x="99" y="275"/>
                  </a:cubicBezTo>
                  <a:cubicBezTo>
                    <a:pt x="149" y="296"/>
                    <a:pt x="192" y="287"/>
                    <a:pt x="232" y="286"/>
                  </a:cubicBezTo>
                  <a:cubicBezTo>
                    <a:pt x="259" y="285"/>
                    <a:pt x="257" y="266"/>
                    <a:pt x="255" y="256"/>
                  </a:cubicBezTo>
                  <a:cubicBezTo>
                    <a:pt x="242" y="256"/>
                    <a:pt x="229" y="255"/>
                    <a:pt x="227" y="255"/>
                  </a:cubicBezTo>
                  <a:cubicBezTo>
                    <a:pt x="225" y="255"/>
                    <a:pt x="225" y="255"/>
                    <a:pt x="225" y="255"/>
                  </a:cubicBezTo>
                  <a:cubicBezTo>
                    <a:pt x="221" y="252"/>
                    <a:pt x="221" y="252"/>
                    <a:pt x="221" y="252"/>
                  </a:cubicBezTo>
                  <a:cubicBezTo>
                    <a:pt x="225" y="249"/>
                    <a:pt x="225" y="249"/>
                    <a:pt x="225" y="249"/>
                  </a:cubicBezTo>
                  <a:cubicBezTo>
                    <a:pt x="227" y="249"/>
                    <a:pt x="227" y="249"/>
                    <a:pt x="227" y="249"/>
                  </a:cubicBezTo>
                  <a:cubicBezTo>
                    <a:pt x="229" y="249"/>
                    <a:pt x="247" y="248"/>
                    <a:pt x="262" y="247"/>
                  </a:cubicBezTo>
                  <a:cubicBezTo>
                    <a:pt x="275" y="237"/>
                    <a:pt x="272" y="227"/>
                    <a:pt x="269" y="220"/>
                  </a:cubicBezTo>
                  <a:cubicBezTo>
                    <a:pt x="253" y="219"/>
                    <a:pt x="232" y="218"/>
                    <a:pt x="230" y="218"/>
                  </a:cubicBezTo>
                  <a:lnTo>
                    <a:pt x="228" y="2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786255" y="1980565"/>
            <a:ext cx="3350895" cy="1758315"/>
            <a:chOff x="1162" y="4848"/>
            <a:chExt cx="5277" cy="2769"/>
          </a:xfrm>
        </p:grpSpPr>
        <p:sp>
          <p:nvSpPr>
            <p:cNvPr id="19" name="TextBox 51"/>
            <p:cNvSpPr txBox="1"/>
            <p:nvPr/>
          </p:nvSpPr>
          <p:spPr>
            <a:xfrm>
              <a:off x="1162" y="5292"/>
              <a:ext cx="5277" cy="2325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l">
                <a:lnSpc>
                  <a:spcPct val="18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endParaRPr lang="en-US" sz="1000" dirty="0" smtClean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charset="-122"/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62" y="4848"/>
              <a:ext cx="2289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b="1" dirty="0">
                  <a:solidFill>
                    <a:srgbClr val="014B73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400" b="1" dirty="0">
                <a:solidFill>
                  <a:srgbClr val="014B73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672590" y="3876040"/>
            <a:ext cx="3350895" cy="1758315"/>
            <a:chOff x="1162" y="4848"/>
            <a:chExt cx="5277" cy="2769"/>
          </a:xfrm>
        </p:grpSpPr>
        <p:sp>
          <p:nvSpPr>
            <p:cNvPr id="22" name="TextBox 51"/>
            <p:cNvSpPr txBox="1"/>
            <p:nvPr/>
          </p:nvSpPr>
          <p:spPr>
            <a:xfrm>
              <a:off x="1162" y="5292"/>
              <a:ext cx="5277" cy="2325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l">
                <a:lnSpc>
                  <a:spcPct val="18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endParaRPr lang="en-US" sz="1000" dirty="0" smtClean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charset="-122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162" y="4848"/>
              <a:ext cx="2289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b="1" dirty="0">
                  <a:solidFill>
                    <a:srgbClr val="FF4B7D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400" b="1" dirty="0">
                <a:solidFill>
                  <a:srgbClr val="FF4B7D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E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16865" y="273685"/>
            <a:ext cx="11878310" cy="6534785"/>
            <a:chOff x="499" y="431"/>
            <a:chExt cx="18706" cy="10291"/>
          </a:xfrm>
        </p:grpSpPr>
        <p:sp>
          <p:nvSpPr>
            <p:cNvPr id="4" name="矩形 3"/>
            <p:cNvSpPr/>
            <p:nvPr/>
          </p:nvSpPr>
          <p:spPr>
            <a:xfrm>
              <a:off x="499" y="431"/>
              <a:ext cx="18202" cy="10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 flipH="1">
              <a:off x="16611" y="7390"/>
              <a:ext cx="2595" cy="3332"/>
              <a:chOff x="-62" y="5337"/>
              <a:chExt cx="3275" cy="4205"/>
            </a:xfrm>
          </p:grpSpPr>
          <p:pic>
            <p:nvPicPr>
              <p:cNvPr id="9" name="图片 8" descr="te"/>
              <p:cNvPicPr>
                <a:picLocks noChangeAspect="1"/>
              </p:cNvPicPr>
              <p:nvPr/>
            </p:nvPicPr>
            <p:blipFill>
              <a:blip r:embed="rId2">
                <a:lum bright="-12000" contrast="36000"/>
              </a:blip>
              <a:srcRect r="51782" b="33228"/>
              <a:stretch>
                <a:fillRect/>
              </a:stretch>
            </p:blipFill>
            <p:spPr>
              <a:xfrm flipH="1">
                <a:off x="-62" y="5946"/>
                <a:ext cx="3275" cy="3596"/>
              </a:xfrm>
              <a:prstGeom prst="rect">
                <a:avLst/>
              </a:prstGeom>
            </p:spPr>
          </p:pic>
          <p:pic>
            <p:nvPicPr>
              <p:cNvPr id="10" name="图片 9" descr="h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578" y="5337"/>
                <a:ext cx="1504" cy="2227"/>
              </a:xfrm>
              <a:prstGeom prst="rect">
                <a:avLst/>
              </a:pr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-22860" y="-10160"/>
            <a:ext cx="4553585" cy="1068070"/>
            <a:chOff x="-36" y="-16"/>
            <a:chExt cx="7171" cy="1682"/>
          </a:xfrm>
        </p:grpSpPr>
        <p:pic>
          <p:nvPicPr>
            <p:cNvPr id="7" name="图片 6" descr="rw"/>
            <p:cNvPicPr>
              <a:picLocks noChangeAspect="1"/>
            </p:cNvPicPr>
            <p:nvPr/>
          </p:nvPicPr>
          <p:blipFill>
            <a:blip r:embed="rId4"/>
            <a:srcRect l="62723" t="-3144" b="45756"/>
            <a:stretch>
              <a:fillRect/>
            </a:stretch>
          </p:blipFill>
          <p:spPr>
            <a:xfrm rot="5400000">
              <a:off x="293" y="-345"/>
              <a:ext cx="1682" cy="2340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365" y="731"/>
              <a:ext cx="5770" cy="934"/>
              <a:chOff x="1365" y="731"/>
              <a:chExt cx="5770" cy="93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65" y="731"/>
                <a:ext cx="5771" cy="935"/>
              </a:xfrm>
              <a:prstGeom prst="roundRect">
                <a:avLst>
                  <a:gd name="adj" fmla="val 50000"/>
                </a:avLst>
              </a:prstGeom>
              <a:solidFill>
                <a:srgbClr val="FFC6CC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solidFill>
                      <a:schemeClr val="tx1"/>
                    </a:solidFill>
                    <a:latin typeface="华文新魏" panose="02010800040101010101" charset="-122"/>
                    <a:ea typeface="华文新魏" panose="02010800040101010101" charset="-122"/>
                  </a:rPr>
                  <a:t>壹   点击此处添加标题</a:t>
                </a: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515" y="106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11163935" y="564515"/>
            <a:ext cx="490220" cy="4119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Arial" panose="020B0604020202020204" pitchFamily="34" charset="0"/>
              </a:rPr>
              <a:t>Lorem ipsum dolor sit amet, consectetuer adipiscing elit. Aenean commodo ligula eget dolor. Lorem ipsum dolor sit amet, consectetuer </a:t>
            </a:r>
            <a:r>
              <a:rPr lang="en-US" altLang="zh-CN" sz="1000"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1192530" y="1930400"/>
            <a:ext cx="8637905" cy="1387475"/>
            <a:chOff x="967802" y="1902099"/>
            <a:chExt cx="10256393" cy="1647031"/>
          </a:xfrm>
        </p:grpSpPr>
        <p:grpSp>
          <p:nvGrpSpPr>
            <p:cNvPr id="5" name="Group 4"/>
            <p:cNvGrpSpPr/>
            <p:nvPr/>
          </p:nvGrpSpPr>
          <p:grpSpPr>
            <a:xfrm>
              <a:off x="967802" y="1902099"/>
              <a:ext cx="10256393" cy="1647031"/>
              <a:chOff x="-1123401" y="2523132"/>
              <a:chExt cx="11282033" cy="1811734"/>
            </a:xfrm>
          </p:grpSpPr>
          <p:sp>
            <p:nvSpPr>
              <p:cNvPr id="6" name="Freeform 5"/>
              <p:cNvSpPr/>
              <p:nvPr/>
            </p:nvSpPr>
            <p:spPr>
              <a:xfrm>
                <a:off x="2033366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rgbClr val="FFADB9"/>
              </a:solidFill>
              <a:ln>
                <a:noFill/>
              </a:ln>
            </p:spPr>
            <p:style>
              <a:lnRef idx="2">
                <a:srgbClr val="FFFFFF">
                  <a:hueOff val="0"/>
                  <a:satOff val="0"/>
                  <a:lumOff val="0"/>
                  <a:alphaOff val="0"/>
                </a:srgbClr>
              </a:lnRef>
              <a:fillRef idx="1">
                <a:srgbClr val="15A1C8">
                  <a:hueOff val="0"/>
                  <a:satOff val="0"/>
                  <a:lumOff val="0"/>
                  <a:alphaOff val="0"/>
                </a:srgbClr>
              </a:fillRef>
              <a:effectRef idx="0">
                <a:srgbClr val="15A1C8">
                  <a:hueOff val="0"/>
                  <a:satOff val="0"/>
                  <a:lumOff val="0"/>
                  <a:alphaOff val="0"/>
                </a:srgbClr>
              </a:effectRef>
              <a:fontRef idx="minor">
                <a:srgbClr val="FFFFFF"/>
              </a:fontRef>
            </p:style>
            <p:txBody>
              <a:bodyPr spcFirstLastPara="0" vert="horz" wrap="square" lIns="316122" tIns="316122" rIns="316122" bIns="316122" numCol="1" spcCol="1270" anchor="ctr" anchorCtr="0">
                <a:noAutofit/>
              </a:bodyPr>
              <a:lstStyle/>
              <a:p>
                <a:pPr lvl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000" kern="1200"/>
              </a:p>
            </p:txBody>
          </p:sp>
          <p:sp>
            <p:nvSpPr>
              <p:cNvPr id="3" name="Freeform 6"/>
              <p:cNvSpPr/>
              <p:nvPr/>
            </p:nvSpPr>
            <p:spPr>
              <a:xfrm>
                <a:off x="3992214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</p:spPr>
            <p:style>
              <a:lnRef idx="0">
                <a:srgbClr val="15A1C8">
                  <a:tint val="60000"/>
                  <a:hueOff val="0"/>
                  <a:satOff val="0"/>
                  <a:lumOff val="0"/>
                  <a:alphaOff val="0"/>
                </a:srgbClr>
              </a:lnRef>
              <a:fillRef idx="1">
                <a:srgbClr val="15A1C8">
                  <a:tint val="60000"/>
                  <a:hueOff val="0"/>
                  <a:satOff val="0"/>
                  <a:lumOff val="0"/>
                  <a:alphaOff val="0"/>
                </a:srgbClr>
              </a:fillRef>
              <a:effectRef idx="0">
                <a:srgbClr val="15A1C8">
                  <a:tint val="60000"/>
                  <a:hueOff val="0"/>
                  <a:satOff val="0"/>
                  <a:lumOff val="0"/>
                  <a:alphaOff val="0"/>
                </a:srgbClr>
              </a:effectRef>
              <a:fontRef idx="minor">
                <a:srgbClr val="FFFFFF"/>
              </a:fontRef>
            </p:style>
            <p:txBody>
              <a:bodyPr spcFirstLastPara="0" vert="horz" wrap="square" lIns="139284" tIns="401828" rIns="139284" bIns="401828" numCol="1" spcCol="1270" anchor="ctr" anchorCtr="0">
                <a:noAutofit/>
              </a:bodyPr>
              <a:lstStyle/>
              <a:p>
                <a:pPr lvl="0" algn="ctr" defTabSz="755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1700" kern="1200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5190132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rgbClr val="00728D"/>
              </a:solidFill>
              <a:ln>
                <a:noFill/>
              </a:ln>
            </p:spPr>
            <p:style>
              <a:lnRef idx="2">
                <a:srgbClr val="FFFFFF">
                  <a:hueOff val="0"/>
                  <a:satOff val="0"/>
                  <a:lumOff val="0"/>
                  <a:alphaOff val="0"/>
                </a:srgbClr>
              </a:lnRef>
              <a:fillRef idx="1">
                <a:srgbClr val="15A1C8">
                  <a:hueOff val="0"/>
                  <a:satOff val="0"/>
                  <a:lumOff val="0"/>
                  <a:alphaOff val="0"/>
                </a:srgbClr>
              </a:fillRef>
              <a:effectRef idx="0">
                <a:srgbClr val="15A1C8">
                  <a:hueOff val="0"/>
                  <a:satOff val="0"/>
                  <a:lumOff val="0"/>
                  <a:alphaOff val="0"/>
                </a:srgbClr>
              </a:effectRef>
              <a:fontRef idx="minor">
                <a:srgbClr val="FFFFFF"/>
              </a:fontRef>
            </p:style>
            <p:txBody>
              <a:bodyPr spcFirstLastPara="0" vert="horz" wrap="square" lIns="316122" tIns="316122" rIns="316122" bIns="316122" numCol="1" spcCol="1270" anchor="ctr" anchorCtr="0">
                <a:noAutofit/>
              </a:bodyPr>
              <a:lstStyle/>
              <a:p>
                <a:pPr lvl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000" kern="1200"/>
              </a:p>
            </p:txBody>
          </p:sp>
          <p:sp>
            <p:nvSpPr>
              <p:cNvPr id="17" name="Freeform 8"/>
              <p:cNvSpPr/>
              <p:nvPr/>
            </p:nvSpPr>
            <p:spPr>
              <a:xfrm>
                <a:off x="7148980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216466 h 1050805"/>
                  <a:gd name="connsiteX1" fmla="*/ 911521 w 1050805"/>
                  <a:gd name="connsiteY1" fmla="*/ 216466 h 1050805"/>
                  <a:gd name="connsiteX2" fmla="*/ 911521 w 1050805"/>
                  <a:gd name="connsiteY2" fmla="*/ 463615 h 1050805"/>
                  <a:gd name="connsiteX3" fmla="*/ 139284 w 1050805"/>
                  <a:gd name="connsiteY3" fmla="*/ 463615 h 1050805"/>
                  <a:gd name="connsiteX4" fmla="*/ 139284 w 1050805"/>
                  <a:gd name="connsiteY4" fmla="*/ 216466 h 1050805"/>
                  <a:gd name="connsiteX5" fmla="*/ 139284 w 1050805"/>
                  <a:gd name="connsiteY5" fmla="*/ 587190 h 1050805"/>
                  <a:gd name="connsiteX6" fmla="*/ 911521 w 1050805"/>
                  <a:gd name="connsiteY6" fmla="*/ 587190 h 1050805"/>
                  <a:gd name="connsiteX7" fmla="*/ 911521 w 1050805"/>
                  <a:gd name="connsiteY7" fmla="*/ 834339 h 1050805"/>
                  <a:gd name="connsiteX8" fmla="*/ 139284 w 1050805"/>
                  <a:gd name="connsiteY8" fmla="*/ 834339 h 1050805"/>
                  <a:gd name="connsiteX9" fmla="*/ 139284 w 1050805"/>
                  <a:gd name="connsiteY9" fmla="*/ 587190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0805" h="1050805">
                    <a:moveTo>
                      <a:pt x="139284" y="216466"/>
                    </a:moveTo>
                    <a:lnTo>
                      <a:pt x="911521" y="216466"/>
                    </a:lnTo>
                    <a:lnTo>
                      <a:pt x="911521" y="463615"/>
                    </a:lnTo>
                    <a:lnTo>
                      <a:pt x="139284" y="463615"/>
                    </a:lnTo>
                    <a:lnTo>
                      <a:pt x="139284" y="216466"/>
                    </a:lnTo>
                    <a:close/>
                    <a:moveTo>
                      <a:pt x="139284" y="587190"/>
                    </a:moveTo>
                    <a:lnTo>
                      <a:pt x="911521" y="587190"/>
                    </a:lnTo>
                    <a:lnTo>
                      <a:pt x="911521" y="834339"/>
                    </a:lnTo>
                    <a:lnTo>
                      <a:pt x="139284" y="834339"/>
                    </a:lnTo>
                    <a:lnTo>
                      <a:pt x="139284" y="58719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</p:spPr>
            <p:style>
              <a:lnRef idx="0">
                <a:srgbClr val="15A1C8">
                  <a:tint val="60000"/>
                  <a:hueOff val="0"/>
                  <a:satOff val="0"/>
                  <a:lumOff val="0"/>
                  <a:alphaOff val="0"/>
                </a:srgbClr>
              </a:lnRef>
              <a:fillRef idx="1">
                <a:srgbClr val="15A1C8">
                  <a:tint val="60000"/>
                  <a:hueOff val="0"/>
                  <a:satOff val="0"/>
                  <a:lumOff val="0"/>
                  <a:alphaOff val="0"/>
                </a:srgbClr>
              </a:fillRef>
              <a:effectRef idx="0">
                <a:srgbClr val="15A1C8">
                  <a:tint val="60000"/>
                  <a:hueOff val="0"/>
                  <a:satOff val="0"/>
                  <a:lumOff val="0"/>
                  <a:alphaOff val="0"/>
                </a:srgbClr>
              </a:effectRef>
              <a:fontRef idx="minor">
                <a:srgbClr val="FFFFFF"/>
              </a:fontRef>
            </p:style>
            <p:txBody>
              <a:bodyPr spcFirstLastPara="0" vert="horz" wrap="square" lIns="139284" tIns="216466" rIns="139284" bIns="216466" numCol="1" spcCol="1270" anchor="ctr" anchorCtr="0">
                <a:noAutofit/>
              </a:bodyPr>
              <a:lstStyle/>
              <a:p>
                <a:pPr lvl="0" algn="ctr" defTabSz="1955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400" kern="1200"/>
              </a:p>
            </p:txBody>
          </p:sp>
          <p:sp>
            <p:nvSpPr>
              <p:cNvPr id="19" name="Freeform 9"/>
              <p:cNvSpPr/>
              <p:nvPr/>
            </p:nvSpPr>
            <p:spPr>
              <a:xfrm>
                <a:off x="8346898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rgbClr val="FFADB9"/>
              </a:solidFill>
              <a:ln>
                <a:noFill/>
              </a:ln>
            </p:spPr>
            <p:style>
              <a:lnRef idx="2">
                <a:srgbClr val="FFFFFF">
                  <a:hueOff val="0"/>
                  <a:satOff val="0"/>
                  <a:lumOff val="0"/>
                  <a:alphaOff val="0"/>
                </a:srgbClr>
              </a:lnRef>
              <a:fillRef idx="1">
                <a:srgbClr val="15A1C8">
                  <a:hueOff val="0"/>
                  <a:satOff val="0"/>
                  <a:lumOff val="0"/>
                  <a:alphaOff val="0"/>
                </a:srgbClr>
              </a:fillRef>
              <a:effectRef idx="0">
                <a:srgbClr val="15A1C8">
                  <a:hueOff val="0"/>
                  <a:satOff val="0"/>
                  <a:lumOff val="0"/>
                  <a:alphaOff val="0"/>
                </a:srgbClr>
              </a:effectRef>
              <a:fontRef idx="minor">
                <a:srgbClr val="FFFFFF"/>
              </a:fontRef>
            </p:style>
            <p:txBody>
              <a:bodyPr spcFirstLastPara="0" vert="horz" wrap="square" lIns="316122" tIns="316122" rIns="316122" bIns="316122" numCol="1" spcCol="1270" anchor="ctr" anchorCtr="0">
                <a:noAutofit/>
              </a:bodyPr>
              <a:lstStyle/>
              <a:p>
                <a:pPr lvl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000" kern="1200"/>
              </a:p>
            </p:txBody>
          </p:sp>
          <p:sp>
            <p:nvSpPr>
              <p:cNvPr id="20" name="Freeform 10"/>
              <p:cNvSpPr/>
              <p:nvPr/>
            </p:nvSpPr>
            <p:spPr>
              <a:xfrm>
                <a:off x="-1123401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rgbClr val="00728D"/>
              </a:solidFill>
              <a:ln>
                <a:noFill/>
              </a:ln>
            </p:spPr>
            <p:style>
              <a:lnRef idx="2">
                <a:srgbClr val="FFFFFF">
                  <a:hueOff val="0"/>
                  <a:satOff val="0"/>
                  <a:lumOff val="0"/>
                  <a:alphaOff val="0"/>
                </a:srgbClr>
              </a:lnRef>
              <a:fillRef idx="1">
                <a:srgbClr val="15A1C8">
                  <a:hueOff val="0"/>
                  <a:satOff val="0"/>
                  <a:lumOff val="0"/>
                  <a:alphaOff val="0"/>
                </a:srgbClr>
              </a:fillRef>
              <a:effectRef idx="0">
                <a:srgbClr val="15A1C8">
                  <a:hueOff val="0"/>
                  <a:satOff val="0"/>
                  <a:lumOff val="0"/>
                  <a:alphaOff val="0"/>
                </a:srgbClr>
              </a:effectRef>
              <a:fontRef idx="minor">
                <a:srgbClr val="FFFFFF"/>
              </a:fontRef>
            </p:style>
            <p:txBody>
              <a:bodyPr spcFirstLastPara="0" vert="horz" wrap="square" lIns="316122" tIns="316122" rIns="316122" bIns="316122" numCol="1" spcCol="1270" anchor="ctr" anchorCtr="0">
                <a:noAutofit/>
              </a:bodyPr>
              <a:lstStyle/>
              <a:p>
                <a:pPr lvl="0" algn="ctr" defTabSz="1778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4000" kern="1200"/>
              </a:p>
            </p:txBody>
          </p:sp>
          <p:sp>
            <p:nvSpPr>
              <p:cNvPr id="21" name="Freeform 11"/>
              <p:cNvSpPr/>
              <p:nvPr/>
            </p:nvSpPr>
            <p:spPr>
              <a:xfrm>
                <a:off x="835447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</p:spPr>
            <p:style>
              <a:lnRef idx="0">
                <a:srgbClr val="15A1C8">
                  <a:tint val="60000"/>
                  <a:hueOff val="0"/>
                  <a:satOff val="0"/>
                  <a:lumOff val="0"/>
                  <a:alphaOff val="0"/>
                </a:srgbClr>
              </a:lnRef>
              <a:fillRef idx="1">
                <a:srgbClr val="15A1C8">
                  <a:tint val="60000"/>
                  <a:hueOff val="0"/>
                  <a:satOff val="0"/>
                  <a:lumOff val="0"/>
                  <a:alphaOff val="0"/>
                </a:srgbClr>
              </a:fillRef>
              <a:effectRef idx="0">
                <a:srgbClr val="15A1C8">
                  <a:tint val="60000"/>
                  <a:hueOff val="0"/>
                  <a:satOff val="0"/>
                  <a:lumOff val="0"/>
                  <a:alphaOff val="0"/>
                </a:srgbClr>
              </a:effectRef>
              <a:fontRef idx="minor">
                <a:srgbClr val="FFFFFF"/>
              </a:fontRef>
            </p:style>
            <p:txBody>
              <a:bodyPr spcFirstLastPara="0" vert="horz" wrap="square" lIns="139284" tIns="401828" rIns="139284" bIns="401828" numCol="1" spcCol="1270" anchor="ctr" anchorCtr="0">
                <a:noAutofit/>
              </a:bodyPr>
              <a:lstStyle/>
              <a:p>
                <a:pPr lvl="0" algn="ctr" defTabSz="755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GB" sz="1700" kern="1200"/>
              </a:p>
            </p:txBody>
          </p:sp>
        </p:grpSp>
        <p:grpSp>
          <p:nvGrpSpPr>
            <p:cNvPr id="22" name="Group 14"/>
            <p:cNvGrpSpPr/>
            <p:nvPr/>
          </p:nvGrpSpPr>
          <p:grpSpPr>
            <a:xfrm>
              <a:off x="1501841" y="2407611"/>
              <a:ext cx="578952" cy="618042"/>
              <a:chOff x="9159875" y="1647825"/>
              <a:chExt cx="434975" cy="464344"/>
            </a:xfrm>
            <a:solidFill>
              <a:srgbClr val="FCFCFC"/>
            </a:solidFill>
          </p:grpSpPr>
          <p:sp>
            <p:nvSpPr>
              <p:cNvPr id="23" name="AutoShape 78"/>
              <p:cNvSpPr/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4" name="AutoShape 79"/>
              <p:cNvSpPr/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5" name="AutoShape 80"/>
              <p:cNvSpPr/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grpSp>
          <p:nvGrpSpPr>
            <p:cNvPr id="26" name="Group 18"/>
            <p:cNvGrpSpPr/>
            <p:nvPr/>
          </p:nvGrpSpPr>
          <p:grpSpPr>
            <a:xfrm>
              <a:off x="10091658" y="2416592"/>
              <a:ext cx="618042" cy="618042"/>
              <a:chOff x="8216107" y="1647825"/>
              <a:chExt cx="464344" cy="464344"/>
            </a:xfrm>
            <a:solidFill>
              <a:srgbClr val="FCFCFC"/>
            </a:solidFill>
          </p:grpSpPr>
          <p:sp>
            <p:nvSpPr>
              <p:cNvPr id="27" name="AutoShape 81"/>
              <p:cNvSpPr/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8" name="AutoShape 82"/>
              <p:cNvSpPr/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grpSp>
          <p:nvGrpSpPr>
            <p:cNvPr id="29" name="Group 21"/>
            <p:cNvGrpSpPr/>
            <p:nvPr/>
          </p:nvGrpSpPr>
          <p:grpSpPr>
            <a:xfrm>
              <a:off x="7221342" y="2435608"/>
              <a:ext cx="619099" cy="580009"/>
              <a:chOff x="5368132" y="3540125"/>
              <a:chExt cx="465138" cy="435769"/>
            </a:xfrm>
            <a:solidFill>
              <a:srgbClr val="FCFCFC"/>
            </a:solidFill>
          </p:grpSpPr>
          <p:sp>
            <p:nvSpPr>
              <p:cNvPr id="30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1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  <p:grpSp>
          <p:nvGrpSpPr>
            <p:cNvPr id="32" name="Group 27"/>
            <p:cNvGrpSpPr/>
            <p:nvPr/>
          </p:nvGrpSpPr>
          <p:grpSpPr>
            <a:xfrm>
              <a:off x="4352084" y="2484206"/>
              <a:ext cx="618042" cy="482812"/>
              <a:chOff x="2581275" y="1710532"/>
              <a:chExt cx="464344" cy="362744"/>
            </a:xfrm>
            <a:solidFill>
              <a:srgbClr val="FCFCFC"/>
            </a:solidFill>
          </p:grpSpPr>
          <p:sp>
            <p:nvSpPr>
              <p:cNvPr id="33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34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35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36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37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38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  <p:sp>
            <p:nvSpPr>
              <p:cNvPr id="39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706755" y="3881755"/>
            <a:ext cx="2358390" cy="1428750"/>
            <a:chOff x="1324" y="6076"/>
            <a:chExt cx="3714" cy="2250"/>
          </a:xfrm>
        </p:grpSpPr>
        <p:sp>
          <p:nvSpPr>
            <p:cNvPr id="43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014B73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014B73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091180" y="3853180"/>
            <a:ext cx="2358390" cy="1428750"/>
            <a:chOff x="1324" y="6076"/>
            <a:chExt cx="3714" cy="2250"/>
          </a:xfrm>
        </p:grpSpPr>
        <p:sp>
          <p:nvSpPr>
            <p:cNvPr id="41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FF4B7D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FF4B7D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541010" y="3853180"/>
            <a:ext cx="2358390" cy="1428750"/>
            <a:chOff x="1324" y="6076"/>
            <a:chExt cx="3714" cy="2250"/>
          </a:xfrm>
        </p:grpSpPr>
        <p:sp>
          <p:nvSpPr>
            <p:cNvPr id="47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014B73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014B73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957820" y="3853180"/>
            <a:ext cx="2358390" cy="1428750"/>
            <a:chOff x="1324" y="6076"/>
            <a:chExt cx="3714" cy="2250"/>
          </a:xfrm>
        </p:grpSpPr>
        <p:sp>
          <p:nvSpPr>
            <p:cNvPr id="50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FF4B7D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FF4B7D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ransition>
    <p:pull dir="l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E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16865" y="273685"/>
            <a:ext cx="11878310" cy="6534785"/>
            <a:chOff x="499" y="431"/>
            <a:chExt cx="18706" cy="10291"/>
          </a:xfrm>
        </p:grpSpPr>
        <p:sp>
          <p:nvSpPr>
            <p:cNvPr id="4" name="矩形 3"/>
            <p:cNvSpPr/>
            <p:nvPr/>
          </p:nvSpPr>
          <p:spPr>
            <a:xfrm>
              <a:off x="499" y="431"/>
              <a:ext cx="18202" cy="10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 flipH="1">
              <a:off x="16611" y="7390"/>
              <a:ext cx="2595" cy="3332"/>
              <a:chOff x="-62" y="5337"/>
              <a:chExt cx="3275" cy="4205"/>
            </a:xfrm>
          </p:grpSpPr>
          <p:pic>
            <p:nvPicPr>
              <p:cNvPr id="9" name="图片 8" descr="te"/>
              <p:cNvPicPr>
                <a:picLocks noChangeAspect="1"/>
              </p:cNvPicPr>
              <p:nvPr/>
            </p:nvPicPr>
            <p:blipFill>
              <a:blip r:embed="rId2">
                <a:lum bright="-12000" contrast="36000"/>
              </a:blip>
              <a:srcRect r="51782" b="33228"/>
              <a:stretch>
                <a:fillRect/>
              </a:stretch>
            </p:blipFill>
            <p:spPr>
              <a:xfrm flipH="1">
                <a:off x="-62" y="5946"/>
                <a:ext cx="3275" cy="3596"/>
              </a:xfrm>
              <a:prstGeom prst="rect">
                <a:avLst/>
              </a:prstGeom>
            </p:spPr>
          </p:pic>
          <p:pic>
            <p:nvPicPr>
              <p:cNvPr id="10" name="图片 9" descr="h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578" y="5337"/>
                <a:ext cx="1504" cy="2227"/>
              </a:xfrm>
              <a:prstGeom prst="rect">
                <a:avLst/>
              </a:pr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-22860" y="-10160"/>
            <a:ext cx="4553585" cy="1068070"/>
            <a:chOff x="-36" y="-16"/>
            <a:chExt cx="7171" cy="1682"/>
          </a:xfrm>
        </p:grpSpPr>
        <p:pic>
          <p:nvPicPr>
            <p:cNvPr id="7" name="图片 6" descr="rw"/>
            <p:cNvPicPr>
              <a:picLocks noChangeAspect="1"/>
            </p:cNvPicPr>
            <p:nvPr/>
          </p:nvPicPr>
          <p:blipFill>
            <a:blip r:embed="rId4"/>
            <a:srcRect l="62723" t="-3144" b="45756"/>
            <a:stretch>
              <a:fillRect/>
            </a:stretch>
          </p:blipFill>
          <p:spPr>
            <a:xfrm rot="5400000">
              <a:off x="293" y="-345"/>
              <a:ext cx="1682" cy="2340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365" y="731"/>
              <a:ext cx="5770" cy="934"/>
              <a:chOff x="1365" y="731"/>
              <a:chExt cx="5770" cy="93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65" y="731"/>
                <a:ext cx="5771" cy="935"/>
              </a:xfrm>
              <a:prstGeom prst="roundRect">
                <a:avLst>
                  <a:gd name="adj" fmla="val 50000"/>
                </a:avLst>
              </a:prstGeom>
              <a:solidFill>
                <a:srgbClr val="FFC6CC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solidFill>
                      <a:schemeClr val="tx1"/>
                    </a:solidFill>
                    <a:latin typeface="华文新魏" panose="02010800040101010101" charset="-122"/>
                    <a:ea typeface="华文新魏" panose="02010800040101010101" charset="-122"/>
                  </a:rPr>
                  <a:t>壹   点击此处添加标题</a:t>
                </a: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515" y="106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11163935" y="564515"/>
            <a:ext cx="490220" cy="4119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Arial" panose="020B0604020202020204" pitchFamily="34" charset="0"/>
              </a:rPr>
              <a:t>Lorem ipsum dolor sit amet, consectetuer adipiscing elit. Aenean commodo ligula eget dolor. Lorem ipsum dolor sit amet, consectetuer </a:t>
            </a:r>
            <a:r>
              <a:rPr lang="en-US" altLang="zh-CN" sz="1000"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66775" y="1262380"/>
            <a:ext cx="5201920" cy="4767580"/>
            <a:chOff x="1365" y="1988"/>
            <a:chExt cx="8192" cy="7508"/>
          </a:xfrm>
        </p:grpSpPr>
        <p:pic>
          <p:nvPicPr>
            <p:cNvPr id="2" name="图片 1" descr="1213bb48ea0acd76c825dcf11b07051d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1707" y="1646"/>
              <a:ext cx="7509" cy="819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11" y="3229"/>
              <a:ext cx="6934" cy="5021"/>
            </a:xfrm>
            <a:prstGeom prst="rect">
              <a:avLst/>
            </a:prstGeom>
          </p:spPr>
        </p:pic>
      </p:grpSp>
      <p:grpSp>
        <p:nvGrpSpPr>
          <p:cNvPr id="28" name="Group 27"/>
          <p:cNvGrpSpPr/>
          <p:nvPr/>
        </p:nvGrpSpPr>
        <p:grpSpPr>
          <a:xfrm>
            <a:off x="6907572" y="1918152"/>
            <a:ext cx="795949" cy="795845"/>
            <a:chOff x="15224286" y="4509046"/>
            <a:chExt cx="1592106" cy="1591898"/>
          </a:xfrm>
        </p:grpSpPr>
        <p:sp>
          <p:nvSpPr>
            <p:cNvPr id="21" name="Oval 17"/>
            <p:cNvSpPr/>
            <p:nvPr/>
          </p:nvSpPr>
          <p:spPr>
            <a:xfrm>
              <a:off x="15224286" y="4509046"/>
              <a:ext cx="1592106" cy="1591898"/>
            </a:xfrm>
            <a:prstGeom prst="ellipse">
              <a:avLst/>
            </a:prstGeom>
            <a:solidFill>
              <a:srgbClr val="FFADB9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  <a:noAutofit/>
            </a:bodyPr>
            <a:lstStyle/>
            <a:p>
              <a:pPr algn="ctr" defTabSz="608965"/>
              <a:endParaRPr lang="en-US" sz="2200" dirty="0">
                <a:solidFill>
                  <a:prstClr val="white"/>
                </a:solidFill>
                <a:cs typeface="微软雅黑" panose="020B0503020204020204" charset="-122"/>
                <a:sym typeface="Calibri" charset="0"/>
              </a:endParaRPr>
            </a:p>
          </p:txBody>
        </p:sp>
        <p:sp>
          <p:nvSpPr>
            <p:cNvPr id="27" name="AutoShape 81"/>
            <p:cNvSpPr/>
            <p:nvPr/>
          </p:nvSpPr>
          <p:spPr bwMode="auto">
            <a:xfrm>
              <a:off x="15630214" y="4980611"/>
              <a:ext cx="841202" cy="6162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82" y="15633"/>
                  </a:moveTo>
                  <a:cubicBezTo>
                    <a:pt x="11211" y="15633"/>
                    <a:pt x="11622" y="15565"/>
                    <a:pt x="12011" y="15416"/>
                  </a:cubicBezTo>
                  <a:cubicBezTo>
                    <a:pt x="12403" y="15272"/>
                    <a:pt x="12778" y="15084"/>
                    <a:pt x="13138" y="14855"/>
                  </a:cubicBezTo>
                  <a:cubicBezTo>
                    <a:pt x="13498" y="14626"/>
                    <a:pt x="13845" y="14361"/>
                    <a:pt x="14181" y="14073"/>
                  </a:cubicBezTo>
                  <a:cubicBezTo>
                    <a:pt x="14516" y="13774"/>
                    <a:pt x="14844" y="13471"/>
                    <a:pt x="15168" y="13160"/>
                  </a:cubicBezTo>
                  <a:cubicBezTo>
                    <a:pt x="16142" y="12226"/>
                    <a:pt x="17126" y="11306"/>
                    <a:pt x="18120" y="10410"/>
                  </a:cubicBezTo>
                  <a:cubicBezTo>
                    <a:pt x="19112" y="9515"/>
                    <a:pt x="20113" y="8616"/>
                    <a:pt x="21120" y="7714"/>
                  </a:cubicBezTo>
                  <a:cubicBezTo>
                    <a:pt x="21198" y="7640"/>
                    <a:pt x="21279" y="7570"/>
                    <a:pt x="21360" y="7496"/>
                  </a:cubicBezTo>
                  <a:cubicBezTo>
                    <a:pt x="21443" y="7429"/>
                    <a:pt x="21524" y="7347"/>
                    <a:pt x="21599" y="7250"/>
                  </a:cubicBezTo>
                  <a:lnTo>
                    <a:pt x="21599" y="19981"/>
                  </a:lnTo>
                  <a:cubicBezTo>
                    <a:pt x="21599" y="20416"/>
                    <a:pt x="21470" y="20800"/>
                    <a:pt x="21208" y="21118"/>
                  </a:cubicBezTo>
                  <a:cubicBezTo>
                    <a:pt x="20946" y="21438"/>
                    <a:pt x="20632" y="21599"/>
                    <a:pt x="20265" y="21599"/>
                  </a:cubicBezTo>
                  <a:lnTo>
                    <a:pt x="1346" y="21599"/>
                  </a:lnTo>
                  <a:cubicBezTo>
                    <a:pt x="979" y="21599"/>
                    <a:pt x="663" y="21438"/>
                    <a:pt x="396" y="21118"/>
                  </a:cubicBezTo>
                  <a:cubicBezTo>
                    <a:pt x="132" y="20803"/>
                    <a:pt x="0" y="20419"/>
                    <a:pt x="0" y="19981"/>
                  </a:cubicBezTo>
                  <a:lnTo>
                    <a:pt x="0" y="7250"/>
                  </a:lnTo>
                  <a:cubicBezTo>
                    <a:pt x="75" y="7347"/>
                    <a:pt x="156" y="7429"/>
                    <a:pt x="239" y="7496"/>
                  </a:cubicBezTo>
                  <a:cubicBezTo>
                    <a:pt x="320" y="7570"/>
                    <a:pt x="401" y="7640"/>
                    <a:pt x="479" y="7714"/>
                  </a:cubicBezTo>
                  <a:cubicBezTo>
                    <a:pt x="1488" y="8616"/>
                    <a:pt x="2487" y="9514"/>
                    <a:pt x="3481" y="10410"/>
                  </a:cubicBezTo>
                  <a:cubicBezTo>
                    <a:pt x="4473" y="11306"/>
                    <a:pt x="5457" y="12223"/>
                    <a:pt x="6434" y="13160"/>
                  </a:cubicBezTo>
                  <a:cubicBezTo>
                    <a:pt x="6738" y="13454"/>
                    <a:pt x="7058" y="13744"/>
                    <a:pt x="7394" y="14038"/>
                  </a:cubicBezTo>
                  <a:cubicBezTo>
                    <a:pt x="7729" y="14338"/>
                    <a:pt x="8079" y="14599"/>
                    <a:pt x="8437" y="14840"/>
                  </a:cubicBezTo>
                  <a:cubicBezTo>
                    <a:pt x="8797" y="15075"/>
                    <a:pt x="9174" y="15269"/>
                    <a:pt x="9568" y="15413"/>
                  </a:cubicBezTo>
                  <a:cubicBezTo>
                    <a:pt x="9965" y="15563"/>
                    <a:pt x="10371" y="15633"/>
                    <a:pt x="10782" y="15633"/>
                  </a:cubicBezTo>
                  <a:moveTo>
                    <a:pt x="10782" y="12413"/>
                  </a:moveTo>
                  <a:cubicBezTo>
                    <a:pt x="10540" y="12413"/>
                    <a:pt x="10278" y="12334"/>
                    <a:pt x="9996" y="12167"/>
                  </a:cubicBezTo>
                  <a:cubicBezTo>
                    <a:pt x="9715" y="12005"/>
                    <a:pt x="9441" y="11806"/>
                    <a:pt x="9171" y="11576"/>
                  </a:cubicBezTo>
                  <a:cubicBezTo>
                    <a:pt x="8900" y="11347"/>
                    <a:pt x="8638" y="11106"/>
                    <a:pt x="8380" y="10854"/>
                  </a:cubicBezTo>
                  <a:cubicBezTo>
                    <a:pt x="8121" y="10601"/>
                    <a:pt x="7896" y="10390"/>
                    <a:pt x="7700" y="10222"/>
                  </a:cubicBezTo>
                  <a:cubicBezTo>
                    <a:pt x="6752" y="9356"/>
                    <a:pt x="5819" y="8507"/>
                    <a:pt x="4891" y="7664"/>
                  </a:cubicBezTo>
                  <a:cubicBezTo>
                    <a:pt x="3966" y="6815"/>
                    <a:pt x="3023" y="5960"/>
                    <a:pt x="2061" y="5087"/>
                  </a:cubicBezTo>
                  <a:cubicBezTo>
                    <a:pt x="1882" y="4920"/>
                    <a:pt x="1672" y="4691"/>
                    <a:pt x="1434" y="4406"/>
                  </a:cubicBezTo>
                  <a:cubicBezTo>
                    <a:pt x="1194" y="4118"/>
                    <a:pt x="974" y="3804"/>
                    <a:pt x="766" y="3460"/>
                  </a:cubicBezTo>
                  <a:cubicBezTo>
                    <a:pt x="560" y="3110"/>
                    <a:pt x="384" y="2761"/>
                    <a:pt x="239" y="2405"/>
                  </a:cubicBezTo>
                  <a:cubicBezTo>
                    <a:pt x="95" y="2050"/>
                    <a:pt x="22" y="1724"/>
                    <a:pt x="22" y="1436"/>
                  </a:cubicBezTo>
                  <a:cubicBezTo>
                    <a:pt x="22" y="1051"/>
                    <a:pt x="164" y="713"/>
                    <a:pt x="443" y="425"/>
                  </a:cubicBezTo>
                  <a:cubicBezTo>
                    <a:pt x="727" y="143"/>
                    <a:pt x="1025" y="0"/>
                    <a:pt x="1346" y="0"/>
                  </a:cubicBezTo>
                  <a:lnTo>
                    <a:pt x="20265" y="0"/>
                  </a:lnTo>
                  <a:cubicBezTo>
                    <a:pt x="20583" y="0"/>
                    <a:pt x="20882" y="143"/>
                    <a:pt x="21161" y="425"/>
                  </a:cubicBezTo>
                  <a:cubicBezTo>
                    <a:pt x="21438" y="713"/>
                    <a:pt x="21577" y="1051"/>
                    <a:pt x="21577" y="1436"/>
                  </a:cubicBezTo>
                  <a:cubicBezTo>
                    <a:pt x="21577" y="1724"/>
                    <a:pt x="21504" y="2050"/>
                    <a:pt x="21360" y="2405"/>
                  </a:cubicBezTo>
                  <a:cubicBezTo>
                    <a:pt x="21215" y="2761"/>
                    <a:pt x="21039" y="3110"/>
                    <a:pt x="20833" y="3460"/>
                  </a:cubicBezTo>
                  <a:cubicBezTo>
                    <a:pt x="20627" y="3804"/>
                    <a:pt x="20402" y="4121"/>
                    <a:pt x="20165" y="4406"/>
                  </a:cubicBezTo>
                  <a:cubicBezTo>
                    <a:pt x="19927" y="4691"/>
                    <a:pt x="19717" y="4923"/>
                    <a:pt x="19538" y="5087"/>
                  </a:cubicBezTo>
                  <a:cubicBezTo>
                    <a:pt x="18578" y="5948"/>
                    <a:pt x="17633" y="6803"/>
                    <a:pt x="16708" y="7652"/>
                  </a:cubicBezTo>
                  <a:cubicBezTo>
                    <a:pt x="15782" y="8501"/>
                    <a:pt x="14844" y="9356"/>
                    <a:pt x="13899" y="10222"/>
                  </a:cubicBezTo>
                  <a:cubicBezTo>
                    <a:pt x="13703" y="10390"/>
                    <a:pt x="13481" y="10601"/>
                    <a:pt x="13226" y="10854"/>
                  </a:cubicBezTo>
                  <a:cubicBezTo>
                    <a:pt x="12971" y="11106"/>
                    <a:pt x="12709" y="11347"/>
                    <a:pt x="12435" y="11576"/>
                  </a:cubicBezTo>
                  <a:cubicBezTo>
                    <a:pt x="12161" y="11806"/>
                    <a:pt x="11884" y="12005"/>
                    <a:pt x="11603" y="12167"/>
                  </a:cubicBezTo>
                  <a:cubicBezTo>
                    <a:pt x="11321" y="12334"/>
                    <a:pt x="11064" y="12413"/>
                    <a:pt x="10829" y="12413"/>
                  </a:cubicBezTo>
                  <a:lnTo>
                    <a:pt x="10804" y="12413"/>
                  </a:lnTo>
                  <a:lnTo>
                    <a:pt x="10782" y="1241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defTabSz="170815">
                <a:defRPr/>
              </a:pPr>
              <a:endParaRPr lang="es-ES" sz="110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微软雅黑" panose="020B0503020204020204" charset="-122"/>
                <a:sym typeface="Calibri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286591" y="1918290"/>
            <a:ext cx="795949" cy="795845"/>
            <a:chOff x="15280790" y="9205123"/>
            <a:chExt cx="1592106" cy="1591898"/>
          </a:xfrm>
        </p:grpSpPr>
        <p:sp>
          <p:nvSpPr>
            <p:cNvPr id="22" name="Oval 13"/>
            <p:cNvSpPr/>
            <p:nvPr/>
          </p:nvSpPr>
          <p:spPr>
            <a:xfrm>
              <a:off x="15280790" y="9205123"/>
              <a:ext cx="1592106" cy="1591898"/>
            </a:xfrm>
            <a:prstGeom prst="ellipse">
              <a:avLst/>
            </a:prstGeom>
            <a:solidFill>
              <a:srgbClr val="00728D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  <a:noAutofit/>
            </a:bodyPr>
            <a:lstStyle/>
            <a:p>
              <a:pPr algn="ctr" defTabSz="608965"/>
              <a:endParaRPr lang="en-US" sz="2200" dirty="0">
                <a:solidFill>
                  <a:prstClr val="white"/>
                </a:solidFill>
                <a:cs typeface="微软雅黑" panose="020B0503020204020204" charset="-122"/>
                <a:sym typeface="Calibri" charset="0"/>
              </a:endParaRPr>
            </a:p>
          </p:txBody>
        </p:sp>
        <p:sp>
          <p:nvSpPr>
            <p:cNvPr id="30" name="AutoShape 131"/>
            <p:cNvSpPr>
              <a:spLocks noChangeAspect="1"/>
            </p:cNvSpPr>
            <p:nvPr/>
          </p:nvSpPr>
          <p:spPr bwMode="auto">
            <a:xfrm>
              <a:off x="15768361" y="9625274"/>
              <a:ext cx="653595" cy="637338"/>
            </a:xfrm>
            <a:custGeom>
              <a:avLst/>
              <a:gdLst>
                <a:gd name="T0" fmla="*/ 10800 w 21600"/>
                <a:gd name="T1" fmla="+- 0 10800 114"/>
                <a:gd name="T2" fmla="*/ 10800 h 21373"/>
                <a:gd name="T3" fmla="*/ 10800 w 21600"/>
                <a:gd name="T4" fmla="+- 0 10800 114"/>
                <a:gd name="T5" fmla="*/ 10800 h 21373"/>
                <a:gd name="T6" fmla="*/ 10800 w 21600"/>
                <a:gd name="T7" fmla="+- 0 10800 114"/>
                <a:gd name="T8" fmla="*/ 10800 h 21373"/>
                <a:gd name="T9" fmla="*/ 10800 w 21600"/>
                <a:gd name="T10" fmla="+- 0 10800 114"/>
                <a:gd name="T11" fmla="*/ 10800 h 2137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73">
                  <a:moveTo>
                    <a:pt x="13251" y="718"/>
                  </a:moveTo>
                  <a:cubicBezTo>
                    <a:pt x="13802" y="111"/>
                    <a:pt x="14278" y="-114"/>
                    <a:pt x="14670" y="54"/>
                  </a:cubicBezTo>
                  <a:cubicBezTo>
                    <a:pt x="15062" y="219"/>
                    <a:pt x="15263" y="737"/>
                    <a:pt x="15263" y="1596"/>
                  </a:cubicBezTo>
                  <a:lnTo>
                    <a:pt x="15263" y="19775"/>
                  </a:lnTo>
                  <a:cubicBezTo>
                    <a:pt x="15263" y="20634"/>
                    <a:pt x="15065" y="21152"/>
                    <a:pt x="14681" y="21320"/>
                  </a:cubicBezTo>
                  <a:cubicBezTo>
                    <a:pt x="14292" y="21486"/>
                    <a:pt x="13816" y="21264"/>
                    <a:pt x="13251" y="20656"/>
                  </a:cubicBezTo>
                  <a:lnTo>
                    <a:pt x="7758" y="14803"/>
                  </a:lnTo>
                  <a:lnTo>
                    <a:pt x="660" y="14803"/>
                  </a:lnTo>
                  <a:cubicBezTo>
                    <a:pt x="480" y="14803"/>
                    <a:pt x="324" y="14736"/>
                    <a:pt x="194" y="14604"/>
                  </a:cubicBezTo>
                  <a:cubicBezTo>
                    <a:pt x="67" y="14473"/>
                    <a:pt x="0" y="14304"/>
                    <a:pt x="0" y="14098"/>
                  </a:cubicBezTo>
                  <a:lnTo>
                    <a:pt x="0" y="7277"/>
                  </a:lnTo>
                  <a:cubicBezTo>
                    <a:pt x="0" y="7082"/>
                    <a:pt x="67" y="6917"/>
                    <a:pt x="194" y="6778"/>
                  </a:cubicBezTo>
                  <a:cubicBezTo>
                    <a:pt x="324" y="6643"/>
                    <a:pt x="480" y="6571"/>
                    <a:pt x="660" y="6571"/>
                  </a:cubicBezTo>
                  <a:lnTo>
                    <a:pt x="7758" y="6571"/>
                  </a:lnTo>
                  <a:lnTo>
                    <a:pt x="13251" y="718"/>
                  </a:lnTo>
                  <a:close/>
                  <a:moveTo>
                    <a:pt x="18002" y="3322"/>
                  </a:moveTo>
                  <a:cubicBezTo>
                    <a:pt x="18331" y="3127"/>
                    <a:pt x="18666" y="3086"/>
                    <a:pt x="19023" y="3179"/>
                  </a:cubicBezTo>
                  <a:cubicBezTo>
                    <a:pt x="19379" y="3273"/>
                    <a:pt x="19654" y="3495"/>
                    <a:pt x="19838" y="3844"/>
                  </a:cubicBezTo>
                  <a:cubicBezTo>
                    <a:pt x="21017" y="6023"/>
                    <a:pt x="21599" y="8301"/>
                    <a:pt x="21599" y="10687"/>
                  </a:cubicBezTo>
                  <a:cubicBezTo>
                    <a:pt x="21599" y="13092"/>
                    <a:pt x="21017" y="15373"/>
                    <a:pt x="19838" y="17527"/>
                  </a:cubicBezTo>
                  <a:cubicBezTo>
                    <a:pt x="19584" y="18018"/>
                    <a:pt x="19189" y="18266"/>
                    <a:pt x="18659" y="18266"/>
                  </a:cubicBezTo>
                  <a:cubicBezTo>
                    <a:pt x="18437" y="18266"/>
                    <a:pt x="18214" y="18195"/>
                    <a:pt x="17999" y="18049"/>
                  </a:cubicBezTo>
                  <a:cubicBezTo>
                    <a:pt x="17671" y="17857"/>
                    <a:pt x="17459" y="17572"/>
                    <a:pt x="17353" y="17189"/>
                  </a:cubicBezTo>
                  <a:cubicBezTo>
                    <a:pt x="17254" y="16807"/>
                    <a:pt x="17289" y="16439"/>
                    <a:pt x="17473" y="16090"/>
                  </a:cubicBezTo>
                  <a:cubicBezTo>
                    <a:pt x="18419" y="14353"/>
                    <a:pt x="18892" y="12552"/>
                    <a:pt x="18892" y="10687"/>
                  </a:cubicBezTo>
                  <a:cubicBezTo>
                    <a:pt x="18892" y="8819"/>
                    <a:pt x="18415" y="7014"/>
                    <a:pt x="17473" y="5277"/>
                  </a:cubicBezTo>
                  <a:cubicBezTo>
                    <a:pt x="17289" y="4932"/>
                    <a:pt x="17254" y="4567"/>
                    <a:pt x="17353" y="4181"/>
                  </a:cubicBezTo>
                  <a:cubicBezTo>
                    <a:pt x="17459" y="3802"/>
                    <a:pt x="17674" y="3514"/>
                    <a:pt x="18002" y="3322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48" tIns="19048" rIns="19048" bIns="19048" anchor="ctr"/>
            <a:lstStyle/>
            <a:p>
              <a:pPr defTabSz="170815">
                <a:defRPr/>
              </a:pPr>
              <a:endParaRPr lang="es-ES" sz="110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微软雅黑" panose="020B0503020204020204" charset="-122"/>
                <a:sym typeface="Calibri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302375" y="2832100"/>
            <a:ext cx="2035810" cy="2645410"/>
            <a:chOff x="1577" y="6076"/>
            <a:chExt cx="3206" cy="4166"/>
          </a:xfrm>
        </p:grpSpPr>
        <p:sp>
          <p:nvSpPr>
            <p:cNvPr id="49" name="TextBox 51"/>
            <p:cNvSpPr txBox="1"/>
            <p:nvPr/>
          </p:nvSpPr>
          <p:spPr>
            <a:xfrm>
              <a:off x="1577" y="6463"/>
              <a:ext cx="3206" cy="377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endParaRPr lang="en-US" sz="1000" dirty="0" smtClean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charset="-122"/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FF4B7D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FF4B7D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676005" y="2839720"/>
            <a:ext cx="2035810" cy="2645410"/>
            <a:chOff x="1577" y="6076"/>
            <a:chExt cx="3206" cy="4166"/>
          </a:xfrm>
        </p:grpSpPr>
        <p:sp>
          <p:nvSpPr>
            <p:cNvPr id="24" name="TextBox 51"/>
            <p:cNvSpPr txBox="1"/>
            <p:nvPr/>
          </p:nvSpPr>
          <p:spPr>
            <a:xfrm>
              <a:off x="1577" y="6463"/>
              <a:ext cx="3206" cy="377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endParaRPr lang="en-US" sz="1000" dirty="0" smtClean="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charset="-122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014B73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014B73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sp>
        <p:nvSpPr>
          <p:cNvPr id="26" name="任意多边形 25"/>
          <p:cNvSpPr/>
          <p:nvPr/>
        </p:nvSpPr>
        <p:spPr>
          <a:xfrm>
            <a:off x="8465820" y="2008505"/>
            <a:ext cx="0" cy="3336925"/>
          </a:xfrm>
          <a:custGeom>
            <a:avLst/>
            <a:gdLst>
              <a:gd name="connisteX0" fmla="*/ 0 w 0"/>
              <a:gd name="connsiteY0" fmla="*/ 0 h 3336925"/>
              <a:gd name="connisteX1" fmla="*/ 0 w 0"/>
              <a:gd name="connsiteY1" fmla="*/ 3336925 h 33369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h="3336925">
                <a:moveTo>
                  <a:pt x="0" y="0"/>
                </a:moveTo>
                <a:lnTo>
                  <a:pt x="0" y="3336925"/>
                </a:lnTo>
              </a:path>
            </a:pathLst>
          </a:custGeom>
          <a:noFill/>
          <a:ln w="12700" cmpd="sng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ll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E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16865" y="273685"/>
            <a:ext cx="11878310" cy="6534785"/>
            <a:chOff x="499" y="431"/>
            <a:chExt cx="18706" cy="10291"/>
          </a:xfrm>
        </p:grpSpPr>
        <p:sp>
          <p:nvSpPr>
            <p:cNvPr id="4" name="矩形 3"/>
            <p:cNvSpPr/>
            <p:nvPr/>
          </p:nvSpPr>
          <p:spPr>
            <a:xfrm>
              <a:off x="499" y="431"/>
              <a:ext cx="18202" cy="10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 flipH="1">
              <a:off x="16611" y="7390"/>
              <a:ext cx="2595" cy="3332"/>
              <a:chOff x="-62" y="5337"/>
              <a:chExt cx="3275" cy="4205"/>
            </a:xfrm>
          </p:grpSpPr>
          <p:pic>
            <p:nvPicPr>
              <p:cNvPr id="9" name="图片 8" descr="te"/>
              <p:cNvPicPr>
                <a:picLocks noChangeAspect="1"/>
              </p:cNvPicPr>
              <p:nvPr/>
            </p:nvPicPr>
            <p:blipFill>
              <a:blip r:embed="rId2">
                <a:lum bright="-12000" contrast="36000"/>
              </a:blip>
              <a:srcRect r="51782" b="33228"/>
              <a:stretch>
                <a:fillRect/>
              </a:stretch>
            </p:blipFill>
            <p:spPr>
              <a:xfrm flipH="1">
                <a:off x="-62" y="5946"/>
                <a:ext cx="3275" cy="3596"/>
              </a:xfrm>
              <a:prstGeom prst="rect">
                <a:avLst/>
              </a:prstGeom>
            </p:spPr>
          </p:pic>
          <p:pic>
            <p:nvPicPr>
              <p:cNvPr id="10" name="图片 9" descr="h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578" y="5337"/>
                <a:ext cx="1504" cy="2227"/>
              </a:xfrm>
              <a:prstGeom prst="rect">
                <a:avLst/>
              </a:pr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-22860" y="-10160"/>
            <a:ext cx="4553585" cy="1068070"/>
            <a:chOff x="-36" y="-16"/>
            <a:chExt cx="7171" cy="1682"/>
          </a:xfrm>
        </p:grpSpPr>
        <p:pic>
          <p:nvPicPr>
            <p:cNvPr id="7" name="图片 6" descr="rw"/>
            <p:cNvPicPr>
              <a:picLocks noChangeAspect="1"/>
            </p:cNvPicPr>
            <p:nvPr/>
          </p:nvPicPr>
          <p:blipFill>
            <a:blip r:embed="rId4"/>
            <a:srcRect l="62723" t="-3144" b="45756"/>
            <a:stretch>
              <a:fillRect/>
            </a:stretch>
          </p:blipFill>
          <p:spPr>
            <a:xfrm rot="5400000">
              <a:off x="293" y="-345"/>
              <a:ext cx="1682" cy="2340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365" y="731"/>
              <a:ext cx="5770" cy="934"/>
              <a:chOff x="1365" y="731"/>
              <a:chExt cx="5770" cy="93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365" y="731"/>
                <a:ext cx="5771" cy="935"/>
              </a:xfrm>
              <a:prstGeom prst="roundRect">
                <a:avLst>
                  <a:gd name="adj" fmla="val 50000"/>
                </a:avLst>
              </a:prstGeom>
              <a:solidFill>
                <a:srgbClr val="FFC6CC"/>
              </a:solidFill>
              <a:ln>
                <a:noFill/>
              </a:ln>
              <a:effectLst>
                <a:outerShdw blurRad="63500" sx="101000" sy="101000" algn="ctr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solidFill>
                      <a:schemeClr val="tx1"/>
                    </a:solidFill>
                    <a:latin typeface="华文新魏" panose="02010800040101010101" charset="-122"/>
                    <a:ea typeface="华文新魏" panose="02010800040101010101" charset="-122"/>
                  </a:rPr>
                  <a:t>壹   点击此处添加标题</a:t>
                </a: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515" y="1063"/>
                <a:ext cx="119" cy="1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11163935" y="564515"/>
            <a:ext cx="490220" cy="4119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00">
                <a:latin typeface="Arial" panose="020B0604020202020204" pitchFamily="34" charset="0"/>
              </a:rPr>
              <a:t>Lorem ipsum dolor sit amet, consectetuer adipiscing elit. Aenean commodo ligula eget dolor. Lorem ipsum dolor sit amet, consectetuer </a:t>
            </a:r>
            <a:r>
              <a:rPr lang="en-US" altLang="zh-CN" sz="1000"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8471808" y="1450804"/>
            <a:ext cx="831863" cy="831753"/>
            <a:chOff x="17467456" y="2979347"/>
            <a:chExt cx="2286298" cy="2286000"/>
          </a:xfrm>
        </p:grpSpPr>
        <p:sp>
          <p:nvSpPr>
            <p:cNvPr id="19" name="Oval 18"/>
            <p:cNvSpPr>
              <a:spLocks noChangeAspect="1"/>
            </p:cNvSpPr>
            <p:nvPr/>
          </p:nvSpPr>
          <p:spPr>
            <a:xfrm>
              <a:off x="17467456" y="2979347"/>
              <a:ext cx="2286298" cy="2286000"/>
            </a:xfrm>
            <a:prstGeom prst="ellipse">
              <a:avLst/>
            </a:prstGeom>
            <a:noFill/>
            <a:ln w="57150" cap="flat" cmpd="sng" algn="ctr">
              <a:solidFill>
                <a:srgbClr val="FFADB9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08965"/>
              <a:endParaRPr lang="en-US" sz="2400">
                <a:solidFill>
                  <a:prstClr val="white"/>
                </a:solidFill>
                <a:cs typeface="微软雅黑" panose="020B0503020204020204" charset="-122"/>
                <a:sym typeface="Calibri" charset="0"/>
              </a:endParaRPr>
            </a:p>
          </p:txBody>
        </p:sp>
        <p:sp>
          <p:nvSpPr>
            <p:cNvPr id="23" name="Freeform 11"/>
            <p:cNvSpPr>
              <a:spLocks noEditPoints="1"/>
            </p:cNvSpPr>
            <p:nvPr/>
          </p:nvSpPr>
          <p:spPr bwMode="auto">
            <a:xfrm>
              <a:off x="17960133" y="3489741"/>
              <a:ext cx="1142182" cy="1138790"/>
            </a:xfrm>
            <a:custGeom>
              <a:avLst/>
              <a:gdLst>
                <a:gd name="T0" fmla="*/ 839 w 852"/>
                <a:gd name="T1" fmla="*/ 4 h 850"/>
                <a:gd name="T2" fmla="*/ 824 w 852"/>
                <a:gd name="T3" fmla="*/ 0 h 850"/>
                <a:gd name="T4" fmla="*/ 810 w 852"/>
                <a:gd name="T5" fmla="*/ 5 h 850"/>
                <a:gd name="T6" fmla="*/ 13 w 852"/>
                <a:gd name="T7" fmla="*/ 536 h 850"/>
                <a:gd name="T8" fmla="*/ 1 w 852"/>
                <a:gd name="T9" fmla="*/ 561 h 850"/>
                <a:gd name="T10" fmla="*/ 18 w 852"/>
                <a:gd name="T11" fmla="*/ 583 h 850"/>
                <a:gd name="T12" fmla="*/ 225 w 852"/>
                <a:gd name="T13" fmla="*/ 666 h 850"/>
                <a:gd name="T14" fmla="*/ 323 w 852"/>
                <a:gd name="T15" fmla="*/ 837 h 850"/>
                <a:gd name="T16" fmla="*/ 346 w 852"/>
                <a:gd name="T17" fmla="*/ 850 h 850"/>
                <a:gd name="T18" fmla="*/ 346 w 852"/>
                <a:gd name="T19" fmla="*/ 850 h 850"/>
                <a:gd name="T20" fmla="*/ 369 w 852"/>
                <a:gd name="T21" fmla="*/ 837 h 850"/>
                <a:gd name="T22" fmla="*/ 424 w 852"/>
                <a:gd name="T23" fmla="*/ 745 h 850"/>
                <a:gd name="T24" fmla="*/ 682 w 852"/>
                <a:gd name="T25" fmla="*/ 848 h 850"/>
                <a:gd name="T26" fmla="*/ 691 w 852"/>
                <a:gd name="T27" fmla="*/ 850 h 850"/>
                <a:gd name="T28" fmla="*/ 705 w 852"/>
                <a:gd name="T29" fmla="*/ 847 h 850"/>
                <a:gd name="T30" fmla="*/ 718 w 852"/>
                <a:gd name="T31" fmla="*/ 828 h 850"/>
                <a:gd name="T32" fmla="*/ 850 w 852"/>
                <a:gd name="T33" fmla="*/ 31 h 850"/>
                <a:gd name="T34" fmla="*/ 839 w 852"/>
                <a:gd name="T35" fmla="*/ 4 h 850"/>
                <a:gd name="T36" fmla="*/ 84 w 852"/>
                <a:gd name="T37" fmla="*/ 552 h 850"/>
                <a:gd name="T38" fmla="*/ 700 w 852"/>
                <a:gd name="T39" fmla="*/ 142 h 850"/>
                <a:gd name="T40" fmla="*/ 252 w 852"/>
                <a:gd name="T41" fmla="*/ 621 h 850"/>
                <a:gd name="T42" fmla="*/ 245 w 852"/>
                <a:gd name="T43" fmla="*/ 616 h 850"/>
                <a:gd name="T44" fmla="*/ 84 w 852"/>
                <a:gd name="T45" fmla="*/ 552 h 850"/>
                <a:gd name="T46" fmla="*/ 272 w 852"/>
                <a:gd name="T47" fmla="*/ 639 h 850"/>
                <a:gd name="T48" fmla="*/ 271 w 852"/>
                <a:gd name="T49" fmla="*/ 639 h 850"/>
                <a:gd name="T50" fmla="*/ 774 w 852"/>
                <a:gd name="T51" fmla="*/ 101 h 850"/>
                <a:gd name="T52" fmla="*/ 346 w 852"/>
                <a:gd name="T53" fmla="*/ 769 h 850"/>
                <a:gd name="T54" fmla="*/ 272 w 852"/>
                <a:gd name="T55" fmla="*/ 639 h 850"/>
                <a:gd name="T56" fmla="*/ 671 w 852"/>
                <a:gd name="T57" fmla="*/ 787 h 850"/>
                <a:gd name="T58" fmla="*/ 444 w 852"/>
                <a:gd name="T59" fmla="*/ 696 h 850"/>
                <a:gd name="T60" fmla="*/ 427 w 852"/>
                <a:gd name="T61" fmla="*/ 693 h 850"/>
                <a:gd name="T62" fmla="*/ 777 w 852"/>
                <a:gd name="T63" fmla="*/ 151 h 850"/>
                <a:gd name="T64" fmla="*/ 671 w 852"/>
                <a:gd name="T65" fmla="*/ 787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2" h="850">
                  <a:moveTo>
                    <a:pt x="839" y="4"/>
                  </a:moveTo>
                  <a:cubicBezTo>
                    <a:pt x="834" y="2"/>
                    <a:pt x="829" y="0"/>
                    <a:pt x="824" y="0"/>
                  </a:cubicBezTo>
                  <a:cubicBezTo>
                    <a:pt x="819" y="0"/>
                    <a:pt x="814" y="2"/>
                    <a:pt x="810" y="5"/>
                  </a:cubicBezTo>
                  <a:cubicBezTo>
                    <a:pt x="13" y="536"/>
                    <a:pt x="13" y="536"/>
                    <a:pt x="13" y="536"/>
                  </a:cubicBezTo>
                  <a:cubicBezTo>
                    <a:pt x="5" y="541"/>
                    <a:pt x="0" y="551"/>
                    <a:pt x="1" y="561"/>
                  </a:cubicBezTo>
                  <a:cubicBezTo>
                    <a:pt x="2" y="570"/>
                    <a:pt x="9" y="579"/>
                    <a:pt x="18" y="583"/>
                  </a:cubicBezTo>
                  <a:cubicBezTo>
                    <a:pt x="225" y="666"/>
                    <a:pt x="225" y="666"/>
                    <a:pt x="225" y="666"/>
                  </a:cubicBezTo>
                  <a:cubicBezTo>
                    <a:pt x="323" y="837"/>
                    <a:pt x="323" y="837"/>
                    <a:pt x="323" y="837"/>
                  </a:cubicBezTo>
                  <a:cubicBezTo>
                    <a:pt x="328" y="845"/>
                    <a:pt x="337" y="850"/>
                    <a:pt x="346" y="850"/>
                  </a:cubicBezTo>
                  <a:cubicBezTo>
                    <a:pt x="346" y="850"/>
                    <a:pt x="346" y="850"/>
                    <a:pt x="346" y="850"/>
                  </a:cubicBezTo>
                  <a:cubicBezTo>
                    <a:pt x="356" y="850"/>
                    <a:pt x="364" y="845"/>
                    <a:pt x="369" y="837"/>
                  </a:cubicBezTo>
                  <a:cubicBezTo>
                    <a:pt x="424" y="745"/>
                    <a:pt x="424" y="745"/>
                    <a:pt x="424" y="745"/>
                  </a:cubicBezTo>
                  <a:cubicBezTo>
                    <a:pt x="682" y="848"/>
                    <a:pt x="682" y="848"/>
                    <a:pt x="682" y="848"/>
                  </a:cubicBezTo>
                  <a:cubicBezTo>
                    <a:pt x="685" y="849"/>
                    <a:pt x="688" y="850"/>
                    <a:pt x="691" y="850"/>
                  </a:cubicBezTo>
                  <a:cubicBezTo>
                    <a:pt x="696" y="850"/>
                    <a:pt x="700" y="849"/>
                    <a:pt x="705" y="847"/>
                  </a:cubicBezTo>
                  <a:cubicBezTo>
                    <a:pt x="712" y="843"/>
                    <a:pt x="716" y="836"/>
                    <a:pt x="718" y="828"/>
                  </a:cubicBezTo>
                  <a:cubicBezTo>
                    <a:pt x="850" y="31"/>
                    <a:pt x="850" y="31"/>
                    <a:pt x="850" y="31"/>
                  </a:cubicBezTo>
                  <a:cubicBezTo>
                    <a:pt x="852" y="21"/>
                    <a:pt x="848" y="10"/>
                    <a:pt x="839" y="4"/>
                  </a:cubicBezTo>
                  <a:close/>
                  <a:moveTo>
                    <a:pt x="84" y="552"/>
                  </a:moveTo>
                  <a:cubicBezTo>
                    <a:pt x="700" y="142"/>
                    <a:pt x="700" y="142"/>
                    <a:pt x="700" y="142"/>
                  </a:cubicBezTo>
                  <a:cubicBezTo>
                    <a:pt x="252" y="621"/>
                    <a:pt x="252" y="621"/>
                    <a:pt x="252" y="621"/>
                  </a:cubicBezTo>
                  <a:cubicBezTo>
                    <a:pt x="250" y="619"/>
                    <a:pt x="248" y="617"/>
                    <a:pt x="245" y="616"/>
                  </a:cubicBezTo>
                  <a:lnTo>
                    <a:pt x="84" y="552"/>
                  </a:lnTo>
                  <a:close/>
                  <a:moveTo>
                    <a:pt x="272" y="639"/>
                  </a:moveTo>
                  <a:cubicBezTo>
                    <a:pt x="272" y="639"/>
                    <a:pt x="271" y="639"/>
                    <a:pt x="271" y="639"/>
                  </a:cubicBezTo>
                  <a:cubicBezTo>
                    <a:pt x="774" y="101"/>
                    <a:pt x="774" y="101"/>
                    <a:pt x="774" y="101"/>
                  </a:cubicBezTo>
                  <a:cubicBezTo>
                    <a:pt x="346" y="769"/>
                    <a:pt x="346" y="769"/>
                    <a:pt x="346" y="769"/>
                  </a:cubicBezTo>
                  <a:lnTo>
                    <a:pt x="272" y="639"/>
                  </a:lnTo>
                  <a:close/>
                  <a:moveTo>
                    <a:pt x="671" y="787"/>
                  </a:moveTo>
                  <a:cubicBezTo>
                    <a:pt x="444" y="696"/>
                    <a:pt x="444" y="696"/>
                    <a:pt x="444" y="696"/>
                  </a:cubicBezTo>
                  <a:cubicBezTo>
                    <a:pt x="438" y="694"/>
                    <a:pt x="433" y="693"/>
                    <a:pt x="427" y="693"/>
                  </a:cubicBezTo>
                  <a:cubicBezTo>
                    <a:pt x="777" y="151"/>
                    <a:pt x="777" y="151"/>
                    <a:pt x="777" y="151"/>
                  </a:cubicBezTo>
                  <a:lnTo>
                    <a:pt x="671" y="787"/>
                  </a:lnTo>
                  <a:close/>
                </a:path>
              </a:pathLst>
            </a:custGeom>
            <a:solidFill>
              <a:srgbClr val="FFADB9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cs typeface="微软雅黑" panose="020B0503020204020204" charset="-122"/>
                <a:sym typeface="Calibri" charset="0"/>
              </a:endParaRPr>
            </a:p>
          </p:txBody>
        </p:sp>
      </p:grpSp>
      <p:sp>
        <p:nvSpPr>
          <p:cNvPr id="2" name="Oval 12"/>
          <p:cNvSpPr>
            <a:spLocks noChangeAspect="1"/>
          </p:cNvSpPr>
          <p:nvPr/>
        </p:nvSpPr>
        <p:spPr>
          <a:xfrm>
            <a:off x="5269230" y="1447800"/>
            <a:ext cx="831850" cy="831850"/>
          </a:xfrm>
          <a:prstGeom prst="ellipse">
            <a:avLst/>
          </a:prstGeom>
          <a:noFill/>
          <a:ln w="57150" cap="flat" cmpd="sng" algn="ctr">
            <a:solidFill>
              <a:srgbClr val="00728D"/>
            </a:solidFill>
            <a:prstDash val="solid"/>
          </a:ln>
          <a:effectLst/>
        </p:spPr>
        <p:txBody>
          <a:bodyPr rtlCol="0" anchor="ctr"/>
          <a:lstStyle/>
          <a:p>
            <a:pPr algn="ctr" defTabSz="608965"/>
            <a:endParaRPr lang="en-US" sz="2400">
              <a:solidFill>
                <a:prstClr val="white"/>
              </a:solidFill>
              <a:cs typeface="微软雅黑" panose="020B0503020204020204" charset="-122"/>
              <a:sym typeface="Calibri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5467350" y="1645920"/>
            <a:ext cx="453390" cy="382905"/>
            <a:chOff x="13828713" y="2805113"/>
            <a:chExt cx="1381125" cy="1166812"/>
          </a:xfrm>
          <a:solidFill>
            <a:srgbClr val="00728D"/>
          </a:solidFill>
        </p:grpSpPr>
        <p:sp>
          <p:nvSpPr>
            <p:cNvPr id="25" name="Freeform 10"/>
            <p:cNvSpPr>
              <a:spLocks noEditPoints="1"/>
            </p:cNvSpPr>
            <p:nvPr/>
          </p:nvSpPr>
          <p:spPr bwMode="auto">
            <a:xfrm>
              <a:off x="14173200" y="3109913"/>
              <a:ext cx="690563" cy="690562"/>
            </a:xfrm>
            <a:custGeom>
              <a:avLst/>
              <a:gdLst>
                <a:gd name="T0" fmla="*/ 92 w 184"/>
                <a:gd name="T1" fmla="*/ 0 h 184"/>
                <a:gd name="T2" fmla="*/ 0 w 184"/>
                <a:gd name="T3" fmla="*/ 92 h 184"/>
                <a:gd name="T4" fmla="*/ 92 w 184"/>
                <a:gd name="T5" fmla="*/ 184 h 184"/>
                <a:gd name="T6" fmla="*/ 184 w 184"/>
                <a:gd name="T7" fmla="*/ 92 h 184"/>
                <a:gd name="T8" fmla="*/ 92 w 184"/>
                <a:gd name="T9" fmla="*/ 0 h 184"/>
                <a:gd name="T10" fmla="*/ 144 w 184"/>
                <a:gd name="T11" fmla="*/ 137 h 184"/>
                <a:gd name="T12" fmla="*/ 47 w 184"/>
                <a:gd name="T13" fmla="*/ 144 h 184"/>
                <a:gd name="T14" fmla="*/ 39 w 184"/>
                <a:gd name="T15" fmla="*/ 47 h 184"/>
                <a:gd name="T16" fmla="*/ 137 w 184"/>
                <a:gd name="T17" fmla="*/ 39 h 184"/>
                <a:gd name="T18" fmla="*/ 144 w 184"/>
                <a:gd name="T19" fmla="*/ 13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4">
                  <a:moveTo>
                    <a:pt x="92" y="0"/>
                  </a:move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ubicBezTo>
                    <a:pt x="143" y="184"/>
                    <a:pt x="184" y="143"/>
                    <a:pt x="184" y="92"/>
                  </a:cubicBezTo>
                  <a:cubicBezTo>
                    <a:pt x="184" y="41"/>
                    <a:pt x="143" y="0"/>
                    <a:pt x="92" y="0"/>
                  </a:cubicBezTo>
                  <a:close/>
                  <a:moveTo>
                    <a:pt x="144" y="137"/>
                  </a:moveTo>
                  <a:cubicBezTo>
                    <a:pt x="119" y="166"/>
                    <a:pt x="76" y="169"/>
                    <a:pt x="47" y="144"/>
                  </a:cubicBezTo>
                  <a:cubicBezTo>
                    <a:pt x="18" y="120"/>
                    <a:pt x="15" y="76"/>
                    <a:pt x="39" y="47"/>
                  </a:cubicBezTo>
                  <a:cubicBezTo>
                    <a:pt x="64" y="18"/>
                    <a:pt x="108" y="15"/>
                    <a:pt x="137" y="39"/>
                  </a:cubicBezTo>
                  <a:cubicBezTo>
                    <a:pt x="166" y="64"/>
                    <a:pt x="169" y="108"/>
                    <a:pt x="144" y="1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cs typeface="微软雅黑" panose="020B0503020204020204" charset="-122"/>
                <a:sym typeface="Calibri" charset="0"/>
              </a:endParaRPr>
            </a:p>
          </p:txBody>
        </p:sp>
        <p:sp>
          <p:nvSpPr>
            <p:cNvPr id="26" name="Freeform 11"/>
            <p:cNvSpPr/>
            <p:nvPr/>
          </p:nvSpPr>
          <p:spPr bwMode="auto">
            <a:xfrm>
              <a:off x="14346238" y="3281363"/>
              <a:ext cx="195263" cy="195262"/>
            </a:xfrm>
            <a:custGeom>
              <a:avLst/>
              <a:gdLst>
                <a:gd name="T0" fmla="*/ 46 w 52"/>
                <a:gd name="T1" fmla="*/ 0 h 52"/>
                <a:gd name="T2" fmla="*/ 0 w 52"/>
                <a:gd name="T3" fmla="*/ 46 h 52"/>
                <a:gd name="T4" fmla="*/ 0 w 52"/>
                <a:gd name="T5" fmla="*/ 46 h 52"/>
                <a:gd name="T6" fmla="*/ 6 w 52"/>
                <a:gd name="T7" fmla="*/ 52 h 52"/>
                <a:gd name="T8" fmla="*/ 11 w 52"/>
                <a:gd name="T9" fmla="*/ 46 h 52"/>
                <a:gd name="T10" fmla="*/ 11 w 52"/>
                <a:gd name="T11" fmla="*/ 46 h 52"/>
                <a:gd name="T12" fmla="*/ 46 w 52"/>
                <a:gd name="T13" fmla="*/ 11 h 52"/>
                <a:gd name="T14" fmla="*/ 52 w 52"/>
                <a:gd name="T15" fmla="*/ 6 h 52"/>
                <a:gd name="T16" fmla="*/ 46 w 52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2">
                  <a:moveTo>
                    <a:pt x="46" y="0"/>
                  </a:moveTo>
                  <a:cubicBezTo>
                    <a:pt x="20" y="0"/>
                    <a:pt x="0" y="20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9"/>
                    <a:pt x="2" y="52"/>
                    <a:pt x="6" y="52"/>
                  </a:cubicBezTo>
                  <a:cubicBezTo>
                    <a:pt x="9" y="52"/>
                    <a:pt x="11" y="49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27"/>
                    <a:pt x="27" y="11"/>
                    <a:pt x="46" y="11"/>
                  </a:cubicBezTo>
                  <a:cubicBezTo>
                    <a:pt x="49" y="11"/>
                    <a:pt x="52" y="9"/>
                    <a:pt x="52" y="6"/>
                  </a:cubicBezTo>
                  <a:cubicBezTo>
                    <a:pt x="52" y="2"/>
                    <a:pt x="49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cs typeface="微软雅黑" panose="020B0503020204020204" charset="-122"/>
                <a:sym typeface="Calibri" charset="0"/>
              </a:endParaRPr>
            </a:p>
          </p:txBody>
        </p:sp>
        <p:sp>
          <p:nvSpPr>
            <p:cNvPr id="27" name="Freeform 12"/>
            <p:cNvSpPr>
              <a:spLocks noEditPoints="1"/>
            </p:cNvSpPr>
            <p:nvPr/>
          </p:nvSpPr>
          <p:spPr bwMode="auto">
            <a:xfrm>
              <a:off x="13828713" y="2805113"/>
              <a:ext cx="1381125" cy="1166812"/>
            </a:xfrm>
            <a:custGeom>
              <a:avLst/>
              <a:gdLst>
                <a:gd name="T0" fmla="*/ 339 w 368"/>
                <a:gd name="T1" fmla="*/ 70 h 311"/>
                <a:gd name="T2" fmla="*/ 289 w 368"/>
                <a:gd name="T3" fmla="*/ 61 h 311"/>
                <a:gd name="T4" fmla="*/ 273 w 368"/>
                <a:gd name="T5" fmla="*/ 22 h 311"/>
                <a:gd name="T6" fmla="*/ 241 w 368"/>
                <a:gd name="T7" fmla="*/ 0 h 311"/>
                <a:gd name="T8" fmla="*/ 126 w 368"/>
                <a:gd name="T9" fmla="*/ 0 h 311"/>
                <a:gd name="T10" fmla="*/ 94 w 368"/>
                <a:gd name="T11" fmla="*/ 22 h 311"/>
                <a:gd name="T12" fmla="*/ 78 w 368"/>
                <a:gd name="T13" fmla="*/ 61 h 311"/>
                <a:gd name="T14" fmla="*/ 29 w 368"/>
                <a:gd name="T15" fmla="*/ 70 h 311"/>
                <a:gd name="T16" fmla="*/ 0 w 368"/>
                <a:gd name="T17" fmla="*/ 104 h 311"/>
                <a:gd name="T18" fmla="*/ 0 w 368"/>
                <a:gd name="T19" fmla="*/ 277 h 311"/>
                <a:gd name="T20" fmla="*/ 34 w 368"/>
                <a:gd name="T21" fmla="*/ 311 h 311"/>
                <a:gd name="T22" fmla="*/ 333 w 368"/>
                <a:gd name="T23" fmla="*/ 311 h 311"/>
                <a:gd name="T24" fmla="*/ 368 w 368"/>
                <a:gd name="T25" fmla="*/ 277 h 311"/>
                <a:gd name="T26" fmla="*/ 368 w 368"/>
                <a:gd name="T27" fmla="*/ 104 h 311"/>
                <a:gd name="T28" fmla="*/ 339 w 368"/>
                <a:gd name="T29" fmla="*/ 70 h 311"/>
                <a:gd name="T30" fmla="*/ 345 w 368"/>
                <a:gd name="T31" fmla="*/ 277 h 311"/>
                <a:gd name="T32" fmla="*/ 333 w 368"/>
                <a:gd name="T33" fmla="*/ 288 h 311"/>
                <a:gd name="T34" fmla="*/ 34 w 368"/>
                <a:gd name="T35" fmla="*/ 288 h 311"/>
                <a:gd name="T36" fmla="*/ 23 w 368"/>
                <a:gd name="T37" fmla="*/ 277 h 311"/>
                <a:gd name="T38" fmla="*/ 23 w 368"/>
                <a:gd name="T39" fmla="*/ 104 h 311"/>
                <a:gd name="T40" fmla="*/ 32 w 368"/>
                <a:gd name="T41" fmla="*/ 92 h 311"/>
                <a:gd name="T42" fmla="*/ 95 w 368"/>
                <a:gd name="T43" fmla="*/ 82 h 311"/>
                <a:gd name="T44" fmla="*/ 116 w 368"/>
                <a:gd name="T45" fmla="*/ 31 h 311"/>
                <a:gd name="T46" fmla="*/ 126 w 368"/>
                <a:gd name="T47" fmla="*/ 23 h 311"/>
                <a:gd name="T48" fmla="*/ 241 w 368"/>
                <a:gd name="T49" fmla="*/ 23 h 311"/>
                <a:gd name="T50" fmla="*/ 252 w 368"/>
                <a:gd name="T51" fmla="*/ 31 h 311"/>
                <a:gd name="T52" fmla="*/ 273 w 368"/>
                <a:gd name="T53" fmla="*/ 82 h 311"/>
                <a:gd name="T54" fmla="*/ 335 w 368"/>
                <a:gd name="T55" fmla="*/ 92 h 311"/>
                <a:gd name="T56" fmla="*/ 345 w 368"/>
                <a:gd name="T57" fmla="*/ 104 h 311"/>
                <a:gd name="T58" fmla="*/ 345 w 368"/>
                <a:gd name="T59" fmla="*/ 27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8" h="311">
                  <a:moveTo>
                    <a:pt x="339" y="70"/>
                  </a:moveTo>
                  <a:cubicBezTo>
                    <a:pt x="289" y="61"/>
                    <a:pt x="289" y="61"/>
                    <a:pt x="289" y="61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68" y="9"/>
                    <a:pt x="256" y="0"/>
                    <a:pt x="241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12" y="0"/>
                    <a:pt x="99" y="9"/>
                    <a:pt x="94" y="22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12" y="73"/>
                    <a:pt x="0" y="87"/>
                    <a:pt x="0" y="104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296"/>
                    <a:pt x="15" y="311"/>
                    <a:pt x="34" y="311"/>
                  </a:cubicBezTo>
                  <a:cubicBezTo>
                    <a:pt x="333" y="311"/>
                    <a:pt x="333" y="311"/>
                    <a:pt x="333" y="311"/>
                  </a:cubicBezTo>
                  <a:cubicBezTo>
                    <a:pt x="353" y="311"/>
                    <a:pt x="368" y="296"/>
                    <a:pt x="368" y="277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87"/>
                    <a:pt x="356" y="73"/>
                    <a:pt x="339" y="70"/>
                  </a:cubicBezTo>
                  <a:close/>
                  <a:moveTo>
                    <a:pt x="345" y="277"/>
                  </a:moveTo>
                  <a:cubicBezTo>
                    <a:pt x="345" y="283"/>
                    <a:pt x="340" y="288"/>
                    <a:pt x="333" y="288"/>
                  </a:cubicBezTo>
                  <a:cubicBezTo>
                    <a:pt x="34" y="288"/>
                    <a:pt x="34" y="288"/>
                    <a:pt x="34" y="288"/>
                  </a:cubicBezTo>
                  <a:cubicBezTo>
                    <a:pt x="28" y="288"/>
                    <a:pt x="23" y="283"/>
                    <a:pt x="23" y="277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98"/>
                    <a:pt x="27" y="93"/>
                    <a:pt x="32" y="9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7" y="26"/>
                    <a:pt x="122" y="23"/>
                    <a:pt x="126" y="23"/>
                  </a:cubicBezTo>
                  <a:cubicBezTo>
                    <a:pt x="241" y="23"/>
                    <a:pt x="241" y="23"/>
                    <a:pt x="241" y="23"/>
                  </a:cubicBezTo>
                  <a:cubicBezTo>
                    <a:pt x="246" y="23"/>
                    <a:pt x="250" y="26"/>
                    <a:pt x="252" y="31"/>
                  </a:cubicBezTo>
                  <a:cubicBezTo>
                    <a:pt x="273" y="82"/>
                    <a:pt x="273" y="82"/>
                    <a:pt x="273" y="82"/>
                  </a:cubicBezTo>
                  <a:cubicBezTo>
                    <a:pt x="335" y="92"/>
                    <a:pt x="335" y="92"/>
                    <a:pt x="335" y="92"/>
                  </a:cubicBezTo>
                  <a:cubicBezTo>
                    <a:pt x="341" y="93"/>
                    <a:pt x="345" y="98"/>
                    <a:pt x="345" y="104"/>
                  </a:cubicBezTo>
                  <a:lnTo>
                    <a:pt x="345" y="2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cs typeface="微软雅黑" panose="020B0503020204020204" charset="-122"/>
                <a:sym typeface="Calibri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042160" y="1454150"/>
            <a:ext cx="829310" cy="828040"/>
            <a:chOff x="3216" y="2290"/>
            <a:chExt cx="1306" cy="1304"/>
          </a:xfrm>
        </p:grpSpPr>
        <p:sp>
          <p:nvSpPr>
            <p:cNvPr id="6" name="Oval 5"/>
            <p:cNvSpPr>
              <a:spLocks noChangeAspect="1"/>
            </p:cNvSpPr>
            <p:nvPr/>
          </p:nvSpPr>
          <p:spPr>
            <a:xfrm>
              <a:off x="3216" y="2290"/>
              <a:ext cx="1306" cy="1305"/>
            </a:xfrm>
            <a:prstGeom prst="ellipse">
              <a:avLst/>
            </a:prstGeom>
            <a:noFill/>
            <a:ln w="57150" cap="flat" cmpd="sng" algn="ctr">
              <a:solidFill>
                <a:srgbClr val="FFADB9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08965"/>
              <a:endParaRPr lang="en-US" sz="2400">
                <a:solidFill>
                  <a:prstClr val="white"/>
                </a:solidFill>
                <a:cs typeface="微软雅黑" panose="020B0503020204020204" charset="-122"/>
                <a:sym typeface="Calibri" charset="0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3497" y="2582"/>
              <a:ext cx="755" cy="718"/>
              <a:chOff x="1588" y="4763"/>
              <a:chExt cx="6746875" cy="6419850"/>
            </a:xfrm>
            <a:solidFill>
              <a:srgbClr val="FFADB9"/>
            </a:solidFill>
          </p:grpSpPr>
          <p:sp>
            <p:nvSpPr>
              <p:cNvPr id="32" name="Freeform 5"/>
              <p:cNvSpPr>
                <a:spLocks noEditPoints="1"/>
              </p:cNvSpPr>
              <p:nvPr/>
            </p:nvSpPr>
            <p:spPr bwMode="auto">
              <a:xfrm>
                <a:off x="1588" y="4763"/>
                <a:ext cx="6746875" cy="6419850"/>
              </a:xfrm>
              <a:custGeom>
                <a:avLst/>
                <a:gdLst>
                  <a:gd name="T0" fmla="*/ 1645 w 1796"/>
                  <a:gd name="T1" fmla="*/ 0 h 1709"/>
                  <a:gd name="T2" fmla="*/ 151 w 1796"/>
                  <a:gd name="T3" fmla="*/ 0 h 1709"/>
                  <a:gd name="T4" fmla="*/ 0 w 1796"/>
                  <a:gd name="T5" fmla="*/ 151 h 1709"/>
                  <a:gd name="T6" fmla="*/ 0 w 1796"/>
                  <a:gd name="T7" fmla="*/ 1307 h 1709"/>
                  <a:gd name="T8" fmla="*/ 151 w 1796"/>
                  <a:gd name="T9" fmla="*/ 1458 h 1709"/>
                  <a:gd name="T10" fmla="*/ 606 w 1796"/>
                  <a:gd name="T11" fmla="*/ 1458 h 1709"/>
                  <a:gd name="T12" fmla="*/ 526 w 1796"/>
                  <a:gd name="T13" fmla="*/ 1545 h 1709"/>
                  <a:gd name="T14" fmla="*/ 483 w 1796"/>
                  <a:gd name="T15" fmla="*/ 1590 h 1709"/>
                  <a:gd name="T16" fmla="*/ 479 w 1796"/>
                  <a:gd name="T17" fmla="*/ 1659 h 1709"/>
                  <a:gd name="T18" fmla="*/ 593 w 1796"/>
                  <a:gd name="T19" fmla="*/ 1709 h 1709"/>
                  <a:gd name="T20" fmla="*/ 1203 w 1796"/>
                  <a:gd name="T21" fmla="*/ 1709 h 1709"/>
                  <a:gd name="T22" fmla="*/ 1316 w 1796"/>
                  <a:gd name="T23" fmla="*/ 1659 h 1709"/>
                  <a:gd name="T24" fmla="*/ 1312 w 1796"/>
                  <a:gd name="T25" fmla="*/ 1590 h 1709"/>
                  <a:gd name="T26" fmla="*/ 1270 w 1796"/>
                  <a:gd name="T27" fmla="*/ 1545 h 1709"/>
                  <a:gd name="T28" fmla="*/ 1190 w 1796"/>
                  <a:gd name="T29" fmla="*/ 1458 h 1709"/>
                  <a:gd name="T30" fmla="*/ 1645 w 1796"/>
                  <a:gd name="T31" fmla="*/ 1458 h 1709"/>
                  <a:gd name="T32" fmla="*/ 1796 w 1796"/>
                  <a:gd name="T33" fmla="*/ 1307 h 1709"/>
                  <a:gd name="T34" fmla="*/ 1796 w 1796"/>
                  <a:gd name="T35" fmla="*/ 151 h 1709"/>
                  <a:gd name="T36" fmla="*/ 1645 w 1796"/>
                  <a:gd name="T37" fmla="*/ 0 h 1709"/>
                  <a:gd name="T38" fmla="*/ 1231 w 1796"/>
                  <a:gd name="T39" fmla="*/ 1585 h 1709"/>
                  <a:gd name="T40" fmla="*/ 1267 w 1796"/>
                  <a:gd name="T41" fmla="*/ 1622 h 1709"/>
                  <a:gd name="T42" fmla="*/ 1265 w 1796"/>
                  <a:gd name="T43" fmla="*/ 1635 h 1709"/>
                  <a:gd name="T44" fmla="*/ 1203 w 1796"/>
                  <a:gd name="T45" fmla="*/ 1653 h 1709"/>
                  <a:gd name="T46" fmla="*/ 593 w 1796"/>
                  <a:gd name="T47" fmla="*/ 1653 h 1709"/>
                  <a:gd name="T48" fmla="*/ 530 w 1796"/>
                  <a:gd name="T49" fmla="*/ 1635 h 1709"/>
                  <a:gd name="T50" fmla="*/ 528 w 1796"/>
                  <a:gd name="T51" fmla="*/ 1623 h 1709"/>
                  <a:gd name="T52" fmla="*/ 528 w 1796"/>
                  <a:gd name="T53" fmla="*/ 1623 h 1709"/>
                  <a:gd name="T54" fmla="*/ 565 w 1796"/>
                  <a:gd name="T55" fmla="*/ 1585 h 1709"/>
                  <a:gd name="T56" fmla="*/ 672 w 1796"/>
                  <a:gd name="T57" fmla="*/ 1458 h 1709"/>
                  <a:gd name="T58" fmla="*/ 1124 w 1796"/>
                  <a:gd name="T59" fmla="*/ 1458 h 1709"/>
                  <a:gd name="T60" fmla="*/ 1231 w 1796"/>
                  <a:gd name="T61" fmla="*/ 1585 h 1709"/>
                  <a:gd name="T62" fmla="*/ 1684 w 1796"/>
                  <a:gd name="T63" fmla="*/ 1307 h 1709"/>
                  <a:gd name="T64" fmla="*/ 1645 w 1796"/>
                  <a:gd name="T65" fmla="*/ 1346 h 1709"/>
                  <a:gd name="T66" fmla="*/ 151 w 1796"/>
                  <a:gd name="T67" fmla="*/ 1346 h 1709"/>
                  <a:gd name="T68" fmla="*/ 112 w 1796"/>
                  <a:gd name="T69" fmla="*/ 1307 h 1709"/>
                  <a:gd name="T70" fmla="*/ 112 w 1796"/>
                  <a:gd name="T71" fmla="*/ 151 h 1709"/>
                  <a:gd name="T72" fmla="*/ 151 w 1796"/>
                  <a:gd name="T73" fmla="*/ 112 h 1709"/>
                  <a:gd name="T74" fmla="*/ 1645 w 1796"/>
                  <a:gd name="T75" fmla="*/ 112 h 1709"/>
                  <a:gd name="T76" fmla="*/ 1684 w 1796"/>
                  <a:gd name="T77" fmla="*/ 151 h 1709"/>
                  <a:gd name="T78" fmla="*/ 1684 w 1796"/>
                  <a:gd name="T79" fmla="*/ 1307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96" h="1709">
                    <a:moveTo>
                      <a:pt x="1645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68" y="0"/>
                      <a:pt x="0" y="67"/>
                      <a:pt x="0" y="151"/>
                    </a:cubicBezTo>
                    <a:cubicBezTo>
                      <a:pt x="0" y="1307"/>
                      <a:pt x="0" y="1307"/>
                      <a:pt x="0" y="1307"/>
                    </a:cubicBezTo>
                    <a:cubicBezTo>
                      <a:pt x="0" y="1390"/>
                      <a:pt x="68" y="1458"/>
                      <a:pt x="151" y="1458"/>
                    </a:cubicBezTo>
                    <a:cubicBezTo>
                      <a:pt x="606" y="1458"/>
                      <a:pt x="606" y="1458"/>
                      <a:pt x="606" y="1458"/>
                    </a:cubicBezTo>
                    <a:cubicBezTo>
                      <a:pt x="582" y="1488"/>
                      <a:pt x="544" y="1527"/>
                      <a:pt x="526" y="1545"/>
                    </a:cubicBezTo>
                    <a:cubicBezTo>
                      <a:pt x="506" y="1564"/>
                      <a:pt x="491" y="1579"/>
                      <a:pt x="483" y="1590"/>
                    </a:cubicBezTo>
                    <a:cubicBezTo>
                      <a:pt x="472" y="1605"/>
                      <a:pt x="467" y="1634"/>
                      <a:pt x="479" y="1659"/>
                    </a:cubicBezTo>
                    <a:cubicBezTo>
                      <a:pt x="491" y="1682"/>
                      <a:pt x="520" y="1709"/>
                      <a:pt x="593" y="1709"/>
                    </a:cubicBezTo>
                    <a:cubicBezTo>
                      <a:pt x="1203" y="1709"/>
                      <a:pt x="1203" y="1709"/>
                      <a:pt x="1203" y="1709"/>
                    </a:cubicBezTo>
                    <a:cubicBezTo>
                      <a:pt x="1276" y="1709"/>
                      <a:pt x="1305" y="1682"/>
                      <a:pt x="1316" y="1659"/>
                    </a:cubicBezTo>
                    <a:cubicBezTo>
                      <a:pt x="1329" y="1634"/>
                      <a:pt x="1324" y="1605"/>
                      <a:pt x="1312" y="1590"/>
                    </a:cubicBezTo>
                    <a:cubicBezTo>
                      <a:pt x="1304" y="1579"/>
                      <a:pt x="1289" y="1564"/>
                      <a:pt x="1270" y="1545"/>
                    </a:cubicBezTo>
                    <a:cubicBezTo>
                      <a:pt x="1252" y="1527"/>
                      <a:pt x="1213" y="1488"/>
                      <a:pt x="1190" y="1458"/>
                    </a:cubicBezTo>
                    <a:cubicBezTo>
                      <a:pt x="1645" y="1458"/>
                      <a:pt x="1645" y="1458"/>
                      <a:pt x="1645" y="1458"/>
                    </a:cubicBezTo>
                    <a:cubicBezTo>
                      <a:pt x="1728" y="1458"/>
                      <a:pt x="1796" y="1390"/>
                      <a:pt x="1796" y="1307"/>
                    </a:cubicBezTo>
                    <a:cubicBezTo>
                      <a:pt x="1796" y="151"/>
                      <a:pt x="1796" y="151"/>
                      <a:pt x="1796" y="151"/>
                    </a:cubicBezTo>
                    <a:cubicBezTo>
                      <a:pt x="1796" y="67"/>
                      <a:pt x="1728" y="0"/>
                      <a:pt x="1645" y="0"/>
                    </a:cubicBezTo>
                    <a:close/>
                    <a:moveTo>
                      <a:pt x="1231" y="1585"/>
                    </a:moveTo>
                    <a:cubicBezTo>
                      <a:pt x="1247" y="1601"/>
                      <a:pt x="1262" y="1616"/>
                      <a:pt x="1267" y="1622"/>
                    </a:cubicBezTo>
                    <a:cubicBezTo>
                      <a:pt x="1267" y="1622"/>
                      <a:pt x="1269" y="1629"/>
                      <a:pt x="1265" y="1635"/>
                    </a:cubicBezTo>
                    <a:cubicBezTo>
                      <a:pt x="1258" y="1646"/>
                      <a:pt x="1235" y="1653"/>
                      <a:pt x="1203" y="1653"/>
                    </a:cubicBezTo>
                    <a:cubicBezTo>
                      <a:pt x="593" y="1653"/>
                      <a:pt x="593" y="1653"/>
                      <a:pt x="593" y="1653"/>
                    </a:cubicBezTo>
                    <a:cubicBezTo>
                      <a:pt x="561" y="1653"/>
                      <a:pt x="538" y="1646"/>
                      <a:pt x="530" y="1635"/>
                    </a:cubicBezTo>
                    <a:cubicBezTo>
                      <a:pt x="527" y="1629"/>
                      <a:pt x="528" y="1623"/>
                      <a:pt x="528" y="1623"/>
                    </a:cubicBezTo>
                    <a:cubicBezTo>
                      <a:pt x="528" y="1623"/>
                      <a:pt x="528" y="1623"/>
                      <a:pt x="528" y="1623"/>
                    </a:cubicBezTo>
                    <a:cubicBezTo>
                      <a:pt x="534" y="1616"/>
                      <a:pt x="549" y="1601"/>
                      <a:pt x="565" y="1585"/>
                    </a:cubicBezTo>
                    <a:cubicBezTo>
                      <a:pt x="614" y="1536"/>
                      <a:pt x="654" y="1494"/>
                      <a:pt x="672" y="1458"/>
                    </a:cubicBezTo>
                    <a:cubicBezTo>
                      <a:pt x="1124" y="1458"/>
                      <a:pt x="1124" y="1458"/>
                      <a:pt x="1124" y="1458"/>
                    </a:cubicBezTo>
                    <a:cubicBezTo>
                      <a:pt x="1142" y="1494"/>
                      <a:pt x="1182" y="1536"/>
                      <a:pt x="1231" y="1585"/>
                    </a:cubicBezTo>
                    <a:close/>
                    <a:moveTo>
                      <a:pt x="1684" y="1307"/>
                    </a:moveTo>
                    <a:cubicBezTo>
                      <a:pt x="1684" y="1328"/>
                      <a:pt x="1666" y="1346"/>
                      <a:pt x="1645" y="1346"/>
                    </a:cubicBezTo>
                    <a:cubicBezTo>
                      <a:pt x="151" y="1346"/>
                      <a:pt x="151" y="1346"/>
                      <a:pt x="151" y="1346"/>
                    </a:cubicBezTo>
                    <a:cubicBezTo>
                      <a:pt x="129" y="1346"/>
                      <a:pt x="112" y="1328"/>
                      <a:pt x="112" y="1307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29"/>
                      <a:pt x="129" y="112"/>
                      <a:pt x="151" y="112"/>
                    </a:cubicBezTo>
                    <a:cubicBezTo>
                      <a:pt x="1645" y="112"/>
                      <a:pt x="1645" y="112"/>
                      <a:pt x="1645" y="112"/>
                    </a:cubicBezTo>
                    <a:cubicBezTo>
                      <a:pt x="1666" y="112"/>
                      <a:pt x="1684" y="129"/>
                      <a:pt x="1684" y="151"/>
                    </a:cubicBezTo>
                    <a:lnTo>
                      <a:pt x="1684" y="1307"/>
                    </a:lnTo>
                    <a:close/>
                  </a:path>
                </a:pathLst>
              </a:custGeom>
              <a:grpFill/>
              <a:ln>
                <a:solidFill>
                  <a:srgbClr val="FFADB9"/>
                </a:solidFill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pPr defTabSz="608965"/>
                <a:endParaRPr lang="id-ID" sz="2400">
                  <a:solidFill>
                    <a:prstClr val="black"/>
                  </a:solidFill>
                  <a:cs typeface="微软雅黑" panose="020B0503020204020204" charset="-122"/>
                  <a:sym typeface="Calibri" charset="0"/>
                </a:endParaRPr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842963" y="846138"/>
                <a:ext cx="5064125" cy="3376613"/>
              </a:xfrm>
              <a:custGeom>
                <a:avLst/>
                <a:gdLst>
                  <a:gd name="T0" fmla="*/ 1252 w 1348"/>
                  <a:gd name="T1" fmla="*/ 0 h 899"/>
                  <a:gd name="T2" fmla="*/ 96 w 1348"/>
                  <a:gd name="T3" fmla="*/ 0 h 899"/>
                  <a:gd name="T4" fmla="*/ 0 w 1348"/>
                  <a:gd name="T5" fmla="*/ 95 h 899"/>
                  <a:gd name="T6" fmla="*/ 0 w 1348"/>
                  <a:gd name="T7" fmla="*/ 803 h 899"/>
                  <a:gd name="T8" fmla="*/ 96 w 1348"/>
                  <a:gd name="T9" fmla="*/ 899 h 899"/>
                  <a:gd name="T10" fmla="*/ 1252 w 1348"/>
                  <a:gd name="T11" fmla="*/ 899 h 899"/>
                  <a:gd name="T12" fmla="*/ 1348 w 1348"/>
                  <a:gd name="T13" fmla="*/ 803 h 899"/>
                  <a:gd name="T14" fmla="*/ 1348 w 1348"/>
                  <a:gd name="T15" fmla="*/ 95 h 899"/>
                  <a:gd name="T16" fmla="*/ 1252 w 1348"/>
                  <a:gd name="T17" fmla="*/ 0 h 899"/>
                  <a:gd name="T18" fmla="*/ 1291 w 1348"/>
                  <a:gd name="T19" fmla="*/ 803 h 899"/>
                  <a:gd name="T20" fmla="*/ 1252 w 1348"/>
                  <a:gd name="T21" fmla="*/ 843 h 899"/>
                  <a:gd name="T22" fmla="*/ 96 w 1348"/>
                  <a:gd name="T23" fmla="*/ 843 h 899"/>
                  <a:gd name="T24" fmla="*/ 56 w 1348"/>
                  <a:gd name="T25" fmla="*/ 803 h 899"/>
                  <a:gd name="T26" fmla="*/ 56 w 1348"/>
                  <a:gd name="T27" fmla="*/ 95 h 899"/>
                  <a:gd name="T28" fmla="*/ 96 w 1348"/>
                  <a:gd name="T29" fmla="*/ 56 h 899"/>
                  <a:gd name="T30" fmla="*/ 1252 w 1348"/>
                  <a:gd name="T31" fmla="*/ 56 h 899"/>
                  <a:gd name="T32" fmla="*/ 1291 w 1348"/>
                  <a:gd name="T33" fmla="*/ 95 h 899"/>
                  <a:gd name="T34" fmla="*/ 1291 w 1348"/>
                  <a:gd name="T35" fmla="*/ 803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48" h="899">
                    <a:moveTo>
                      <a:pt x="125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5"/>
                    </a:cubicBezTo>
                    <a:cubicBezTo>
                      <a:pt x="0" y="803"/>
                      <a:pt x="0" y="803"/>
                      <a:pt x="0" y="803"/>
                    </a:cubicBezTo>
                    <a:cubicBezTo>
                      <a:pt x="0" y="856"/>
                      <a:pt x="43" y="899"/>
                      <a:pt x="96" y="899"/>
                    </a:cubicBezTo>
                    <a:cubicBezTo>
                      <a:pt x="1252" y="899"/>
                      <a:pt x="1252" y="899"/>
                      <a:pt x="1252" y="899"/>
                    </a:cubicBezTo>
                    <a:cubicBezTo>
                      <a:pt x="1305" y="899"/>
                      <a:pt x="1348" y="856"/>
                      <a:pt x="1348" y="803"/>
                    </a:cubicBezTo>
                    <a:cubicBezTo>
                      <a:pt x="1348" y="95"/>
                      <a:pt x="1348" y="95"/>
                      <a:pt x="1348" y="95"/>
                    </a:cubicBezTo>
                    <a:cubicBezTo>
                      <a:pt x="1348" y="43"/>
                      <a:pt x="1305" y="0"/>
                      <a:pt x="1252" y="0"/>
                    </a:cubicBezTo>
                    <a:close/>
                    <a:moveTo>
                      <a:pt x="1291" y="803"/>
                    </a:moveTo>
                    <a:cubicBezTo>
                      <a:pt x="1291" y="825"/>
                      <a:pt x="1274" y="843"/>
                      <a:pt x="1252" y="843"/>
                    </a:cubicBezTo>
                    <a:cubicBezTo>
                      <a:pt x="96" y="843"/>
                      <a:pt x="96" y="843"/>
                      <a:pt x="96" y="843"/>
                    </a:cubicBezTo>
                    <a:cubicBezTo>
                      <a:pt x="74" y="843"/>
                      <a:pt x="56" y="825"/>
                      <a:pt x="56" y="803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74"/>
                      <a:pt x="74" y="56"/>
                      <a:pt x="96" y="56"/>
                    </a:cubicBezTo>
                    <a:cubicBezTo>
                      <a:pt x="1252" y="56"/>
                      <a:pt x="1252" y="56"/>
                      <a:pt x="1252" y="56"/>
                    </a:cubicBezTo>
                    <a:cubicBezTo>
                      <a:pt x="1274" y="56"/>
                      <a:pt x="1291" y="74"/>
                      <a:pt x="1291" y="95"/>
                    </a:cubicBezTo>
                    <a:lnTo>
                      <a:pt x="1291" y="80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pPr defTabSz="608965"/>
                <a:endParaRPr lang="id-ID" sz="2400">
                  <a:solidFill>
                    <a:prstClr val="black"/>
                  </a:solidFill>
                  <a:cs typeface="微软雅黑" panose="020B0503020204020204" charset="-122"/>
                  <a:sym typeface="Calibri" charset="0"/>
                </a:endParaRPr>
              </a:p>
            </p:txBody>
          </p:sp>
          <p:sp>
            <p:nvSpPr>
              <p:cNvPr id="34" name="Freeform 7"/>
              <p:cNvSpPr>
                <a:spLocks noEditPoints="1"/>
              </p:cNvSpPr>
              <p:nvPr/>
            </p:nvSpPr>
            <p:spPr bwMode="auto">
              <a:xfrm>
                <a:off x="3059113" y="4321176"/>
                <a:ext cx="631825" cy="630238"/>
              </a:xfrm>
              <a:custGeom>
                <a:avLst/>
                <a:gdLst>
                  <a:gd name="T0" fmla="*/ 84 w 168"/>
                  <a:gd name="T1" fmla="*/ 0 h 168"/>
                  <a:gd name="T2" fmla="*/ 0 w 168"/>
                  <a:gd name="T3" fmla="*/ 84 h 168"/>
                  <a:gd name="T4" fmla="*/ 84 w 168"/>
                  <a:gd name="T5" fmla="*/ 168 h 168"/>
                  <a:gd name="T6" fmla="*/ 168 w 168"/>
                  <a:gd name="T7" fmla="*/ 84 h 168"/>
                  <a:gd name="T8" fmla="*/ 84 w 168"/>
                  <a:gd name="T9" fmla="*/ 0 h 168"/>
                  <a:gd name="T10" fmla="*/ 84 w 168"/>
                  <a:gd name="T11" fmla="*/ 112 h 168"/>
                  <a:gd name="T12" fmla="*/ 56 w 168"/>
                  <a:gd name="T13" fmla="*/ 84 h 168"/>
                  <a:gd name="T14" fmla="*/ 84 w 168"/>
                  <a:gd name="T15" fmla="*/ 56 h 168"/>
                  <a:gd name="T16" fmla="*/ 112 w 168"/>
                  <a:gd name="T17" fmla="*/ 84 h 168"/>
                  <a:gd name="T18" fmla="*/ 84 w 168"/>
                  <a:gd name="T19" fmla="*/ 11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cubicBezTo>
                      <a:pt x="38" y="0"/>
                      <a:pt x="0" y="38"/>
                      <a:pt x="0" y="84"/>
                    </a:cubicBezTo>
                    <a:cubicBezTo>
                      <a:pt x="0" y="131"/>
                      <a:pt x="38" y="168"/>
                      <a:pt x="84" y="168"/>
                    </a:cubicBezTo>
                    <a:cubicBezTo>
                      <a:pt x="130" y="168"/>
                      <a:pt x="168" y="131"/>
                      <a:pt x="168" y="84"/>
                    </a:cubicBezTo>
                    <a:cubicBezTo>
                      <a:pt x="168" y="38"/>
                      <a:pt x="130" y="0"/>
                      <a:pt x="84" y="0"/>
                    </a:cubicBezTo>
                    <a:close/>
                    <a:moveTo>
                      <a:pt x="84" y="112"/>
                    </a:moveTo>
                    <a:cubicBezTo>
                      <a:pt x="68" y="112"/>
                      <a:pt x="56" y="100"/>
                      <a:pt x="56" y="84"/>
                    </a:cubicBezTo>
                    <a:cubicBezTo>
                      <a:pt x="56" y="69"/>
                      <a:pt x="68" y="56"/>
                      <a:pt x="84" y="56"/>
                    </a:cubicBezTo>
                    <a:cubicBezTo>
                      <a:pt x="99" y="56"/>
                      <a:pt x="112" y="69"/>
                      <a:pt x="112" y="84"/>
                    </a:cubicBezTo>
                    <a:cubicBezTo>
                      <a:pt x="112" y="100"/>
                      <a:pt x="99" y="112"/>
                      <a:pt x="84" y="1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pPr defTabSz="608965"/>
                <a:endParaRPr lang="id-ID" sz="2400">
                  <a:solidFill>
                    <a:prstClr val="black"/>
                  </a:solidFill>
                  <a:cs typeface="微软雅黑" panose="020B0503020204020204" charset="-122"/>
                  <a:sym typeface="Calibri" charset="0"/>
                </a:endParaRPr>
              </a:p>
            </p:txBody>
          </p:sp>
          <p:sp>
            <p:nvSpPr>
              <p:cNvPr id="35" name="Freeform 8"/>
              <p:cNvSpPr/>
              <p:nvPr/>
            </p:nvSpPr>
            <p:spPr bwMode="auto">
              <a:xfrm>
                <a:off x="2528888" y="2533651"/>
                <a:ext cx="628650" cy="1262063"/>
              </a:xfrm>
              <a:custGeom>
                <a:avLst/>
                <a:gdLst>
                  <a:gd name="T0" fmla="*/ 125 w 167"/>
                  <a:gd name="T1" fmla="*/ 0 h 336"/>
                  <a:gd name="T2" fmla="*/ 42 w 167"/>
                  <a:gd name="T3" fmla="*/ 0 h 336"/>
                  <a:gd name="T4" fmla="*/ 0 w 167"/>
                  <a:gd name="T5" fmla="*/ 42 h 336"/>
                  <a:gd name="T6" fmla="*/ 0 w 167"/>
                  <a:gd name="T7" fmla="*/ 294 h 336"/>
                  <a:gd name="T8" fmla="*/ 42 w 167"/>
                  <a:gd name="T9" fmla="*/ 336 h 336"/>
                  <a:gd name="T10" fmla="*/ 125 w 167"/>
                  <a:gd name="T11" fmla="*/ 336 h 336"/>
                  <a:gd name="T12" fmla="*/ 167 w 167"/>
                  <a:gd name="T13" fmla="*/ 294 h 336"/>
                  <a:gd name="T14" fmla="*/ 167 w 167"/>
                  <a:gd name="T15" fmla="*/ 42 h 336"/>
                  <a:gd name="T16" fmla="*/ 125 w 167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36">
                    <a:moveTo>
                      <a:pt x="12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2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317"/>
                      <a:pt x="19" y="336"/>
                      <a:pt x="42" y="336"/>
                    </a:cubicBez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48" y="336"/>
                      <a:pt x="167" y="317"/>
                      <a:pt x="167" y="294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pPr defTabSz="608965"/>
                <a:endParaRPr lang="id-ID" sz="2400">
                  <a:solidFill>
                    <a:prstClr val="black"/>
                  </a:solidFill>
                  <a:cs typeface="微软雅黑" panose="020B0503020204020204" charset="-122"/>
                  <a:sym typeface="Calibri" charset="0"/>
                </a:endParaRPr>
              </a:p>
            </p:txBody>
          </p:sp>
          <p:sp>
            <p:nvSpPr>
              <p:cNvPr id="36" name="Freeform 9"/>
              <p:cNvSpPr/>
              <p:nvPr/>
            </p:nvSpPr>
            <p:spPr bwMode="auto">
              <a:xfrm>
                <a:off x="4632326" y="1266826"/>
                <a:ext cx="635000" cy="2528888"/>
              </a:xfrm>
              <a:custGeom>
                <a:avLst/>
                <a:gdLst>
                  <a:gd name="T0" fmla="*/ 126 w 169"/>
                  <a:gd name="T1" fmla="*/ 0 h 673"/>
                  <a:gd name="T2" fmla="*/ 42 w 169"/>
                  <a:gd name="T3" fmla="*/ 0 h 673"/>
                  <a:gd name="T4" fmla="*/ 0 w 169"/>
                  <a:gd name="T5" fmla="*/ 41 h 673"/>
                  <a:gd name="T6" fmla="*/ 0 w 169"/>
                  <a:gd name="T7" fmla="*/ 632 h 673"/>
                  <a:gd name="T8" fmla="*/ 42 w 169"/>
                  <a:gd name="T9" fmla="*/ 673 h 673"/>
                  <a:gd name="T10" fmla="*/ 126 w 169"/>
                  <a:gd name="T11" fmla="*/ 673 h 673"/>
                  <a:gd name="T12" fmla="*/ 169 w 169"/>
                  <a:gd name="T13" fmla="*/ 632 h 673"/>
                  <a:gd name="T14" fmla="*/ 169 w 169"/>
                  <a:gd name="T15" fmla="*/ 41 h 673"/>
                  <a:gd name="T16" fmla="*/ 126 w 169"/>
                  <a:gd name="T17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673">
                    <a:moveTo>
                      <a:pt x="126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55"/>
                      <a:pt x="19" y="673"/>
                      <a:pt x="42" y="673"/>
                    </a:cubicBezTo>
                    <a:cubicBezTo>
                      <a:pt x="126" y="673"/>
                      <a:pt x="126" y="673"/>
                      <a:pt x="126" y="673"/>
                    </a:cubicBezTo>
                    <a:cubicBezTo>
                      <a:pt x="150" y="673"/>
                      <a:pt x="169" y="655"/>
                      <a:pt x="169" y="632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19"/>
                      <a:pt x="150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pPr defTabSz="608965"/>
                <a:endParaRPr lang="id-ID" sz="2400">
                  <a:solidFill>
                    <a:prstClr val="black"/>
                  </a:solidFill>
                  <a:cs typeface="微软雅黑" panose="020B0503020204020204" charset="-122"/>
                  <a:sym typeface="Calibri" charset="0"/>
                </a:endParaRPr>
              </a:p>
            </p:txBody>
          </p:sp>
          <p:sp>
            <p:nvSpPr>
              <p:cNvPr id="37" name="Freeform 10"/>
              <p:cNvSpPr/>
              <p:nvPr/>
            </p:nvSpPr>
            <p:spPr bwMode="auto">
              <a:xfrm>
                <a:off x="3584576" y="2112963"/>
                <a:ext cx="627063" cy="1682750"/>
              </a:xfrm>
              <a:custGeom>
                <a:avLst/>
                <a:gdLst>
                  <a:gd name="T0" fmla="*/ 125 w 167"/>
                  <a:gd name="T1" fmla="*/ 0 h 448"/>
                  <a:gd name="T2" fmla="*/ 41 w 167"/>
                  <a:gd name="T3" fmla="*/ 0 h 448"/>
                  <a:gd name="T4" fmla="*/ 0 w 167"/>
                  <a:gd name="T5" fmla="*/ 40 h 448"/>
                  <a:gd name="T6" fmla="*/ 0 w 167"/>
                  <a:gd name="T7" fmla="*/ 407 h 448"/>
                  <a:gd name="T8" fmla="*/ 41 w 167"/>
                  <a:gd name="T9" fmla="*/ 448 h 448"/>
                  <a:gd name="T10" fmla="*/ 125 w 167"/>
                  <a:gd name="T11" fmla="*/ 448 h 448"/>
                  <a:gd name="T12" fmla="*/ 167 w 167"/>
                  <a:gd name="T13" fmla="*/ 407 h 448"/>
                  <a:gd name="T14" fmla="*/ 167 w 167"/>
                  <a:gd name="T15" fmla="*/ 40 h 448"/>
                  <a:gd name="T16" fmla="*/ 125 w 167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48">
                    <a:moveTo>
                      <a:pt x="12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30"/>
                      <a:pt x="18" y="448"/>
                      <a:pt x="41" y="448"/>
                    </a:cubicBez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48" y="448"/>
                      <a:pt x="167" y="430"/>
                      <a:pt x="167" y="407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pPr defTabSz="608965"/>
                <a:endParaRPr lang="id-ID" sz="2400">
                  <a:solidFill>
                    <a:prstClr val="black"/>
                  </a:solidFill>
                  <a:cs typeface="微软雅黑" panose="020B0503020204020204" charset="-122"/>
                  <a:sym typeface="Calibri" charset="0"/>
                </a:endParaRPr>
              </a:p>
            </p:txBody>
          </p:sp>
          <p:sp>
            <p:nvSpPr>
              <p:cNvPr id="38" name="Freeform 11"/>
              <p:cNvSpPr/>
              <p:nvPr/>
            </p:nvSpPr>
            <p:spPr bwMode="auto">
              <a:xfrm>
                <a:off x="1474788" y="1687513"/>
                <a:ext cx="633413" cy="2108200"/>
              </a:xfrm>
              <a:custGeom>
                <a:avLst/>
                <a:gdLst>
                  <a:gd name="T0" fmla="*/ 127 w 169"/>
                  <a:gd name="T1" fmla="*/ 0 h 561"/>
                  <a:gd name="T2" fmla="*/ 43 w 169"/>
                  <a:gd name="T3" fmla="*/ 0 h 561"/>
                  <a:gd name="T4" fmla="*/ 0 w 169"/>
                  <a:gd name="T5" fmla="*/ 40 h 561"/>
                  <a:gd name="T6" fmla="*/ 0 w 169"/>
                  <a:gd name="T7" fmla="*/ 521 h 561"/>
                  <a:gd name="T8" fmla="*/ 43 w 169"/>
                  <a:gd name="T9" fmla="*/ 561 h 561"/>
                  <a:gd name="T10" fmla="*/ 127 w 169"/>
                  <a:gd name="T11" fmla="*/ 561 h 561"/>
                  <a:gd name="T12" fmla="*/ 169 w 169"/>
                  <a:gd name="T13" fmla="*/ 521 h 561"/>
                  <a:gd name="T14" fmla="*/ 169 w 169"/>
                  <a:gd name="T15" fmla="*/ 40 h 561"/>
                  <a:gd name="T16" fmla="*/ 127 w 169"/>
                  <a:gd name="T17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561">
                    <a:moveTo>
                      <a:pt x="12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43"/>
                      <a:pt x="19" y="561"/>
                      <a:pt x="43" y="561"/>
                    </a:cubicBezTo>
                    <a:cubicBezTo>
                      <a:pt x="127" y="561"/>
                      <a:pt x="127" y="561"/>
                      <a:pt x="127" y="561"/>
                    </a:cubicBezTo>
                    <a:cubicBezTo>
                      <a:pt x="150" y="561"/>
                      <a:pt x="169" y="543"/>
                      <a:pt x="169" y="52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18"/>
                      <a:pt x="150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45714" tIns="22857" rIns="45714" bIns="22857" numCol="1" anchor="t" anchorCtr="0" compatLnSpc="1"/>
              <a:lstStyle/>
              <a:p>
                <a:pPr defTabSz="608965"/>
                <a:endParaRPr lang="id-ID" sz="2400">
                  <a:solidFill>
                    <a:prstClr val="black"/>
                  </a:solidFill>
                  <a:cs typeface="微软雅黑" panose="020B0503020204020204" charset="-122"/>
                  <a:sym typeface="Calibri" charset="0"/>
                </a:endParaRPr>
              </a:p>
            </p:txBody>
          </p:sp>
        </p:grpSp>
      </p:grpSp>
      <p:sp>
        <p:nvSpPr>
          <p:cNvPr id="63" name="Oval 62"/>
          <p:cNvSpPr>
            <a:spLocks noChangeAspect="1"/>
          </p:cNvSpPr>
          <p:nvPr/>
        </p:nvSpPr>
        <p:spPr>
          <a:xfrm>
            <a:off x="2072005" y="3737610"/>
            <a:ext cx="829310" cy="828675"/>
          </a:xfrm>
          <a:prstGeom prst="ellipse">
            <a:avLst/>
          </a:prstGeom>
          <a:noFill/>
          <a:ln w="57150" cap="flat" cmpd="sng" algn="ctr">
            <a:solidFill>
              <a:srgbClr val="00728D"/>
            </a:solidFill>
            <a:prstDash val="solid"/>
          </a:ln>
          <a:effectLst/>
        </p:spPr>
        <p:txBody>
          <a:bodyPr rtlCol="0" anchor="ctr"/>
          <a:lstStyle/>
          <a:p>
            <a:pPr algn="ctr" defTabSz="608965"/>
            <a:endParaRPr lang="en-US" sz="2400">
              <a:solidFill>
                <a:prstClr val="white"/>
              </a:solidFill>
              <a:cs typeface="微软雅黑" panose="020B0503020204020204" charset="-122"/>
              <a:sym typeface="Calibri" charset="0"/>
            </a:endParaRPr>
          </a:p>
        </p:txBody>
      </p:sp>
      <p:grpSp>
        <p:nvGrpSpPr>
          <p:cNvPr id="72" name="Group 71"/>
          <p:cNvGrpSpPr/>
          <p:nvPr/>
        </p:nvGrpSpPr>
        <p:grpSpPr>
          <a:xfrm>
            <a:off x="2272665" y="3980815"/>
            <a:ext cx="433705" cy="331470"/>
            <a:chOff x="5516563" y="84138"/>
            <a:chExt cx="1414463" cy="1081087"/>
          </a:xfrm>
          <a:solidFill>
            <a:srgbClr val="00728D"/>
          </a:solidFill>
        </p:grpSpPr>
        <p:sp>
          <p:nvSpPr>
            <p:cNvPr id="73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cs typeface="微软雅黑" panose="020B0503020204020204" charset="-122"/>
                <a:sym typeface="Calibri" charset="0"/>
              </a:endParaRPr>
            </a:p>
          </p:txBody>
        </p:sp>
        <p:sp>
          <p:nvSpPr>
            <p:cNvPr id="74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cs typeface="微软雅黑" panose="020B0503020204020204" charset="-122"/>
                <a:sym typeface="Calibri" charset="0"/>
              </a:endParaRPr>
            </a:p>
          </p:txBody>
        </p:sp>
        <p:sp>
          <p:nvSpPr>
            <p:cNvPr id="75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cs typeface="微软雅黑" panose="020B0503020204020204" charset="-122"/>
                <a:sym typeface="Calibri" charset="0"/>
              </a:endParaRPr>
            </a:p>
          </p:txBody>
        </p:sp>
        <p:sp>
          <p:nvSpPr>
            <p:cNvPr id="76" name="Freeform 16"/>
            <p:cNvSpPr/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cs typeface="微软雅黑" panose="020B0503020204020204" charset="-122"/>
                <a:sym typeface="Calibri" charset="0"/>
              </a:endParaRPr>
            </a:p>
          </p:txBody>
        </p:sp>
        <p:sp>
          <p:nvSpPr>
            <p:cNvPr id="77" name="Freeform 17"/>
            <p:cNvSpPr/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cs typeface="微软雅黑" panose="020B0503020204020204" charset="-122"/>
                <a:sym typeface="Calibri" charset="0"/>
              </a:endParaRPr>
            </a:p>
          </p:txBody>
        </p:sp>
        <p:sp>
          <p:nvSpPr>
            <p:cNvPr id="78" name="Freeform 18"/>
            <p:cNvSpPr/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cs typeface="微软雅黑" panose="020B0503020204020204" charset="-122"/>
                <a:sym typeface="Calibri" charset="0"/>
              </a:endParaRPr>
            </a:p>
          </p:txBody>
        </p:sp>
        <p:sp>
          <p:nvSpPr>
            <p:cNvPr id="79" name="Freeform 19"/>
            <p:cNvSpPr/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cs typeface="微软雅黑" panose="020B0503020204020204" charset="-122"/>
                <a:sym typeface="Calibri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307111" y="3737352"/>
            <a:ext cx="831863" cy="831753"/>
            <a:chOff x="11425969" y="7474784"/>
            <a:chExt cx="1663942" cy="166372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11425969" y="7474784"/>
              <a:ext cx="1663942" cy="1663723"/>
            </a:xfrm>
            <a:prstGeom prst="ellipse">
              <a:avLst/>
            </a:prstGeom>
            <a:noFill/>
            <a:ln w="57150" cap="flat" cmpd="sng" algn="ctr">
              <a:solidFill>
                <a:srgbClr val="FFADB9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08965"/>
              <a:endParaRPr lang="en-US" sz="2400">
                <a:solidFill>
                  <a:prstClr val="white"/>
                </a:solidFill>
                <a:cs typeface="微软雅黑" panose="020B0503020204020204" charset="-122"/>
                <a:sym typeface="Calibri" charset="0"/>
              </a:endParaRPr>
            </a:p>
          </p:txBody>
        </p:sp>
        <p:sp>
          <p:nvSpPr>
            <p:cNvPr id="80" name="Freeform 22"/>
            <p:cNvSpPr>
              <a:spLocks noEditPoints="1"/>
            </p:cNvSpPr>
            <p:nvPr/>
          </p:nvSpPr>
          <p:spPr bwMode="auto">
            <a:xfrm>
              <a:off x="11812837" y="7956049"/>
              <a:ext cx="914150" cy="658818"/>
            </a:xfrm>
            <a:custGeom>
              <a:avLst/>
              <a:gdLst>
                <a:gd name="T0" fmla="*/ 298 w 368"/>
                <a:gd name="T1" fmla="*/ 94 h 265"/>
                <a:gd name="T2" fmla="*/ 196 w 368"/>
                <a:gd name="T3" fmla="*/ 0 h 265"/>
                <a:gd name="T4" fmla="*/ 102 w 368"/>
                <a:gd name="T5" fmla="*/ 60 h 265"/>
                <a:gd name="T6" fmla="*/ 86 w 368"/>
                <a:gd name="T7" fmla="*/ 58 h 265"/>
                <a:gd name="T8" fmla="*/ 35 w 368"/>
                <a:gd name="T9" fmla="*/ 109 h 265"/>
                <a:gd name="T10" fmla="*/ 37 w 368"/>
                <a:gd name="T11" fmla="*/ 126 h 265"/>
                <a:gd name="T12" fmla="*/ 0 w 368"/>
                <a:gd name="T13" fmla="*/ 190 h 265"/>
                <a:gd name="T14" fmla="*/ 75 w 368"/>
                <a:gd name="T15" fmla="*/ 265 h 265"/>
                <a:gd name="T16" fmla="*/ 75 w 368"/>
                <a:gd name="T17" fmla="*/ 265 h 265"/>
                <a:gd name="T18" fmla="*/ 282 w 368"/>
                <a:gd name="T19" fmla="*/ 265 h 265"/>
                <a:gd name="T20" fmla="*/ 282 w 368"/>
                <a:gd name="T21" fmla="*/ 265 h 265"/>
                <a:gd name="T22" fmla="*/ 368 w 368"/>
                <a:gd name="T23" fmla="*/ 178 h 265"/>
                <a:gd name="T24" fmla="*/ 298 w 368"/>
                <a:gd name="T25" fmla="*/ 94 h 265"/>
                <a:gd name="T26" fmla="*/ 282 w 368"/>
                <a:gd name="T27" fmla="*/ 242 h 265"/>
                <a:gd name="T28" fmla="*/ 282 w 368"/>
                <a:gd name="T29" fmla="*/ 242 h 265"/>
                <a:gd name="T30" fmla="*/ 75 w 368"/>
                <a:gd name="T31" fmla="*/ 242 h 265"/>
                <a:gd name="T32" fmla="*/ 23 w 368"/>
                <a:gd name="T33" fmla="*/ 190 h 265"/>
                <a:gd name="T34" fmla="*/ 49 w 368"/>
                <a:gd name="T35" fmla="*/ 145 h 265"/>
                <a:gd name="T36" fmla="*/ 59 w 368"/>
                <a:gd name="T37" fmla="*/ 118 h 265"/>
                <a:gd name="T38" fmla="*/ 58 w 368"/>
                <a:gd name="T39" fmla="*/ 109 h 265"/>
                <a:gd name="T40" fmla="*/ 86 w 368"/>
                <a:gd name="T41" fmla="*/ 81 h 265"/>
                <a:gd name="T42" fmla="*/ 102 w 368"/>
                <a:gd name="T43" fmla="*/ 83 h 265"/>
                <a:gd name="T44" fmla="*/ 123 w 368"/>
                <a:gd name="T45" fmla="*/ 70 h 265"/>
                <a:gd name="T46" fmla="*/ 196 w 368"/>
                <a:gd name="T47" fmla="*/ 23 h 265"/>
                <a:gd name="T48" fmla="*/ 275 w 368"/>
                <a:gd name="T49" fmla="*/ 96 h 265"/>
                <a:gd name="T50" fmla="*/ 294 w 368"/>
                <a:gd name="T51" fmla="*/ 116 h 265"/>
                <a:gd name="T52" fmla="*/ 345 w 368"/>
                <a:gd name="T53" fmla="*/ 178 h 265"/>
                <a:gd name="T54" fmla="*/ 282 w 368"/>
                <a:gd name="T55" fmla="*/ 24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8" h="265">
                  <a:moveTo>
                    <a:pt x="298" y="94"/>
                  </a:moveTo>
                  <a:cubicBezTo>
                    <a:pt x="293" y="41"/>
                    <a:pt x="250" y="0"/>
                    <a:pt x="196" y="0"/>
                  </a:cubicBezTo>
                  <a:cubicBezTo>
                    <a:pt x="154" y="0"/>
                    <a:pt x="118" y="25"/>
                    <a:pt x="102" y="60"/>
                  </a:cubicBezTo>
                  <a:cubicBezTo>
                    <a:pt x="97" y="59"/>
                    <a:pt x="92" y="58"/>
                    <a:pt x="86" y="58"/>
                  </a:cubicBezTo>
                  <a:cubicBezTo>
                    <a:pt x="58" y="58"/>
                    <a:pt x="35" y="81"/>
                    <a:pt x="35" y="109"/>
                  </a:cubicBezTo>
                  <a:cubicBezTo>
                    <a:pt x="35" y="115"/>
                    <a:pt x="36" y="120"/>
                    <a:pt x="37" y="126"/>
                  </a:cubicBezTo>
                  <a:cubicBezTo>
                    <a:pt x="15" y="139"/>
                    <a:pt x="0" y="162"/>
                    <a:pt x="0" y="190"/>
                  </a:cubicBezTo>
                  <a:cubicBezTo>
                    <a:pt x="0" y="231"/>
                    <a:pt x="34" y="265"/>
                    <a:pt x="75" y="265"/>
                  </a:cubicBezTo>
                  <a:cubicBezTo>
                    <a:pt x="75" y="265"/>
                    <a:pt x="75" y="265"/>
                    <a:pt x="75" y="265"/>
                  </a:cubicBezTo>
                  <a:cubicBezTo>
                    <a:pt x="282" y="265"/>
                    <a:pt x="282" y="265"/>
                    <a:pt x="282" y="265"/>
                  </a:cubicBezTo>
                  <a:cubicBezTo>
                    <a:pt x="282" y="265"/>
                    <a:pt x="282" y="265"/>
                    <a:pt x="282" y="265"/>
                  </a:cubicBezTo>
                  <a:cubicBezTo>
                    <a:pt x="330" y="265"/>
                    <a:pt x="368" y="226"/>
                    <a:pt x="368" y="178"/>
                  </a:cubicBezTo>
                  <a:cubicBezTo>
                    <a:pt x="368" y="136"/>
                    <a:pt x="338" y="101"/>
                    <a:pt x="298" y="94"/>
                  </a:cubicBezTo>
                  <a:close/>
                  <a:moveTo>
                    <a:pt x="282" y="242"/>
                  </a:moveTo>
                  <a:cubicBezTo>
                    <a:pt x="282" y="242"/>
                    <a:pt x="282" y="242"/>
                    <a:pt x="282" y="242"/>
                  </a:cubicBezTo>
                  <a:cubicBezTo>
                    <a:pt x="75" y="242"/>
                    <a:pt x="75" y="242"/>
                    <a:pt x="75" y="242"/>
                  </a:cubicBezTo>
                  <a:cubicBezTo>
                    <a:pt x="46" y="242"/>
                    <a:pt x="23" y="219"/>
                    <a:pt x="23" y="190"/>
                  </a:cubicBezTo>
                  <a:cubicBezTo>
                    <a:pt x="23" y="172"/>
                    <a:pt x="33" y="155"/>
                    <a:pt x="49" y="145"/>
                  </a:cubicBezTo>
                  <a:cubicBezTo>
                    <a:pt x="65" y="136"/>
                    <a:pt x="66" y="135"/>
                    <a:pt x="59" y="118"/>
                  </a:cubicBezTo>
                  <a:cubicBezTo>
                    <a:pt x="58" y="115"/>
                    <a:pt x="58" y="112"/>
                    <a:pt x="58" y="109"/>
                  </a:cubicBezTo>
                  <a:cubicBezTo>
                    <a:pt x="58" y="94"/>
                    <a:pt x="70" y="81"/>
                    <a:pt x="86" y="81"/>
                  </a:cubicBezTo>
                  <a:cubicBezTo>
                    <a:pt x="86" y="81"/>
                    <a:pt x="94" y="80"/>
                    <a:pt x="102" y="83"/>
                  </a:cubicBezTo>
                  <a:cubicBezTo>
                    <a:pt x="115" y="89"/>
                    <a:pt x="117" y="83"/>
                    <a:pt x="123" y="70"/>
                  </a:cubicBezTo>
                  <a:cubicBezTo>
                    <a:pt x="136" y="41"/>
                    <a:pt x="165" y="23"/>
                    <a:pt x="196" y="23"/>
                  </a:cubicBezTo>
                  <a:cubicBezTo>
                    <a:pt x="237" y="23"/>
                    <a:pt x="271" y="54"/>
                    <a:pt x="275" y="96"/>
                  </a:cubicBezTo>
                  <a:cubicBezTo>
                    <a:pt x="277" y="112"/>
                    <a:pt x="277" y="112"/>
                    <a:pt x="294" y="116"/>
                  </a:cubicBezTo>
                  <a:cubicBezTo>
                    <a:pt x="324" y="122"/>
                    <a:pt x="345" y="148"/>
                    <a:pt x="345" y="178"/>
                  </a:cubicBezTo>
                  <a:cubicBezTo>
                    <a:pt x="345" y="213"/>
                    <a:pt x="317" y="242"/>
                    <a:pt x="282" y="242"/>
                  </a:cubicBezTo>
                  <a:close/>
                </a:path>
              </a:pathLst>
            </a:custGeom>
            <a:solidFill>
              <a:srgbClr val="FFADB9"/>
            </a:solidFill>
            <a:ln>
              <a:solidFill>
                <a:srgbClr val="FFADB9"/>
              </a:solidFill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cs typeface="微软雅黑" panose="020B0503020204020204" charset="-122"/>
                <a:sym typeface="Calibri" charset="0"/>
              </a:endParaRPr>
            </a:p>
          </p:txBody>
        </p:sp>
      </p:grpSp>
      <p:sp>
        <p:nvSpPr>
          <p:cNvPr id="54" name="Oval 53"/>
          <p:cNvSpPr>
            <a:spLocks noChangeAspect="1"/>
          </p:cNvSpPr>
          <p:nvPr/>
        </p:nvSpPr>
        <p:spPr>
          <a:xfrm>
            <a:off x="8509635" y="3740150"/>
            <a:ext cx="831850" cy="831850"/>
          </a:xfrm>
          <a:prstGeom prst="ellipse">
            <a:avLst/>
          </a:prstGeom>
          <a:noFill/>
          <a:ln w="57150" cap="flat" cmpd="sng" algn="ctr">
            <a:solidFill>
              <a:srgbClr val="00728D"/>
            </a:solidFill>
            <a:prstDash val="solid"/>
          </a:ln>
          <a:effectLst/>
        </p:spPr>
        <p:txBody>
          <a:bodyPr rtlCol="0" anchor="ctr"/>
          <a:lstStyle/>
          <a:p>
            <a:pPr algn="ctr" defTabSz="608965"/>
            <a:endParaRPr lang="en-US" sz="2400">
              <a:solidFill>
                <a:prstClr val="white"/>
              </a:solidFill>
              <a:cs typeface="微软雅黑" panose="020B0503020204020204" charset="-122"/>
              <a:sym typeface="Calibri" charset="0"/>
            </a:endParaRPr>
          </a:p>
        </p:txBody>
      </p:sp>
      <p:grpSp>
        <p:nvGrpSpPr>
          <p:cNvPr id="81" name="Group 80"/>
          <p:cNvGrpSpPr>
            <a:grpSpLocks noChangeAspect="1"/>
          </p:cNvGrpSpPr>
          <p:nvPr/>
        </p:nvGrpSpPr>
        <p:grpSpPr>
          <a:xfrm>
            <a:off x="8756015" y="3902710"/>
            <a:ext cx="338455" cy="490855"/>
            <a:chOff x="-990600" y="3375025"/>
            <a:chExt cx="571500" cy="828675"/>
          </a:xfrm>
          <a:solidFill>
            <a:srgbClr val="00728D"/>
          </a:solidFill>
        </p:grpSpPr>
        <p:sp>
          <p:nvSpPr>
            <p:cNvPr id="82" name="Freeform 5"/>
            <p:cNvSpPr>
              <a:spLocks noEditPoints="1"/>
            </p:cNvSpPr>
            <p:nvPr/>
          </p:nvSpPr>
          <p:spPr bwMode="auto">
            <a:xfrm>
              <a:off x="-990600" y="3375025"/>
              <a:ext cx="571500" cy="828675"/>
            </a:xfrm>
            <a:custGeom>
              <a:avLst/>
              <a:gdLst>
                <a:gd name="T0" fmla="*/ 131 w 152"/>
                <a:gd name="T1" fmla="*/ 0 h 220"/>
                <a:gd name="T2" fmla="*/ 21 w 152"/>
                <a:gd name="T3" fmla="*/ 0 h 220"/>
                <a:gd name="T4" fmla="*/ 0 w 152"/>
                <a:gd name="T5" fmla="*/ 21 h 220"/>
                <a:gd name="T6" fmla="*/ 0 w 152"/>
                <a:gd name="T7" fmla="*/ 199 h 220"/>
                <a:gd name="T8" fmla="*/ 21 w 152"/>
                <a:gd name="T9" fmla="*/ 220 h 220"/>
                <a:gd name="T10" fmla="*/ 131 w 152"/>
                <a:gd name="T11" fmla="*/ 220 h 220"/>
                <a:gd name="T12" fmla="*/ 152 w 152"/>
                <a:gd name="T13" fmla="*/ 199 h 220"/>
                <a:gd name="T14" fmla="*/ 152 w 152"/>
                <a:gd name="T15" fmla="*/ 21 h 220"/>
                <a:gd name="T16" fmla="*/ 131 w 152"/>
                <a:gd name="T17" fmla="*/ 0 h 220"/>
                <a:gd name="T18" fmla="*/ 138 w 152"/>
                <a:gd name="T19" fmla="*/ 199 h 220"/>
                <a:gd name="T20" fmla="*/ 131 w 152"/>
                <a:gd name="T21" fmla="*/ 206 h 220"/>
                <a:gd name="T22" fmla="*/ 21 w 152"/>
                <a:gd name="T23" fmla="*/ 206 h 220"/>
                <a:gd name="T24" fmla="*/ 14 w 152"/>
                <a:gd name="T25" fmla="*/ 199 h 220"/>
                <a:gd name="T26" fmla="*/ 14 w 152"/>
                <a:gd name="T27" fmla="*/ 186 h 220"/>
                <a:gd name="T28" fmla="*/ 138 w 152"/>
                <a:gd name="T29" fmla="*/ 186 h 220"/>
                <a:gd name="T30" fmla="*/ 138 w 152"/>
                <a:gd name="T31" fmla="*/ 199 h 220"/>
                <a:gd name="T32" fmla="*/ 138 w 152"/>
                <a:gd name="T33" fmla="*/ 179 h 220"/>
                <a:gd name="T34" fmla="*/ 14 w 152"/>
                <a:gd name="T35" fmla="*/ 179 h 220"/>
                <a:gd name="T36" fmla="*/ 14 w 152"/>
                <a:gd name="T37" fmla="*/ 41 h 220"/>
                <a:gd name="T38" fmla="*/ 138 w 152"/>
                <a:gd name="T39" fmla="*/ 41 h 220"/>
                <a:gd name="T40" fmla="*/ 138 w 152"/>
                <a:gd name="T41" fmla="*/ 179 h 220"/>
                <a:gd name="T42" fmla="*/ 138 w 152"/>
                <a:gd name="T43" fmla="*/ 34 h 220"/>
                <a:gd name="T44" fmla="*/ 14 w 152"/>
                <a:gd name="T45" fmla="*/ 34 h 220"/>
                <a:gd name="T46" fmla="*/ 14 w 152"/>
                <a:gd name="T47" fmla="*/ 21 h 220"/>
                <a:gd name="T48" fmla="*/ 21 w 152"/>
                <a:gd name="T49" fmla="*/ 14 h 220"/>
                <a:gd name="T50" fmla="*/ 131 w 152"/>
                <a:gd name="T51" fmla="*/ 14 h 220"/>
                <a:gd name="T52" fmla="*/ 138 w 152"/>
                <a:gd name="T53" fmla="*/ 21 h 220"/>
                <a:gd name="T54" fmla="*/ 138 w 152"/>
                <a:gd name="T55" fmla="*/ 3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2" h="220">
                  <a:moveTo>
                    <a:pt x="13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11"/>
                    <a:pt x="10" y="220"/>
                    <a:pt x="21" y="220"/>
                  </a:cubicBezTo>
                  <a:cubicBezTo>
                    <a:pt x="131" y="220"/>
                    <a:pt x="131" y="220"/>
                    <a:pt x="131" y="220"/>
                  </a:cubicBezTo>
                  <a:cubicBezTo>
                    <a:pt x="142" y="220"/>
                    <a:pt x="152" y="211"/>
                    <a:pt x="152" y="199"/>
                  </a:cubicBezTo>
                  <a:cubicBezTo>
                    <a:pt x="152" y="21"/>
                    <a:pt x="152" y="21"/>
                    <a:pt x="152" y="21"/>
                  </a:cubicBezTo>
                  <a:cubicBezTo>
                    <a:pt x="152" y="9"/>
                    <a:pt x="142" y="0"/>
                    <a:pt x="131" y="0"/>
                  </a:cubicBezTo>
                  <a:close/>
                  <a:moveTo>
                    <a:pt x="138" y="199"/>
                  </a:moveTo>
                  <a:cubicBezTo>
                    <a:pt x="138" y="203"/>
                    <a:pt x="135" y="206"/>
                    <a:pt x="131" y="206"/>
                  </a:cubicBezTo>
                  <a:cubicBezTo>
                    <a:pt x="21" y="206"/>
                    <a:pt x="21" y="206"/>
                    <a:pt x="21" y="206"/>
                  </a:cubicBezTo>
                  <a:cubicBezTo>
                    <a:pt x="17" y="206"/>
                    <a:pt x="14" y="203"/>
                    <a:pt x="14" y="199"/>
                  </a:cubicBezTo>
                  <a:cubicBezTo>
                    <a:pt x="14" y="186"/>
                    <a:pt x="14" y="186"/>
                    <a:pt x="14" y="186"/>
                  </a:cubicBezTo>
                  <a:cubicBezTo>
                    <a:pt x="138" y="186"/>
                    <a:pt x="138" y="186"/>
                    <a:pt x="138" y="186"/>
                  </a:cubicBezTo>
                  <a:lnTo>
                    <a:pt x="138" y="199"/>
                  </a:lnTo>
                  <a:close/>
                  <a:moveTo>
                    <a:pt x="138" y="179"/>
                  </a:moveTo>
                  <a:cubicBezTo>
                    <a:pt x="14" y="179"/>
                    <a:pt x="14" y="179"/>
                    <a:pt x="14" y="179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38" y="41"/>
                    <a:pt x="138" y="41"/>
                    <a:pt x="138" y="41"/>
                  </a:cubicBezTo>
                  <a:lnTo>
                    <a:pt x="138" y="179"/>
                  </a:lnTo>
                  <a:close/>
                  <a:moveTo>
                    <a:pt x="138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7"/>
                    <a:pt x="17" y="14"/>
                    <a:pt x="21" y="14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5" y="14"/>
                    <a:pt x="138" y="17"/>
                    <a:pt x="138" y="21"/>
                  </a:cubicBezTo>
                  <a:lnTo>
                    <a:pt x="138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cs typeface="微软雅黑" panose="020B0503020204020204" charset="-122"/>
                <a:sym typeface="Calibri" charset="0"/>
              </a:endParaRPr>
            </a:p>
          </p:txBody>
        </p:sp>
        <p:sp>
          <p:nvSpPr>
            <p:cNvPr id="83" name="Freeform 6"/>
            <p:cNvSpPr/>
            <p:nvPr/>
          </p:nvSpPr>
          <p:spPr bwMode="auto">
            <a:xfrm>
              <a:off x="-757238" y="3454400"/>
              <a:ext cx="104775" cy="22225"/>
            </a:xfrm>
            <a:custGeom>
              <a:avLst/>
              <a:gdLst>
                <a:gd name="T0" fmla="*/ 28 w 28"/>
                <a:gd name="T1" fmla="*/ 3 h 6"/>
                <a:gd name="T2" fmla="*/ 24 w 28"/>
                <a:gd name="T3" fmla="*/ 6 h 6"/>
                <a:gd name="T4" fmla="*/ 4 w 28"/>
                <a:gd name="T5" fmla="*/ 6 h 6"/>
                <a:gd name="T6" fmla="*/ 0 w 28"/>
                <a:gd name="T7" fmla="*/ 3 h 6"/>
                <a:gd name="T8" fmla="*/ 0 w 28"/>
                <a:gd name="T9" fmla="*/ 3 h 6"/>
                <a:gd name="T10" fmla="*/ 4 w 28"/>
                <a:gd name="T11" fmla="*/ 0 h 6"/>
                <a:gd name="T12" fmla="*/ 24 w 28"/>
                <a:gd name="T13" fmla="*/ 0 h 6"/>
                <a:gd name="T14" fmla="*/ 28 w 28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">
                  <a:moveTo>
                    <a:pt x="28" y="3"/>
                  </a:moveTo>
                  <a:cubicBezTo>
                    <a:pt x="28" y="5"/>
                    <a:pt x="26" y="6"/>
                    <a:pt x="2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8" y="1"/>
                    <a:pt x="28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cs typeface="微软雅黑" panose="020B0503020204020204" charset="-122"/>
                <a:sym typeface="Calibri" charset="0"/>
              </a:endParaRPr>
            </a:p>
          </p:txBody>
        </p:sp>
        <p:sp>
          <p:nvSpPr>
            <p:cNvPr id="84" name="Freeform 7"/>
            <p:cNvSpPr/>
            <p:nvPr/>
          </p:nvSpPr>
          <p:spPr bwMode="auto">
            <a:xfrm>
              <a:off x="-730250" y="4097338"/>
              <a:ext cx="52387" cy="26988"/>
            </a:xfrm>
            <a:custGeom>
              <a:avLst/>
              <a:gdLst>
                <a:gd name="T0" fmla="*/ 14 w 14"/>
                <a:gd name="T1" fmla="*/ 4 h 7"/>
                <a:gd name="T2" fmla="*/ 10 w 14"/>
                <a:gd name="T3" fmla="*/ 7 h 7"/>
                <a:gd name="T4" fmla="*/ 4 w 14"/>
                <a:gd name="T5" fmla="*/ 7 h 7"/>
                <a:gd name="T6" fmla="*/ 0 w 14"/>
                <a:gd name="T7" fmla="*/ 4 h 7"/>
                <a:gd name="T8" fmla="*/ 0 w 14"/>
                <a:gd name="T9" fmla="*/ 4 h 7"/>
                <a:gd name="T10" fmla="*/ 4 w 14"/>
                <a:gd name="T11" fmla="*/ 0 h 7"/>
                <a:gd name="T12" fmla="*/ 10 w 14"/>
                <a:gd name="T13" fmla="*/ 0 h 7"/>
                <a:gd name="T14" fmla="*/ 14 w 14"/>
                <a:gd name="T1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7">
                  <a:moveTo>
                    <a:pt x="14" y="4"/>
                  </a:moveTo>
                  <a:cubicBezTo>
                    <a:pt x="14" y="6"/>
                    <a:pt x="12" y="7"/>
                    <a:pt x="1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pPr defTabSz="608965"/>
              <a:endParaRPr lang="id-ID" sz="2400">
                <a:solidFill>
                  <a:prstClr val="black"/>
                </a:solidFill>
                <a:cs typeface="微软雅黑" panose="020B0503020204020204" charset="-122"/>
                <a:sym typeface="Calibri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490085" y="2311400"/>
            <a:ext cx="2358390" cy="1428750"/>
            <a:chOff x="1324" y="6076"/>
            <a:chExt cx="3714" cy="2250"/>
          </a:xfrm>
        </p:grpSpPr>
        <p:sp>
          <p:nvSpPr>
            <p:cNvPr id="43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014B73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014B73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83970" y="4683760"/>
            <a:ext cx="2358390" cy="1428750"/>
            <a:chOff x="1324" y="6076"/>
            <a:chExt cx="3714" cy="2250"/>
          </a:xfrm>
        </p:grpSpPr>
        <p:sp>
          <p:nvSpPr>
            <p:cNvPr id="17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014B73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014B73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746365" y="4683760"/>
            <a:ext cx="2358390" cy="1428750"/>
            <a:chOff x="1324" y="6076"/>
            <a:chExt cx="3714" cy="2250"/>
          </a:xfrm>
        </p:grpSpPr>
        <p:sp>
          <p:nvSpPr>
            <p:cNvPr id="22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014B73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014B73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745730" y="2308860"/>
            <a:ext cx="2358390" cy="1428750"/>
            <a:chOff x="1324" y="6076"/>
            <a:chExt cx="3714" cy="2250"/>
          </a:xfrm>
        </p:grpSpPr>
        <p:sp>
          <p:nvSpPr>
            <p:cNvPr id="30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FF4B7D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FF4B7D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243330" y="2311400"/>
            <a:ext cx="2358390" cy="1428750"/>
            <a:chOff x="1324" y="6076"/>
            <a:chExt cx="3714" cy="2250"/>
          </a:xfrm>
        </p:grpSpPr>
        <p:sp>
          <p:nvSpPr>
            <p:cNvPr id="46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FF4B7D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FF4B7D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549775" y="4655820"/>
            <a:ext cx="2358390" cy="1428750"/>
            <a:chOff x="1324" y="6076"/>
            <a:chExt cx="3714" cy="2250"/>
          </a:xfrm>
        </p:grpSpPr>
        <p:sp>
          <p:nvSpPr>
            <p:cNvPr id="49" name="TextBox 51"/>
            <p:cNvSpPr txBox="1"/>
            <p:nvPr/>
          </p:nvSpPr>
          <p:spPr>
            <a:xfrm>
              <a:off x="1324" y="6365"/>
              <a:ext cx="3714" cy="196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Air saying fruitful were hath waters divided fill may days air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bring.Creepiest </a:t>
              </a:r>
              <a:r>
                <a:rPr lang="en-US" sz="1000" dirty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god air fish land. </a:t>
              </a:r>
              <a:r>
                <a:rPr lang="en-US" sz="1000" dirty="0" smtClean="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charset="-122"/>
                  <a:cs typeface="+mn-ea"/>
                  <a:sym typeface="+mn-lt"/>
                </a:rPr>
                <a:t>Darkness. 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922" y="6076"/>
              <a:ext cx="2516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>
                  <a:solidFill>
                    <a:srgbClr val="FF4B7D"/>
                  </a:solidFill>
                  <a:latin typeface="Arial" panose="020B0604020202020204" pitchFamily="34" charset="0"/>
                  <a:ea typeface="华文细黑" panose="02010600040101010101" charset="-122"/>
                  <a:cs typeface="Arial" panose="020B0604020202020204" pitchFamily="34" charset="0"/>
                  <a:sym typeface="+mn-ea"/>
                </a:rPr>
                <a:t>Your  title Here</a:t>
              </a:r>
              <a:endParaRPr lang="id-ID" altLang="en-US" sz="1200" b="1" dirty="0">
                <a:solidFill>
                  <a:srgbClr val="FF4B7D"/>
                </a:solidFill>
                <a:latin typeface="Arial" panose="020B0604020202020204" pitchFamily="34" charset="0"/>
                <a:ea typeface="华文细黑" panose="02010600040101010101" charset="-122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ransition>
    <p:pull dir="l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84275" y="-62865"/>
            <a:ext cx="3870325" cy="6983730"/>
            <a:chOff x="1865" y="-99"/>
            <a:chExt cx="6095" cy="10998"/>
          </a:xfrm>
        </p:grpSpPr>
        <p:sp>
          <p:nvSpPr>
            <p:cNvPr id="5" name="矩形 4"/>
            <p:cNvSpPr/>
            <p:nvPr/>
          </p:nvSpPr>
          <p:spPr>
            <a:xfrm>
              <a:off x="1885" y="-99"/>
              <a:ext cx="6075" cy="10998"/>
            </a:xfrm>
            <a:prstGeom prst="rect">
              <a:avLst/>
            </a:prstGeom>
            <a:solidFill>
              <a:srgbClr val="AEE8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 descr="gf"/>
            <p:cNvPicPr>
              <a:picLocks noChangeAspect="1"/>
            </p:cNvPicPr>
            <p:nvPr/>
          </p:nvPicPr>
          <p:blipFill>
            <a:blip r:embed="rId2">
              <a:lum bright="-12000" contrast="6000"/>
            </a:blip>
            <a:srcRect l="11389"/>
            <a:stretch>
              <a:fillRect/>
            </a:stretch>
          </p:blipFill>
          <p:spPr>
            <a:xfrm>
              <a:off x="1865" y="1111"/>
              <a:ext cx="4217" cy="9788"/>
            </a:xfrm>
            <a:prstGeom prst="rect">
              <a:avLst/>
            </a:prstGeom>
          </p:spPr>
        </p:pic>
        <p:pic>
          <p:nvPicPr>
            <p:cNvPr id="8" name="图片 7" descr="te"/>
            <p:cNvPicPr>
              <a:picLocks noChangeAspect="1"/>
            </p:cNvPicPr>
            <p:nvPr/>
          </p:nvPicPr>
          <p:blipFill>
            <a:blip r:embed="rId3"/>
            <a:srcRect r="32312"/>
            <a:stretch>
              <a:fillRect/>
            </a:stretch>
          </p:blipFill>
          <p:spPr>
            <a:xfrm>
              <a:off x="5056" y="7515"/>
              <a:ext cx="2888" cy="3384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3765550" y="2312670"/>
            <a:ext cx="2233295" cy="2232025"/>
            <a:chOff x="5930" y="3642"/>
            <a:chExt cx="3517" cy="3515"/>
          </a:xfrm>
        </p:grpSpPr>
        <p:sp>
          <p:nvSpPr>
            <p:cNvPr id="10" name="椭圆 9"/>
            <p:cNvSpPr/>
            <p:nvPr/>
          </p:nvSpPr>
          <p:spPr>
            <a:xfrm>
              <a:off x="5931" y="3642"/>
              <a:ext cx="3515" cy="3515"/>
            </a:xfrm>
            <a:prstGeom prst="ellipse">
              <a:avLst/>
            </a:prstGeom>
            <a:solidFill>
              <a:srgbClr val="FFC6CC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930" y="4444"/>
              <a:ext cx="3517" cy="2032"/>
              <a:chOff x="5930" y="4444"/>
              <a:chExt cx="3517" cy="203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5930" y="4444"/>
                <a:ext cx="3517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>
                    <a:latin typeface="方正行楷简体" panose="02010601030101010101" charset="-122"/>
                    <a:ea typeface="方正行楷简体" panose="02010601030101010101" charset="-122"/>
                  </a:rPr>
                  <a:t>PART TWO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962" y="5169"/>
                <a:ext cx="1453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800">
                    <a:latin typeface="华文新魏" panose="02010800040101010101" charset="-122"/>
                    <a:ea typeface="华文新魏" panose="02010800040101010101" charset="-122"/>
                  </a:rPr>
                  <a:t>贰</a:t>
                </a: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5756910" y="2760345"/>
            <a:ext cx="5069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点击此处添加章节标题</a:t>
            </a:r>
          </a:p>
        </p:txBody>
      </p:sp>
      <p:sp>
        <p:nvSpPr>
          <p:cNvPr id="16" name="任意多边形 15"/>
          <p:cNvSpPr/>
          <p:nvPr/>
        </p:nvSpPr>
        <p:spPr>
          <a:xfrm>
            <a:off x="6170295" y="3455670"/>
            <a:ext cx="4546600" cy="0"/>
          </a:xfrm>
          <a:custGeom>
            <a:avLst/>
            <a:gdLst>
              <a:gd name="connisteX0" fmla="*/ 0 w 4546600"/>
              <a:gd name="connsiteY0" fmla="*/ 0 h 0"/>
              <a:gd name="connisteX1" fmla="*/ 4546600 w 4546600"/>
              <a:gd name="connsiteY1" fmla="*/ 0 h 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4546600">
                <a:moveTo>
                  <a:pt x="0" y="0"/>
                </a:moveTo>
                <a:lnTo>
                  <a:pt x="4546600" y="0"/>
                </a:lnTo>
              </a:path>
            </a:pathLst>
          </a:custGeom>
          <a:noFill/>
          <a:ln w="12700" cmpd="sng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998210" y="3556000"/>
            <a:ext cx="471868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</a:t>
            </a:r>
          </a:p>
        </p:txBody>
      </p:sp>
    </p:spTree>
  </p:cSld>
  <p:clrMapOvr>
    <a:masterClrMapping/>
  </p:clrMapOvr>
  <p:transition>
    <p:pull dir="ru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2864</Words>
  <Application>Microsoft Office PowerPoint</Application>
  <PresentationFormat>宽屏</PresentationFormat>
  <Paragraphs>198</Paragraphs>
  <Slides>25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Gill Sans</vt:lpstr>
      <vt:lpstr>等线</vt:lpstr>
      <vt:lpstr>方正行楷简体</vt:lpstr>
      <vt:lpstr>华文细黑</vt:lpstr>
      <vt:lpstr>华文新魏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1</cp:revision>
  <dcterms:created xsi:type="dcterms:W3CDTF">2015-05-05T08:02:00Z</dcterms:created>
  <dcterms:modified xsi:type="dcterms:W3CDTF">2019-04-16T05:34:31Z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