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60" r:id="rId2"/>
    <p:sldId id="292" r:id="rId3"/>
    <p:sldId id="262" r:id="rId4"/>
    <p:sldId id="324" r:id="rId5"/>
    <p:sldId id="332" r:id="rId6"/>
    <p:sldId id="329" r:id="rId7"/>
    <p:sldId id="325" r:id="rId8"/>
    <p:sldId id="331" r:id="rId9"/>
    <p:sldId id="315" r:id="rId10"/>
    <p:sldId id="326" r:id="rId11"/>
    <p:sldId id="264" r:id="rId12"/>
    <p:sldId id="333" r:id="rId13"/>
    <p:sldId id="334" r:id="rId14"/>
    <p:sldId id="320" r:id="rId15"/>
    <p:sldId id="335" r:id="rId16"/>
    <p:sldId id="319" r:id="rId17"/>
    <p:sldId id="263" r:id="rId18"/>
    <p:sldId id="330" r:id="rId19"/>
    <p:sldId id="328" r:id="rId20"/>
    <p:sldId id="317" r:id="rId21"/>
    <p:sldId id="296" r:id="rId22"/>
    <p:sldId id="298" r:id="rId23"/>
    <p:sldId id="316" r:id="rId24"/>
    <p:sldId id="266" r:id="rId25"/>
    <p:sldId id="300" r:id="rId26"/>
    <p:sldId id="314" r:id="rId27"/>
    <p:sldId id="277" r:id="rId28"/>
    <p:sldId id="307" r:id="rId29"/>
    <p:sldId id="327" r:id="rId30"/>
    <p:sldId id="313" r:id="rId31"/>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239071"/>
    <a:srgbClr val="FCA821"/>
    <a:srgbClr val="F9FCFB"/>
    <a:srgbClr val="DC5389"/>
    <a:srgbClr val="57C0D5"/>
    <a:srgbClr val="F2EFEE"/>
    <a:srgbClr val="005092"/>
    <a:srgbClr val="004177"/>
    <a:srgbClr val="57C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2" autoAdjust="0"/>
    <p:restoredTop sz="94649" autoAdjust="0"/>
  </p:normalViewPr>
  <p:slideViewPr>
    <p:cSldViewPr snapToGrid="0">
      <p:cViewPr varScale="1">
        <p:scale>
          <a:sx n="90" d="100"/>
          <a:sy n="90" d="100"/>
        </p:scale>
        <p:origin x="84" y="4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86" d="100"/>
          <a:sy n="86" d="100"/>
        </p:scale>
        <p:origin x="3522"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1218565"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1218565" eaLnBrk="1" fontAlgn="auto" hangingPunct="1">
              <a:spcBef>
                <a:spcPts val="0"/>
              </a:spcBef>
              <a:spcAft>
                <a:spcPts val="0"/>
              </a:spcAft>
              <a:defRPr sz="1200">
                <a:latin typeface="+mn-lt"/>
                <a:ea typeface="+mn-ea"/>
              </a:defRPr>
            </a:lvl1pPr>
          </a:lstStyle>
          <a:p>
            <a:pPr>
              <a:defRPr/>
            </a:pPr>
            <a:fld id="{E3649B75-C036-43A6-B586-D4D3956B9750}" type="datetimeFigureOut">
              <a:rPr lang="zh-CN" altLang="en-US"/>
              <a:t>2019/3/11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dirty="0"/>
              <a:t>模板来自于 </a:t>
            </a:r>
            <a:r>
              <a:rPr lang="en-US" altLang="zh-CN" noProof="0" dirty="0"/>
              <a:t>http://docer.mysoeasy.com</a:t>
            </a:r>
            <a:endParaRPr lang="zh-CN" altLang="en-US" noProof="0"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1218565"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defTabSz="1218565" eaLnBrk="1" fontAlgn="auto" hangingPunct="1">
              <a:spcBef>
                <a:spcPts val="0"/>
              </a:spcBef>
              <a:spcAft>
                <a:spcPts val="0"/>
              </a:spcAft>
              <a:defRPr sz="1200">
                <a:latin typeface="+mn-lt"/>
                <a:ea typeface="+mn-ea"/>
              </a:defRPr>
            </a:lvl1pPr>
          </a:lstStyle>
          <a:p>
            <a:pPr>
              <a:defRPr/>
            </a:pPr>
            <a:fld id="{D57F35CC-AECF-450E-A632-155F605872FB}"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defTabSz="1217295" rtl="0" eaLnBrk="0" fontAlgn="base" hangingPunct="0">
      <a:spcBef>
        <a:spcPct val="30000"/>
      </a:spcBef>
      <a:spcAft>
        <a:spcPct val="0"/>
      </a:spcAft>
      <a:buFont typeface="Arial" panose="020B0604020202020204" pitchFamily="34" charset="0"/>
      <a:defRPr kern="1200">
        <a:solidFill>
          <a:srgbClr val="FF0000"/>
        </a:solidFill>
        <a:latin typeface="+mn-lt"/>
        <a:ea typeface="+mn-ea"/>
        <a:cs typeface="+mn-cs"/>
      </a:defRPr>
    </a:lvl1pPr>
    <a:lvl2pPr marL="742950" indent="-285750" algn="l" defTabSz="1217295" rtl="0" eaLnBrk="0" fontAlgn="base" hangingPunct="0">
      <a:spcBef>
        <a:spcPct val="30000"/>
      </a:spcBef>
      <a:spcAft>
        <a:spcPct val="0"/>
      </a:spcAft>
      <a:defRPr sz="1600" kern="1200">
        <a:solidFill>
          <a:schemeClr val="tx1"/>
        </a:solidFill>
        <a:latin typeface="+mn-lt"/>
        <a:ea typeface="+mn-ea"/>
        <a:cs typeface="+mn-cs"/>
      </a:defRPr>
    </a:lvl2pPr>
    <a:lvl3pPr marL="1143000" indent="-228600" algn="l" defTabSz="1217295" rtl="0" eaLnBrk="0" fontAlgn="base" hangingPunct="0">
      <a:spcBef>
        <a:spcPct val="30000"/>
      </a:spcBef>
      <a:spcAft>
        <a:spcPct val="0"/>
      </a:spcAft>
      <a:defRPr sz="1600" kern="1200">
        <a:solidFill>
          <a:schemeClr val="tx1"/>
        </a:solidFill>
        <a:latin typeface="+mn-lt"/>
        <a:ea typeface="+mn-ea"/>
        <a:cs typeface="+mn-cs"/>
      </a:defRPr>
    </a:lvl3pPr>
    <a:lvl4pPr marL="1600200" indent="-228600" algn="l" defTabSz="1217295" rtl="0" eaLnBrk="0" fontAlgn="base" hangingPunct="0">
      <a:spcBef>
        <a:spcPct val="30000"/>
      </a:spcBef>
      <a:spcAft>
        <a:spcPct val="0"/>
      </a:spcAft>
      <a:defRPr sz="1600" kern="1200">
        <a:solidFill>
          <a:schemeClr val="tx1"/>
        </a:solidFill>
        <a:latin typeface="+mn-lt"/>
        <a:ea typeface="+mn-ea"/>
        <a:cs typeface="+mn-cs"/>
      </a:defRPr>
    </a:lvl4pPr>
    <a:lvl5pPr marL="2057400" indent="-228600" algn="l" defTabSz="1217295" rtl="0" eaLnBrk="0" fontAlgn="base" hangingPunct="0">
      <a:spcBef>
        <a:spcPct val="30000"/>
      </a:spcBef>
      <a:spcAft>
        <a:spcPct val="0"/>
      </a:spcAft>
      <a:defRPr sz="1600" kern="1200">
        <a:solidFill>
          <a:schemeClr val="tx1"/>
        </a:solidFill>
        <a:latin typeface="+mn-lt"/>
        <a:ea typeface="+mn-ea"/>
        <a:cs typeface="+mn-cs"/>
      </a:defRPr>
    </a:lvl5pPr>
    <a:lvl6pPr marL="3048000" algn="l" defTabSz="1218565" rtl="0" eaLnBrk="1" latinLnBrk="0" hangingPunct="1">
      <a:defRPr sz="1600" kern="1200">
        <a:solidFill>
          <a:schemeClr val="tx1"/>
        </a:solidFill>
        <a:latin typeface="+mn-lt"/>
        <a:ea typeface="+mn-ea"/>
        <a:cs typeface="+mn-cs"/>
      </a:defRPr>
    </a:lvl6pPr>
    <a:lvl7pPr marL="3657600" algn="l" defTabSz="1218565" rtl="0" eaLnBrk="1" latinLnBrk="0" hangingPunct="1">
      <a:defRPr sz="1600" kern="1200">
        <a:solidFill>
          <a:schemeClr val="tx1"/>
        </a:solidFill>
        <a:latin typeface="+mn-lt"/>
        <a:ea typeface="+mn-ea"/>
        <a:cs typeface="+mn-cs"/>
      </a:defRPr>
    </a:lvl7pPr>
    <a:lvl8pPr marL="4267200" algn="l" defTabSz="1218565" rtl="0" eaLnBrk="1" latinLnBrk="0" hangingPunct="1">
      <a:defRPr sz="1600" kern="1200">
        <a:solidFill>
          <a:schemeClr val="tx1"/>
        </a:solidFill>
        <a:latin typeface="+mn-lt"/>
        <a:ea typeface="+mn-ea"/>
        <a:cs typeface="+mn-cs"/>
      </a:defRPr>
    </a:lvl8pPr>
    <a:lvl9pPr marL="487680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914400" eaLnBrk="1" fontAlgn="auto" hangingPunct="1">
              <a:spcBef>
                <a:spcPts val="0"/>
              </a:spcBef>
              <a:spcAft>
                <a:spcPts val="0"/>
              </a:spcAft>
              <a:defRPr/>
            </a:pP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04AECACE-C708-43AA-9ADF-9E0A79DBA94A}" type="slidenum">
              <a:rPr lang="zh-CN" altLang="en-US" smtClean="0">
                <a:solidFill>
                  <a:schemeClr val="tx1"/>
                </a:solidFill>
              </a:rPr>
              <a:t>1</a:t>
            </a:fld>
            <a:endParaRPr lang="zh-CN" altLang="en-US">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t>25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更多精品素材：</a:t>
            </a:r>
            <a:r>
              <a:rPr lang="en-US" altLang="zh-CN" dirty="0"/>
              <a:t>http://shop248912786.taobao.com/index.htm  </a:t>
            </a:r>
            <a:r>
              <a:rPr lang="zh-CN" altLang="en-US" dirty="0"/>
              <a:t>（下拉可隐藏）</a:t>
            </a:r>
          </a:p>
        </p:txBody>
      </p:sp>
      <p:sp>
        <p:nvSpPr>
          <p:cNvPr id="4" name="灯片编号占位符 3"/>
          <p:cNvSpPr>
            <a:spLocks noGrp="1"/>
          </p:cNvSpPr>
          <p:nvPr>
            <p:ph type="sldNum" sz="quarter" idx="10"/>
          </p:nvPr>
        </p:nvSpPr>
        <p:spPr/>
        <p:txBody>
          <a:bodyPr/>
          <a:lstStyle/>
          <a:p>
            <a:pPr>
              <a:defRPr/>
            </a:pPr>
            <a:fld id="{D57F35CC-AECF-450E-A632-155F605872FB}" type="slidenum">
              <a:rPr lang="zh-CN" altLang="en-US" smtClean="0"/>
              <a:t>30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ctrTitle"/>
          </p:nvPr>
        </p:nvSpPr>
        <p:spPr>
          <a:xfrm>
            <a:off x="151214" y="1204402"/>
            <a:ext cx="6049638" cy="2933324"/>
          </a:xfrm>
        </p:spPr>
        <p:txBody>
          <a:bodyPr anchor="ctr">
            <a:normAutofit/>
          </a:bodyPr>
          <a:lstStyle>
            <a:lvl1pPr algn="ctr">
              <a:lnSpc>
                <a:spcPct val="150000"/>
              </a:lnSpc>
              <a:defRPr sz="4400" b="1" i="0">
                <a:solidFill>
                  <a:schemeClr val="accent1"/>
                </a:solidFill>
              </a:defRPr>
            </a:lvl1pPr>
          </a:lstStyle>
          <a:p>
            <a:r>
              <a:rPr lang="zh-CN" altLang="en-US" dirty="0"/>
              <a:t>单击此处编辑母版标题样式</a:t>
            </a:r>
            <a:endParaRPr lang="en-US" dirty="0"/>
          </a:p>
        </p:txBody>
      </p:sp>
      <p:sp>
        <p:nvSpPr>
          <p:cNvPr id="99" name="Date Placeholder 3"/>
          <p:cNvSpPr>
            <a:spLocks noGrp="1"/>
          </p:cNvSpPr>
          <p:nvPr>
            <p:ph type="dt" sz="half" idx="10"/>
          </p:nvPr>
        </p:nvSpPr>
        <p:spPr/>
        <p:txBody>
          <a:bodyPr/>
          <a:lstStyle>
            <a:lvl1pPr>
              <a:defRPr/>
            </a:lvl1pPr>
          </a:lstStyle>
          <a:p>
            <a:pPr>
              <a:defRPr/>
            </a:pPr>
            <a:fld id="{CB1227B1-864B-47CB-B8FD-7D024961E14C}" type="datetimeFigureOut">
              <a:rPr lang="zh-CN" altLang="en-US"/>
              <a:t>2019/3/11</a:t>
            </a:fld>
            <a:endParaRPr lang="zh-CN" altLang="en-US"/>
          </a:p>
        </p:txBody>
      </p:sp>
      <p:sp>
        <p:nvSpPr>
          <p:cNvPr id="100" name="Footer Placeholder 4"/>
          <p:cNvSpPr>
            <a:spLocks noGrp="1"/>
          </p:cNvSpPr>
          <p:nvPr>
            <p:ph type="ftr" sz="quarter" idx="11"/>
          </p:nvPr>
        </p:nvSpPr>
        <p:spPr/>
        <p:txBody>
          <a:bodyPr/>
          <a:lstStyle>
            <a:lvl1pPr>
              <a:defRPr/>
            </a:lvl1pPr>
          </a:lstStyle>
          <a:p>
            <a:pPr>
              <a:defRPr/>
            </a:pPr>
            <a:endParaRPr lang="zh-CN" altLang="en-US"/>
          </a:p>
        </p:txBody>
      </p:sp>
      <p:sp>
        <p:nvSpPr>
          <p:cNvPr id="101" name="Slide Number Placeholder 5"/>
          <p:cNvSpPr>
            <a:spLocks noGrp="1"/>
          </p:cNvSpPr>
          <p:nvPr>
            <p:ph type="sldNum" sz="quarter" idx="12"/>
          </p:nvPr>
        </p:nvSpPr>
        <p:spPr/>
        <p:txBody>
          <a:bodyPr/>
          <a:lstStyle>
            <a:lvl1pPr>
              <a:defRPr/>
            </a:lvl1pPr>
          </a:lstStyle>
          <a:p>
            <a:pPr>
              <a:defRPr/>
            </a:pPr>
            <a:fld id="{83E7EE4C-9BF1-4250-B807-668456CE46A3}" type="slidenum">
              <a:rPr lang="zh-CN" altLang="en-US"/>
              <a:t>‹#›</a:t>
            </a:fld>
            <a:endParaRPr lang="zh-CN" altLang="en-US"/>
          </a:p>
        </p:txBody>
      </p:sp>
      <p:sp>
        <p:nvSpPr>
          <p:cNvPr id="3" name="Subtitle 2"/>
          <p:cNvSpPr>
            <a:spLocks noGrp="1"/>
          </p:cNvSpPr>
          <p:nvPr userDrawn="1">
            <p:ph type="subTitle" idx="1"/>
          </p:nvPr>
        </p:nvSpPr>
        <p:spPr>
          <a:xfrm>
            <a:off x="122524" y="4274252"/>
            <a:ext cx="6107019" cy="877696"/>
          </a:xfrm>
        </p:spPr>
        <p:txBody>
          <a:bodyPr anchor="ctr">
            <a:noAutofit/>
          </a:bodyPr>
          <a:lstStyle>
            <a:lvl1pPr marL="0" indent="0" algn="ctr">
              <a:lnSpc>
                <a:spcPct val="150000"/>
              </a:lnSpc>
              <a:buNone/>
              <a:defRPr sz="2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3D0CAE8C-B19C-4977-8BCA-B32C13833C88}" type="datetimeFigureOut">
              <a:rPr lang="zh-CN" altLang="en-US"/>
              <a:t>2019/3/11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82A551E-31EC-4F7A-A252-B2FCA315F68C}"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B0D3A26-0640-4C70-A709-B1491CCE26F4}" type="datetimeFigureOut">
              <a:rPr lang="zh-CN" altLang="en-US"/>
              <a:t>2019/3/11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E231408-E647-409A-B508-321AFC4E7C0E}"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pPr>
              <a:defRPr/>
            </a:pPr>
            <a:fld id="{71B29D4B-2CA7-47A8-86E5-FE890B1AEF36}" type="datetimeFigureOut">
              <a:rPr lang="zh-CN" altLang="en-US"/>
              <a:t>2019/3/11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AA2127CC-6915-48A9-B008-AF3C75820C2D}"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矩形 8"/>
          <p:cNvSpPr/>
          <p:nvPr userDrawn="1"/>
        </p:nvSpPr>
        <p:spPr>
          <a:xfrm>
            <a:off x="0" y="0"/>
            <a:ext cx="12192000" cy="685800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290844" y="1487334"/>
            <a:ext cx="6481353" cy="2467282"/>
          </a:xfrm>
        </p:spPr>
        <p:txBody>
          <a:bodyPr anchor="ctr"/>
          <a:lstStyle>
            <a:lvl1pPr algn="ctr">
              <a:lnSpc>
                <a:spcPct val="150000"/>
              </a:lnSpc>
              <a:defRPr sz="5400">
                <a:solidFill>
                  <a:schemeClr val="accent1"/>
                </a:solidFill>
              </a:defRPr>
            </a:lvl1pPr>
          </a:lstStyle>
          <a:p>
            <a:r>
              <a:rPr lang="zh-CN" altLang="en-US" dirty="0"/>
              <a:t>单击此处编辑母版标题样式</a:t>
            </a:r>
            <a:endParaRPr lang="en-US" dirty="0"/>
          </a:p>
        </p:txBody>
      </p:sp>
      <p:sp>
        <p:nvSpPr>
          <p:cNvPr id="3" name="Text Placeholder 2"/>
          <p:cNvSpPr>
            <a:spLocks noGrp="1"/>
          </p:cNvSpPr>
          <p:nvPr>
            <p:ph type="body" idx="1"/>
          </p:nvPr>
        </p:nvSpPr>
        <p:spPr>
          <a:xfrm>
            <a:off x="390602" y="4013126"/>
            <a:ext cx="6381596" cy="855891"/>
          </a:xfrm>
        </p:spPr>
        <p:txBody>
          <a:bodyPr anchor="ctr"/>
          <a:lstStyle>
            <a:lvl1pPr marL="0" indent="0" algn="ctr">
              <a:lnSpc>
                <a:spcPct val="150000"/>
              </a:lnSpc>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11" name="Date Placeholder 3"/>
          <p:cNvSpPr>
            <a:spLocks noGrp="1"/>
          </p:cNvSpPr>
          <p:nvPr>
            <p:ph type="dt" sz="half" idx="10"/>
          </p:nvPr>
        </p:nvSpPr>
        <p:spPr/>
        <p:txBody>
          <a:bodyPr/>
          <a:lstStyle>
            <a:lvl1pPr>
              <a:defRPr/>
            </a:lvl1pPr>
          </a:lstStyle>
          <a:p>
            <a:pPr>
              <a:defRPr/>
            </a:pPr>
            <a:fld id="{5F91990E-E653-4FD8-923B-A2D860A8A90E}" type="datetimeFigureOut">
              <a:rPr lang="zh-CN" altLang="en-US"/>
              <a:t>2019/3/11</a:t>
            </a:fld>
            <a:endParaRPr lang="zh-CN" altLang="en-US"/>
          </a:p>
        </p:txBody>
      </p:sp>
      <p:sp>
        <p:nvSpPr>
          <p:cNvPr id="12" name="Footer Placeholder 4"/>
          <p:cNvSpPr>
            <a:spLocks noGrp="1"/>
          </p:cNvSpPr>
          <p:nvPr>
            <p:ph type="ftr" sz="quarter" idx="11"/>
          </p:nvPr>
        </p:nvSpPr>
        <p:spPr/>
        <p:txBody>
          <a:bodyPr/>
          <a:lstStyle>
            <a:lvl1pPr>
              <a:defRPr/>
            </a:lvl1pPr>
          </a:lstStyle>
          <a:p>
            <a:pPr>
              <a:defRPr/>
            </a:pPr>
            <a:endParaRPr lang="zh-CN" altLang="en-US"/>
          </a:p>
        </p:txBody>
      </p:sp>
      <p:sp>
        <p:nvSpPr>
          <p:cNvPr id="13" name="Slide Number Placeholder 5"/>
          <p:cNvSpPr>
            <a:spLocks noGrp="1"/>
          </p:cNvSpPr>
          <p:nvPr>
            <p:ph type="sldNum" sz="quarter" idx="12"/>
          </p:nvPr>
        </p:nvSpPr>
        <p:spPr/>
        <p:txBody>
          <a:bodyPr/>
          <a:lstStyle>
            <a:lvl1pPr>
              <a:defRPr/>
            </a:lvl1pPr>
          </a:lstStyle>
          <a:p>
            <a:pPr>
              <a:defRPr/>
            </a:pPr>
            <a:fld id="{C66B55DE-A138-432A-8102-1E3083C6FACE}"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4F503295-1E4B-43CB-ACE7-ED4E99C07012}" type="datetimeFigureOut">
              <a:rPr lang="zh-CN" altLang="en-US"/>
              <a:t>2019/3/11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8C0F0ABD-4112-4B46-AE5F-F7B3FCC15149}"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741170D5-879E-4918-AA43-1581FF74425B}" type="datetimeFigureOut">
              <a:rPr lang="zh-CN" altLang="en-US"/>
              <a:t>2019/3/11</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14CF617F-1FAF-4B1F-8DA8-C199C45268F9}"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1A7857CE-0B02-4E23-8C71-0AC50F027A2D}" type="datetimeFigureOut">
              <a:rPr lang="zh-CN" altLang="en-US"/>
              <a:t>2019/3/11</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61637C59-ACF1-46EC-AA2B-C1494FFFC09F}"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pPr>
              <a:defRPr/>
            </a:pPr>
            <a:fld id="{9BEC2F33-1B8F-49A4-B81C-5C1A866997DB}" type="datetimeFigureOut">
              <a:rPr lang="zh-CN" altLang="en-US"/>
              <a:t>2019/3/11</a:t>
            </a:fld>
            <a:endParaRPr lang="zh-CN" altLang="en-US"/>
          </a:p>
        </p:txBody>
      </p:sp>
      <p:sp>
        <p:nvSpPr>
          <p:cNvPr id="4" name="Footer Placeholder 2"/>
          <p:cNvSpPr>
            <a:spLocks noGrp="1"/>
          </p:cNvSpPr>
          <p:nvPr>
            <p:ph type="ftr" sz="quarter" idx="11"/>
          </p:nvPr>
        </p:nvSpPr>
        <p:spPr/>
        <p:txBody>
          <a:bodyPr/>
          <a:lstStyle>
            <a:lvl1pPr>
              <a:defRPr/>
            </a:lvl1pPr>
          </a:lstStyle>
          <a:p>
            <a:pPr>
              <a:defRPr/>
            </a:pPr>
            <a:endParaRPr lang="zh-CN" altLang="en-US"/>
          </a:p>
        </p:txBody>
      </p:sp>
      <p:sp>
        <p:nvSpPr>
          <p:cNvPr id="5" name="Slide Number Placeholder 3"/>
          <p:cNvSpPr>
            <a:spLocks noGrp="1"/>
          </p:cNvSpPr>
          <p:nvPr>
            <p:ph type="sldNum" sz="quarter" idx="12"/>
          </p:nvPr>
        </p:nvSpPr>
        <p:spPr/>
        <p:txBody>
          <a:bodyPr/>
          <a:lstStyle>
            <a:lvl1pPr>
              <a:defRPr/>
            </a:lvl1pPr>
          </a:lstStyle>
          <a:p>
            <a:pPr>
              <a:defRPr/>
            </a:pPr>
            <a:fld id="{B5047A2D-2746-4C2C-8659-5794A5D30568}" type="slidenum">
              <a:rPr lang="zh-CN" altLang="en-US"/>
              <a:t>‹#›</a:t>
            </a:fld>
            <a:endParaRPr lang="zh-CN" altLang="en-US"/>
          </a:p>
        </p:txBody>
      </p:sp>
      <p:sp>
        <p:nvSpPr>
          <p:cNvPr id="7" name="矩形 6"/>
          <p:cNvSpPr/>
          <p:nvPr userDrawn="1"/>
        </p:nvSpPr>
        <p:spPr>
          <a:xfrm>
            <a:off x="0" y="0"/>
            <a:ext cx="12192002" cy="685800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lvl="0" algn="ctr" defTabSz="914400" eaLnBrk="1" latinLnBrk="0" hangingPunct="1"/>
            <a:endParaRPr lang="zh-CN" altLang="en-US" sz="18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518EF24E-7ACB-4130-A95E-31B492E4DC89}" type="datetimeFigureOut">
              <a:rPr lang="zh-CN" altLang="en-US"/>
              <a:t>2019/3/11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D47E9992-9A03-4D74-B6F7-FDB10D1C5093}"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1EF34395-4959-4A0C-96FB-5F242B3DEB06}" type="datetimeFigureOut">
              <a:rPr lang="zh-CN" altLang="en-US"/>
              <a:t>2019/3/11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238EBC8F-9660-4E80-9F8E-C4E5D79BDAB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1" y="0"/>
            <a:ext cx="12192002" cy="685800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p>
        </p:txBody>
      </p:sp>
      <p:sp>
        <p:nvSpPr>
          <p:cNvPr id="1027" name="Text Placeholder 2"/>
          <p:cNvSpPr>
            <a:spLocks noGrp="1"/>
          </p:cNvSpPr>
          <p:nvPr>
            <p:ph type="body" idx="1"/>
          </p:nvPr>
        </p:nvSpPr>
        <p:spPr bwMode="auto">
          <a:xfrm>
            <a:off x="754063" y="1769806"/>
            <a:ext cx="10680700" cy="458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fld id="{CE9557E7-78E4-435A-A3A8-EB5A40A4B307}" type="datetimeFigureOut">
              <a:rPr lang="zh-CN" altLang="en-US"/>
              <a:t>2019/3/11</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pPr>
              <a:defRPr/>
            </a:pPr>
            <a:fld id="{EB3DC92C-287B-43BD-8FAB-B84E3B43B89E}" type="slidenum">
              <a:rPr lang="zh-CN" altLang="en-US"/>
              <a:t>‹#›</a:t>
            </a:fld>
            <a:endParaRPr lang="zh-CN" altLang="en-US"/>
          </a:p>
        </p:txBody>
      </p:sp>
      <p:sp>
        <p:nvSpPr>
          <p:cNvPr id="1031" name="Title Placeholder 1"/>
          <p:cNvSpPr>
            <a:spLocks noGrp="1"/>
          </p:cNvSpPr>
          <p:nvPr>
            <p:ph type="title"/>
          </p:nvPr>
        </p:nvSpPr>
        <p:spPr bwMode="auto">
          <a:xfrm>
            <a:off x="754063" y="162393"/>
            <a:ext cx="10680700" cy="111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a:t>单击此处编辑母版标题样式</a:t>
            </a:r>
            <a:endParaRPr lang="en-US" altLang="zh-CN"/>
          </a:p>
        </p:txBody>
      </p:sp>
      <p:pic>
        <p:nvPicPr>
          <p:cNvPr id="9" name="图片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555065" y="375581"/>
            <a:ext cx="2447633" cy="72338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accent1"/>
          </a:solidFill>
          <a:effectLst/>
          <a:latin typeface="+mj-lt"/>
          <a:ea typeface="+mj-ea"/>
          <a:cs typeface="+mj-cs"/>
        </a:defRPr>
      </a:lvl1pPr>
      <a:lvl2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2pPr>
      <a:lvl3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3pPr>
      <a:lvl4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4pPr>
      <a:lvl5pPr algn="l" rtl="0" eaLnBrk="0" fontAlgn="base" hangingPunct="0">
        <a:lnSpc>
          <a:spcPct val="90000"/>
        </a:lnSpc>
        <a:spcBef>
          <a:spcPct val="0"/>
        </a:spcBef>
        <a:spcAft>
          <a:spcPct val="0"/>
        </a:spcAft>
        <a:defRPr sz="3200">
          <a:solidFill>
            <a:schemeClr val="accent1"/>
          </a:solidFill>
          <a:latin typeface="Arial" panose="020B0604020202020204" pitchFamily="34" charset="0"/>
          <a:ea typeface="黑体" panose="02010609060101010101" pitchFamily="49"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0" fontAlgn="base" hangingPunct="0">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0" fontAlgn="base" hangingPunct="0">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slideLayout" Target="../slideLayouts/slideLayout6.xml"/><Relationship Id="rId4" Type="http://schemas.openxmlformats.org/officeDocument/2006/relationships/tags" Target="../tags/tag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1.xml"/><Relationship Id="rId1" Type="http://schemas.openxmlformats.org/officeDocument/2006/relationships/tags" Target="../tags/tag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5"/>
          <p:cNvSpPr>
            <a:spLocks noGrp="1"/>
          </p:cNvSpPr>
          <p:nvPr>
            <p:ph type="ctrTitle"/>
          </p:nvPr>
        </p:nvSpPr>
        <p:spPr/>
        <p:txBody>
          <a:bodyPr>
            <a:noAutofit/>
          </a:bodyPr>
          <a:lstStyle/>
          <a:p>
            <a:r>
              <a:rPr lang="zh-CN" altLang="en-US" sz="5400" dirty="0">
                <a:latin typeface="+mj-ea"/>
              </a:rPr>
              <a:t>简约教育教学</a:t>
            </a:r>
            <a:br>
              <a:rPr lang="en-US" altLang="zh-CN" sz="5400" dirty="0">
                <a:latin typeface="+mj-ea"/>
              </a:rPr>
            </a:br>
            <a:r>
              <a:rPr lang="zh-CN" altLang="en-US" sz="5400" dirty="0">
                <a:latin typeface="+mj-ea"/>
              </a:rPr>
              <a:t>可爱卡通模板</a:t>
            </a:r>
          </a:p>
        </p:txBody>
      </p:sp>
      <p:sp>
        <p:nvSpPr>
          <p:cNvPr id="7" name="副标题 6"/>
          <p:cNvSpPr>
            <a:spLocks noGrp="1"/>
          </p:cNvSpPr>
          <p:nvPr>
            <p:ph type="subTitle" idx="1"/>
          </p:nvPr>
        </p:nvSpPr>
        <p:spPr/>
        <p:txBody>
          <a:bodyPr/>
          <a:lstStyle/>
          <a:p>
            <a:r>
              <a:rPr lang="zh-CN" altLang="en-US" dirty="0"/>
              <a:t>讲课人：成长营</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请输入第二章</a:t>
            </a:r>
            <a:br>
              <a:rPr lang="en-US" altLang="zh-CN" dirty="0"/>
            </a:br>
            <a:r>
              <a:rPr lang="zh-CN" altLang="en-US" dirty="0"/>
              <a:t>的大标题</a:t>
            </a:r>
          </a:p>
        </p:txBody>
      </p:sp>
      <p:sp>
        <p:nvSpPr>
          <p:cNvPr id="9219" name="文本占位符 2"/>
          <p:cNvSpPr>
            <a:spLocks noGrp="1"/>
          </p:cNvSpPr>
          <p:nvPr>
            <p:ph type="body" idx="1"/>
          </p:nvPr>
        </p:nvSpPr>
        <p:spPr/>
        <p:txBody>
          <a:bodyPr/>
          <a:lstStyle/>
          <a:p>
            <a:r>
              <a:rPr lang="zh-CN" altLang="en-US"/>
              <a:t>请输入第二章的小标题</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grpSp>
        <p:nvGrpSpPr>
          <p:cNvPr id="14" name="组合 13"/>
          <p:cNvGrpSpPr/>
          <p:nvPr/>
        </p:nvGrpSpPr>
        <p:grpSpPr>
          <a:xfrm rot="7901112" flipV="1">
            <a:off x="1395731" y="2664084"/>
            <a:ext cx="2200907" cy="150720"/>
            <a:chOff x="3157239" y="3969697"/>
            <a:chExt cx="1888573" cy="129331"/>
          </a:xfrm>
        </p:grpSpPr>
        <p:sp>
          <p:nvSpPr>
            <p:cNvPr id="15" name="Freeform 40"/>
            <p:cNvSpPr/>
            <p:nvPr/>
          </p:nvSpPr>
          <p:spPr bwMode="auto">
            <a:xfrm>
              <a:off x="4810183" y="3969697"/>
              <a:ext cx="235629" cy="129331"/>
            </a:xfrm>
            <a:custGeom>
              <a:avLst/>
              <a:gdLst>
                <a:gd name="T0" fmla="*/ 0 w 50"/>
                <a:gd name="T1" fmla="*/ 27 h 27"/>
                <a:gd name="T2" fmla="*/ 49 w 50"/>
                <a:gd name="T3" fmla="*/ 15 h 27"/>
                <a:gd name="T4" fmla="*/ 49 w 50"/>
                <a:gd name="T5" fmla="*/ 12 h 27"/>
                <a:gd name="T6" fmla="*/ 0 w 50"/>
                <a:gd name="T7" fmla="*/ 0 h 27"/>
                <a:gd name="T8" fmla="*/ 0 w 50"/>
                <a:gd name="T9" fmla="*/ 27 h 27"/>
              </a:gdLst>
              <a:ahLst/>
              <a:cxnLst>
                <a:cxn ang="0">
                  <a:pos x="T0" y="T1"/>
                </a:cxn>
                <a:cxn ang="0">
                  <a:pos x="T2" y="T3"/>
                </a:cxn>
                <a:cxn ang="0">
                  <a:pos x="T4" y="T5"/>
                </a:cxn>
                <a:cxn ang="0">
                  <a:pos x="T6" y="T7"/>
                </a:cxn>
                <a:cxn ang="0">
                  <a:pos x="T8" y="T9"/>
                </a:cxn>
              </a:cxnLst>
              <a:rect l="0" t="0" r="r" b="b"/>
              <a:pathLst>
                <a:path w="50" h="27">
                  <a:moveTo>
                    <a:pt x="0" y="27"/>
                  </a:moveTo>
                  <a:cubicBezTo>
                    <a:pt x="49" y="15"/>
                    <a:pt x="49" y="15"/>
                    <a:pt x="49" y="15"/>
                  </a:cubicBezTo>
                  <a:cubicBezTo>
                    <a:pt x="50" y="15"/>
                    <a:pt x="50" y="13"/>
                    <a:pt x="49" y="12"/>
                  </a:cubicBezTo>
                  <a:cubicBezTo>
                    <a:pt x="0" y="0"/>
                    <a:pt x="0" y="0"/>
                    <a:pt x="0" y="0"/>
                  </a:cubicBezTo>
                  <a:lnTo>
                    <a:pt x="0" y="27"/>
                  </a:lnTo>
                  <a:close/>
                </a:path>
              </a:pathLst>
            </a:custGeom>
            <a:solidFill>
              <a:srgbClr val="FFE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Rectangle 41"/>
            <p:cNvSpPr>
              <a:spLocks noChangeArrowheads="1"/>
            </p:cNvSpPr>
            <p:nvPr/>
          </p:nvSpPr>
          <p:spPr bwMode="auto">
            <a:xfrm>
              <a:off x="3205073" y="3969697"/>
              <a:ext cx="1605110" cy="129331"/>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7" name="Oval 42"/>
            <p:cNvSpPr>
              <a:spLocks noChangeArrowheads="1"/>
            </p:cNvSpPr>
            <p:nvPr/>
          </p:nvSpPr>
          <p:spPr bwMode="auto">
            <a:xfrm>
              <a:off x="3157239" y="3969697"/>
              <a:ext cx="95669" cy="129331"/>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43"/>
            <p:cNvSpPr>
              <a:spLocks noChangeArrowheads="1"/>
            </p:cNvSpPr>
            <p:nvPr/>
          </p:nvSpPr>
          <p:spPr bwMode="auto">
            <a:xfrm>
              <a:off x="3205073" y="3969697"/>
              <a:ext cx="184251" cy="12933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Freeform 44"/>
            <p:cNvSpPr/>
            <p:nvPr/>
          </p:nvSpPr>
          <p:spPr bwMode="auto">
            <a:xfrm>
              <a:off x="3252908" y="3969697"/>
              <a:ext cx="240944" cy="129331"/>
            </a:xfrm>
            <a:custGeom>
              <a:avLst/>
              <a:gdLst>
                <a:gd name="T0" fmla="*/ 51 w 51"/>
                <a:gd name="T1" fmla="*/ 14 h 27"/>
                <a:gd name="T2" fmla="*/ 41 w 51"/>
                <a:gd name="T3" fmla="*/ 0 h 27"/>
                <a:gd name="T4" fmla="*/ 0 w 51"/>
                <a:gd name="T5" fmla="*/ 0 h 27"/>
                <a:gd name="T6" fmla="*/ 10 w 51"/>
                <a:gd name="T7" fmla="*/ 14 h 27"/>
                <a:gd name="T8" fmla="*/ 0 w 51"/>
                <a:gd name="T9" fmla="*/ 27 h 27"/>
                <a:gd name="T10" fmla="*/ 41 w 51"/>
                <a:gd name="T11" fmla="*/ 27 h 27"/>
                <a:gd name="T12" fmla="*/ 51 w 51"/>
                <a:gd name="T13" fmla="*/ 14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51" y="14"/>
                  </a:moveTo>
                  <a:cubicBezTo>
                    <a:pt x="51" y="6"/>
                    <a:pt x="47" y="0"/>
                    <a:pt x="41" y="0"/>
                  </a:cubicBezTo>
                  <a:cubicBezTo>
                    <a:pt x="0" y="0"/>
                    <a:pt x="0" y="0"/>
                    <a:pt x="0" y="0"/>
                  </a:cubicBezTo>
                  <a:cubicBezTo>
                    <a:pt x="5" y="0"/>
                    <a:pt x="10" y="6"/>
                    <a:pt x="10" y="14"/>
                  </a:cubicBezTo>
                  <a:cubicBezTo>
                    <a:pt x="10" y="21"/>
                    <a:pt x="5" y="27"/>
                    <a:pt x="0" y="27"/>
                  </a:cubicBezTo>
                  <a:cubicBezTo>
                    <a:pt x="41" y="27"/>
                    <a:pt x="41" y="27"/>
                    <a:pt x="41" y="27"/>
                  </a:cubicBezTo>
                  <a:cubicBezTo>
                    <a:pt x="47" y="27"/>
                    <a:pt x="51" y="21"/>
                    <a:pt x="51" y="14"/>
                  </a:cubicBezTo>
                  <a:close/>
                </a:path>
              </a:pathLst>
            </a:custGeom>
            <a:solidFill>
              <a:schemeClr val="accent1">
                <a:lumMod val="40000"/>
                <a:lumOff val="60000"/>
              </a:schemeClr>
            </a:solidFill>
            <a:ln>
              <a:noFill/>
            </a:ln>
          </p:spPr>
          <p:txBody>
            <a:bodyPr vert="horz" wrap="square" lIns="91440" tIns="45720" rIns="91440" bIns="45720" numCol="1" anchor="t" anchorCtr="0" compatLnSpc="1"/>
            <a:lstStyle/>
            <a:p>
              <a:endParaRPr lang="zh-CN" altLang="en-US"/>
            </a:p>
          </p:txBody>
        </p:sp>
        <p:sp>
          <p:nvSpPr>
            <p:cNvPr id="22" name="Freeform 45"/>
            <p:cNvSpPr/>
            <p:nvPr/>
          </p:nvSpPr>
          <p:spPr bwMode="auto">
            <a:xfrm>
              <a:off x="4960773" y="4008673"/>
              <a:ext cx="85039" cy="56693"/>
            </a:xfrm>
            <a:custGeom>
              <a:avLst/>
              <a:gdLst>
                <a:gd name="T0" fmla="*/ 1 w 18"/>
                <a:gd name="T1" fmla="*/ 6 h 12"/>
                <a:gd name="T2" fmla="*/ 0 w 18"/>
                <a:gd name="T3" fmla="*/ 12 h 12"/>
                <a:gd name="T4" fmla="*/ 17 w 18"/>
                <a:gd name="T5" fmla="*/ 7 h 12"/>
                <a:gd name="T6" fmla="*/ 17 w 18"/>
                <a:gd name="T7" fmla="*/ 4 h 12"/>
                <a:gd name="T8" fmla="*/ 0 w 18"/>
                <a:gd name="T9" fmla="*/ 0 h 12"/>
                <a:gd name="T10" fmla="*/ 1 w 18"/>
                <a:gd name="T11" fmla="*/ 6 h 12"/>
              </a:gdLst>
              <a:ahLst/>
              <a:cxnLst>
                <a:cxn ang="0">
                  <a:pos x="T0" y="T1"/>
                </a:cxn>
                <a:cxn ang="0">
                  <a:pos x="T2" y="T3"/>
                </a:cxn>
                <a:cxn ang="0">
                  <a:pos x="T4" y="T5"/>
                </a:cxn>
                <a:cxn ang="0">
                  <a:pos x="T6" y="T7"/>
                </a:cxn>
                <a:cxn ang="0">
                  <a:pos x="T8" y="T9"/>
                </a:cxn>
                <a:cxn ang="0">
                  <a:pos x="T10" y="T11"/>
                </a:cxn>
              </a:cxnLst>
              <a:rect l="0" t="0" r="r" b="b"/>
              <a:pathLst>
                <a:path w="18" h="12">
                  <a:moveTo>
                    <a:pt x="1" y="6"/>
                  </a:moveTo>
                  <a:cubicBezTo>
                    <a:pt x="1" y="8"/>
                    <a:pt x="0" y="10"/>
                    <a:pt x="0" y="12"/>
                  </a:cubicBezTo>
                  <a:cubicBezTo>
                    <a:pt x="17" y="7"/>
                    <a:pt x="17" y="7"/>
                    <a:pt x="17" y="7"/>
                  </a:cubicBezTo>
                  <a:cubicBezTo>
                    <a:pt x="18" y="7"/>
                    <a:pt x="18" y="5"/>
                    <a:pt x="17" y="4"/>
                  </a:cubicBezTo>
                  <a:cubicBezTo>
                    <a:pt x="0" y="0"/>
                    <a:pt x="0" y="0"/>
                    <a:pt x="0" y="0"/>
                  </a:cubicBezTo>
                  <a:cubicBezTo>
                    <a:pt x="0" y="2"/>
                    <a:pt x="1" y="4"/>
                    <a:pt x="1" y="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3" name="圆角矩形 5"/>
          <p:cNvSpPr/>
          <p:nvPr/>
        </p:nvSpPr>
        <p:spPr>
          <a:xfrm>
            <a:off x="1855651" y="3306084"/>
            <a:ext cx="3546334" cy="945269"/>
          </a:xfrm>
          <a:custGeom>
            <a:avLst/>
            <a:gdLst/>
            <a:ahLst/>
            <a:cxnLst/>
            <a:rect l="l" t="t" r="r" b="b"/>
            <a:pathLst>
              <a:path w="4647853" h="1238876">
                <a:moveTo>
                  <a:pt x="918749" y="100069"/>
                </a:moveTo>
                <a:cubicBezTo>
                  <a:pt x="631909" y="100069"/>
                  <a:pt x="399380" y="332598"/>
                  <a:pt x="399380" y="619438"/>
                </a:cubicBezTo>
                <a:cubicBezTo>
                  <a:pt x="399380" y="906277"/>
                  <a:pt x="631909" y="1138806"/>
                  <a:pt x="918749" y="1138806"/>
                </a:cubicBezTo>
                <a:lnTo>
                  <a:pt x="3984467" y="1138807"/>
                </a:lnTo>
                <a:cubicBezTo>
                  <a:pt x="4271307" y="1138807"/>
                  <a:pt x="4503836" y="906278"/>
                  <a:pt x="4503836" y="619438"/>
                </a:cubicBezTo>
                <a:lnTo>
                  <a:pt x="4503837" y="619438"/>
                </a:lnTo>
                <a:cubicBezTo>
                  <a:pt x="4503837" y="332598"/>
                  <a:pt x="4271308" y="100069"/>
                  <a:pt x="3984468" y="100069"/>
                </a:cubicBezTo>
                <a:close/>
                <a:moveTo>
                  <a:pt x="874802" y="0"/>
                </a:moveTo>
                <a:lnTo>
                  <a:pt x="4028415" y="0"/>
                </a:lnTo>
                <a:cubicBezTo>
                  <a:pt x="4370521" y="0"/>
                  <a:pt x="4647853" y="277332"/>
                  <a:pt x="4647853" y="619438"/>
                </a:cubicBezTo>
                <a:lnTo>
                  <a:pt x="4647852" y="619438"/>
                </a:lnTo>
                <a:cubicBezTo>
                  <a:pt x="4647852" y="961544"/>
                  <a:pt x="4370520" y="1238876"/>
                  <a:pt x="4028414" y="1238876"/>
                </a:cubicBezTo>
                <a:lnTo>
                  <a:pt x="874802" y="1238875"/>
                </a:lnTo>
                <a:cubicBezTo>
                  <a:pt x="583271" y="1238875"/>
                  <a:pt x="338778" y="1037481"/>
                  <a:pt x="274630" y="765799"/>
                </a:cubicBezTo>
                <a:lnTo>
                  <a:pt x="0" y="662813"/>
                </a:lnTo>
                <a:lnTo>
                  <a:pt x="260853" y="564993"/>
                </a:lnTo>
                <a:cubicBezTo>
                  <a:pt x="285446" y="248244"/>
                  <a:pt x="551134" y="0"/>
                  <a:pt x="874802" y="0"/>
                </a:cubicBezTo>
                <a:close/>
              </a:path>
            </a:pathLst>
          </a:custGeom>
          <a:gradFill flip="none" rotWithShape="1">
            <a:gsLst>
              <a:gs pos="55000">
                <a:schemeClr val="accent1"/>
              </a:gs>
              <a:gs pos="0">
                <a:schemeClr val="accent1"/>
              </a:gs>
              <a:gs pos="56000">
                <a:schemeClr val="accent1">
                  <a:lumMod val="75000"/>
                </a:schemeClr>
              </a:gs>
              <a:gs pos="100000">
                <a:schemeClr val="accent1">
                  <a:lumMod val="75000"/>
                </a:schemeClr>
              </a:gs>
            </a:gsLst>
            <a:lin ang="5400000" scaled="1"/>
            <a:tileRect/>
          </a:gradFill>
          <a:ln w="25400" cap="flat" cmpd="sng" algn="ctr">
            <a:noFill/>
            <a:prstDash val="solid"/>
          </a:ln>
          <a:effectLst/>
        </p:spPr>
        <p:txBody>
          <a:bodyPr lIns="468000" tIns="0" bIns="0" rtlCol="0" anchor="ctr"/>
          <a:lstStyle/>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p:txBody>
      </p:sp>
      <p:sp>
        <p:nvSpPr>
          <p:cNvPr id="25" name="矩形 24"/>
          <p:cNvSpPr/>
          <p:nvPr/>
        </p:nvSpPr>
        <p:spPr>
          <a:xfrm>
            <a:off x="1024766" y="4485175"/>
            <a:ext cx="4377219" cy="21806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26" name="组合 25"/>
          <p:cNvGrpSpPr/>
          <p:nvPr/>
        </p:nvGrpSpPr>
        <p:grpSpPr>
          <a:xfrm rot="7901112" flipV="1">
            <a:off x="7160980" y="2664084"/>
            <a:ext cx="2200907" cy="150720"/>
            <a:chOff x="3157239" y="3969697"/>
            <a:chExt cx="1888573" cy="129331"/>
          </a:xfrm>
        </p:grpSpPr>
        <p:sp>
          <p:nvSpPr>
            <p:cNvPr id="29" name="Freeform 40"/>
            <p:cNvSpPr/>
            <p:nvPr/>
          </p:nvSpPr>
          <p:spPr bwMode="auto">
            <a:xfrm>
              <a:off x="4810183" y="3969697"/>
              <a:ext cx="235629" cy="129331"/>
            </a:xfrm>
            <a:custGeom>
              <a:avLst/>
              <a:gdLst>
                <a:gd name="T0" fmla="*/ 0 w 50"/>
                <a:gd name="T1" fmla="*/ 27 h 27"/>
                <a:gd name="T2" fmla="*/ 49 w 50"/>
                <a:gd name="T3" fmla="*/ 15 h 27"/>
                <a:gd name="T4" fmla="*/ 49 w 50"/>
                <a:gd name="T5" fmla="*/ 12 h 27"/>
                <a:gd name="T6" fmla="*/ 0 w 50"/>
                <a:gd name="T7" fmla="*/ 0 h 27"/>
                <a:gd name="T8" fmla="*/ 0 w 50"/>
                <a:gd name="T9" fmla="*/ 27 h 27"/>
              </a:gdLst>
              <a:ahLst/>
              <a:cxnLst>
                <a:cxn ang="0">
                  <a:pos x="T0" y="T1"/>
                </a:cxn>
                <a:cxn ang="0">
                  <a:pos x="T2" y="T3"/>
                </a:cxn>
                <a:cxn ang="0">
                  <a:pos x="T4" y="T5"/>
                </a:cxn>
                <a:cxn ang="0">
                  <a:pos x="T6" y="T7"/>
                </a:cxn>
                <a:cxn ang="0">
                  <a:pos x="T8" y="T9"/>
                </a:cxn>
              </a:cxnLst>
              <a:rect l="0" t="0" r="r" b="b"/>
              <a:pathLst>
                <a:path w="50" h="27">
                  <a:moveTo>
                    <a:pt x="0" y="27"/>
                  </a:moveTo>
                  <a:cubicBezTo>
                    <a:pt x="49" y="15"/>
                    <a:pt x="49" y="15"/>
                    <a:pt x="49" y="15"/>
                  </a:cubicBezTo>
                  <a:cubicBezTo>
                    <a:pt x="50" y="15"/>
                    <a:pt x="50" y="13"/>
                    <a:pt x="49" y="12"/>
                  </a:cubicBezTo>
                  <a:cubicBezTo>
                    <a:pt x="0" y="0"/>
                    <a:pt x="0" y="0"/>
                    <a:pt x="0" y="0"/>
                  </a:cubicBezTo>
                  <a:lnTo>
                    <a:pt x="0" y="27"/>
                  </a:lnTo>
                  <a:close/>
                </a:path>
              </a:pathLst>
            </a:custGeom>
            <a:solidFill>
              <a:srgbClr val="FFE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Rectangle 41"/>
            <p:cNvSpPr>
              <a:spLocks noChangeArrowheads="1"/>
            </p:cNvSpPr>
            <p:nvPr/>
          </p:nvSpPr>
          <p:spPr bwMode="auto">
            <a:xfrm>
              <a:off x="3205073" y="3969697"/>
              <a:ext cx="1605110" cy="129331"/>
            </a:xfrm>
            <a:prstGeom prst="rect">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37" name="Oval 42"/>
            <p:cNvSpPr>
              <a:spLocks noChangeArrowheads="1"/>
            </p:cNvSpPr>
            <p:nvPr/>
          </p:nvSpPr>
          <p:spPr bwMode="auto">
            <a:xfrm>
              <a:off x="3157239" y="3969697"/>
              <a:ext cx="95669" cy="129331"/>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38" name="Rectangle 43"/>
            <p:cNvSpPr>
              <a:spLocks noChangeArrowheads="1"/>
            </p:cNvSpPr>
            <p:nvPr/>
          </p:nvSpPr>
          <p:spPr bwMode="auto">
            <a:xfrm>
              <a:off x="3205073" y="3969697"/>
              <a:ext cx="184251" cy="12933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Freeform 44"/>
            <p:cNvSpPr/>
            <p:nvPr/>
          </p:nvSpPr>
          <p:spPr bwMode="auto">
            <a:xfrm>
              <a:off x="3252908" y="3969697"/>
              <a:ext cx="240944" cy="129331"/>
            </a:xfrm>
            <a:custGeom>
              <a:avLst/>
              <a:gdLst>
                <a:gd name="T0" fmla="*/ 51 w 51"/>
                <a:gd name="T1" fmla="*/ 14 h 27"/>
                <a:gd name="T2" fmla="*/ 41 w 51"/>
                <a:gd name="T3" fmla="*/ 0 h 27"/>
                <a:gd name="T4" fmla="*/ 0 w 51"/>
                <a:gd name="T5" fmla="*/ 0 h 27"/>
                <a:gd name="T6" fmla="*/ 10 w 51"/>
                <a:gd name="T7" fmla="*/ 14 h 27"/>
                <a:gd name="T8" fmla="*/ 0 w 51"/>
                <a:gd name="T9" fmla="*/ 27 h 27"/>
                <a:gd name="T10" fmla="*/ 41 w 51"/>
                <a:gd name="T11" fmla="*/ 27 h 27"/>
                <a:gd name="T12" fmla="*/ 51 w 51"/>
                <a:gd name="T13" fmla="*/ 14 h 27"/>
              </a:gdLst>
              <a:ahLst/>
              <a:cxnLst>
                <a:cxn ang="0">
                  <a:pos x="T0" y="T1"/>
                </a:cxn>
                <a:cxn ang="0">
                  <a:pos x="T2" y="T3"/>
                </a:cxn>
                <a:cxn ang="0">
                  <a:pos x="T4" y="T5"/>
                </a:cxn>
                <a:cxn ang="0">
                  <a:pos x="T6" y="T7"/>
                </a:cxn>
                <a:cxn ang="0">
                  <a:pos x="T8" y="T9"/>
                </a:cxn>
                <a:cxn ang="0">
                  <a:pos x="T10" y="T11"/>
                </a:cxn>
                <a:cxn ang="0">
                  <a:pos x="T12" y="T13"/>
                </a:cxn>
              </a:cxnLst>
              <a:rect l="0" t="0" r="r" b="b"/>
              <a:pathLst>
                <a:path w="51" h="27">
                  <a:moveTo>
                    <a:pt x="51" y="14"/>
                  </a:moveTo>
                  <a:cubicBezTo>
                    <a:pt x="51" y="6"/>
                    <a:pt x="47" y="0"/>
                    <a:pt x="41" y="0"/>
                  </a:cubicBezTo>
                  <a:cubicBezTo>
                    <a:pt x="0" y="0"/>
                    <a:pt x="0" y="0"/>
                    <a:pt x="0" y="0"/>
                  </a:cubicBezTo>
                  <a:cubicBezTo>
                    <a:pt x="5" y="0"/>
                    <a:pt x="10" y="6"/>
                    <a:pt x="10" y="14"/>
                  </a:cubicBezTo>
                  <a:cubicBezTo>
                    <a:pt x="10" y="21"/>
                    <a:pt x="5" y="27"/>
                    <a:pt x="0" y="27"/>
                  </a:cubicBezTo>
                  <a:cubicBezTo>
                    <a:pt x="41" y="27"/>
                    <a:pt x="41" y="27"/>
                    <a:pt x="41" y="27"/>
                  </a:cubicBezTo>
                  <a:cubicBezTo>
                    <a:pt x="47" y="27"/>
                    <a:pt x="51" y="21"/>
                    <a:pt x="51" y="14"/>
                  </a:cubicBezTo>
                  <a:close/>
                </a:path>
              </a:pathLst>
            </a:custGeom>
            <a:solidFill>
              <a:schemeClr val="accent1">
                <a:lumMod val="40000"/>
                <a:lumOff val="60000"/>
              </a:schemeClr>
            </a:solidFill>
            <a:ln>
              <a:noFill/>
            </a:ln>
          </p:spPr>
          <p:txBody>
            <a:bodyPr vert="horz" wrap="square" lIns="91440" tIns="45720" rIns="91440" bIns="45720" numCol="1" anchor="t" anchorCtr="0" compatLnSpc="1"/>
            <a:lstStyle/>
            <a:p>
              <a:endParaRPr lang="zh-CN" altLang="en-US"/>
            </a:p>
          </p:txBody>
        </p:sp>
        <p:sp>
          <p:nvSpPr>
            <p:cNvPr id="40" name="Freeform 45"/>
            <p:cNvSpPr/>
            <p:nvPr/>
          </p:nvSpPr>
          <p:spPr bwMode="auto">
            <a:xfrm>
              <a:off x="4960773" y="4008673"/>
              <a:ext cx="85039" cy="56693"/>
            </a:xfrm>
            <a:custGeom>
              <a:avLst/>
              <a:gdLst>
                <a:gd name="T0" fmla="*/ 1 w 18"/>
                <a:gd name="T1" fmla="*/ 6 h 12"/>
                <a:gd name="T2" fmla="*/ 0 w 18"/>
                <a:gd name="T3" fmla="*/ 12 h 12"/>
                <a:gd name="T4" fmla="*/ 17 w 18"/>
                <a:gd name="T5" fmla="*/ 7 h 12"/>
                <a:gd name="T6" fmla="*/ 17 w 18"/>
                <a:gd name="T7" fmla="*/ 4 h 12"/>
                <a:gd name="T8" fmla="*/ 0 w 18"/>
                <a:gd name="T9" fmla="*/ 0 h 12"/>
                <a:gd name="T10" fmla="*/ 1 w 18"/>
                <a:gd name="T11" fmla="*/ 6 h 12"/>
              </a:gdLst>
              <a:ahLst/>
              <a:cxnLst>
                <a:cxn ang="0">
                  <a:pos x="T0" y="T1"/>
                </a:cxn>
                <a:cxn ang="0">
                  <a:pos x="T2" y="T3"/>
                </a:cxn>
                <a:cxn ang="0">
                  <a:pos x="T4" y="T5"/>
                </a:cxn>
                <a:cxn ang="0">
                  <a:pos x="T6" y="T7"/>
                </a:cxn>
                <a:cxn ang="0">
                  <a:pos x="T8" y="T9"/>
                </a:cxn>
                <a:cxn ang="0">
                  <a:pos x="T10" y="T11"/>
                </a:cxn>
              </a:cxnLst>
              <a:rect l="0" t="0" r="r" b="b"/>
              <a:pathLst>
                <a:path w="18" h="12">
                  <a:moveTo>
                    <a:pt x="1" y="6"/>
                  </a:moveTo>
                  <a:cubicBezTo>
                    <a:pt x="1" y="8"/>
                    <a:pt x="0" y="10"/>
                    <a:pt x="0" y="12"/>
                  </a:cubicBezTo>
                  <a:cubicBezTo>
                    <a:pt x="17" y="7"/>
                    <a:pt x="17" y="7"/>
                    <a:pt x="17" y="7"/>
                  </a:cubicBezTo>
                  <a:cubicBezTo>
                    <a:pt x="18" y="7"/>
                    <a:pt x="18" y="5"/>
                    <a:pt x="17" y="4"/>
                  </a:cubicBezTo>
                  <a:cubicBezTo>
                    <a:pt x="0" y="0"/>
                    <a:pt x="0" y="0"/>
                    <a:pt x="0" y="0"/>
                  </a:cubicBezTo>
                  <a:cubicBezTo>
                    <a:pt x="0" y="2"/>
                    <a:pt x="1" y="4"/>
                    <a:pt x="1" y="6"/>
                  </a:cubicBezTo>
                  <a:close/>
                </a:path>
              </a:pathLst>
            </a:custGeom>
            <a:solidFill>
              <a:srgbClr val="4343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1" name="圆角矩形 5"/>
          <p:cNvSpPr/>
          <p:nvPr/>
        </p:nvSpPr>
        <p:spPr>
          <a:xfrm>
            <a:off x="7620900" y="3306084"/>
            <a:ext cx="3546334" cy="945269"/>
          </a:xfrm>
          <a:custGeom>
            <a:avLst/>
            <a:gdLst/>
            <a:ahLst/>
            <a:cxnLst/>
            <a:rect l="l" t="t" r="r" b="b"/>
            <a:pathLst>
              <a:path w="4647853" h="1238876">
                <a:moveTo>
                  <a:pt x="918749" y="100069"/>
                </a:moveTo>
                <a:cubicBezTo>
                  <a:pt x="631909" y="100069"/>
                  <a:pt x="399380" y="332598"/>
                  <a:pt x="399380" y="619438"/>
                </a:cubicBezTo>
                <a:cubicBezTo>
                  <a:pt x="399380" y="906277"/>
                  <a:pt x="631909" y="1138806"/>
                  <a:pt x="918749" y="1138806"/>
                </a:cubicBezTo>
                <a:lnTo>
                  <a:pt x="3984467" y="1138807"/>
                </a:lnTo>
                <a:cubicBezTo>
                  <a:pt x="4271307" y="1138807"/>
                  <a:pt x="4503836" y="906278"/>
                  <a:pt x="4503836" y="619438"/>
                </a:cubicBezTo>
                <a:lnTo>
                  <a:pt x="4503837" y="619438"/>
                </a:lnTo>
                <a:cubicBezTo>
                  <a:pt x="4503837" y="332598"/>
                  <a:pt x="4271308" y="100069"/>
                  <a:pt x="3984468" y="100069"/>
                </a:cubicBezTo>
                <a:close/>
                <a:moveTo>
                  <a:pt x="874802" y="0"/>
                </a:moveTo>
                <a:lnTo>
                  <a:pt x="4028415" y="0"/>
                </a:lnTo>
                <a:cubicBezTo>
                  <a:pt x="4370521" y="0"/>
                  <a:pt x="4647853" y="277332"/>
                  <a:pt x="4647853" y="619438"/>
                </a:cubicBezTo>
                <a:lnTo>
                  <a:pt x="4647852" y="619438"/>
                </a:lnTo>
                <a:cubicBezTo>
                  <a:pt x="4647852" y="961544"/>
                  <a:pt x="4370520" y="1238876"/>
                  <a:pt x="4028414" y="1238876"/>
                </a:cubicBezTo>
                <a:lnTo>
                  <a:pt x="874802" y="1238875"/>
                </a:lnTo>
                <a:cubicBezTo>
                  <a:pt x="583271" y="1238875"/>
                  <a:pt x="338778" y="1037481"/>
                  <a:pt x="274630" y="765799"/>
                </a:cubicBezTo>
                <a:lnTo>
                  <a:pt x="0" y="662813"/>
                </a:lnTo>
                <a:lnTo>
                  <a:pt x="260853" y="564993"/>
                </a:lnTo>
                <a:cubicBezTo>
                  <a:pt x="285446" y="248244"/>
                  <a:pt x="551134" y="0"/>
                  <a:pt x="874802" y="0"/>
                </a:cubicBezTo>
                <a:close/>
              </a:path>
            </a:pathLst>
          </a:custGeom>
          <a:gradFill flip="none" rotWithShape="1">
            <a:gsLst>
              <a:gs pos="55000">
                <a:schemeClr val="accent1"/>
              </a:gs>
              <a:gs pos="0">
                <a:schemeClr val="accent1"/>
              </a:gs>
              <a:gs pos="56000">
                <a:schemeClr val="accent1">
                  <a:lumMod val="75000"/>
                </a:schemeClr>
              </a:gs>
              <a:gs pos="100000">
                <a:schemeClr val="accent1">
                  <a:lumMod val="75000"/>
                </a:schemeClr>
              </a:gs>
            </a:gsLst>
            <a:lin ang="5400000" scaled="1"/>
            <a:tileRect/>
          </a:gradFill>
          <a:ln w="25400" cap="flat" cmpd="sng" algn="ctr">
            <a:noFill/>
            <a:prstDash val="solid"/>
          </a:ln>
          <a:effectLst/>
        </p:spPr>
        <p:txBody>
          <a:bodyPr lIns="468000" tIns="0" bIns="0" rtlCol="0" anchor="ctr"/>
          <a:lstStyle/>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a:p>
            <a:pPr lvl="0" algn="ctr">
              <a:lnSpc>
                <a:spcPct val="130000"/>
              </a:lnSpc>
              <a:defRPr/>
            </a:pPr>
            <a:r>
              <a:rPr lang="zh-CN" altLang="en-US" sz="1600" kern="0" dirty="0">
                <a:latin typeface="幼圆" panose="02010509060101010101" pitchFamily="49" charset="-122"/>
                <a:ea typeface="幼圆" panose="02010509060101010101" pitchFamily="49" charset="-122"/>
                <a:cs typeface="Arial" panose="020B0604020202020204" pitchFamily="34" charset="0"/>
              </a:rPr>
              <a:t>请在此处输入您的文本</a:t>
            </a:r>
          </a:p>
        </p:txBody>
      </p:sp>
      <p:sp>
        <p:nvSpPr>
          <p:cNvPr id="42" name="矩形 41"/>
          <p:cNvSpPr/>
          <p:nvPr/>
        </p:nvSpPr>
        <p:spPr>
          <a:xfrm>
            <a:off x="6790015" y="4485175"/>
            <a:ext cx="4377219" cy="21806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72" name="矩形 71"/>
          <p:cNvSpPr/>
          <p:nvPr/>
        </p:nvSpPr>
        <p:spPr>
          <a:xfrm>
            <a:off x="172822"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73" name="圆角矩形 85"/>
          <p:cNvSpPr/>
          <p:nvPr/>
        </p:nvSpPr>
        <p:spPr>
          <a:xfrm>
            <a:off x="172823" y="3952524"/>
            <a:ext cx="3751668" cy="62771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62"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1398389"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4220166"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6" name="圆角矩形 85"/>
          <p:cNvSpPr/>
          <p:nvPr/>
        </p:nvSpPr>
        <p:spPr>
          <a:xfrm>
            <a:off x="4220167" y="3952524"/>
            <a:ext cx="3751668" cy="62771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17"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5445733"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8267510" y="4719204"/>
            <a:ext cx="3693875" cy="13812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9" name="圆角矩形 85"/>
          <p:cNvSpPr/>
          <p:nvPr/>
        </p:nvSpPr>
        <p:spPr>
          <a:xfrm>
            <a:off x="8267511" y="3952524"/>
            <a:ext cx="3751668" cy="62771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pic>
        <p:nvPicPr>
          <p:cNvPr id="20" name="图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47356">
            <a:off x="9493077" y="2245157"/>
            <a:ext cx="1913244" cy="21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grpSp>
        <p:nvGrpSpPr>
          <p:cNvPr id="25" name="组合 24"/>
          <p:cNvGrpSpPr/>
          <p:nvPr/>
        </p:nvGrpSpPr>
        <p:grpSpPr>
          <a:xfrm>
            <a:off x="10142774" y="4899272"/>
            <a:ext cx="1635937" cy="1652414"/>
            <a:chOff x="6480052" y="3317013"/>
            <a:chExt cx="889884" cy="898847"/>
          </a:xfrm>
        </p:grpSpPr>
        <p:sp useBgFill="1">
          <p:nvSpPr>
            <p:cNvPr id="26" name="椭圆 31"/>
            <p:cNvSpPr/>
            <p:nvPr/>
          </p:nvSpPr>
          <p:spPr>
            <a:xfrm rot="15654318">
              <a:off x="6475570" y="3321495"/>
              <a:ext cx="898847" cy="88988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nvGrpSpPr>
            <p:cNvPr id="27" name="组合 26"/>
            <p:cNvGrpSpPr/>
            <p:nvPr/>
          </p:nvGrpSpPr>
          <p:grpSpPr>
            <a:xfrm>
              <a:off x="6686480" y="3540620"/>
              <a:ext cx="530247" cy="465902"/>
              <a:chOff x="6208713" y="1243013"/>
              <a:chExt cx="706438" cy="620713"/>
            </a:xfrm>
            <a:solidFill>
              <a:schemeClr val="bg1"/>
            </a:solidFill>
          </p:grpSpPr>
          <p:sp>
            <p:nvSpPr>
              <p:cNvPr id="28" name="Freeform 804"/>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29" name="Freeform 805"/>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0" name="Freeform 806"/>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1" name="Freeform 807"/>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2" name="Freeform 809"/>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3" name="Freeform 810"/>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4" name="Freeform 811"/>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5" name="Freeform 812"/>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6" name="Freeform 813"/>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7" name="Freeform 814"/>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8" name="Freeform 815"/>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39" name="Freeform 816"/>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0" name="Freeform 817"/>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1" name="Freeform 818"/>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2" name="Freeform 821"/>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3" name="Freeform 822"/>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4" name="Freeform 823"/>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5" name="Freeform 824"/>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6" name="Freeform 825"/>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7" name="Freeform 826"/>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8" name="Freeform 827"/>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49"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0" name="Freeform 829"/>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1" name="Freeform 830"/>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2" name="Freeform 831"/>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grpSp>
      </p:grpSp>
      <p:grpSp>
        <p:nvGrpSpPr>
          <p:cNvPr id="53" name="组合 52"/>
          <p:cNvGrpSpPr/>
          <p:nvPr/>
        </p:nvGrpSpPr>
        <p:grpSpPr>
          <a:xfrm>
            <a:off x="546360" y="2166045"/>
            <a:ext cx="1635937" cy="1652414"/>
            <a:chOff x="1746814" y="1981505"/>
            <a:chExt cx="889884" cy="898847"/>
          </a:xfrm>
        </p:grpSpPr>
        <p:sp useBgFill="1">
          <p:nvSpPr>
            <p:cNvPr id="54" name="椭圆 31"/>
            <p:cNvSpPr/>
            <p:nvPr/>
          </p:nvSpPr>
          <p:spPr>
            <a:xfrm rot="15654318">
              <a:off x="1742332" y="1985987"/>
              <a:ext cx="898847" cy="88988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nvGrpSpPr>
            <p:cNvPr id="55" name="组合 54"/>
            <p:cNvGrpSpPr/>
            <p:nvPr/>
          </p:nvGrpSpPr>
          <p:grpSpPr>
            <a:xfrm>
              <a:off x="1927519" y="2159252"/>
              <a:ext cx="555270" cy="543354"/>
              <a:chOff x="2159000" y="1141413"/>
              <a:chExt cx="739775" cy="723900"/>
            </a:xfrm>
            <a:solidFill>
              <a:schemeClr val="bg1"/>
            </a:solidFill>
          </p:grpSpPr>
          <p:sp>
            <p:nvSpPr>
              <p:cNvPr id="56" name="Freeform 832"/>
              <p:cNvSpPr/>
              <p:nvPr/>
            </p:nvSpPr>
            <p:spPr bwMode="auto">
              <a:xfrm>
                <a:off x="2216150" y="1428750"/>
                <a:ext cx="14288" cy="63500"/>
              </a:xfrm>
              <a:custGeom>
                <a:avLst/>
                <a:gdLst/>
                <a:ahLst/>
                <a:cxnLst>
                  <a:cxn ang="0">
                    <a:pos x="27" y="4"/>
                  </a:cxn>
                  <a:cxn ang="0">
                    <a:pos x="27" y="4"/>
                  </a:cxn>
                  <a:cxn ang="0">
                    <a:pos x="27" y="2"/>
                  </a:cxn>
                  <a:cxn ang="0">
                    <a:pos x="26" y="1"/>
                  </a:cxn>
                  <a:cxn ang="0">
                    <a:pos x="25" y="0"/>
                  </a:cxn>
                  <a:cxn ang="0">
                    <a:pos x="23" y="0"/>
                  </a:cxn>
                  <a:cxn ang="0">
                    <a:pos x="21" y="0"/>
                  </a:cxn>
                  <a:cxn ang="0">
                    <a:pos x="20" y="1"/>
                  </a:cxn>
                  <a:cxn ang="0">
                    <a:pos x="19" y="2"/>
                  </a:cxn>
                  <a:cxn ang="0">
                    <a:pos x="18" y="4"/>
                  </a:cxn>
                  <a:cxn ang="0">
                    <a:pos x="18" y="4"/>
                  </a:cxn>
                  <a:cxn ang="0">
                    <a:pos x="17" y="22"/>
                  </a:cxn>
                  <a:cxn ang="0">
                    <a:pos x="14" y="39"/>
                  </a:cxn>
                  <a:cxn ang="0">
                    <a:pos x="9" y="56"/>
                  </a:cxn>
                  <a:cxn ang="0">
                    <a:pos x="4" y="73"/>
                  </a:cxn>
                  <a:cxn ang="0">
                    <a:pos x="4" y="73"/>
                  </a:cxn>
                  <a:cxn ang="0">
                    <a:pos x="2" y="84"/>
                  </a:cxn>
                  <a:cxn ang="0">
                    <a:pos x="1" y="95"/>
                  </a:cxn>
                  <a:cxn ang="0">
                    <a:pos x="0" y="100"/>
                  </a:cxn>
                  <a:cxn ang="0">
                    <a:pos x="1" y="106"/>
                  </a:cxn>
                  <a:cxn ang="0">
                    <a:pos x="2" y="111"/>
                  </a:cxn>
                  <a:cxn ang="0">
                    <a:pos x="4" y="116"/>
                  </a:cxn>
                  <a:cxn ang="0">
                    <a:pos x="4" y="116"/>
                  </a:cxn>
                  <a:cxn ang="0">
                    <a:pos x="5" y="117"/>
                  </a:cxn>
                  <a:cxn ang="0">
                    <a:pos x="7" y="118"/>
                  </a:cxn>
                  <a:cxn ang="0">
                    <a:pos x="8" y="118"/>
                  </a:cxn>
                  <a:cxn ang="0">
                    <a:pos x="10" y="118"/>
                  </a:cxn>
                  <a:cxn ang="0">
                    <a:pos x="12" y="116"/>
                  </a:cxn>
                  <a:cxn ang="0">
                    <a:pos x="13" y="115"/>
                  </a:cxn>
                  <a:cxn ang="0">
                    <a:pos x="14" y="113"/>
                  </a:cxn>
                  <a:cxn ang="0">
                    <a:pos x="13" y="111"/>
                  </a:cxn>
                  <a:cxn ang="0">
                    <a:pos x="13" y="111"/>
                  </a:cxn>
                  <a:cxn ang="0">
                    <a:pos x="10" y="104"/>
                  </a:cxn>
                  <a:cxn ang="0">
                    <a:pos x="9" y="97"/>
                  </a:cxn>
                  <a:cxn ang="0">
                    <a:pos x="10" y="91"/>
                  </a:cxn>
                  <a:cxn ang="0">
                    <a:pos x="12" y="83"/>
                  </a:cxn>
                  <a:cxn ang="0">
                    <a:pos x="16" y="68"/>
                  </a:cxn>
                  <a:cxn ang="0">
                    <a:pos x="20" y="56"/>
                  </a:cxn>
                  <a:cxn ang="0">
                    <a:pos x="20" y="56"/>
                  </a:cxn>
                  <a:cxn ang="0">
                    <a:pos x="23" y="44"/>
                  </a:cxn>
                  <a:cxn ang="0">
                    <a:pos x="26" y="30"/>
                  </a:cxn>
                  <a:cxn ang="0">
                    <a:pos x="27" y="4"/>
                  </a:cxn>
                  <a:cxn ang="0">
                    <a:pos x="27" y="4"/>
                  </a:cxn>
                </a:cxnLst>
                <a:rect l="0" t="0" r="r" b="b"/>
                <a:pathLst>
                  <a:path w="27" h="118">
                    <a:moveTo>
                      <a:pt x="27" y="4"/>
                    </a:moveTo>
                    <a:lnTo>
                      <a:pt x="27" y="4"/>
                    </a:lnTo>
                    <a:lnTo>
                      <a:pt x="27" y="2"/>
                    </a:lnTo>
                    <a:lnTo>
                      <a:pt x="26" y="1"/>
                    </a:lnTo>
                    <a:lnTo>
                      <a:pt x="25" y="0"/>
                    </a:lnTo>
                    <a:lnTo>
                      <a:pt x="23" y="0"/>
                    </a:lnTo>
                    <a:lnTo>
                      <a:pt x="21" y="0"/>
                    </a:lnTo>
                    <a:lnTo>
                      <a:pt x="20" y="1"/>
                    </a:lnTo>
                    <a:lnTo>
                      <a:pt x="19" y="2"/>
                    </a:lnTo>
                    <a:lnTo>
                      <a:pt x="18" y="4"/>
                    </a:lnTo>
                    <a:lnTo>
                      <a:pt x="18" y="4"/>
                    </a:lnTo>
                    <a:lnTo>
                      <a:pt x="17" y="22"/>
                    </a:lnTo>
                    <a:lnTo>
                      <a:pt x="14" y="39"/>
                    </a:lnTo>
                    <a:lnTo>
                      <a:pt x="9" y="56"/>
                    </a:lnTo>
                    <a:lnTo>
                      <a:pt x="4" y="73"/>
                    </a:lnTo>
                    <a:lnTo>
                      <a:pt x="4" y="73"/>
                    </a:lnTo>
                    <a:lnTo>
                      <a:pt x="2" y="84"/>
                    </a:lnTo>
                    <a:lnTo>
                      <a:pt x="1" y="95"/>
                    </a:lnTo>
                    <a:lnTo>
                      <a:pt x="0" y="100"/>
                    </a:lnTo>
                    <a:lnTo>
                      <a:pt x="1" y="106"/>
                    </a:lnTo>
                    <a:lnTo>
                      <a:pt x="2" y="111"/>
                    </a:lnTo>
                    <a:lnTo>
                      <a:pt x="4" y="116"/>
                    </a:lnTo>
                    <a:lnTo>
                      <a:pt x="4" y="116"/>
                    </a:lnTo>
                    <a:lnTo>
                      <a:pt x="5" y="117"/>
                    </a:lnTo>
                    <a:lnTo>
                      <a:pt x="7" y="118"/>
                    </a:lnTo>
                    <a:lnTo>
                      <a:pt x="8" y="118"/>
                    </a:lnTo>
                    <a:lnTo>
                      <a:pt x="10" y="118"/>
                    </a:lnTo>
                    <a:lnTo>
                      <a:pt x="12" y="116"/>
                    </a:lnTo>
                    <a:lnTo>
                      <a:pt x="13" y="115"/>
                    </a:lnTo>
                    <a:lnTo>
                      <a:pt x="14" y="113"/>
                    </a:lnTo>
                    <a:lnTo>
                      <a:pt x="13" y="111"/>
                    </a:lnTo>
                    <a:lnTo>
                      <a:pt x="13" y="111"/>
                    </a:lnTo>
                    <a:lnTo>
                      <a:pt x="10" y="104"/>
                    </a:lnTo>
                    <a:lnTo>
                      <a:pt x="9" y="97"/>
                    </a:lnTo>
                    <a:lnTo>
                      <a:pt x="10" y="91"/>
                    </a:lnTo>
                    <a:lnTo>
                      <a:pt x="12" y="83"/>
                    </a:lnTo>
                    <a:lnTo>
                      <a:pt x="16" y="68"/>
                    </a:lnTo>
                    <a:lnTo>
                      <a:pt x="20" y="56"/>
                    </a:lnTo>
                    <a:lnTo>
                      <a:pt x="20" y="56"/>
                    </a:lnTo>
                    <a:lnTo>
                      <a:pt x="23" y="44"/>
                    </a:lnTo>
                    <a:lnTo>
                      <a:pt x="26" y="30"/>
                    </a:lnTo>
                    <a:lnTo>
                      <a:pt x="27" y="4"/>
                    </a:lnTo>
                    <a:lnTo>
                      <a:pt x="27"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7" name="Freeform 833"/>
              <p:cNvSpPr/>
              <p:nvPr/>
            </p:nvSpPr>
            <p:spPr bwMode="auto">
              <a:xfrm>
                <a:off x="2251075" y="1462088"/>
                <a:ext cx="9525" cy="53975"/>
              </a:xfrm>
              <a:custGeom>
                <a:avLst/>
                <a:gdLst/>
                <a:ahLst/>
                <a:cxnLst>
                  <a:cxn ang="0">
                    <a:pos x="20" y="5"/>
                  </a:cxn>
                  <a:cxn ang="0">
                    <a:pos x="20" y="5"/>
                  </a:cxn>
                  <a:cxn ang="0">
                    <a:pos x="19" y="3"/>
                  </a:cxn>
                  <a:cxn ang="0">
                    <a:pos x="18" y="1"/>
                  </a:cxn>
                  <a:cxn ang="0">
                    <a:pos x="17" y="1"/>
                  </a:cxn>
                  <a:cxn ang="0">
                    <a:pos x="15" y="0"/>
                  </a:cxn>
                  <a:cxn ang="0">
                    <a:pos x="13" y="1"/>
                  </a:cxn>
                  <a:cxn ang="0">
                    <a:pos x="12" y="1"/>
                  </a:cxn>
                  <a:cxn ang="0">
                    <a:pos x="11" y="3"/>
                  </a:cxn>
                  <a:cxn ang="0">
                    <a:pos x="10" y="5"/>
                  </a:cxn>
                  <a:cxn ang="0">
                    <a:pos x="10" y="55"/>
                  </a:cxn>
                  <a:cxn ang="0">
                    <a:pos x="10" y="55"/>
                  </a:cxn>
                  <a:cxn ang="0">
                    <a:pos x="10" y="61"/>
                  </a:cxn>
                  <a:cxn ang="0">
                    <a:pos x="8" y="66"/>
                  </a:cxn>
                  <a:cxn ang="0">
                    <a:pos x="5" y="78"/>
                  </a:cxn>
                  <a:cxn ang="0">
                    <a:pos x="2" y="88"/>
                  </a:cxn>
                  <a:cxn ang="0">
                    <a:pos x="0" y="100"/>
                  </a:cxn>
                  <a:cxn ang="0">
                    <a:pos x="0" y="100"/>
                  </a:cxn>
                  <a:cxn ang="0">
                    <a:pos x="0" y="101"/>
                  </a:cxn>
                  <a:cxn ang="0">
                    <a:pos x="1" y="103"/>
                  </a:cxn>
                  <a:cxn ang="0">
                    <a:pos x="3" y="104"/>
                  </a:cxn>
                  <a:cxn ang="0">
                    <a:pos x="4" y="104"/>
                  </a:cxn>
                  <a:cxn ang="0">
                    <a:pos x="8" y="103"/>
                  </a:cxn>
                  <a:cxn ang="0">
                    <a:pos x="10" y="101"/>
                  </a:cxn>
                  <a:cxn ang="0">
                    <a:pos x="10" y="100"/>
                  </a:cxn>
                  <a:cxn ang="0">
                    <a:pos x="10" y="100"/>
                  </a:cxn>
                  <a:cxn ang="0">
                    <a:pos x="12" y="90"/>
                  </a:cxn>
                  <a:cxn ang="0">
                    <a:pos x="15" y="81"/>
                  </a:cxn>
                  <a:cxn ang="0">
                    <a:pos x="18" y="71"/>
                  </a:cxn>
                  <a:cxn ang="0">
                    <a:pos x="20" y="62"/>
                  </a:cxn>
                  <a:cxn ang="0">
                    <a:pos x="20" y="62"/>
                  </a:cxn>
                  <a:cxn ang="0">
                    <a:pos x="20" y="48"/>
                  </a:cxn>
                  <a:cxn ang="0">
                    <a:pos x="20" y="33"/>
                  </a:cxn>
                  <a:cxn ang="0">
                    <a:pos x="20" y="5"/>
                  </a:cxn>
                  <a:cxn ang="0">
                    <a:pos x="20" y="5"/>
                  </a:cxn>
                </a:cxnLst>
                <a:rect l="0" t="0" r="r" b="b"/>
                <a:pathLst>
                  <a:path w="20" h="104">
                    <a:moveTo>
                      <a:pt x="20" y="5"/>
                    </a:moveTo>
                    <a:lnTo>
                      <a:pt x="20" y="5"/>
                    </a:lnTo>
                    <a:lnTo>
                      <a:pt x="19" y="3"/>
                    </a:lnTo>
                    <a:lnTo>
                      <a:pt x="18" y="1"/>
                    </a:lnTo>
                    <a:lnTo>
                      <a:pt x="17" y="1"/>
                    </a:lnTo>
                    <a:lnTo>
                      <a:pt x="15" y="0"/>
                    </a:lnTo>
                    <a:lnTo>
                      <a:pt x="13" y="1"/>
                    </a:lnTo>
                    <a:lnTo>
                      <a:pt x="12" y="1"/>
                    </a:lnTo>
                    <a:lnTo>
                      <a:pt x="11" y="3"/>
                    </a:lnTo>
                    <a:lnTo>
                      <a:pt x="10" y="5"/>
                    </a:lnTo>
                    <a:lnTo>
                      <a:pt x="10" y="55"/>
                    </a:lnTo>
                    <a:lnTo>
                      <a:pt x="10" y="55"/>
                    </a:lnTo>
                    <a:lnTo>
                      <a:pt x="10" y="61"/>
                    </a:lnTo>
                    <a:lnTo>
                      <a:pt x="8" y="66"/>
                    </a:lnTo>
                    <a:lnTo>
                      <a:pt x="5" y="78"/>
                    </a:lnTo>
                    <a:lnTo>
                      <a:pt x="2" y="88"/>
                    </a:lnTo>
                    <a:lnTo>
                      <a:pt x="0" y="100"/>
                    </a:lnTo>
                    <a:lnTo>
                      <a:pt x="0" y="100"/>
                    </a:lnTo>
                    <a:lnTo>
                      <a:pt x="0" y="101"/>
                    </a:lnTo>
                    <a:lnTo>
                      <a:pt x="1" y="103"/>
                    </a:lnTo>
                    <a:lnTo>
                      <a:pt x="3" y="104"/>
                    </a:lnTo>
                    <a:lnTo>
                      <a:pt x="4" y="104"/>
                    </a:lnTo>
                    <a:lnTo>
                      <a:pt x="8" y="103"/>
                    </a:lnTo>
                    <a:lnTo>
                      <a:pt x="10" y="101"/>
                    </a:lnTo>
                    <a:lnTo>
                      <a:pt x="10" y="100"/>
                    </a:lnTo>
                    <a:lnTo>
                      <a:pt x="10" y="100"/>
                    </a:lnTo>
                    <a:lnTo>
                      <a:pt x="12" y="90"/>
                    </a:lnTo>
                    <a:lnTo>
                      <a:pt x="15" y="81"/>
                    </a:lnTo>
                    <a:lnTo>
                      <a:pt x="18" y="71"/>
                    </a:lnTo>
                    <a:lnTo>
                      <a:pt x="20" y="62"/>
                    </a:lnTo>
                    <a:lnTo>
                      <a:pt x="20" y="62"/>
                    </a:lnTo>
                    <a:lnTo>
                      <a:pt x="20" y="48"/>
                    </a:lnTo>
                    <a:lnTo>
                      <a:pt x="20" y="33"/>
                    </a:lnTo>
                    <a:lnTo>
                      <a:pt x="20" y="5"/>
                    </a:lnTo>
                    <a:lnTo>
                      <a:pt x="20"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8" name="Freeform 834"/>
              <p:cNvSpPr/>
              <p:nvPr/>
            </p:nvSpPr>
            <p:spPr bwMode="auto">
              <a:xfrm>
                <a:off x="2278063" y="1493838"/>
                <a:ext cx="9525" cy="58738"/>
              </a:xfrm>
              <a:custGeom>
                <a:avLst/>
                <a:gdLst/>
                <a:ahLst/>
                <a:cxnLst>
                  <a:cxn ang="0">
                    <a:pos x="9" y="4"/>
                  </a:cxn>
                  <a:cxn ang="0">
                    <a:pos x="9" y="4"/>
                  </a:cxn>
                  <a:cxn ang="0">
                    <a:pos x="7" y="30"/>
                  </a:cxn>
                  <a:cxn ang="0">
                    <a:pos x="4" y="55"/>
                  </a:cxn>
                  <a:cxn ang="0">
                    <a:pos x="1" y="80"/>
                  </a:cxn>
                  <a:cxn ang="0">
                    <a:pos x="0" y="104"/>
                  </a:cxn>
                  <a:cxn ang="0">
                    <a:pos x="0" y="104"/>
                  </a:cxn>
                  <a:cxn ang="0">
                    <a:pos x="0" y="106"/>
                  </a:cxn>
                  <a:cxn ang="0">
                    <a:pos x="1" y="107"/>
                  </a:cxn>
                  <a:cxn ang="0">
                    <a:pos x="3" y="109"/>
                  </a:cxn>
                  <a:cxn ang="0">
                    <a:pos x="4" y="109"/>
                  </a:cxn>
                  <a:cxn ang="0">
                    <a:pos x="6" y="109"/>
                  </a:cxn>
                  <a:cxn ang="0">
                    <a:pos x="7" y="107"/>
                  </a:cxn>
                  <a:cxn ang="0">
                    <a:pos x="8" y="106"/>
                  </a:cxn>
                  <a:cxn ang="0">
                    <a:pos x="9" y="104"/>
                  </a:cxn>
                  <a:cxn ang="0">
                    <a:pos x="9" y="104"/>
                  </a:cxn>
                  <a:cxn ang="0">
                    <a:pos x="10" y="80"/>
                  </a:cxn>
                  <a:cxn ang="0">
                    <a:pos x="13" y="55"/>
                  </a:cxn>
                  <a:cxn ang="0">
                    <a:pos x="16" y="30"/>
                  </a:cxn>
                  <a:cxn ang="0">
                    <a:pos x="18" y="4"/>
                  </a:cxn>
                  <a:cxn ang="0">
                    <a:pos x="18" y="4"/>
                  </a:cxn>
                  <a:cxn ang="0">
                    <a:pos x="18" y="2"/>
                  </a:cxn>
                  <a:cxn ang="0">
                    <a:pos x="17" y="1"/>
                  </a:cxn>
                  <a:cxn ang="0">
                    <a:pos x="15" y="0"/>
                  </a:cxn>
                  <a:cxn ang="0">
                    <a:pos x="14" y="0"/>
                  </a:cxn>
                  <a:cxn ang="0">
                    <a:pos x="12" y="0"/>
                  </a:cxn>
                  <a:cxn ang="0">
                    <a:pos x="10" y="1"/>
                  </a:cxn>
                  <a:cxn ang="0">
                    <a:pos x="9" y="2"/>
                  </a:cxn>
                  <a:cxn ang="0">
                    <a:pos x="9" y="4"/>
                  </a:cxn>
                  <a:cxn ang="0">
                    <a:pos x="9" y="4"/>
                  </a:cxn>
                </a:cxnLst>
                <a:rect l="0" t="0" r="r" b="b"/>
                <a:pathLst>
                  <a:path w="18" h="109">
                    <a:moveTo>
                      <a:pt x="9" y="4"/>
                    </a:moveTo>
                    <a:lnTo>
                      <a:pt x="9" y="4"/>
                    </a:lnTo>
                    <a:lnTo>
                      <a:pt x="7" y="30"/>
                    </a:lnTo>
                    <a:lnTo>
                      <a:pt x="4" y="55"/>
                    </a:lnTo>
                    <a:lnTo>
                      <a:pt x="1" y="80"/>
                    </a:lnTo>
                    <a:lnTo>
                      <a:pt x="0" y="104"/>
                    </a:lnTo>
                    <a:lnTo>
                      <a:pt x="0" y="104"/>
                    </a:lnTo>
                    <a:lnTo>
                      <a:pt x="0" y="106"/>
                    </a:lnTo>
                    <a:lnTo>
                      <a:pt x="1" y="107"/>
                    </a:lnTo>
                    <a:lnTo>
                      <a:pt x="3" y="109"/>
                    </a:lnTo>
                    <a:lnTo>
                      <a:pt x="4" y="109"/>
                    </a:lnTo>
                    <a:lnTo>
                      <a:pt x="6" y="109"/>
                    </a:lnTo>
                    <a:lnTo>
                      <a:pt x="7" y="107"/>
                    </a:lnTo>
                    <a:lnTo>
                      <a:pt x="8" y="106"/>
                    </a:lnTo>
                    <a:lnTo>
                      <a:pt x="9" y="104"/>
                    </a:lnTo>
                    <a:lnTo>
                      <a:pt x="9" y="104"/>
                    </a:lnTo>
                    <a:lnTo>
                      <a:pt x="10" y="80"/>
                    </a:lnTo>
                    <a:lnTo>
                      <a:pt x="13" y="55"/>
                    </a:lnTo>
                    <a:lnTo>
                      <a:pt x="16" y="30"/>
                    </a:lnTo>
                    <a:lnTo>
                      <a:pt x="18" y="4"/>
                    </a:lnTo>
                    <a:lnTo>
                      <a:pt x="18" y="4"/>
                    </a:lnTo>
                    <a:lnTo>
                      <a:pt x="18" y="2"/>
                    </a:lnTo>
                    <a:lnTo>
                      <a:pt x="17" y="1"/>
                    </a:lnTo>
                    <a:lnTo>
                      <a:pt x="15" y="0"/>
                    </a:lnTo>
                    <a:lnTo>
                      <a:pt x="14" y="0"/>
                    </a:lnTo>
                    <a:lnTo>
                      <a:pt x="12" y="0"/>
                    </a:lnTo>
                    <a:lnTo>
                      <a:pt x="10" y="1"/>
                    </a:lnTo>
                    <a:lnTo>
                      <a:pt x="9" y="2"/>
                    </a:lnTo>
                    <a:lnTo>
                      <a:pt x="9" y="4"/>
                    </a:lnTo>
                    <a:lnTo>
                      <a:pt x="9"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59" name="Freeform 835"/>
              <p:cNvSpPr/>
              <p:nvPr/>
            </p:nvSpPr>
            <p:spPr bwMode="auto">
              <a:xfrm>
                <a:off x="2308225" y="1528763"/>
                <a:ext cx="12700" cy="55563"/>
              </a:xfrm>
              <a:custGeom>
                <a:avLst/>
                <a:gdLst/>
                <a:ahLst/>
                <a:cxnLst>
                  <a:cxn ang="0">
                    <a:pos x="14" y="5"/>
                  </a:cxn>
                  <a:cxn ang="0">
                    <a:pos x="14" y="5"/>
                  </a:cxn>
                  <a:cxn ang="0">
                    <a:pos x="13" y="17"/>
                  </a:cxn>
                  <a:cxn ang="0">
                    <a:pos x="12" y="29"/>
                  </a:cxn>
                  <a:cxn ang="0">
                    <a:pos x="8" y="52"/>
                  </a:cxn>
                  <a:cxn ang="0">
                    <a:pos x="4" y="76"/>
                  </a:cxn>
                  <a:cxn ang="0">
                    <a:pos x="0" y="98"/>
                  </a:cxn>
                  <a:cxn ang="0">
                    <a:pos x="0" y="98"/>
                  </a:cxn>
                  <a:cxn ang="0">
                    <a:pos x="0" y="100"/>
                  </a:cxn>
                  <a:cxn ang="0">
                    <a:pos x="1" y="102"/>
                  </a:cxn>
                  <a:cxn ang="0">
                    <a:pos x="4" y="105"/>
                  </a:cxn>
                  <a:cxn ang="0">
                    <a:pos x="5" y="105"/>
                  </a:cxn>
                  <a:cxn ang="0">
                    <a:pos x="7" y="105"/>
                  </a:cxn>
                  <a:cxn ang="0">
                    <a:pos x="8" y="102"/>
                  </a:cxn>
                  <a:cxn ang="0">
                    <a:pos x="9" y="101"/>
                  </a:cxn>
                  <a:cxn ang="0">
                    <a:pos x="9" y="101"/>
                  </a:cxn>
                  <a:cxn ang="0">
                    <a:pos x="13" y="77"/>
                  </a:cxn>
                  <a:cxn ang="0">
                    <a:pos x="17" y="53"/>
                  </a:cxn>
                  <a:cxn ang="0">
                    <a:pos x="21" y="29"/>
                  </a:cxn>
                  <a:cxn ang="0">
                    <a:pos x="22" y="17"/>
                  </a:cxn>
                  <a:cxn ang="0">
                    <a:pos x="23" y="5"/>
                  </a:cxn>
                  <a:cxn ang="0">
                    <a:pos x="23" y="5"/>
                  </a:cxn>
                  <a:cxn ang="0">
                    <a:pos x="22" y="3"/>
                  </a:cxn>
                  <a:cxn ang="0">
                    <a:pos x="21" y="1"/>
                  </a:cxn>
                  <a:cxn ang="0">
                    <a:pos x="20" y="0"/>
                  </a:cxn>
                  <a:cxn ang="0">
                    <a:pos x="18" y="0"/>
                  </a:cxn>
                  <a:cxn ang="0">
                    <a:pos x="17" y="0"/>
                  </a:cxn>
                  <a:cxn ang="0">
                    <a:pos x="15" y="1"/>
                  </a:cxn>
                  <a:cxn ang="0">
                    <a:pos x="14" y="3"/>
                  </a:cxn>
                  <a:cxn ang="0">
                    <a:pos x="14" y="5"/>
                  </a:cxn>
                  <a:cxn ang="0">
                    <a:pos x="14" y="5"/>
                  </a:cxn>
                </a:cxnLst>
                <a:rect l="0" t="0" r="r" b="b"/>
                <a:pathLst>
                  <a:path w="23" h="105">
                    <a:moveTo>
                      <a:pt x="14" y="5"/>
                    </a:moveTo>
                    <a:lnTo>
                      <a:pt x="14" y="5"/>
                    </a:lnTo>
                    <a:lnTo>
                      <a:pt x="13" y="17"/>
                    </a:lnTo>
                    <a:lnTo>
                      <a:pt x="12" y="29"/>
                    </a:lnTo>
                    <a:lnTo>
                      <a:pt x="8" y="52"/>
                    </a:lnTo>
                    <a:lnTo>
                      <a:pt x="4" y="76"/>
                    </a:lnTo>
                    <a:lnTo>
                      <a:pt x="0" y="98"/>
                    </a:lnTo>
                    <a:lnTo>
                      <a:pt x="0" y="98"/>
                    </a:lnTo>
                    <a:lnTo>
                      <a:pt x="0" y="100"/>
                    </a:lnTo>
                    <a:lnTo>
                      <a:pt x="1" y="102"/>
                    </a:lnTo>
                    <a:lnTo>
                      <a:pt x="4" y="105"/>
                    </a:lnTo>
                    <a:lnTo>
                      <a:pt x="5" y="105"/>
                    </a:lnTo>
                    <a:lnTo>
                      <a:pt x="7" y="105"/>
                    </a:lnTo>
                    <a:lnTo>
                      <a:pt x="8" y="102"/>
                    </a:lnTo>
                    <a:lnTo>
                      <a:pt x="9" y="101"/>
                    </a:lnTo>
                    <a:lnTo>
                      <a:pt x="9" y="101"/>
                    </a:lnTo>
                    <a:lnTo>
                      <a:pt x="13" y="77"/>
                    </a:lnTo>
                    <a:lnTo>
                      <a:pt x="17" y="53"/>
                    </a:lnTo>
                    <a:lnTo>
                      <a:pt x="21" y="29"/>
                    </a:lnTo>
                    <a:lnTo>
                      <a:pt x="22" y="17"/>
                    </a:lnTo>
                    <a:lnTo>
                      <a:pt x="23" y="5"/>
                    </a:lnTo>
                    <a:lnTo>
                      <a:pt x="23" y="5"/>
                    </a:lnTo>
                    <a:lnTo>
                      <a:pt x="22" y="3"/>
                    </a:lnTo>
                    <a:lnTo>
                      <a:pt x="21" y="1"/>
                    </a:lnTo>
                    <a:lnTo>
                      <a:pt x="20" y="0"/>
                    </a:lnTo>
                    <a:lnTo>
                      <a:pt x="18" y="0"/>
                    </a:lnTo>
                    <a:lnTo>
                      <a:pt x="17" y="0"/>
                    </a:lnTo>
                    <a:lnTo>
                      <a:pt x="15" y="1"/>
                    </a:lnTo>
                    <a:lnTo>
                      <a:pt x="14" y="3"/>
                    </a:lnTo>
                    <a:lnTo>
                      <a:pt x="14" y="5"/>
                    </a:lnTo>
                    <a:lnTo>
                      <a:pt x="14"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0" name="Freeform 836"/>
              <p:cNvSpPr/>
              <p:nvPr/>
            </p:nvSpPr>
            <p:spPr bwMode="auto">
              <a:xfrm>
                <a:off x="2328863" y="1558925"/>
                <a:ext cx="14288" cy="52388"/>
              </a:xfrm>
              <a:custGeom>
                <a:avLst/>
                <a:gdLst/>
                <a:ahLst/>
                <a:cxnLst>
                  <a:cxn ang="0">
                    <a:pos x="19" y="5"/>
                  </a:cxn>
                  <a:cxn ang="0">
                    <a:pos x="19" y="5"/>
                  </a:cxn>
                  <a:cxn ang="0">
                    <a:pos x="17" y="17"/>
                  </a:cxn>
                  <a:cxn ang="0">
                    <a:pos x="15" y="28"/>
                  </a:cxn>
                  <a:cxn ang="0">
                    <a:pos x="10" y="50"/>
                  </a:cxn>
                  <a:cxn ang="0">
                    <a:pos x="5" y="71"/>
                  </a:cxn>
                  <a:cxn ang="0">
                    <a:pos x="0" y="94"/>
                  </a:cxn>
                  <a:cxn ang="0">
                    <a:pos x="0" y="94"/>
                  </a:cxn>
                  <a:cxn ang="0">
                    <a:pos x="0" y="96"/>
                  </a:cxn>
                  <a:cxn ang="0">
                    <a:pos x="0" y="97"/>
                  </a:cxn>
                  <a:cxn ang="0">
                    <a:pos x="3" y="99"/>
                  </a:cxn>
                  <a:cxn ang="0">
                    <a:pos x="5" y="99"/>
                  </a:cxn>
                  <a:cxn ang="0">
                    <a:pos x="7" y="99"/>
                  </a:cxn>
                  <a:cxn ang="0">
                    <a:pos x="8" y="98"/>
                  </a:cxn>
                  <a:cxn ang="0">
                    <a:pos x="8" y="96"/>
                  </a:cxn>
                  <a:cxn ang="0">
                    <a:pos x="8" y="96"/>
                  </a:cxn>
                  <a:cxn ang="0">
                    <a:pos x="14" y="73"/>
                  </a:cxn>
                  <a:cxn ang="0">
                    <a:pos x="20" y="51"/>
                  </a:cxn>
                  <a:cxn ang="0">
                    <a:pos x="26" y="28"/>
                  </a:cxn>
                  <a:cxn ang="0">
                    <a:pos x="27" y="17"/>
                  </a:cxn>
                  <a:cxn ang="0">
                    <a:pos x="28" y="5"/>
                  </a:cxn>
                  <a:cxn ang="0">
                    <a:pos x="28" y="5"/>
                  </a:cxn>
                  <a:cxn ang="0">
                    <a:pos x="28" y="3"/>
                  </a:cxn>
                  <a:cxn ang="0">
                    <a:pos x="27" y="1"/>
                  </a:cxn>
                  <a:cxn ang="0">
                    <a:pos x="25" y="1"/>
                  </a:cxn>
                  <a:cxn ang="0">
                    <a:pos x="24" y="0"/>
                  </a:cxn>
                  <a:cxn ang="0">
                    <a:pos x="22" y="1"/>
                  </a:cxn>
                  <a:cxn ang="0">
                    <a:pos x="20" y="1"/>
                  </a:cxn>
                  <a:cxn ang="0">
                    <a:pos x="19" y="3"/>
                  </a:cxn>
                  <a:cxn ang="0">
                    <a:pos x="19" y="5"/>
                  </a:cxn>
                  <a:cxn ang="0">
                    <a:pos x="19" y="5"/>
                  </a:cxn>
                </a:cxnLst>
                <a:rect l="0" t="0" r="r" b="b"/>
                <a:pathLst>
                  <a:path w="28" h="99">
                    <a:moveTo>
                      <a:pt x="19" y="5"/>
                    </a:moveTo>
                    <a:lnTo>
                      <a:pt x="19" y="5"/>
                    </a:lnTo>
                    <a:lnTo>
                      <a:pt x="17" y="17"/>
                    </a:lnTo>
                    <a:lnTo>
                      <a:pt x="15" y="28"/>
                    </a:lnTo>
                    <a:lnTo>
                      <a:pt x="10" y="50"/>
                    </a:lnTo>
                    <a:lnTo>
                      <a:pt x="5" y="71"/>
                    </a:lnTo>
                    <a:lnTo>
                      <a:pt x="0" y="94"/>
                    </a:lnTo>
                    <a:lnTo>
                      <a:pt x="0" y="94"/>
                    </a:lnTo>
                    <a:lnTo>
                      <a:pt x="0" y="96"/>
                    </a:lnTo>
                    <a:lnTo>
                      <a:pt x="0" y="97"/>
                    </a:lnTo>
                    <a:lnTo>
                      <a:pt x="3" y="99"/>
                    </a:lnTo>
                    <a:lnTo>
                      <a:pt x="5" y="99"/>
                    </a:lnTo>
                    <a:lnTo>
                      <a:pt x="7" y="99"/>
                    </a:lnTo>
                    <a:lnTo>
                      <a:pt x="8" y="98"/>
                    </a:lnTo>
                    <a:lnTo>
                      <a:pt x="8" y="96"/>
                    </a:lnTo>
                    <a:lnTo>
                      <a:pt x="8" y="96"/>
                    </a:lnTo>
                    <a:lnTo>
                      <a:pt x="14" y="73"/>
                    </a:lnTo>
                    <a:lnTo>
                      <a:pt x="20" y="51"/>
                    </a:lnTo>
                    <a:lnTo>
                      <a:pt x="26" y="28"/>
                    </a:lnTo>
                    <a:lnTo>
                      <a:pt x="27" y="17"/>
                    </a:lnTo>
                    <a:lnTo>
                      <a:pt x="28" y="5"/>
                    </a:lnTo>
                    <a:lnTo>
                      <a:pt x="28" y="5"/>
                    </a:lnTo>
                    <a:lnTo>
                      <a:pt x="28" y="3"/>
                    </a:lnTo>
                    <a:lnTo>
                      <a:pt x="27" y="1"/>
                    </a:lnTo>
                    <a:lnTo>
                      <a:pt x="25" y="1"/>
                    </a:lnTo>
                    <a:lnTo>
                      <a:pt x="24" y="0"/>
                    </a:lnTo>
                    <a:lnTo>
                      <a:pt x="22" y="1"/>
                    </a:lnTo>
                    <a:lnTo>
                      <a:pt x="20" y="1"/>
                    </a:lnTo>
                    <a:lnTo>
                      <a:pt x="19" y="3"/>
                    </a:lnTo>
                    <a:lnTo>
                      <a:pt x="19" y="5"/>
                    </a:lnTo>
                    <a:lnTo>
                      <a:pt x="19"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1" name="Freeform 837"/>
              <p:cNvSpPr/>
              <p:nvPr/>
            </p:nvSpPr>
            <p:spPr bwMode="auto">
              <a:xfrm>
                <a:off x="2359025" y="1576388"/>
                <a:ext cx="22225" cy="63500"/>
              </a:xfrm>
              <a:custGeom>
                <a:avLst/>
                <a:gdLst/>
                <a:ahLst/>
                <a:cxnLst>
                  <a:cxn ang="0">
                    <a:pos x="34" y="3"/>
                  </a:cxn>
                  <a:cxn ang="0">
                    <a:pos x="34" y="3"/>
                  </a:cxn>
                  <a:cxn ang="0">
                    <a:pos x="31" y="10"/>
                  </a:cxn>
                  <a:cxn ang="0">
                    <a:pos x="28" y="18"/>
                  </a:cxn>
                  <a:cxn ang="0">
                    <a:pos x="23" y="33"/>
                  </a:cxn>
                  <a:cxn ang="0">
                    <a:pos x="20" y="49"/>
                  </a:cxn>
                  <a:cxn ang="0">
                    <a:pos x="16" y="65"/>
                  </a:cxn>
                  <a:cxn ang="0">
                    <a:pos x="16" y="65"/>
                  </a:cxn>
                  <a:cxn ang="0">
                    <a:pos x="9" y="89"/>
                  </a:cxn>
                  <a:cxn ang="0">
                    <a:pos x="1" y="113"/>
                  </a:cxn>
                  <a:cxn ang="0">
                    <a:pos x="1" y="113"/>
                  </a:cxn>
                  <a:cxn ang="0">
                    <a:pos x="0" y="115"/>
                  </a:cxn>
                  <a:cxn ang="0">
                    <a:pos x="1" y="117"/>
                  </a:cxn>
                  <a:cxn ang="0">
                    <a:pos x="2" y="118"/>
                  </a:cxn>
                  <a:cxn ang="0">
                    <a:pos x="4" y="119"/>
                  </a:cxn>
                  <a:cxn ang="0">
                    <a:pos x="7" y="118"/>
                  </a:cxn>
                  <a:cxn ang="0">
                    <a:pos x="9" y="117"/>
                  </a:cxn>
                  <a:cxn ang="0">
                    <a:pos x="10" y="116"/>
                  </a:cxn>
                  <a:cxn ang="0">
                    <a:pos x="10" y="116"/>
                  </a:cxn>
                  <a:cxn ang="0">
                    <a:pos x="23" y="75"/>
                  </a:cxn>
                  <a:cxn ang="0">
                    <a:pos x="23" y="75"/>
                  </a:cxn>
                  <a:cxn ang="0">
                    <a:pos x="28" y="58"/>
                  </a:cxn>
                  <a:cxn ang="0">
                    <a:pos x="31" y="40"/>
                  </a:cxn>
                  <a:cxn ang="0">
                    <a:pos x="36" y="24"/>
                  </a:cxn>
                  <a:cxn ang="0">
                    <a:pos x="39" y="16"/>
                  </a:cxn>
                  <a:cxn ang="0">
                    <a:pos x="42" y="7"/>
                  </a:cxn>
                  <a:cxn ang="0">
                    <a:pos x="42" y="7"/>
                  </a:cxn>
                  <a:cxn ang="0">
                    <a:pos x="43" y="5"/>
                  </a:cxn>
                  <a:cxn ang="0">
                    <a:pos x="43" y="4"/>
                  </a:cxn>
                  <a:cxn ang="0">
                    <a:pos x="42" y="2"/>
                  </a:cxn>
                  <a:cxn ang="0">
                    <a:pos x="40" y="1"/>
                  </a:cxn>
                  <a:cxn ang="0">
                    <a:pos x="39" y="0"/>
                  </a:cxn>
                  <a:cxn ang="0">
                    <a:pos x="37" y="0"/>
                  </a:cxn>
                  <a:cxn ang="0">
                    <a:pos x="36" y="1"/>
                  </a:cxn>
                  <a:cxn ang="0">
                    <a:pos x="34" y="3"/>
                  </a:cxn>
                  <a:cxn ang="0">
                    <a:pos x="34" y="3"/>
                  </a:cxn>
                </a:cxnLst>
                <a:rect l="0" t="0" r="r" b="b"/>
                <a:pathLst>
                  <a:path w="43" h="119">
                    <a:moveTo>
                      <a:pt x="34" y="3"/>
                    </a:moveTo>
                    <a:lnTo>
                      <a:pt x="34" y="3"/>
                    </a:lnTo>
                    <a:lnTo>
                      <a:pt x="31" y="10"/>
                    </a:lnTo>
                    <a:lnTo>
                      <a:pt x="28" y="18"/>
                    </a:lnTo>
                    <a:lnTo>
                      <a:pt x="23" y="33"/>
                    </a:lnTo>
                    <a:lnTo>
                      <a:pt x="20" y="49"/>
                    </a:lnTo>
                    <a:lnTo>
                      <a:pt x="16" y="65"/>
                    </a:lnTo>
                    <a:lnTo>
                      <a:pt x="16" y="65"/>
                    </a:lnTo>
                    <a:lnTo>
                      <a:pt x="9" y="89"/>
                    </a:lnTo>
                    <a:lnTo>
                      <a:pt x="1" y="113"/>
                    </a:lnTo>
                    <a:lnTo>
                      <a:pt x="1" y="113"/>
                    </a:lnTo>
                    <a:lnTo>
                      <a:pt x="0" y="115"/>
                    </a:lnTo>
                    <a:lnTo>
                      <a:pt x="1" y="117"/>
                    </a:lnTo>
                    <a:lnTo>
                      <a:pt x="2" y="118"/>
                    </a:lnTo>
                    <a:lnTo>
                      <a:pt x="4" y="119"/>
                    </a:lnTo>
                    <a:lnTo>
                      <a:pt x="7" y="118"/>
                    </a:lnTo>
                    <a:lnTo>
                      <a:pt x="9" y="117"/>
                    </a:lnTo>
                    <a:lnTo>
                      <a:pt x="10" y="116"/>
                    </a:lnTo>
                    <a:lnTo>
                      <a:pt x="10" y="116"/>
                    </a:lnTo>
                    <a:lnTo>
                      <a:pt x="23" y="75"/>
                    </a:lnTo>
                    <a:lnTo>
                      <a:pt x="23" y="75"/>
                    </a:lnTo>
                    <a:lnTo>
                      <a:pt x="28" y="58"/>
                    </a:lnTo>
                    <a:lnTo>
                      <a:pt x="31" y="40"/>
                    </a:lnTo>
                    <a:lnTo>
                      <a:pt x="36" y="24"/>
                    </a:lnTo>
                    <a:lnTo>
                      <a:pt x="39" y="16"/>
                    </a:lnTo>
                    <a:lnTo>
                      <a:pt x="42" y="7"/>
                    </a:lnTo>
                    <a:lnTo>
                      <a:pt x="42" y="7"/>
                    </a:lnTo>
                    <a:lnTo>
                      <a:pt x="43" y="5"/>
                    </a:lnTo>
                    <a:lnTo>
                      <a:pt x="43" y="4"/>
                    </a:lnTo>
                    <a:lnTo>
                      <a:pt x="42" y="2"/>
                    </a:lnTo>
                    <a:lnTo>
                      <a:pt x="40" y="1"/>
                    </a:lnTo>
                    <a:lnTo>
                      <a:pt x="39" y="0"/>
                    </a:lnTo>
                    <a:lnTo>
                      <a:pt x="37" y="0"/>
                    </a:lnTo>
                    <a:lnTo>
                      <a:pt x="36" y="1"/>
                    </a:lnTo>
                    <a:lnTo>
                      <a:pt x="34" y="3"/>
                    </a:lnTo>
                    <a:lnTo>
                      <a:pt x="34"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2" name="Freeform 838"/>
              <p:cNvSpPr/>
              <p:nvPr/>
            </p:nvSpPr>
            <p:spPr bwMode="auto">
              <a:xfrm>
                <a:off x="2393950" y="1608138"/>
                <a:ext cx="22225" cy="61913"/>
              </a:xfrm>
              <a:custGeom>
                <a:avLst/>
                <a:gdLst/>
                <a:ahLst/>
                <a:cxnLst>
                  <a:cxn ang="0">
                    <a:pos x="33" y="3"/>
                  </a:cxn>
                  <a:cxn ang="0">
                    <a:pos x="33" y="3"/>
                  </a:cxn>
                  <a:cxn ang="0">
                    <a:pos x="23" y="30"/>
                  </a:cxn>
                  <a:cxn ang="0">
                    <a:pos x="11" y="57"/>
                  </a:cxn>
                  <a:cxn ang="0">
                    <a:pos x="7" y="70"/>
                  </a:cxn>
                  <a:cxn ang="0">
                    <a:pos x="4" y="84"/>
                  </a:cxn>
                  <a:cxn ang="0">
                    <a:pos x="1" y="98"/>
                  </a:cxn>
                  <a:cxn ang="0">
                    <a:pos x="0" y="114"/>
                  </a:cxn>
                  <a:cxn ang="0">
                    <a:pos x="0" y="114"/>
                  </a:cxn>
                  <a:cxn ang="0">
                    <a:pos x="0" y="115"/>
                  </a:cxn>
                  <a:cxn ang="0">
                    <a:pos x="1" y="117"/>
                  </a:cxn>
                  <a:cxn ang="0">
                    <a:pos x="3" y="118"/>
                  </a:cxn>
                  <a:cxn ang="0">
                    <a:pos x="4" y="118"/>
                  </a:cxn>
                  <a:cxn ang="0">
                    <a:pos x="6" y="118"/>
                  </a:cxn>
                  <a:cxn ang="0">
                    <a:pos x="7" y="117"/>
                  </a:cxn>
                  <a:cxn ang="0">
                    <a:pos x="9" y="115"/>
                  </a:cxn>
                  <a:cxn ang="0">
                    <a:pos x="9" y="114"/>
                  </a:cxn>
                  <a:cxn ang="0">
                    <a:pos x="9" y="114"/>
                  </a:cxn>
                  <a:cxn ang="0">
                    <a:pos x="10" y="99"/>
                  </a:cxn>
                  <a:cxn ang="0">
                    <a:pos x="13" y="85"/>
                  </a:cxn>
                  <a:cxn ang="0">
                    <a:pos x="16" y="71"/>
                  </a:cxn>
                  <a:cxn ang="0">
                    <a:pos x="22" y="58"/>
                  </a:cxn>
                  <a:cxn ang="0">
                    <a:pos x="32" y="32"/>
                  </a:cxn>
                  <a:cxn ang="0">
                    <a:pos x="42" y="5"/>
                  </a:cxn>
                  <a:cxn ang="0">
                    <a:pos x="42" y="5"/>
                  </a:cxn>
                  <a:cxn ang="0">
                    <a:pos x="42" y="3"/>
                  </a:cxn>
                  <a:cxn ang="0">
                    <a:pos x="42" y="2"/>
                  </a:cxn>
                  <a:cxn ang="0">
                    <a:pos x="41" y="1"/>
                  </a:cxn>
                  <a:cxn ang="0">
                    <a:pos x="39" y="0"/>
                  </a:cxn>
                  <a:cxn ang="0">
                    <a:pos x="36" y="0"/>
                  </a:cxn>
                  <a:cxn ang="0">
                    <a:pos x="34" y="1"/>
                  </a:cxn>
                  <a:cxn ang="0">
                    <a:pos x="33" y="3"/>
                  </a:cxn>
                  <a:cxn ang="0">
                    <a:pos x="33" y="3"/>
                  </a:cxn>
                </a:cxnLst>
                <a:rect l="0" t="0" r="r" b="b"/>
                <a:pathLst>
                  <a:path w="42" h="118">
                    <a:moveTo>
                      <a:pt x="33" y="3"/>
                    </a:moveTo>
                    <a:lnTo>
                      <a:pt x="33" y="3"/>
                    </a:lnTo>
                    <a:lnTo>
                      <a:pt x="23" y="30"/>
                    </a:lnTo>
                    <a:lnTo>
                      <a:pt x="11" y="57"/>
                    </a:lnTo>
                    <a:lnTo>
                      <a:pt x="7" y="70"/>
                    </a:lnTo>
                    <a:lnTo>
                      <a:pt x="4" y="84"/>
                    </a:lnTo>
                    <a:lnTo>
                      <a:pt x="1" y="98"/>
                    </a:lnTo>
                    <a:lnTo>
                      <a:pt x="0" y="114"/>
                    </a:lnTo>
                    <a:lnTo>
                      <a:pt x="0" y="114"/>
                    </a:lnTo>
                    <a:lnTo>
                      <a:pt x="0" y="115"/>
                    </a:lnTo>
                    <a:lnTo>
                      <a:pt x="1" y="117"/>
                    </a:lnTo>
                    <a:lnTo>
                      <a:pt x="3" y="118"/>
                    </a:lnTo>
                    <a:lnTo>
                      <a:pt x="4" y="118"/>
                    </a:lnTo>
                    <a:lnTo>
                      <a:pt x="6" y="118"/>
                    </a:lnTo>
                    <a:lnTo>
                      <a:pt x="7" y="117"/>
                    </a:lnTo>
                    <a:lnTo>
                      <a:pt x="9" y="115"/>
                    </a:lnTo>
                    <a:lnTo>
                      <a:pt x="9" y="114"/>
                    </a:lnTo>
                    <a:lnTo>
                      <a:pt x="9" y="114"/>
                    </a:lnTo>
                    <a:lnTo>
                      <a:pt x="10" y="99"/>
                    </a:lnTo>
                    <a:lnTo>
                      <a:pt x="13" y="85"/>
                    </a:lnTo>
                    <a:lnTo>
                      <a:pt x="16" y="71"/>
                    </a:lnTo>
                    <a:lnTo>
                      <a:pt x="22" y="58"/>
                    </a:lnTo>
                    <a:lnTo>
                      <a:pt x="32" y="32"/>
                    </a:lnTo>
                    <a:lnTo>
                      <a:pt x="42" y="5"/>
                    </a:lnTo>
                    <a:lnTo>
                      <a:pt x="42" y="5"/>
                    </a:lnTo>
                    <a:lnTo>
                      <a:pt x="42" y="3"/>
                    </a:lnTo>
                    <a:lnTo>
                      <a:pt x="42" y="2"/>
                    </a:lnTo>
                    <a:lnTo>
                      <a:pt x="41" y="1"/>
                    </a:lnTo>
                    <a:lnTo>
                      <a:pt x="39" y="0"/>
                    </a:lnTo>
                    <a:lnTo>
                      <a:pt x="36" y="0"/>
                    </a:lnTo>
                    <a:lnTo>
                      <a:pt x="34" y="1"/>
                    </a:lnTo>
                    <a:lnTo>
                      <a:pt x="33" y="3"/>
                    </a:lnTo>
                    <a:lnTo>
                      <a:pt x="33"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3" name="Freeform 839"/>
              <p:cNvSpPr/>
              <p:nvPr/>
            </p:nvSpPr>
            <p:spPr bwMode="auto">
              <a:xfrm>
                <a:off x="2420938" y="1644650"/>
                <a:ext cx="20638" cy="58738"/>
              </a:xfrm>
              <a:custGeom>
                <a:avLst/>
                <a:gdLst/>
                <a:ahLst/>
                <a:cxnLst>
                  <a:cxn ang="0">
                    <a:pos x="29" y="2"/>
                  </a:cxn>
                  <a:cxn ang="0">
                    <a:pos x="29" y="2"/>
                  </a:cxn>
                  <a:cxn ang="0">
                    <a:pos x="23" y="14"/>
                  </a:cxn>
                  <a:cxn ang="0">
                    <a:pos x="18" y="25"/>
                  </a:cxn>
                  <a:cxn ang="0">
                    <a:pos x="15" y="37"/>
                  </a:cxn>
                  <a:cxn ang="0">
                    <a:pos x="12" y="50"/>
                  </a:cxn>
                  <a:cxn ang="0">
                    <a:pos x="12" y="50"/>
                  </a:cxn>
                  <a:cxn ang="0">
                    <a:pos x="6" y="77"/>
                  </a:cxn>
                  <a:cxn ang="0">
                    <a:pos x="3" y="91"/>
                  </a:cxn>
                  <a:cxn ang="0">
                    <a:pos x="0" y="104"/>
                  </a:cxn>
                  <a:cxn ang="0">
                    <a:pos x="0" y="104"/>
                  </a:cxn>
                  <a:cxn ang="0">
                    <a:pos x="2" y="107"/>
                  </a:cxn>
                  <a:cxn ang="0">
                    <a:pos x="3" y="108"/>
                  </a:cxn>
                  <a:cxn ang="0">
                    <a:pos x="4" y="109"/>
                  </a:cxn>
                  <a:cxn ang="0">
                    <a:pos x="6" y="110"/>
                  </a:cxn>
                  <a:cxn ang="0">
                    <a:pos x="7" y="109"/>
                  </a:cxn>
                  <a:cxn ang="0">
                    <a:pos x="9" y="108"/>
                  </a:cxn>
                  <a:cxn ang="0">
                    <a:pos x="10" y="107"/>
                  </a:cxn>
                  <a:cxn ang="0">
                    <a:pos x="10" y="104"/>
                  </a:cxn>
                  <a:cxn ang="0">
                    <a:pos x="10" y="104"/>
                  </a:cxn>
                  <a:cxn ang="0">
                    <a:pos x="12" y="94"/>
                  </a:cxn>
                  <a:cxn ang="0">
                    <a:pos x="15" y="84"/>
                  </a:cxn>
                  <a:cxn ang="0">
                    <a:pos x="18" y="73"/>
                  </a:cxn>
                  <a:cxn ang="0">
                    <a:pos x="19" y="62"/>
                  </a:cxn>
                  <a:cxn ang="0">
                    <a:pos x="19" y="62"/>
                  </a:cxn>
                  <a:cxn ang="0">
                    <a:pos x="21" y="48"/>
                  </a:cxn>
                  <a:cxn ang="0">
                    <a:pos x="25" y="34"/>
                  </a:cxn>
                  <a:cxn ang="0">
                    <a:pos x="30" y="20"/>
                  </a:cxn>
                  <a:cxn ang="0">
                    <a:pos x="38" y="7"/>
                  </a:cxn>
                  <a:cxn ang="0">
                    <a:pos x="38" y="7"/>
                  </a:cxn>
                  <a:cxn ang="0">
                    <a:pos x="39" y="5"/>
                  </a:cxn>
                  <a:cxn ang="0">
                    <a:pos x="39" y="4"/>
                  </a:cxn>
                  <a:cxn ang="0">
                    <a:pos x="38" y="2"/>
                  </a:cxn>
                  <a:cxn ang="0">
                    <a:pos x="37" y="1"/>
                  </a:cxn>
                  <a:cxn ang="0">
                    <a:pos x="34" y="0"/>
                  </a:cxn>
                  <a:cxn ang="0">
                    <a:pos x="31" y="1"/>
                  </a:cxn>
                  <a:cxn ang="0">
                    <a:pos x="29" y="2"/>
                  </a:cxn>
                  <a:cxn ang="0">
                    <a:pos x="29" y="2"/>
                  </a:cxn>
                </a:cxnLst>
                <a:rect l="0" t="0" r="r" b="b"/>
                <a:pathLst>
                  <a:path w="39" h="110">
                    <a:moveTo>
                      <a:pt x="29" y="2"/>
                    </a:moveTo>
                    <a:lnTo>
                      <a:pt x="29" y="2"/>
                    </a:lnTo>
                    <a:lnTo>
                      <a:pt x="23" y="14"/>
                    </a:lnTo>
                    <a:lnTo>
                      <a:pt x="18" y="25"/>
                    </a:lnTo>
                    <a:lnTo>
                      <a:pt x="15" y="37"/>
                    </a:lnTo>
                    <a:lnTo>
                      <a:pt x="12" y="50"/>
                    </a:lnTo>
                    <a:lnTo>
                      <a:pt x="12" y="50"/>
                    </a:lnTo>
                    <a:lnTo>
                      <a:pt x="6" y="77"/>
                    </a:lnTo>
                    <a:lnTo>
                      <a:pt x="3" y="91"/>
                    </a:lnTo>
                    <a:lnTo>
                      <a:pt x="0" y="104"/>
                    </a:lnTo>
                    <a:lnTo>
                      <a:pt x="0" y="104"/>
                    </a:lnTo>
                    <a:lnTo>
                      <a:pt x="2" y="107"/>
                    </a:lnTo>
                    <a:lnTo>
                      <a:pt x="3" y="108"/>
                    </a:lnTo>
                    <a:lnTo>
                      <a:pt x="4" y="109"/>
                    </a:lnTo>
                    <a:lnTo>
                      <a:pt x="6" y="110"/>
                    </a:lnTo>
                    <a:lnTo>
                      <a:pt x="7" y="109"/>
                    </a:lnTo>
                    <a:lnTo>
                      <a:pt x="9" y="108"/>
                    </a:lnTo>
                    <a:lnTo>
                      <a:pt x="10" y="107"/>
                    </a:lnTo>
                    <a:lnTo>
                      <a:pt x="10" y="104"/>
                    </a:lnTo>
                    <a:lnTo>
                      <a:pt x="10" y="104"/>
                    </a:lnTo>
                    <a:lnTo>
                      <a:pt x="12" y="94"/>
                    </a:lnTo>
                    <a:lnTo>
                      <a:pt x="15" y="84"/>
                    </a:lnTo>
                    <a:lnTo>
                      <a:pt x="18" y="73"/>
                    </a:lnTo>
                    <a:lnTo>
                      <a:pt x="19" y="62"/>
                    </a:lnTo>
                    <a:lnTo>
                      <a:pt x="19" y="62"/>
                    </a:lnTo>
                    <a:lnTo>
                      <a:pt x="21" y="48"/>
                    </a:lnTo>
                    <a:lnTo>
                      <a:pt x="25" y="34"/>
                    </a:lnTo>
                    <a:lnTo>
                      <a:pt x="30" y="20"/>
                    </a:lnTo>
                    <a:lnTo>
                      <a:pt x="38" y="7"/>
                    </a:lnTo>
                    <a:lnTo>
                      <a:pt x="38" y="7"/>
                    </a:lnTo>
                    <a:lnTo>
                      <a:pt x="39" y="5"/>
                    </a:lnTo>
                    <a:lnTo>
                      <a:pt x="39" y="4"/>
                    </a:lnTo>
                    <a:lnTo>
                      <a:pt x="38" y="2"/>
                    </a:lnTo>
                    <a:lnTo>
                      <a:pt x="37" y="1"/>
                    </a:lnTo>
                    <a:lnTo>
                      <a:pt x="34" y="0"/>
                    </a:lnTo>
                    <a:lnTo>
                      <a:pt x="31" y="1"/>
                    </a:lnTo>
                    <a:lnTo>
                      <a:pt x="29" y="2"/>
                    </a:lnTo>
                    <a:lnTo>
                      <a:pt x="29"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4" name="Freeform 840"/>
              <p:cNvSpPr/>
              <p:nvPr/>
            </p:nvSpPr>
            <p:spPr bwMode="auto">
              <a:xfrm>
                <a:off x="2451100" y="1674813"/>
                <a:ext cx="12700" cy="55563"/>
              </a:xfrm>
              <a:custGeom>
                <a:avLst/>
                <a:gdLst/>
                <a:ahLst/>
                <a:cxnLst>
                  <a:cxn ang="0">
                    <a:pos x="15" y="5"/>
                  </a:cxn>
                  <a:cxn ang="0">
                    <a:pos x="15" y="5"/>
                  </a:cxn>
                  <a:cxn ang="0">
                    <a:pos x="13" y="29"/>
                  </a:cxn>
                  <a:cxn ang="0">
                    <a:pos x="11" y="53"/>
                  </a:cxn>
                  <a:cxn ang="0">
                    <a:pos x="7" y="75"/>
                  </a:cxn>
                  <a:cxn ang="0">
                    <a:pos x="1" y="98"/>
                  </a:cxn>
                  <a:cxn ang="0">
                    <a:pos x="1" y="98"/>
                  </a:cxn>
                  <a:cxn ang="0">
                    <a:pos x="0" y="100"/>
                  </a:cxn>
                  <a:cxn ang="0">
                    <a:pos x="1" y="102"/>
                  </a:cxn>
                  <a:cxn ang="0">
                    <a:pos x="2" y="103"/>
                  </a:cxn>
                  <a:cxn ang="0">
                    <a:pos x="4" y="104"/>
                  </a:cxn>
                  <a:cxn ang="0">
                    <a:pos x="7" y="104"/>
                  </a:cxn>
                  <a:cxn ang="0">
                    <a:pos x="8" y="104"/>
                  </a:cxn>
                  <a:cxn ang="0">
                    <a:pos x="10" y="103"/>
                  </a:cxn>
                  <a:cxn ang="0">
                    <a:pos x="10" y="101"/>
                  </a:cxn>
                  <a:cxn ang="0">
                    <a:pos x="10" y="101"/>
                  </a:cxn>
                  <a:cxn ang="0">
                    <a:pos x="16" y="77"/>
                  </a:cxn>
                  <a:cxn ang="0">
                    <a:pos x="20" y="54"/>
                  </a:cxn>
                  <a:cxn ang="0">
                    <a:pos x="23" y="29"/>
                  </a:cxn>
                  <a:cxn ang="0">
                    <a:pos x="24" y="5"/>
                  </a:cxn>
                  <a:cxn ang="0">
                    <a:pos x="24" y="5"/>
                  </a:cxn>
                  <a:cxn ang="0">
                    <a:pos x="24" y="3"/>
                  </a:cxn>
                  <a:cxn ang="0">
                    <a:pos x="23" y="2"/>
                  </a:cxn>
                  <a:cxn ang="0">
                    <a:pos x="22" y="1"/>
                  </a:cxn>
                  <a:cxn ang="0">
                    <a:pos x="20" y="0"/>
                  </a:cxn>
                  <a:cxn ang="0">
                    <a:pos x="18" y="1"/>
                  </a:cxn>
                  <a:cxn ang="0">
                    <a:pos x="17" y="2"/>
                  </a:cxn>
                  <a:cxn ang="0">
                    <a:pos x="16" y="3"/>
                  </a:cxn>
                  <a:cxn ang="0">
                    <a:pos x="15" y="5"/>
                  </a:cxn>
                  <a:cxn ang="0">
                    <a:pos x="15" y="5"/>
                  </a:cxn>
                </a:cxnLst>
                <a:rect l="0" t="0" r="r" b="b"/>
                <a:pathLst>
                  <a:path w="24" h="104">
                    <a:moveTo>
                      <a:pt x="15" y="5"/>
                    </a:moveTo>
                    <a:lnTo>
                      <a:pt x="15" y="5"/>
                    </a:lnTo>
                    <a:lnTo>
                      <a:pt x="13" y="29"/>
                    </a:lnTo>
                    <a:lnTo>
                      <a:pt x="11" y="53"/>
                    </a:lnTo>
                    <a:lnTo>
                      <a:pt x="7" y="75"/>
                    </a:lnTo>
                    <a:lnTo>
                      <a:pt x="1" y="98"/>
                    </a:lnTo>
                    <a:lnTo>
                      <a:pt x="1" y="98"/>
                    </a:lnTo>
                    <a:lnTo>
                      <a:pt x="0" y="100"/>
                    </a:lnTo>
                    <a:lnTo>
                      <a:pt x="1" y="102"/>
                    </a:lnTo>
                    <a:lnTo>
                      <a:pt x="2" y="103"/>
                    </a:lnTo>
                    <a:lnTo>
                      <a:pt x="4" y="104"/>
                    </a:lnTo>
                    <a:lnTo>
                      <a:pt x="7" y="104"/>
                    </a:lnTo>
                    <a:lnTo>
                      <a:pt x="8" y="104"/>
                    </a:lnTo>
                    <a:lnTo>
                      <a:pt x="10" y="103"/>
                    </a:lnTo>
                    <a:lnTo>
                      <a:pt x="10" y="101"/>
                    </a:lnTo>
                    <a:lnTo>
                      <a:pt x="10" y="101"/>
                    </a:lnTo>
                    <a:lnTo>
                      <a:pt x="16" y="77"/>
                    </a:lnTo>
                    <a:lnTo>
                      <a:pt x="20" y="54"/>
                    </a:lnTo>
                    <a:lnTo>
                      <a:pt x="23" y="29"/>
                    </a:lnTo>
                    <a:lnTo>
                      <a:pt x="24" y="5"/>
                    </a:lnTo>
                    <a:lnTo>
                      <a:pt x="24" y="5"/>
                    </a:lnTo>
                    <a:lnTo>
                      <a:pt x="24" y="3"/>
                    </a:lnTo>
                    <a:lnTo>
                      <a:pt x="23" y="2"/>
                    </a:lnTo>
                    <a:lnTo>
                      <a:pt x="22" y="1"/>
                    </a:lnTo>
                    <a:lnTo>
                      <a:pt x="20" y="0"/>
                    </a:lnTo>
                    <a:lnTo>
                      <a:pt x="18" y="1"/>
                    </a:lnTo>
                    <a:lnTo>
                      <a:pt x="17" y="2"/>
                    </a:lnTo>
                    <a:lnTo>
                      <a:pt x="16" y="3"/>
                    </a:lnTo>
                    <a:lnTo>
                      <a:pt x="15" y="5"/>
                    </a:lnTo>
                    <a:lnTo>
                      <a:pt x="15"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5" name="Freeform 841"/>
              <p:cNvSpPr/>
              <p:nvPr/>
            </p:nvSpPr>
            <p:spPr bwMode="auto">
              <a:xfrm>
                <a:off x="2479675" y="1695450"/>
                <a:ext cx="22225" cy="60325"/>
              </a:xfrm>
              <a:custGeom>
                <a:avLst/>
                <a:gdLst/>
                <a:ahLst/>
                <a:cxnLst>
                  <a:cxn ang="0">
                    <a:pos x="33" y="3"/>
                  </a:cxn>
                  <a:cxn ang="0">
                    <a:pos x="33" y="3"/>
                  </a:cxn>
                  <a:cxn ang="0">
                    <a:pos x="19" y="56"/>
                  </a:cxn>
                  <a:cxn ang="0">
                    <a:pos x="9" y="83"/>
                  </a:cxn>
                  <a:cxn ang="0">
                    <a:pos x="0" y="108"/>
                  </a:cxn>
                  <a:cxn ang="0">
                    <a:pos x="0" y="108"/>
                  </a:cxn>
                  <a:cxn ang="0">
                    <a:pos x="0" y="110"/>
                  </a:cxn>
                  <a:cxn ang="0">
                    <a:pos x="0" y="112"/>
                  </a:cxn>
                  <a:cxn ang="0">
                    <a:pos x="1" y="113"/>
                  </a:cxn>
                  <a:cxn ang="0">
                    <a:pos x="3" y="114"/>
                  </a:cxn>
                  <a:cxn ang="0">
                    <a:pos x="6" y="113"/>
                  </a:cxn>
                  <a:cxn ang="0">
                    <a:pos x="8" y="112"/>
                  </a:cxn>
                  <a:cxn ang="0">
                    <a:pos x="9" y="111"/>
                  </a:cxn>
                  <a:cxn ang="0">
                    <a:pos x="9" y="111"/>
                  </a:cxn>
                  <a:cxn ang="0">
                    <a:pos x="19" y="85"/>
                  </a:cxn>
                  <a:cxn ang="0">
                    <a:pos x="27" y="59"/>
                  </a:cxn>
                  <a:cxn ang="0">
                    <a:pos x="42" y="6"/>
                  </a:cxn>
                  <a:cxn ang="0">
                    <a:pos x="42" y="6"/>
                  </a:cxn>
                  <a:cxn ang="0">
                    <a:pos x="42" y="4"/>
                  </a:cxn>
                  <a:cxn ang="0">
                    <a:pos x="42" y="2"/>
                  </a:cxn>
                  <a:cxn ang="0">
                    <a:pos x="40" y="1"/>
                  </a:cxn>
                  <a:cxn ang="0">
                    <a:pos x="39" y="0"/>
                  </a:cxn>
                  <a:cxn ang="0">
                    <a:pos x="37" y="0"/>
                  </a:cxn>
                  <a:cxn ang="0">
                    <a:pos x="35" y="1"/>
                  </a:cxn>
                  <a:cxn ang="0">
                    <a:pos x="34" y="2"/>
                  </a:cxn>
                  <a:cxn ang="0">
                    <a:pos x="33" y="3"/>
                  </a:cxn>
                  <a:cxn ang="0">
                    <a:pos x="33" y="3"/>
                  </a:cxn>
                </a:cxnLst>
                <a:rect l="0" t="0" r="r" b="b"/>
                <a:pathLst>
                  <a:path w="42" h="114">
                    <a:moveTo>
                      <a:pt x="33" y="3"/>
                    </a:moveTo>
                    <a:lnTo>
                      <a:pt x="33" y="3"/>
                    </a:lnTo>
                    <a:lnTo>
                      <a:pt x="19" y="56"/>
                    </a:lnTo>
                    <a:lnTo>
                      <a:pt x="9" y="83"/>
                    </a:lnTo>
                    <a:lnTo>
                      <a:pt x="0" y="108"/>
                    </a:lnTo>
                    <a:lnTo>
                      <a:pt x="0" y="108"/>
                    </a:lnTo>
                    <a:lnTo>
                      <a:pt x="0" y="110"/>
                    </a:lnTo>
                    <a:lnTo>
                      <a:pt x="0" y="112"/>
                    </a:lnTo>
                    <a:lnTo>
                      <a:pt x="1" y="113"/>
                    </a:lnTo>
                    <a:lnTo>
                      <a:pt x="3" y="114"/>
                    </a:lnTo>
                    <a:lnTo>
                      <a:pt x="6" y="113"/>
                    </a:lnTo>
                    <a:lnTo>
                      <a:pt x="8" y="112"/>
                    </a:lnTo>
                    <a:lnTo>
                      <a:pt x="9" y="111"/>
                    </a:lnTo>
                    <a:lnTo>
                      <a:pt x="9" y="111"/>
                    </a:lnTo>
                    <a:lnTo>
                      <a:pt x="19" y="85"/>
                    </a:lnTo>
                    <a:lnTo>
                      <a:pt x="27" y="59"/>
                    </a:lnTo>
                    <a:lnTo>
                      <a:pt x="42" y="6"/>
                    </a:lnTo>
                    <a:lnTo>
                      <a:pt x="42" y="6"/>
                    </a:lnTo>
                    <a:lnTo>
                      <a:pt x="42" y="4"/>
                    </a:lnTo>
                    <a:lnTo>
                      <a:pt x="42" y="2"/>
                    </a:lnTo>
                    <a:lnTo>
                      <a:pt x="40" y="1"/>
                    </a:lnTo>
                    <a:lnTo>
                      <a:pt x="39" y="0"/>
                    </a:lnTo>
                    <a:lnTo>
                      <a:pt x="37" y="0"/>
                    </a:lnTo>
                    <a:lnTo>
                      <a:pt x="35" y="1"/>
                    </a:lnTo>
                    <a:lnTo>
                      <a:pt x="34" y="2"/>
                    </a:lnTo>
                    <a:lnTo>
                      <a:pt x="33" y="3"/>
                    </a:lnTo>
                    <a:lnTo>
                      <a:pt x="33"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6" name="Freeform 842"/>
              <p:cNvSpPr/>
              <p:nvPr/>
            </p:nvSpPr>
            <p:spPr bwMode="auto">
              <a:xfrm>
                <a:off x="2509838" y="1725613"/>
                <a:ext cx="14288" cy="53975"/>
              </a:xfrm>
              <a:custGeom>
                <a:avLst/>
                <a:gdLst/>
                <a:ahLst/>
                <a:cxnLst>
                  <a:cxn ang="0">
                    <a:pos x="18" y="5"/>
                  </a:cxn>
                  <a:cxn ang="0">
                    <a:pos x="18" y="5"/>
                  </a:cxn>
                  <a:cxn ang="0">
                    <a:pos x="17" y="16"/>
                  </a:cxn>
                  <a:cxn ang="0">
                    <a:pos x="14" y="27"/>
                  </a:cxn>
                  <a:cxn ang="0">
                    <a:pos x="11" y="37"/>
                  </a:cxn>
                  <a:cxn ang="0">
                    <a:pos x="8" y="49"/>
                  </a:cxn>
                  <a:cxn ang="0">
                    <a:pos x="8" y="49"/>
                  </a:cxn>
                  <a:cxn ang="0">
                    <a:pos x="6" y="61"/>
                  </a:cxn>
                  <a:cxn ang="0">
                    <a:pos x="4" y="73"/>
                  </a:cxn>
                  <a:cxn ang="0">
                    <a:pos x="2" y="86"/>
                  </a:cxn>
                  <a:cxn ang="0">
                    <a:pos x="0" y="98"/>
                  </a:cxn>
                  <a:cxn ang="0">
                    <a:pos x="0" y="98"/>
                  </a:cxn>
                  <a:cxn ang="0">
                    <a:pos x="0" y="100"/>
                  </a:cxn>
                  <a:cxn ang="0">
                    <a:pos x="1" y="102"/>
                  </a:cxn>
                  <a:cxn ang="0">
                    <a:pos x="2" y="103"/>
                  </a:cxn>
                  <a:cxn ang="0">
                    <a:pos x="4" y="104"/>
                  </a:cxn>
                  <a:cxn ang="0">
                    <a:pos x="5" y="104"/>
                  </a:cxn>
                  <a:cxn ang="0">
                    <a:pos x="7" y="104"/>
                  </a:cxn>
                  <a:cxn ang="0">
                    <a:pos x="8" y="102"/>
                  </a:cxn>
                  <a:cxn ang="0">
                    <a:pos x="9" y="101"/>
                  </a:cxn>
                  <a:cxn ang="0">
                    <a:pos x="9" y="101"/>
                  </a:cxn>
                  <a:cxn ang="0">
                    <a:pos x="13" y="76"/>
                  </a:cxn>
                  <a:cxn ang="0">
                    <a:pos x="17" y="51"/>
                  </a:cxn>
                  <a:cxn ang="0">
                    <a:pos x="17" y="51"/>
                  </a:cxn>
                  <a:cxn ang="0">
                    <a:pos x="19" y="39"/>
                  </a:cxn>
                  <a:cxn ang="0">
                    <a:pos x="24" y="28"/>
                  </a:cxn>
                  <a:cxn ang="0">
                    <a:pos x="27" y="16"/>
                  </a:cxn>
                  <a:cxn ang="0">
                    <a:pos x="29" y="5"/>
                  </a:cxn>
                  <a:cxn ang="0">
                    <a:pos x="29" y="5"/>
                  </a:cxn>
                  <a:cxn ang="0">
                    <a:pos x="28" y="3"/>
                  </a:cxn>
                  <a:cxn ang="0">
                    <a:pos x="27" y="1"/>
                  </a:cxn>
                  <a:cxn ang="0">
                    <a:pos x="26" y="1"/>
                  </a:cxn>
                  <a:cxn ang="0">
                    <a:pos x="24" y="0"/>
                  </a:cxn>
                  <a:cxn ang="0">
                    <a:pos x="21" y="1"/>
                  </a:cxn>
                  <a:cxn ang="0">
                    <a:pos x="20" y="1"/>
                  </a:cxn>
                  <a:cxn ang="0">
                    <a:pos x="19" y="3"/>
                  </a:cxn>
                  <a:cxn ang="0">
                    <a:pos x="18" y="5"/>
                  </a:cxn>
                  <a:cxn ang="0">
                    <a:pos x="18" y="5"/>
                  </a:cxn>
                </a:cxnLst>
                <a:rect l="0" t="0" r="r" b="b"/>
                <a:pathLst>
                  <a:path w="29" h="104">
                    <a:moveTo>
                      <a:pt x="18" y="5"/>
                    </a:moveTo>
                    <a:lnTo>
                      <a:pt x="18" y="5"/>
                    </a:lnTo>
                    <a:lnTo>
                      <a:pt x="17" y="16"/>
                    </a:lnTo>
                    <a:lnTo>
                      <a:pt x="14" y="27"/>
                    </a:lnTo>
                    <a:lnTo>
                      <a:pt x="11" y="37"/>
                    </a:lnTo>
                    <a:lnTo>
                      <a:pt x="8" y="49"/>
                    </a:lnTo>
                    <a:lnTo>
                      <a:pt x="8" y="49"/>
                    </a:lnTo>
                    <a:lnTo>
                      <a:pt x="6" y="61"/>
                    </a:lnTo>
                    <a:lnTo>
                      <a:pt x="4" y="73"/>
                    </a:lnTo>
                    <a:lnTo>
                      <a:pt x="2" y="86"/>
                    </a:lnTo>
                    <a:lnTo>
                      <a:pt x="0" y="98"/>
                    </a:lnTo>
                    <a:lnTo>
                      <a:pt x="0" y="98"/>
                    </a:lnTo>
                    <a:lnTo>
                      <a:pt x="0" y="100"/>
                    </a:lnTo>
                    <a:lnTo>
                      <a:pt x="1" y="102"/>
                    </a:lnTo>
                    <a:lnTo>
                      <a:pt x="2" y="103"/>
                    </a:lnTo>
                    <a:lnTo>
                      <a:pt x="4" y="104"/>
                    </a:lnTo>
                    <a:lnTo>
                      <a:pt x="5" y="104"/>
                    </a:lnTo>
                    <a:lnTo>
                      <a:pt x="7" y="104"/>
                    </a:lnTo>
                    <a:lnTo>
                      <a:pt x="8" y="102"/>
                    </a:lnTo>
                    <a:lnTo>
                      <a:pt x="9" y="101"/>
                    </a:lnTo>
                    <a:lnTo>
                      <a:pt x="9" y="101"/>
                    </a:lnTo>
                    <a:lnTo>
                      <a:pt x="13" y="76"/>
                    </a:lnTo>
                    <a:lnTo>
                      <a:pt x="17" y="51"/>
                    </a:lnTo>
                    <a:lnTo>
                      <a:pt x="17" y="51"/>
                    </a:lnTo>
                    <a:lnTo>
                      <a:pt x="19" y="39"/>
                    </a:lnTo>
                    <a:lnTo>
                      <a:pt x="24" y="28"/>
                    </a:lnTo>
                    <a:lnTo>
                      <a:pt x="27" y="16"/>
                    </a:lnTo>
                    <a:lnTo>
                      <a:pt x="29" y="5"/>
                    </a:lnTo>
                    <a:lnTo>
                      <a:pt x="29" y="5"/>
                    </a:lnTo>
                    <a:lnTo>
                      <a:pt x="28" y="3"/>
                    </a:lnTo>
                    <a:lnTo>
                      <a:pt x="27" y="1"/>
                    </a:lnTo>
                    <a:lnTo>
                      <a:pt x="26" y="1"/>
                    </a:lnTo>
                    <a:lnTo>
                      <a:pt x="24" y="0"/>
                    </a:lnTo>
                    <a:lnTo>
                      <a:pt x="21" y="1"/>
                    </a:lnTo>
                    <a:lnTo>
                      <a:pt x="20" y="1"/>
                    </a:lnTo>
                    <a:lnTo>
                      <a:pt x="19" y="3"/>
                    </a:lnTo>
                    <a:lnTo>
                      <a:pt x="18" y="5"/>
                    </a:lnTo>
                    <a:lnTo>
                      <a:pt x="18"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7" name="Freeform 843"/>
              <p:cNvSpPr/>
              <p:nvPr/>
            </p:nvSpPr>
            <p:spPr bwMode="auto">
              <a:xfrm>
                <a:off x="2528888" y="1752600"/>
                <a:ext cx="17463" cy="57150"/>
              </a:xfrm>
              <a:custGeom>
                <a:avLst/>
                <a:gdLst/>
                <a:ahLst/>
                <a:cxnLst>
                  <a:cxn ang="0">
                    <a:pos x="24" y="2"/>
                  </a:cxn>
                  <a:cxn ang="0">
                    <a:pos x="24" y="2"/>
                  </a:cxn>
                  <a:cxn ang="0">
                    <a:pos x="20" y="14"/>
                  </a:cxn>
                  <a:cxn ang="0">
                    <a:pos x="16" y="28"/>
                  </a:cxn>
                  <a:cxn ang="0">
                    <a:pos x="9" y="54"/>
                  </a:cxn>
                  <a:cxn ang="0">
                    <a:pos x="9" y="54"/>
                  </a:cxn>
                  <a:cxn ang="0">
                    <a:pos x="3" y="79"/>
                  </a:cxn>
                  <a:cxn ang="0">
                    <a:pos x="1" y="91"/>
                  </a:cxn>
                  <a:cxn ang="0">
                    <a:pos x="0" y="104"/>
                  </a:cxn>
                  <a:cxn ang="0">
                    <a:pos x="0" y="104"/>
                  </a:cxn>
                  <a:cxn ang="0">
                    <a:pos x="0" y="105"/>
                  </a:cxn>
                  <a:cxn ang="0">
                    <a:pos x="1" y="107"/>
                  </a:cxn>
                  <a:cxn ang="0">
                    <a:pos x="2" y="108"/>
                  </a:cxn>
                  <a:cxn ang="0">
                    <a:pos x="4" y="108"/>
                  </a:cxn>
                  <a:cxn ang="0">
                    <a:pos x="6" y="108"/>
                  </a:cxn>
                  <a:cxn ang="0">
                    <a:pos x="7" y="107"/>
                  </a:cxn>
                  <a:cxn ang="0">
                    <a:pos x="8" y="105"/>
                  </a:cxn>
                  <a:cxn ang="0">
                    <a:pos x="9" y="104"/>
                  </a:cxn>
                  <a:cxn ang="0">
                    <a:pos x="9" y="104"/>
                  </a:cxn>
                  <a:cxn ang="0">
                    <a:pos x="10" y="92"/>
                  </a:cxn>
                  <a:cxn ang="0">
                    <a:pos x="12" y="80"/>
                  </a:cxn>
                  <a:cxn ang="0">
                    <a:pos x="19" y="57"/>
                  </a:cxn>
                  <a:cxn ang="0">
                    <a:pos x="19" y="57"/>
                  </a:cxn>
                  <a:cxn ang="0">
                    <a:pos x="22" y="44"/>
                  </a:cxn>
                  <a:cxn ang="0">
                    <a:pos x="25" y="32"/>
                  </a:cxn>
                  <a:cxn ang="0">
                    <a:pos x="28" y="19"/>
                  </a:cxn>
                  <a:cxn ang="0">
                    <a:pos x="32" y="6"/>
                  </a:cxn>
                  <a:cxn ang="0">
                    <a:pos x="32" y="6"/>
                  </a:cxn>
                  <a:cxn ang="0">
                    <a:pos x="33" y="5"/>
                  </a:cxn>
                  <a:cxn ang="0">
                    <a:pos x="32" y="3"/>
                  </a:cxn>
                  <a:cxn ang="0">
                    <a:pos x="30" y="0"/>
                  </a:cxn>
                  <a:cxn ang="0">
                    <a:pos x="28" y="0"/>
                  </a:cxn>
                  <a:cxn ang="0">
                    <a:pos x="27" y="0"/>
                  </a:cxn>
                  <a:cxn ang="0">
                    <a:pos x="25" y="0"/>
                  </a:cxn>
                  <a:cxn ang="0">
                    <a:pos x="24" y="2"/>
                  </a:cxn>
                  <a:cxn ang="0">
                    <a:pos x="24" y="2"/>
                  </a:cxn>
                </a:cxnLst>
                <a:rect l="0" t="0" r="r" b="b"/>
                <a:pathLst>
                  <a:path w="33" h="108">
                    <a:moveTo>
                      <a:pt x="24" y="2"/>
                    </a:moveTo>
                    <a:lnTo>
                      <a:pt x="24" y="2"/>
                    </a:lnTo>
                    <a:lnTo>
                      <a:pt x="20" y="14"/>
                    </a:lnTo>
                    <a:lnTo>
                      <a:pt x="16" y="28"/>
                    </a:lnTo>
                    <a:lnTo>
                      <a:pt x="9" y="54"/>
                    </a:lnTo>
                    <a:lnTo>
                      <a:pt x="9" y="54"/>
                    </a:lnTo>
                    <a:lnTo>
                      <a:pt x="3" y="79"/>
                    </a:lnTo>
                    <a:lnTo>
                      <a:pt x="1" y="91"/>
                    </a:lnTo>
                    <a:lnTo>
                      <a:pt x="0" y="104"/>
                    </a:lnTo>
                    <a:lnTo>
                      <a:pt x="0" y="104"/>
                    </a:lnTo>
                    <a:lnTo>
                      <a:pt x="0" y="105"/>
                    </a:lnTo>
                    <a:lnTo>
                      <a:pt x="1" y="107"/>
                    </a:lnTo>
                    <a:lnTo>
                      <a:pt x="2" y="108"/>
                    </a:lnTo>
                    <a:lnTo>
                      <a:pt x="4" y="108"/>
                    </a:lnTo>
                    <a:lnTo>
                      <a:pt x="6" y="108"/>
                    </a:lnTo>
                    <a:lnTo>
                      <a:pt x="7" y="107"/>
                    </a:lnTo>
                    <a:lnTo>
                      <a:pt x="8" y="105"/>
                    </a:lnTo>
                    <a:lnTo>
                      <a:pt x="9" y="104"/>
                    </a:lnTo>
                    <a:lnTo>
                      <a:pt x="9" y="104"/>
                    </a:lnTo>
                    <a:lnTo>
                      <a:pt x="10" y="92"/>
                    </a:lnTo>
                    <a:lnTo>
                      <a:pt x="12" y="80"/>
                    </a:lnTo>
                    <a:lnTo>
                      <a:pt x="19" y="57"/>
                    </a:lnTo>
                    <a:lnTo>
                      <a:pt x="19" y="57"/>
                    </a:lnTo>
                    <a:lnTo>
                      <a:pt x="22" y="44"/>
                    </a:lnTo>
                    <a:lnTo>
                      <a:pt x="25" y="32"/>
                    </a:lnTo>
                    <a:lnTo>
                      <a:pt x="28" y="19"/>
                    </a:lnTo>
                    <a:lnTo>
                      <a:pt x="32" y="6"/>
                    </a:lnTo>
                    <a:lnTo>
                      <a:pt x="32" y="6"/>
                    </a:lnTo>
                    <a:lnTo>
                      <a:pt x="33" y="5"/>
                    </a:lnTo>
                    <a:lnTo>
                      <a:pt x="32" y="3"/>
                    </a:lnTo>
                    <a:lnTo>
                      <a:pt x="30" y="0"/>
                    </a:lnTo>
                    <a:lnTo>
                      <a:pt x="28" y="0"/>
                    </a:lnTo>
                    <a:lnTo>
                      <a:pt x="27" y="0"/>
                    </a:lnTo>
                    <a:lnTo>
                      <a:pt x="25" y="0"/>
                    </a:lnTo>
                    <a:lnTo>
                      <a:pt x="24" y="2"/>
                    </a:lnTo>
                    <a:lnTo>
                      <a:pt x="24"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8" name="Freeform 844"/>
              <p:cNvSpPr/>
              <p:nvPr/>
            </p:nvSpPr>
            <p:spPr bwMode="auto">
              <a:xfrm>
                <a:off x="2557463" y="1774825"/>
                <a:ext cx="11113" cy="52388"/>
              </a:xfrm>
              <a:custGeom>
                <a:avLst/>
                <a:gdLst/>
                <a:ahLst/>
                <a:cxnLst>
                  <a:cxn ang="0">
                    <a:pos x="14" y="4"/>
                  </a:cxn>
                  <a:cxn ang="0">
                    <a:pos x="14" y="4"/>
                  </a:cxn>
                  <a:cxn ang="0">
                    <a:pos x="13" y="15"/>
                  </a:cxn>
                  <a:cxn ang="0">
                    <a:pos x="12" y="27"/>
                  </a:cxn>
                  <a:cxn ang="0">
                    <a:pos x="9" y="50"/>
                  </a:cxn>
                  <a:cxn ang="0">
                    <a:pos x="0" y="93"/>
                  </a:cxn>
                  <a:cxn ang="0">
                    <a:pos x="0" y="93"/>
                  </a:cxn>
                  <a:cxn ang="0">
                    <a:pos x="0" y="95"/>
                  </a:cxn>
                  <a:cxn ang="0">
                    <a:pos x="1" y="97"/>
                  </a:cxn>
                  <a:cxn ang="0">
                    <a:pos x="4" y="99"/>
                  </a:cxn>
                  <a:cxn ang="0">
                    <a:pos x="6" y="99"/>
                  </a:cxn>
                  <a:cxn ang="0">
                    <a:pos x="7" y="99"/>
                  </a:cxn>
                  <a:cxn ang="0">
                    <a:pos x="8" y="98"/>
                  </a:cxn>
                  <a:cxn ang="0">
                    <a:pos x="9" y="96"/>
                  </a:cxn>
                  <a:cxn ang="0">
                    <a:pos x="9" y="96"/>
                  </a:cxn>
                  <a:cxn ang="0">
                    <a:pos x="18" y="51"/>
                  </a:cxn>
                  <a:cxn ang="0">
                    <a:pos x="21" y="28"/>
                  </a:cxn>
                  <a:cxn ang="0">
                    <a:pos x="23" y="17"/>
                  </a:cxn>
                  <a:cxn ang="0">
                    <a:pos x="23" y="4"/>
                  </a:cxn>
                  <a:cxn ang="0">
                    <a:pos x="23" y="4"/>
                  </a:cxn>
                  <a:cxn ang="0">
                    <a:pos x="23" y="3"/>
                  </a:cxn>
                  <a:cxn ang="0">
                    <a:pos x="22" y="1"/>
                  </a:cxn>
                  <a:cxn ang="0">
                    <a:pos x="20" y="0"/>
                  </a:cxn>
                  <a:cxn ang="0">
                    <a:pos x="19" y="0"/>
                  </a:cxn>
                  <a:cxn ang="0">
                    <a:pos x="17" y="0"/>
                  </a:cxn>
                  <a:cxn ang="0">
                    <a:pos x="15" y="1"/>
                  </a:cxn>
                  <a:cxn ang="0">
                    <a:pos x="14" y="3"/>
                  </a:cxn>
                  <a:cxn ang="0">
                    <a:pos x="14" y="4"/>
                  </a:cxn>
                  <a:cxn ang="0">
                    <a:pos x="14" y="4"/>
                  </a:cxn>
                </a:cxnLst>
                <a:rect l="0" t="0" r="r" b="b"/>
                <a:pathLst>
                  <a:path w="23" h="99">
                    <a:moveTo>
                      <a:pt x="14" y="4"/>
                    </a:moveTo>
                    <a:lnTo>
                      <a:pt x="14" y="4"/>
                    </a:lnTo>
                    <a:lnTo>
                      <a:pt x="13" y="15"/>
                    </a:lnTo>
                    <a:lnTo>
                      <a:pt x="12" y="27"/>
                    </a:lnTo>
                    <a:lnTo>
                      <a:pt x="9" y="50"/>
                    </a:lnTo>
                    <a:lnTo>
                      <a:pt x="0" y="93"/>
                    </a:lnTo>
                    <a:lnTo>
                      <a:pt x="0" y="93"/>
                    </a:lnTo>
                    <a:lnTo>
                      <a:pt x="0" y="95"/>
                    </a:lnTo>
                    <a:lnTo>
                      <a:pt x="1" y="97"/>
                    </a:lnTo>
                    <a:lnTo>
                      <a:pt x="4" y="99"/>
                    </a:lnTo>
                    <a:lnTo>
                      <a:pt x="6" y="99"/>
                    </a:lnTo>
                    <a:lnTo>
                      <a:pt x="7" y="99"/>
                    </a:lnTo>
                    <a:lnTo>
                      <a:pt x="8" y="98"/>
                    </a:lnTo>
                    <a:lnTo>
                      <a:pt x="9" y="96"/>
                    </a:lnTo>
                    <a:lnTo>
                      <a:pt x="9" y="96"/>
                    </a:lnTo>
                    <a:lnTo>
                      <a:pt x="18" y="51"/>
                    </a:lnTo>
                    <a:lnTo>
                      <a:pt x="21" y="28"/>
                    </a:lnTo>
                    <a:lnTo>
                      <a:pt x="23" y="17"/>
                    </a:lnTo>
                    <a:lnTo>
                      <a:pt x="23" y="4"/>
                    </a:lnTo>
                    <a:lnTo>
                      <a:pt x="23" y="4"/>
                    </a:lnTo>
                    <a:lnTo>
                      <a:pt x="23" y="3"/>
                    </a:lnTo>
                    <a:lnTo>
                      <a:pt x="22" y="1"/>
                    </a:lnTo>
                    <a:lnTo>
                      <a:pt x="20" y="0"/>
                    </a:lnTo>
                    <a:lnTo>
                      <a:pt x="19" y="0"/>
                    </a:lnTo>
                    <a:lnTo>
                      <a:pt x="17" y="0"/>
                    </a:lnTo>
                    <a:lnTo>
                      <a:pt x="15" y="1"/>
                    </a:lnTo>
                    <a:lnTo>
                      <a:pt x="14" y="3"/>
                    </a:lnTo>
                    <a:lnTo>
                      <a:pt x="14" y="4"/>
                    </a:lnTo>
                    <a:lnTo>
                      <a:pt x="14"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69" name="Freeform 847"/>
              <p:cNvSpPr/>
              <p:nvPr/>
            </p:nvSpPr>
            <p:spPr bwMode="auto">
              <a:xfrm>
                <a:off x="2640013" y="1768475"/>
                <a:ext cx="7938" cy="57150"/>
              </a:xfrm>
              <a:custGeom>
                <a:avLst/>
                <a:gdLst/>
                <a:ahLst/>
                <a:cxnLst>
                  <a:cxn ang="0">
                    <a:pos x="13" y="73"/>
                  </a:cxn>
                  <a:cxn ang="0">
                    <a:pos x="13" y="73"/>
                  </a:cxn>
                  <a:cxn ang="0">
                    <a:pos x="14" y="39"/>
                  </a:cxn>
                  <a:cxn ang="0">
                    <a:pos x="13" y="5"/>
                  </a:cxn>
                  <a:cxn ang="0">
                    <a:pos x="13" y="5"/>
                  </a:cxn>
                  <a:cxn ang="0">
                    <a:pos x="13" y="3"/>
                  </a:cxn>
                  <a:cxn ang="0">
                    <a:pos x="12" y="1"/>
                  </a:cxn>
                  <a:cxn ang="0">
                    <a:pos x="11" y="1"/>
                  </a:cxn>
                  <a:cxn ang="0">
                    <a:pos x="9" y="0"/>
                  </a:cxn>
                  <a:cxn ang="0">
                    <a:pos x="7" y="1"/>
                  </a:cxn>
                  <a:cxn ang="0">
                    <a:pos x="6" y="1"/>
                  </a:cxn>
                  <a:cxn ang="0">
                    <a:pos x="5" y="3"/>
                  </a:cxn>
                  <a:cxn ang="0">
                    <a:pos x="4" y="5"/>
                  </a:cxn>
                  <a:cxn ang="0">
                    <a:pos x="4" y="5"/>
                  </a:cxn>
                  <a:cxn ang="0">
                    <a:pos x="4" y="58"/>
                  </a:cxn>
                  <a:cxn ang="0">
                    <a:pos x="4" y="58"/>
                  </a:cxn>
                  <a:cxn ang="0">
                    <a:pos x="5" y="80"/>
                  </a:cxn>
                  <a:cxn ang="0">
                    <a:pos x="4" y="94"/>
                  </a:cxn>
                  <a:cxn ang="0">
                    <a:pos x="3" y="98"/>
                  </a:cxn>
                  <a:cxn ang="0">
                    <a:pos x="2" y="100"/>
                  </a:cxn>
                  <a:cxn ang="0">
                    <a:pos x="2" y="100"/>
                  </a:cxn>
                  <a:cxn ang="0">
                    <a:pos x="0" y="101"/>
                  </a:cxn>
                  <a:cxn ang="0">
                    <a:pos x="0" y="103"/>
                  </a:cxn>
                  <a:cxn ang="0">
                    <a:pos x="0" y="105"/>
                  </a:cxn>
                  <a:cxn ang="0">
                    <a:pos x="0" y="106"/>
                  </a:cxn>
                  <a:cxn ang="0">
                    <a:pos x="1" y="108"/>
                  </a:cxn>
                  <a:cxn ang="0">
                    <a:pos x="3" y="108"/>
                  </a:cxn>
                  <a:cxn ang="0">
                    <a:pos x="5" y="109"/>
                  </a:cxn>
                  <a:cxn ang="0">
                    <a:pos x="7" y="108"/>
                  </a:cxn>
                  <a:cxn ang="0">
                    <a:pos x="7" y="108"/>
                  </a:cxn>
                  <a:cxn ang="0">
                    <a:pos x="9" y="106"/>
                  </a:cxn>
                  <a:cxn ang="0">
                    <a:pos x="11" y="102"/>
                  </a:cxn>
                  <a:cxn ang="0">
                    <a:pos x="12" y="97"/>
                  </a:cxn>
                  <a:cxn ang="0">
                    <a:pos x="13" y="91"/>
                  </a:cxn>
                  <a:cxn ang="0">
                    <a:pos x="13" y="81"/>
                  </a:cxn>
                  <a:cxn ang="0">
                    <a:pos x="13" y="73"/>
                  </a:cxn>
                  <a:cxn ang="0">
                    <a:pos x="13" y="73"/>
                  </a:cxn>
                </a:cxnLst>
                <a:rect l="0" t="0" r="r" b="b"/>
                <a:pathLst>
                  <a:path w="14" h="109">
                    <a:moveTo>
                      <a:pt x="13" y="73"/>
                    </a:moveTo>
                    <a:lnTo>
                      <a:pt x="13" y="73"/>
                    </a:lnTo>
                    <a:lnTo>
                      <a:pt x="14" y="39"/>
                    </a:lnTo>
                    <a:lnTo>
                      <a:pt x="13" y="5"/>
                    </a:lnTo>
                    <a:lnTo>
                      <a:pt x="13" y="5"/>
                    </a:lnTo>
                    <a:lnTo>
                      <a:pt x="13" y="3"/>
                    </a:lnTo>
                    <a:lnTo>
                      <a:pt x="12" y="1"/>
                    </a:lnTo>
                    <a:lnTo>
                      <a:pt x="11" y="1"/>
                    </a:lnTo>
                    <a:lnTo>
                      <a:pt x="9" y="0"/>
                    </a:lnTo>
                    <a:lnTo>
                      <a:pt x="7" y="1"/>
                    </a:lnTo>
                    <a:lnTo>
                      <a:pt x="6" y="1"/>
                    </a:lnTo>
                    <a:lnTo>
                      <a:pt x="5" y="3"/>
                    </a:lnTo>
                    <a:lnTo>
                      <a:pt x="4" y="5"/>
                    </a:lnTo>
                    <a:lnTo>
                      <a:pt x="4" y="5"/>
                    </a:lnTo>
                    <a:lnTo>
                      <a:pt x="4" y="58"/>
                    </a:lnTo>
                    <a:lnTo>
                      <a:pt x="4" y="58"/>
                    </a:lnTo>
                    <a:lnTo>
                      <a:pt x="5" y="80"/>
                    </a:lnTo>
                    <a:lnTo>
                      <a:pt x="4" y="94"/>
                    </a:lnTo>
                    <a:lnTo>
                      <a:pt x="3" y="98"/>
                    </a:lnTo>
                    <a:lnTo>
                      <a:pt x="2" y="100"/>
                    </a:lnTo>
                    <a:lnTo>
                      <a:pt x="2" y="100"/>
                    </a:lnTo>
                    <a:lnTo>
                      <a:pt x="0" y="101"/>
                    </a:lnTo>
                    <a:lnTo>
                      <a:pt x="0" y="103"/>
                    </a:lnTo>
                    <a:lnTo>
                      <a:pt x="0" y="105"/>
                    </a:lnTo>
                    <a:lnTo>
                      <a:pt x="0" y="106"/>
                    </a:lnTo>
                    <a:lnTo>
                      <a:pt x="1" y="108"/>
                    </a:lnTo>
                    <a:lnTo>
                      <a:pt x="3" y="108"/>
                    </a:lnTo>
                    <a:lnTo>
                      <a:pt x="5" y="109"/>
                    </a:lnTo>
                    <a:lnTo>
                      <a:pt x="7" y="108"/>
                    </a:lnTo>
                    <a:lnTo>
                      <a:pt x="7" y="108"/>
                    </a:lnTo>
                    <a:lnTo>
                      <a:pt x="9" y="106"/>
                    </a:lnTo>
                    <a:lnTo>
                      <a:pt x="11" y="102"/>
                    </a:lnTo>
                    <a:lnTo>
                      <a:pt x="12" y="97"/>
                    </a:lnTo>
                    <a:lnTo>
                      <a:pt x="13" y="91"/>
                    </a:lnTo>
                    <a:lnTo>
                      <a:pt x="13" y="81"/>
                    </a:lnTo>
                    <a:lnTo>
                      <a:pt x="13" y="73"/>
                    </a:lnTo>
                    <a:lnTo>
                      <a:pt x="13" y="7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0" name="Freeform 848"/>
              <p:cNvSpPr/>
              <p:nvPr/>
            </p:nvSpPr>
            <p:spPr bwMode="auto">
              <a:xfrm>
                <a:off x="2665413" y="1757363"/>
                <a:ext cx="19050" cy="52388"/>
              </a:xfrm>
              <a:custGeom>
                <a:avLst/>
                <a:gdLst/>
                <a:ahLst/>
                <a:cxnLst>
                  <a:cxn ang="0">
                    <a:pos x="28" y="4"/>
                  </a:cxn>
                  <a:cxn ang="0">
                    <a:pos x="28" y="4"/>
                  </a:cxn>
                  <a:cxn ang="0">
                    <a:pos x="27" y="14"/>
                  </a:cxn>
                  <a:cxn ang="0">
                    <a:pos x="24" y="24"/>
                  </a:cxn>
                  <a:cxn ang="0">
                    <a:pos x="20" y="33"/>
                  </a:cxn>
                  <a:cxn ang="0">
                    <a:pos x="17" y="42"/>
                  </a:cxn>
                  <a:cxn ang="0">
                    <a:pos x="17" y="42"/>
                  </a:cxn>
                  <a:cxn ang="0">
                    <a:pos x="13" y="56"/>
                  </a:cxn>
                  <a:cxn ang="0">
                    <a:pos x="8" y="68"/>
                  </a:cxn>
                  <a:cxn ang="0">
                    <a:pos x="4" y="81"/>
                  </a:cxn>
                  <a:cxn ang="0">
                    <a:pos x="0" y="93"/>
                  </a:cxn>
                  <a:cxn ang="0">
                    <a:pos x="0" y="93"/>
                  </a:cxn>
                  <a:cxn ang="0">
                    <a:pos x="0" y="95"/>
                  </a:cxn>
                  <a:cxn ang="0">
                    <a:pos x="0" y="97"/>
                  </a:cxn>
                  <a:cxn ang="0">
                    <a:pos x="1" y="98"/>
                  </a:cxn>
                  <a:cxn ang="0">
                    <a:pos x="3" y="99"/>
                  </a:cxn>
                  <a:cxn ang="0">
                    <a:pos x="5" y="99"/>
                  </a:cxn>
                  <a:cxn ang="0">
                    <a:pos x="6" y="99"/>
                  </a:cxn>
                  <a:cxn ang="0">
                    <a:pos x="8" y="98"/>
                  </a:cxn>
                  <a:cxn ang="0">
                    <a:pos x="9" y="96"/>
                  </a:cxn>
                  <a:cxn ang="0">
                    <a:pos x="9" y="96"/>
                  </a:cxn>
                  <a:cxn ang="0">
                    <a:pos x="13" y="85"/>
                  </a:cxn>
                  <a:cxn ang="0">
                    <a:pos x="17" y="73"/>
                  </a:cxn>
                  <a:cxn ang="0">
                    <a:pos x="26" y="51"/>
                  </a:cxn>
                  <a:cxn ang="0">
                    <a:pos x="30" y="39"/>
                  </a:cxn>
                  <a:cxn ang="0">
                    <a:pos x="33" y="28"/>
                  </a:cxn>
                  <a:cxn ang="0">
                    <a:pos x="36" y="16"/>
                  </a:cxn>
                  <a:cxn ang="0">
                    <a:pos x="37" y="4"/>
                  </a:cxn>
                  <a:cxn ang="0">
                    <a:pos x="37" y="4"/>
                  </a:cxn>
                  <a:cxn ang="0">
                    <a:pos x="37" y="2"/>
                  </a:cxn>
                  <a:cxn ang="0">
                    <a:pos x="36" y="1"/>
                  </a:cxn>
                  <a:cxn ang="0">
                    <a:pos x="35" y="0"/>
                  </a:cxn>
                  <a:cxn ang="0">
                    <a:pos x="33" y="0"/>
                  </a:cxn>
                  <a:cxn ang="0">
                    <a:pos x="31" y="0"/>
                  </a:cxn>
                  <a:cxn ang="0">
                    <a:pos x="30" y="1"/>
                  </a:cxn>
                  <a:cxn ang="0">
                    <a:pos x="29" y="2"/>
                  </a:cxn>
                  <a:cxn ang="0">
                    <a:pos x="28" y="4"/>
                  </a:cxn>
                  <a:cxn ang="0">
                    <a:pos x="28" y="4"/>
                  </a:cxn>
                </a:cxnLst>
                <a:rect l="0" t="0" r="r" b="b"/>
                <a:pathLst>
                  <a:path w="37" h="99">
                    <a:moveTo>
                      <a:pt x="28" y="4"/>
                    </a:moveTo>
                    <a:lnTo>
                      <a:pt x="28" y="4"/>
                    </a:lnTo>
                    <a:lnTo>
                      <a:pt x="27" y="14"/>
                    </a:lnTo>
                    <a:lnTo>
                      <a:pt x="24" y="24"/>
                    </a:lnTo>
                    <a:lnTo>
                      <a:pt x="20" y="33"/>
                    </a:lnTo>
                    <a:lnTo>
                      <a:pt x="17" y="42"/>
                    </a:lnTo>
                    <a:lnTo>
                      <a:pt x="17" y="42"/>
                    </a:lnTo>
                    <a:lnTo>
                      <a:pt x="13" y="56"/>
                    </a:lnTo>
                    <a:lnTo>
                      <a:pt x="8" y="68"/>
                    </a:lnTo>
                    <a:lnTo>
                      <a:pt x="4" y="81"/>
                    </a:lnTo>
                    <a:lnTo>
                      <a:pt x="0" y="93"/>
                    </a:lnTo>
                    <a:lnTo>
                      <a:pt x="0" y="93"/>
                    </a:lnTo>
                    <a:lnTo>
                      <a:pt x="0" y="95"/>
                    </a:lnTo>
                    <a:lnTo>
                      <a:pt x="0" y="97"/>
                    </a:lnTo>
                    <a:lnTo>
                      <a:pt x="1" y="98"/>
                    </a:lnTo>
                    <a:lnTo>
                      <a:pt x="3" y="99"/>
                    </a:lnTo>
                    <a:lnTo>
                      <a:pt x="5" y="99"/>
                    </a:lnTo>
                    <a:lnTo>
                      <a:pt x="6" y="99"/>
                    </a:lnTo>
                    <a:lnTo>
                      <a:pt x="8" y="98"/>
                    </a:lnTo>
                    <a:lnTo>
                      <a:pt x="9" y="96"/>
                    </a:lnTo>
                    <a:lnTo>
                      <a:pt x="9" y="96"/>
                    </a:lnTo>
                    <a:lnTo>
                      <a:pt x="13" y="85"/>
                    </a:lnTo>
                    <a:lnTo>
                      <a:pt x="17" y="73"/>
                    </a:lnTo>
                    <a:lnTo>
                      <a:pt x="26" y="51"/>
                    </a:lnTo>
                    <a:lnTo>
                      <a:pt x="30" y="39"/>
                    </a:lnTo>
                    <a:lnTo>
                      <a:pt x="33" y="28"/>
                    </a:lnTo>
                    <a:lnTo>
                      <a:pt x="36" y="16"/>
                    </a:lnTo>
                    <a:lnTo>
                      <a:pt x="37" y="4"/>
                    </a:lnTo>
                    <a:lnTo>
                      <a:pt x="37" y="4"/>
                    </a:lnTo>
                    <a:lnTo>
                      <a:pt x="37" y="2"/>
                    </a:lnTo>
                    <a:lnTo>
                      <a:pt x="36" y="1"/>
                    </a:lnTo>
                    <a:lnTo>
                      <a:pt x="35" y="0"/>
                    </a:lnTo>
                    <a:lnTo>
                      <a:pt x="33" y="0"/>
                    </a:lnTo>
                    <a:lnTo>
                      <a:pt x="31" y="0"/>
                    </a:lnTo>
                    <a:lnTo>
                      <a:pt x="30" y="1"/>
                    </a:lnTo>
                    <a:lnTo>
                      <a:pt x="29" y="2"/>
                    </a:lnTo>
                    <a:lnTo>
                      <a:pt x="28" y="4"/>
                    </a:lnTo>
                    <a:lnTo>
                      <a:pt x="28"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1" name="Freeform 849"/>
              <p:cNvSpPr/>
              <p:nvPr/>
            </p:nvSpPr>
            <p:spPr bwMode="auto">
              <a:xfrm>
                <a:off x="2697163" y="1725613"/>
                <a:ext cx="15875" cy="52388"/>
              </a:xfrm>
              <a:custGeom>
                <a:avLst/>
                <a:gdLst/>
                <a:ahLst/>
                <a:cxnLst>
                  <a:cxn ang="0">
                    <a:pos x="15" y="91"/>
                  </a:cxn>
                  <a:cxn ang="0">
                    <a:pos x="15" y="91"/>
                  </a:cxn>
                  <a:cxn ang="0">
                    <a:pos x="20" y="82"/>
                  </a:cxn>
                  <a:cxn ang="0">
                    <a:pos x="24" y="71"/>
                  </a:cxn>
                  <a:cxn ang="0">
                    <a:pos x="27" y="61"/>
                  </a:cxn>
                  <a:cxn ang="0">
                    <a:pos x="28" y="50"/>
                  </a:cxn>
                  <a:cxn ang="0">
                    <a:pos x="29" y="38"/>
                  </a:cxn>
                  <a:cxn ang="0">
                    <a:pos x="29" y="27"/>
                  </a:cxn>
                  <a:cxn ang="0">
                    <a:pos x="29" y="5"/>
                  </a:cxn>
                  <a:cxn ang="0">
                    <a:pos x="29" y="5"/>
                  </a:cxn>
                  <a:cxn ang="0">
                    <a:pos x="28" y="3"/>
                  </a:cxn>
                  <a:cxn ang="0">
                    <a:pos x="27" y="1"/>
                  </a:cxn>
                  <a:cxn ang="0">
                    <a:pos x="26" y="1"/>
                  </a:cxn>
                  <a:cxn ang="0">
                    <a:pos x="24" y="0"/>
                  </a:cxn>
                  <a:cxn ang="0">
                    <a:pos x="22" y="1"/>
                  </a:cxn>
                  <a:cxn ang="0">
                    <a:pos x="21" y="1"/>
                  </a:cxn>
                  <a:cxn ang="0">
                    <a:pos x="20" y="3"/>
                  </a:cxn>
                  <a:cxn ang="0">
                    <a:pos x="20" y="5"/>
                  </a:cxn>
                  <a:cxn ang="0">
                    <a:pos x="20" y="5"/>
                  </a:cxn>
                  <a:cxn ang="0">
                    <a:pos x="20" y="26"/>
                  </a:cxn>
                  <a:cxn ang="0">
                    <a:pos x="19" y="47"/>
                  </a:cxn>
                  <a:cxn ang="0">
                    <a:pos x="18" y="58"/>
                  </a:cxn>
                  <a:cxn ang="0">
                    <a:pos x="16" y="67"/>
                  </a:cxn>
                  <a:cxn ang="0">
                    <a:pos x="11" y="76"/>
                  </a:cxn>
                  <a:cxn ang="0">
                    <a:pos x="6" y="86"/>
                  </a:cxn>
                  <a:cxn ang="0">
                    <a:pos x="6" y="86"/>
                  </a:cxn>
                  <a:cxn ang="0">
                    <a:pos x="3" y="87"/>
                  </a:cxn>
                  <a:cxn ang="0">
                    <a:pos x="2" y="89"/>
                  </a:cxn>
                  <a:cxn ang="0">
                    <a:pos x="1" y="91"/>
                  </a:cxn>
                  <a:cxn ang="0">
                    <a:pos x="0" y="95"/>
                  </a:cxn>
                  <a:cxn ang="0">
                    <a:pos x="0" y="95"/>
                  </a:cxn>
                  <a:cxn ang="0">
                    <a:pos x="1" y="97"/>
                  </a:cxn>
                  <a:cxn ang="0">
                    <a:pos x="3" y="99"/>
                  </a:cxn>
                  <a:cxn ang="0">
                    <a:pos x="6" y="99"/>
                  </a:cxn>
                  <a:cxn ang="0">
                    <a:pos x="8" y="98"/>
                  </a:cxn>
                  <a:cxn ang="0">
                    <a:pos x="8" y="98"/>
                  </a:cxn>
                  <a:cxn ang="0">
                    <a:pos x="11" y="94"/>
                  </a:cxn>
                  <a:cxn ang="0">
                    <a:pos x="11" y="94"/>
                  </a:cxn>
                  <a:cxn ang="0">
                    <a:pos x="14" y="93"/>
                  </a:cxn>
                  <a:cxn ang="0">
                    <a:pos x="15" y="91"/>
                  </a:cxn>
                  <a:cxn ang="0">
                    <a:pos x="15" y="91"/>
                  </a:cxn>
                </a:cxnLst>
                <a:rect l="0" t="0" r="r" b="b"/>
                <a:pathLst>
                  <a:path w="29" h="99">
                    <a:moveTo>
                      <a:pt x="15" y="91"/>
                    </a:moveTo>
                    <a:lnTo>
                      <a:pt x="15" y="91"/>
                    </a:lnTo>
                    <a:lnTo>
                      <a:pt x="20" y="82"/>
                    </a:lnTo>
                    <a:lnTo>
                      <a:pt x="24" y="71"/>
                    </a:lnTo>
                    <a:lnTo>
                      <a:pt x="27" y="61"/>
                    </a:lnTo>
                    <a:lnTo>
                      <a:pt x="28" y="50"/>
                    </a:lnTo>
                    <a:lnTo>
                      <a:pt x="29" y="38"/>
                    </a:lnTo>
                    <a:lnTo>
                      <a:pt x="29" y="27"/>
                    </a:lnTo>
                    <a:lnTo>
                      <a:pt x="29" y="5"/>
                    </a:lnTo>
                    <a:lnTo>
                      <a:pt x="29" y="5"/>
                    </a:lnTo>
                    <a:lnTo>
                      <a:pt x="28" y="3"/>
                    </a:lnTo>
                    <a:lnTo>
                      <a:pt x="27" y="1"/>
                    </a:lnTo>
                    <a:lnTo>
                      <a:pt x="26" y="1"/>
                    </a:lnTo>
                    <a:lnTo>
                      <a:pt x="24" y="0"/>
                    </a:lnTo>
                    <a:lnTo>
                      <a:pt x="22" y="1"/>
                    </a:lnTo>
                    <a:lnTo>
                      <a:pt x="21" y="1"/>
                    </a:lnTo>
                    <a:lnTo>
                      <a:pt x="20" y="3"/>
                    </a:lnTo>
                    <a:lnTo>
                      <a:pt x="20" y="5"/>
                    </a:lnTo>
                    <a:lnTo>
                      <a:pt x="20" y="5"/>
                    </a:lnTo>
                    <a:lnTo>
                      <a:pt x="20" y="26"/>
                    </a:lnTo>
                    <a:lnTo>
                      <a:pt x="19" y="47"/>
                    </a:lnTo>
                    <a:lnTo>
                      <a:pt x="18" y="58"/>
                    </a:lnTo>
                    <a:lnTo>
                      <a:pt x="16" y="67"/>
                    </a:lnTo>
                    <a:lnTo>
                      <a:pt x="11" y="76"/>
                    </a:lnTo>
                    <a:lnTo>
                      <a:pt x="6" y="86"/>
                    </a:lnTo>
                    <a:lnTo>
                      <a:pt x="6" y="86"/>
                    </a:lnTo>
                    <a:lnTo>
                      <a:pt x="3" y="87"/>
                    </a:lnTo>
                    <a:lnTo>
                      <a:pt x="2" y="89"/>
                    </a:lnTo>
                    <a:lnTo>
                      <a:pt x="1" y="91"/>
                    </a:lnTo>
                    <a:lnTo>
                      <a:pt x="0" y="95"/>
                    </a:lnTo>
                    <a:lnTo>
                      <a:pt x="0" y="95"/>
                    </a:lnTo>
                    <a:lnTo>
                      <a:pt x="1" y="97"/>
                    </a:lnTo>
                    <a:lnTo>
                      <a:pt x="3" y="99"/>
                    </a:lnTo>
                    <a:lnTo>
                      <a:pt x="6" y="99"/>
                    </a:lnTo>
                    <a:lnTo>
                      <a:pt x="8" y="98"/>
                    </a:lnTo>
                    <a:lnTo>
                      <a:pt x="8" y="98"/>
                    </a:lnTo>
                    <a:lnTo>
                      <a:pt x="11" y="94"/>
                    </a:lnTo>
                    <a:lnTo>
                      <a:pt x="11" y="94"/>
                    </a:lnTo>
                    <a:lnTo>
                      <a:pt x="14" y="93"/>
                    </a:lnTo>
                    <a:lnTo>
                      <a:pt x="15" y="91"/>
                    </a:lnTo>
                    <a:lnTo>
                      <a:pt x="15" y="9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2" name="Freeform 850"/>
              <p:cNvSpPr/>
              <p:nvPr/>
            </p:nvSpPr>
            <p:spPr bwMode="auto">
              <a:xfrm>
                <a:off x="2732088" y="1708150"/>
                <a:ext cx="11113" cy="53975"/>
              </a:xfrm>
              <a:custGeom>
                <a:avLst/>
                <a:gdLst/>
                <a:ahLst/>
                <a:cxnLst>
                  <a:cxn ang="0">
                    <a:pos x="20" y="5"/>
                  </a:cxn>
                  <a:cxn ang="0">
                    <a:pos x="20" y="5"/>
                  </a:cxn>
                  <a:cxn ang="0">
                    <a:pos x="19" y="3"/>
                  </a:cxn>
                  <a:cxn ang="0">
                    <a:pos x="18" y="1"/>
                  </a:cxn>
                  <a:cxn ang="0">
                    <a:pos x="17" y="0"/>
                  </a:cxn>
                  <a:cxn ang="0">
                    <a:pos x="15" y="0"/>
                  </a:cxn>
                  <a:cxn ang="0">
                    <a:pos x="14" y="0"/>
                  </a:cxn>
                  <a:cxn ang="0">
                    <a:pos x="12" y="1"/>
                  </a:cxn>
                  <a:cxn ang="0">
                    <a:pos x="11" y="3"/>
                  </a:cxn>
                  <a:cxn ang="0">
                    <a:pos x="11" y="5"/>
                  </a:cxn>
                  <a:cxn ang="0">
                    <a:pos x="11" y="5"/>
                  </a:cxn>
                  <a:cxn ang="0">
                    <a:pos x="12" y="28"/>
                  </a:cxn>
                  <a:cxn ang="0">
                    <a:pos x="13" y="53"/>
                  </a:cxn>
                  <a:cxn ang="0">
                    <a:pos x="13" y="64"/>
                  </a:cxn>
                  <a:cxn ang="0">
                    <a:pos x="11" y="75"/>
                  </a:cxn>
                  <a:cxn ang="0">
                    <a:pos x="7" y="87"/>
                  </a:cxn>
                  <a:cxn ang="0">
                    <a:pos x="4" y="92"/>
                  </a:cxn>
                  <a:cxn ang="0">
                    <a:pos x="1" y="97"/>
                  </a:cxn>
                  <a:cxn ang="0">
                    <a:pos x="1" y="97"/>
                  </a:cxn>
                  <a:cxn ang="0">
                    <a:pos x="0" y="99"/>
                  </a:cxn>
                  <a:cxn ang="0">
                    <a:pos x="0" y="100"/>
                  </a:cxn>
                  <a:cxn ang="0">
                    <a:pos x="1" y="102"/>
                  </a:cxn>
                  <a:cxn ang="0">
                    <a:pos x="3" y="103"/>
                  </a:cxn>
                  <a:cxn ang="0">
                    <a:pos x="6" y="104"/>
                  </a:cxn>
                  <a:cxn ang="0">
                    <a:pos x="8" y="103"/>
                  </a:cxn>
                  <a:cxn ang="0">
                    <a:pos x="10" y="102"/>
                  </a:cxn>
                  <a:cxn ang="0">
                    <a:pos x="10" y="102"/>
                  </a:cxn>
                  <a:cxn ang="0">
                    <a:pos x="13" y="96"/>
                  </a:cxn>
                  <a:cxn ang="0">
                    <a:pos x="16" y="91"/>
                  </a:cxn>
                  <a:cxn ang="0">
                    <a:pos x="20" y="79"/>
                  </a:cxn>
                  <a:cxn ang="0">
                    <a:pos x="22" y="67"/>
                  </a:cxn>
                  <a:cxn ang="0">
                    <a:pos x="22" y="55"/>
                  </a:cxn>
                  <a:cxn ang="0">
                    <a:pos x="22" y="42"/>
                  </a:cxn>
                  <a:cxn ang="0">
                    <a:pos x="21" y="29"/>
                  </a:cxn>
                  <a:cxn ang="0">
                    <a:pos x="20" y="5"/>
                  </a:cxn>
                  <a:cxn ang="0">
                    <a:pos x="20" y="5"/>
                  </a:cxn>
                </a:cxnLst>
                <a:rect l="0" t="0" r="r" b="b"/>
                <a:pathLst>
                  <a:path w="22" h="104">
                    <a:moveTo>
                      <a:pt x="20" y="5"/>
                    </a:moveTo>
                    <a:lnTo>
                      <a:pt x="20" y="5"/>
                    </a:lnTo>
                    <a:lnTo>
                      <a:pt x="19" y="3"/>
                    </a:lnTo>
                    <a:lnTo>
                      <a:pt x="18" y="1"/>
                    </a:lnTo>
                    <a:lnTo>
                      <a:pt x="17" y="0"/>
                    </a:lnTo>
                    <a:lnTo>
                      <a:pt x="15" y="0"/>
                    </a:lnTo>
                    <a:lnTo>
                      <a:pt x="14" y="0"/>
                    </a:lnTo>
                    <a:lnTo>
                      <a:pt x="12" y="1"/>
                    </a:lnTo>
                    <a:lnTo>
                      <a:pt x="11" y="3"/>
                    </a:lnTo>
                    <a:lnTo>
                      <a:pt x="11" y="5"/>
                    </a:lnTo>
                    <a:lnTo>
                      <a:pt x="11" y="5"/>
                    </a:lnTo>
                    <a:lnTo>
                      <a:pt x="12" y="28"/>
                    </a:lnTo>
                    <a:lnTo>
                      <a:pt x="13" y="53"/>
                    </a:lnTo>
                    <a:lnTo>
                      <a:pt x="13" y="64"/>
                    </a:lnTo>
                    <a:lnTo>
                      <a:pt x="11" y="75"/>
                    </a:lnTo>
                    <a:lnTo>
                      <a:pt x="7" y="87"/>
                    </a:lnTo>
                    <a:lnTo>
                      <a:pt x="4" y="92"/>
                    </a:lnTo>
                    <a:lnTo>
                      <a:pt x="1" y="97"/>
                    </a:lnTo>
                    <a:lnTo>
                      <a:pt x="1" y="97"/>
                    </a:lnTo>
                    <a:lnTo>
                      <a:pt x="0" y="99"/>
                    </a:lnTo>
                    <a:lnTo>
                      <a:pt x="0" y="100"/>
                    </a:lnTo>
                    <a:lnTo>
                      <a:pt x="1" y="102"/>
                    </a:lnTo>
                    <a:lnTo>
                      <a:pt x="3" y="103"/>
                    </a:lnTo>
                    <a:lnTo>
                      <a:pt x="6" y="104"/>
                    </a:lnTo>
                    <a:lnTo>
                      <a:pt x="8" y="103"/>
                    </a:lnTo>
                    <a:lnTo>
                      <a:pt x="10" y="102"/>
                    </a:lnTo>
                    <a:lnTo>
                      <a:pt x="10" y="102"/>
                    </a:lnTo>
                    <a:lnTo>
                      <a:pt x="13" y="96"/>
                    </a:lnTo>
                    <a:lnTo>
                      <a:pt x="16" y="91"/>
                    </a:lnTo>
                    <a:lnTo>
                      <a:pt x="20" y="79"/>
                    </a:lnTo>
                    <a:lnTo>
                      <a:pt x="22" y="67"/>
                    </a:lnTo>
                    <a:lnTo>
                      <a:pt x="22" y="55"/>
                    </a:lnTo>
                    <a:lnTo>
                      <a:pt x="22" y="42"/>
                    </a:lnTo>
                    <a:lnTo>
                      <a:pt x="21" y="29"/>
                    </a:lnTo>
                    <a:lnTo>
                      <a:pt x="20" y="5"/>
                    </a:lnTo>
                    <a:lnTo>
                      <a:pt x="20"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3" name="Freeform 851"/>
              <p:cNvSpPr/>
              <p:nvPr/>
            </p:nvSpPr>
            <p:spPr bwMode="auto">
              <a:xfrm>
                <a:off x="2765425" y="1674813"/>
                <a:ext cx="7938" cy="55563"/>
              </a:xfrm>
              <a:custGeom>
                <a:avLst/>
                <a:gdLst/>
                <a:ahLst/>
                <a:cxnLst>
                  <a:cxn ang="0">
                    <a:pos x="15" y="94"/>
                  </a:cxn>
                  <a:cxn ang="0">
                    <a:pos x="15" y="94"/>
                  </a:cxn>
                  <a:cxn ang="0">
                    <a:pos x="14" y="72"/>
                  </a:cxn>
                  <a:cxn ang="0">
                    <a:pos x="12" y="50"/>
                  </a:cxn>
                  <a:cxn ang="0">
                    <a:pos x="11" y="27"/>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 ang="0">
                    <a:pos x="1" y="29"/>
                  </a:cxn>
                  <a:cxn ang="0">
                    <a:pos x="2" y="53"/>
                  </a:cxn>
                  <a:cxn ang="0">
                    <a:pos x="4" y="76"/>
                  </a:cxn>
                  <a:cxn ang="0">
                    <a:pos x="5" y="100"/>
                  </a:cxn>
                  <a:cxn ang="0">
                    <a:pos x="5" y="100"/>
                  </a:cxn>
                  <a:cxn ang="0">
                    <a:pos x="5" y="102"/>
                  </a:cxn>
                  <a:cxn ang="0">
                    <a:pos x="6" y="103"/>
                  </a:cxn>
                  <a:cxn ang="0">
                    <a:pos x="8" y="104"/>
                  </a:cxn>
                  <a:cxn ang="0">
                    <a:pos x="9" y="104"/>
                  </a:cxn>
                  <a:cxn ang="0">
                    <a:pos x="12" y="104"/>
                  </a:cxn>
                  <a:cxn ang="0">
                    <a:pos x="13" y="103"/>
                  </a:cxn>
                  <a:cxn ang="0">
                    <a:pos x="15" y="102"/>
                  </a:cxn>
                  <a:cxn ang="0">
                    <a:pos x="15" y="100"/>
                  </a:cxn>
                  <a:cxn ang="0">
                    <a:pos x="15" y="95"/>
                  </a:cxn>
                  <a:cxn ang="0">
                    <a:pos x="15" y="95"/>
                  </a:cxn>
                  <a:cxn ang="0">
                    <a:pos x="15" y="94"/>
                  </a:cxn>
                  <a:cxn ang="0">
                    <a:pos x="15" y="94"/>
                  </a:cxn>
                </a:cxnLst>
                <a:rect l="0" t="0" r="r" b="b"/>
                <a:pathLst>
                  <a:path w="15" h="104">
                    <a:moveTo>
                      <a:pt x="15" y="94"/>
                    </a:moveTo>
                    <a:lnTo>
                      <a:pt x="15" y="94"/>
                    </a:lnTo>
                    <a:lnTo>
                      <a:pt x="14" y="72"/>
                    </a:lnTo>
                    <a:lnTo>
                      <a:pt x="12" y="50"/>
                    </a:lnTo>
                    <a:lnTo>
                      <a:pt x="11" y="27"/>
                    </a:lnTo>
                    <a:lnTo>
                      <a:pt x="9" y="5"/>
                    </a:lnTo>
                    <a:lnTo>
                      <a:pt x="9" y="5"/>
                    </a:lnTo>
                    <a:lnTo>
                      <a:pt x="9" y="3"/>
                    </a:lnTo>
                    <a:lnTo>
                      <a:pt x="8" y="2"/>
                    </a:lnTo>
                    <a:lnTo>
                      <a:pt x="6" y="1"/>
                    </a:lnTo>
                    <a:lnTo>
                      <a:pt x="5" y="0"/>
                    </a:lnTo>
                    <a:lnTo>
                      <a:pt x="3" y="1"/>
                    </a:lnTo>
                    <a:lnTo>
                      <a:pt x="2" y="2"/>
                    </a:lnTo>
                    <a:lnTo>
                      <a:pt x="1" y="3"/>
                    </a:lnTo>
                    <a:lnTo>
                      <a:pt x="0" y="5"/>
                    </a:lnTo>
                    <a:lnTo>
                      <a:pt x="0" y="5"/>
                    </a:lnTo>
                    <a:lnTo>
                      <a:pt x="1" y="29"/>
                    </a:lnTo>
                    <a:lnTo>
                      <a:pt x="2" y="53"/>
                    </a:lnTo>
                    <a:lnTo>
                      <a:pt x="4" y="76"/>
                    </a:lnTo>
                    <a:lnTo>
                      <a:pt x="5" y="100"/>
                    </a:lnTo>
                    <a:lnTo>
                      <a:pt x="5" y="100"/>
                    </a:lnTo>
                    <a:lnTo>
                      <a:pt x="5" y="102"/>
                    </a:lnTo>
                    <a:lnTo>
                      <a:pt x="6" y="103"/>
                    </a:lnTo>
                    <a:lnTo>
                      <a:pt x="8" y="104"/>
                    </a:lnTo>
                    <a:lnTo>
                      <a:pt x="9" y="104"/>
                    </a:lnTo>
                    <a:lnTo>
                      <a:pt x="12" y="104"/>
                    </a:lnTo>
                    <a:lnTo>
                      <a:pt x="13" y="103"/>
                    </a:lnTo>
                    <a:lnTo>
                      <a:pt x="15" y="102"/>
                    </a:lnTo>
                    <a:lnTo>
                      <a:pt x="15" y="100"/>
                    </a:lnTo>
                    <a:lnTo>
                      <a:pt x="15" y="95"/>
                    </a:lnTo>
                    <a:lnTo>
                      <a:pt x="15" y="95"/>
                    </a:lnTo>
                    <a:lnTo>
                      <a:pt x="15" y="94"/>
                    </a:lnTo>
                    <a:lnTo>
                      <a:pt x="15" y="9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4" name="Freeform 852"/>
              <p:cNvSpPr/>
              <p:nvPr/>
            </p:nvSpPr>
            <p:spPr bwMode="auto">
              <a:xfrm>
                <a:off x="2792413" y="1638300"/>
                <a:ext cx="7938" cy="53975"/>
              </a:xfrm>
              <a:custGeom>
                <a:avLst/>
                <a:gdLst/>
                <a:ahLst/>
                <a:cxnLst>
                  <a:cxn ang="0">
                    <a:pos x="13" y="4"/>
                  </a:cxn>
                  <a:cxn ang="0">
                    <a:pos x="13" y="4"/>
                  </a:cxn>
                  <a:cxn ang="0">
                    <a:pos x="13" y="2"/>
                  </a:cxn>
                  <a:cxn ang="0">
                    <a:pos x="12" y="1"/>
                  </a:cxn>
                  <a:cxn ang="0">
                    <a:pos x="10" y="0"/>
                  </a:cxn>
                  <a:cxn ang="0">
                    <a:pos x="9" y="0"/>
                  </a:cxn>
                  <a:cxn ang="0">
                    <a:pos x="7" y="0"/>
                  </a:cxn>
                  <a:cxn ang="0">
                    <a:pos x="6" y="1"/>
                  </a:cxn>
                  <a:cxn ang="0">
                    <a:pos x="5" y="2"/>
                  </a:cxn>
                  <a:cxn ang="0">
                    <a:pos x="4" y="4"/>
                  </a:cxn>
                  <a:cxn ang="0">
                    <a:pos x="4" y="4"/>
                  </a:cxn>
                  <a:cxn ang="0">
                    <a:pos x="5" y="28"/>
                  </a:cxn>
                  <a:cxn ang="0">
                    <a:pos x="5" y="51"/>
                  </a:cxn>
                  <a:cxn ang="0">
                    <a:pos x="5" y="63"/>
                  </a:cxn>
                  <a:cxn ang="0">
                    <a:pos x="4" y="74"/>
                  </a:cxn>
                  <a:cxn ang="0">
                    <a:pos x="3" y="85"/>
                  </a:cxn>
                  <a:cxn ang="0">
                    <a:pos x="0" y="98"/>
                  </a:cxn>
                  <a:cxn ang="0">
                    <a:pos x="0" y="98"/>
                  </a:cxn>
                  <a:cxn ang="0">
                    <a:pos x="0" y="100"/>
                  </a:cxn>
                  <a:cxn ang="0">
                    <a:pos x="0" y="101"/>
                  </a:cxn>
                  <a:cxn ang="0">
                    <a:pos x="1" y="102"/>
                  </a:cxn>
                  <a:cxn ang="0">
                    <a:pos x="3" y="103"/>
                  </a:cxn>
                  <a:cxn ang="0">
                    <a:pos x="5" y="103"/>
                  </a:cxn>
                  <a:cxn ang="0">
                    <a:pos x="6" y="103"/>
                  </a:cxn>
                  <a:cxn ang="0">
                    <a:pos x="8" y="102"/>
                  </a:cxn>
                  <a:cxn ang="0">
                    <a:pos x="9" y="100"/>
                  </a:cxn>
                  <a:cxn ang="0">
                    <a:pos x="9" y="100"/>
                  </a:cxn>
                  <a:cxn ang="0">
                    <a:pos x="11" y="89"/>
                  </a:cxn>
                  <a:cxn ang="0">
                    <a:pos x="13" y="76"/>
                  </a:cxn>
                  <a:cxn ang="0">
                    <a:pos x="14" y="64"/>
                  </a:cxn>
                  <a:cxn ang="0">
                    <a:pos x="15" y="52"/>
                  </a:cxn>
                  <a:cxn ang="0">
                    <a:pos x="14" y="28"/>
                  </a:cxn>
                  <a:cxn ang="0">
                    <a:pos x="13" y="4"/>
                  </a:cxn>
                  <a:cxn ang="0">
                    <a:pos x="13" y="4"/>
                  </a:cxn>
                </a:cxnLst>
                <a:rect l="0" t="0" r="r" b="b"/>
                <a:pathLst>
                  <a:path w="15" h="103">
                    <a:moveTo>
                      <a:pt x="13" y="4"/>
                    </a:moveTo>
                    <a:lnTo>
                      <a:pt x="13" y="4"/>
                    </a:lnTo>
                    <a:lnTo>
                      <a:pt x="13" y="2"/>
                    </a:lnTo>
                    <a:lnTo>
                      <a:pt x="12" y="1"/>
                    </a:lnTo>
                    <a:lnTo>
                      <a:pt x="10" y="0"/>
                    </a:lnTo>
                    <a:lnTo>
                      <a:pt x="9" y="0"/>
                    </a:lnTo>
                    <a:lnTo>
                      <a:pt x="7" y="0"/>
                    </a:lnTo>
                    <a:lnTo>
                      <a:pt x="6" y="1"/>
                    </a:lnTo>
                    <a:lnTo>
                      <a:pt x="5" y="2"/>
                    </a:lnTo>
                    <a:lnTo>
                      <a:pt x="4" y="4"/>
                    </a:lnTo>
                    <a:lnTo>
                      <a:pt x="4" y="4"/>
                    </a:lnTo>
                    <a:lnTo>
                      <a:pt x="5" y="28"/>
                    </a:lnTo>
                    <a:lnTo>
                      <a:pt x="5" y="51"/>
                    </a:lnTo>
                    <a:lnTo>
                      <a:pt x="5" y="63"/>
                    </a:lnTo>
                    <a:lnTo>
                      <a:pt x="4" y="74"/>
                    </a:lnTo>
                    <a:lnTo>
                      <a:pt x="3" y="85"/>
                    </a:lnTo>
                    <a:lnTo>
                      <a:pt x="0" y="98"/>
                    </a:lnTo>
                    <a:lnTo>
                      <a:pt x="0" y="98"/>
                    </a:lnTo>
                    <a:lnTo>
                      <a:pt x="0" y="100"/>
                    </a:lnTo>
                    <a:lnTo>
                      <a:pt x="0" y="101"/>
                    </a:lnTo>
                    <a:lnTo>
                      <a:pt x="1" y="102"/>
                    </a:lnTo>
                    <a:lnTo>
                      <a:pt x="3" y="103"/>
                    </a:lnTo>
                    <a:lnTo>
                      <a:pt x="5" y="103"/>
                    </a:lnTo>
                    <a:lnTo>
                      <a:pt x="6" y="103"/>
                    </a:lnTo>
                    <a:lnTo>
                      <a:pt x="8" y="102"/>
                    </a:lnTo>
                    <a:lnTo>
                      <a:pt x="9" y="100"/>
                    </a:lnTo>
                    <a:lnTo>
                      <a:pt x="9" y="100"/>
                    </a:lnTo>
                    <a:lnTo>
                      <a:pt x="11" y="89"/>
                    </a:lnTo>
                    <a:lnTo>
                      <a:pt x="13" y="76"/>
                    </a:lnTo>
                    <a:lnTo>
                      <a:pt x="14" y="64"/>
                    </a:lnTo>
                    <a:lnTo>
                      <a:pt x="15" y="52"/>
                    </a:lnTo>
                    <a:lnTo>
                      <a:pt x="14" y="28"/>
                    </a:lnTo>
                    <a:lnTo>
                      <a:pt x="13" y="4"/>
                    </a:lnTo>
                    <a:lnTo>
                      <a:pt x="13"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5" name="Freeform 853"/>
              <p:cNvSpPr/>
              <p:nvPr/>
            </p:nvSpPr>
            <p:spPr bwMode="auto">
              <a:xfrm>
                <a:off x="2817813" y="1609725"/>
                <a:ext cx="7938" cy="42863"/>
              </a:xfrm>
              <a:custGeom>
                <a:avLst/>
                <a:gdLst/>
                <a:ahLst/>
                <a:cxnLst>
                  <a:cxn ang="0">
                    <a:pos x="10" y="5"/>
                  </a:cxn>
                  <a:cxn ang="0">
                    <a:pos x="10" y="5"/>
                  </a:cxn>
                  <a:cxn ang="0">
                    <a:pos x="9" y="3"/>
                  </a:cxn>
                  <a:cxn ang="0">
                    <a:pos x="8" y="1"/>
                  </a:cxn>
                  <a:cxn ang="0">
                    <a:pos x="7" y="0"/>
                  </a:cxn>
                  <a:cxn ang="0">
                    <a:pos x="5" y="0"/>
                  </a:cxn>
                  <a:cxn ang="0">
                    <a:pos x="2" y="0"/>
                  </a:cxn>
                  <a:cxn ang="0">
                    <a:pos x="1" y="1"/>
                  </a:cxn>
                  <a:cxn ang="0">
                    <a:pos x="0" y="3"/>
                  </a:cxn>
                  <a:cxn ang="0">
                    <a:pos x="0" y="5"/>
                  </a:cxn>
                  <a:cxn ang="0">
                    <a:pos x="0" y="5"/>
                  </a:cxn>
                  <a:cxn ang="0">
                    <a:pos x="0" y="14"/>
                  </a:cxn>
                  <a:cxn ang="0">
                    <a:pos x="2" y="24"/>
                  </a:cxn>
                  <a:cxn ang="0">
                    <a:pos x="3" y="33"/>
                  </a:cxn>
                  <a:cxn ang="0">
                    <a:pos x="5" y="42"/>
                  </a:cxn>
                  <a:cxn ang="0">
                    <a:pos x="5" y="42"/>
                  </a:cxn>
                  <a:cxn ang="0">
                    <a:pos x="5" y="59"/>
                  </a:cxn>
                  <a:cxn ang="0">
                    <a:pos x="5" y="75"/>
                  </a:cxn>
                  <a:cxn ang="0">
                    <a:pos x="5" y="75"/>
                  </a:cxn>
                  <a:cxn ang="0">
                    <a:pos x="6" y="77"/>
                  </a:cxn>
                  <a:cxn ang="0">
                    <a:pos x="7" y="80"/>
                  </a:cxn>
                  <a:cxn ang="0">
                    <a:pos x="8" y="81"/>
                  </a:cxn>
                  <a:cxn ang="0">
                    <a:pos x="10" y="81"/>
                  </a:cxn>
                  <a:cxn ang="0">
                    <a:pos x="11" y="81"/>
                  </a:cxn>
                  <a:cxn ang="0">
                    <a:pos x="13" y="80"/>
                  </a:cxn>
                  <a:cxn ang="0">
                    <a:pos x="14" y="77"/>
                  </a:cxn>
                  <a:cxn ang="0">
                    <a:pos x="14" y="75"/>
                  </a:cxn>
                  <a:cxn ang="0">
                    <a:pos x="14" y="42"/>
                  </a:cxn>
                  <a:cxn ang="0">
                    <a:pos x="14" y="42"/>
                  </a:cxn>
                  <a:cxn ang="0">
                    <a:pos x="14" y="33"/>
                  </a:cxn>
                  <a:cxn ang="0">
                    <a:pos x="12" y="24"/>
                  </a:cxn>
                  <a:cxn ang="0">
                    <a:pos x="11" y="14"/>
                  </a:cxn>
                  <a:cxn ang="0">
                    <a:pos x="10" y="5"/>
                  </a:cxn>
                  <a:cxn ang="0">
                    <a:pos x="10" y="5"/>
                  </a:cxn>
                </a:cxnLst>
                <a:rect l="0" t="0" r="r" b="b"/>
                <a:pathLst>
                  <a:path w="14" h="81">
                    <a:moveTo>
                      <a:pt x="10" y="5"/>
                    </a:moveTo>
                    <a:lnTo>
                      <a:pt x="10" y="5"/>
                    </a:lnTo>
                    <a:lnTo>
                      <a:pt x="9" y="3"/>
                    </a:lnTo>
                    <a:lnTo>
                      <a:pt x="8" y="1"/>
                    </a:lnTo>
                    <a:lnTo>
                      <a:pt x="7" y="0"/>
                    </a:lnTo>
                    <a:lnTo>
                      <a:pt x="5" y="0"/>
                    </a:lnTo>
                    <a:lnTo>
                      <a:pt x="2" y="0"/>
                    </a:lnTo>
                    <a:lnTo>
                      <a:pt x="1" y="1"/>
                    </a:lnTo>
                    <a:lnTo>
                      <a:pt x="0" y="3"/>
                    </a:lnTo>
                    <a:lnTo>
                      <a:pt x="0" y="5"/>
                    </a:lnTo>
                    <a:lnTo>
                      <a:pt x="0" y="5"/>
                    </a:lnTo>
                    <a:lnTo>
                      <a:pt x="0" y="14"/>
                    </a:lnTo>
                    <a:lnTo>
                      <a:pt x="2" y="24"/>
                    </a:lnTo>
                    <a:lnTo>
                      <a:pt x="3" y="33"/>
                    </a:lnTo>
                    <a:lnTo>
                      <a:pt x="5" y="42"/>
                    </a:lnTo>
                    <a:lnTo>
                      <a:pt x="5" y="42"/>
                    </a:lnTo>
                    <a:lnTo>
                      <a:pt x="5" y="59"/>
                    </a:lnTo>
                    <a:lnTo>
                      <a:pt x="5" y="75"/>
                    </a:lnTo>
                    <a:lnTo>
                      <a:pt x="5" y="75"/>
                    </a:lnTo>
                    <a:lnTo>
                      <a:pt x="6" y="77"/>
                    </a:lnTo>
                    <a:lnTo>
                      <a:pt x="7" y="80"/>
                    </a:lnTo>
                    <a:lnTo>
                      <a:pt x="8" y="81"/>
                    </a:lnTo>
                    <a:lnTo>
                      <a:pt x="10" y="81"/>
                    </a:lnTo>
                    <a:lnTo>
                      <a:pt x="11" y="81"/>
                    </a:lnTo>
                    <a:lnTo>
                      <a:pt x="13" y="80"/>
                    </a:lnTo>
                    <a:lnTo>
                      <a:pt x="14" y="77"/>
                    </a:lnTo>
                    <a:lnTo>
                      <a:pt x="14" y="75"/>
                    </a:lnTo>
                    <a:lnTo>
                      <a:pt x="14" y="42"/>
                    </a:lnTo>
                    <a:lnTo>
                      <a:pt x="14" y="42"/>
                    </a:lnTo>
                    <a:lnTo>
                      <a:pt x="14" y="33"/>
                    </a:lnTo>
                    <a:lnTo>
                      <a:pt x="12" y="24"/>
                    </a:lnTo>
                    <a:lnTo>
                      <a:pt x="11" y="14"/>
                    </a:lnTo>
                    <a:lnTo>
                      <a:pt x="10" y="5"/>
                    </a:lnTo>
                    <a:lnTo>
                      <a:pt x="10"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6" name="Freeform 854"/>
              <p:cNvSpPr/>
              <p:nvPr/>
            </p:nvSpPr>
            <p:spPr bwMode="auto">
              <a:xfrm>
                <a:off x="2847975" y="1576388"/>
                <a:ext cx="7938" cy="33338"/>
              </a:xfrm>
              <a:custGeom>
                <a:avLst/>
                <a:gdLst/>
                <a:ahLst/>
                <a:cxnLst>
                  <a:cxn ang="0">
                    <a:pos x="9" y="5"/>
                  </a:cxn>
                  <a:cxn ang="0">
                    <a:pos x="9" y="5"/>
                  </a:cxn>
                  <a:cxn ang="0">
                    <a:pos x="8" y="3"/>
                  </a:cxn>
                  <a:cxn ang="0">
                    <a:pos x="7" y="2"/>
                  </a:cxn>
                  <a:cxn ang="0">
                    <a:pos x="6" y="1"/>
                  </a:cxn>
                  <a:cxn ang="0">
                    <a:pos x="4" y="0"/>
                  </a:cxn>
                  <a:cxn ang="0">
                    <a:pos x="2" y="1"/>
                  </a:cxn>
                  <a:cxn ang="0">
                    <a:pos x="1" y="2"/>
                  </a:cxn>
                  <a:cxn ang="0">
                    <a:pos x="0" y="3"/>
                  </a:cxn>
                  <a:cxn ang="0">
                    <a:pos x="0" y="5"/>
                  </a:cxn>
                  <a:cxn ang="0">
                    <a:pos x="0" y="5"/>
                  </a:cxn>
                  <a:cxn ang="0">
                    <a:pos x="0" y="19"/>
                  </a:cxn>
                  <a:cxn ang="0">
                    <a:pos x="2" y="31"/>
                  </a:cxn>
                  <a:cxn ang="0">
                    <a:pos x="3" y="44"/>
                  </a:cxn>
                  <a:cxn ang="0">
                    <a:pos x="4" y="57"/>
                  </a:cxn>
                  <a:cxn ang="0">
                    <a:pos x="4" y="57"/>
                  </a:cxn>
                  <a:cxn ang="0">
                    <a:pos x="5" y="59"/>
                  </a:cxn>
                  <a:cxn ang="0">
                    <a:pos x="6" y="61"/>
                  </a:cxn>
                  <a:cxn ang="0">
                    <a:pos x="7" y="62"/>
                  </a:cxn>
                  <a:cxn ang="0">
                    <a:pos x="9" y="62"/>
                  </a:cxn>
                  <a:cxn ang="0">
                    <a:pos x="12" y="62"/>
                  </a:cxn>
                  <a:cxn ang="0">
                    <a:pos x="13" y="61"/>
                  </a:cxn>
                  <a:cxn ang="0">
                    <a:pos x="14" y="59"/>
                  </a:cxn>
                  <a:cxn ang="0">
                    <a:pos x="14" y="57"/>
                  </a:cxn>
                  <a:cxn ang="0">
                    <a:pos x="14" y="57"/>
                  </a:cxn>
                  <a:cxn ang="0">
                    <a:pos x="14" y="44"/>
                  </a:cxn>
                  <a:cxn ang="0">
                    <a:pos x="12" y="31"/>
                  </a:cxn>
                  <a:cxn ang="0">
                    <a:pos x="11" y="19"/>
                  </a:cxn>
                  <a:cxn ang="0">
                    <a:pos x="9" y="5"/>
                  </a:cxn>
                  <a:cxn ang="0">
                    <a:pos x="9" y="5"/>
                  </a:cxn>
                </a:cxnLst>
                <a:rect l="0" t="0" r="r" b="b"/>
                <a:pathLst>
                  <a:path w="14" h="62">
                    <a:moveTo>
                      <a:pt x="9" y="5"/>
                    </a:moveTo>
                    <a:lnTo>
                      <a:pt x="9" y="5"/>
                    </a:lnTo>
                    <a:lnTo>
                      <a:pt x="8" y="3"/>
                    </a:lnTo>
                    <a:lnTo>
                      <a:pt x="7" y="2"/>
                    </a:lnTo>
                    <a:lnTo>
                      <a:pt x="6" y="1"/>
                    </a:lnTo>
                    <a:lnTo>
                      <a:pt x="4" y="0"/>
                    </a:lnTo>
                    <a:lnTo>
                      <a:pt x="2" y="1"/>
                    </a:lnTo>
                    <a:lnTo>
                      <a:pt x="1" y="2"/>
                    </a:lnTo>
                    <a:lnTo>
                      <a:pt x="0" y="3"/>
                    </a:lnTo>
                    <a:lnTo>
                      <a:pt x="0" y="5"/>
                    </a:lnTo>
                    <a:lnTo>
                      <a:pt x="0" y="5"/>
                    </a:lnTo>
                    <a:lnTo>
                      <a:pt x="0" y="19"/>
                    </a:lnTo>
                    <a:lnTo>
                      <a:pt x="2" y="31"/>
                    </a:lnTo>
                    <a:lnTo>
                      <a:pt x="3" y="44"/>
                    </a:lnTo>
                    <a:lnTo>
                      <a:pt x="4" y="57"/>
                    </a:lnTo>
                    <a:lnTo>
                      <a:pt x="4" y="57"/>
                    </a:lnTo>
                    <a:lnTo>
                      <a:pt x="5" y="59"/>
                    </a:lnTo>
                    <a:lnTo>
                      <a:pt x="6" y="61"/>
                    </a:lnTo>
                    <a:lnTo>
                      <a:pt x="7" y="62"/>
                    </a:lnTo>
                    <a:lnTo>
                      <a:pt x="9" y="62"/>
                    </a:lnTo>
                    <a:lnTo>
                      <a:pt x="12" y="62"/>
                    </a:lnTo>
                    <a:lnTo>
                      <a:pt x="13" y="61"/>
                    </a:lnTo>
                    <a:lnTo>
                      <a:pt x="14" y="59"/>
                    </a:lnTo>
                    <a:lnTo>
                      <a:pt x="14" y="57"/>
                    </a:lnTo>
                    <a:lnTo>
                      <a:pt x="14" y="57"/>
                    </a:lnTo>
                    <a:lnTo>
                      <a:pt x="14" y="44"/>
                    </a:lnTo>
                    <a:lnTo>
                      <a:pt x="12" y="31"/>
                    </a:lnTo>
                    <a:lnTo>
                      <a:pt x="11" y="19"/>
                    </a:lnTo>
                    <a:lnTo>
                      <a:pt x="9" y="5"/>
                    </a:lnTo>
                    <a:lnTo>
                      <a:pt x="9"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7" name="Freeform 855"/>
              <p:cNvSpPr/>
              <p:nvPr/>
            </p:nvSpPr>
            <p:spPr bwMode="auto">
              <a:xfrm>
                <a:off x="2573338" y="1277938"/>
                <a:ext cx="25400" cy="68263"/>
              </a:xfrm>
              <a:custGeom>
                <a:avLst/>
                <a:gdLst/>
                <a:ahLst/>
                <a:cxnLst>
                  <a:cxn ang="0">
                    <a:pos x="38" y="2"/>
                  </a:cxn>
                  <a:cxn ang="0">
                    <a:pos x="38" y="2"/>
                  </a:cxn>
                  <a:cxn ang="0">
                    <a:pos x="31" y="17"/>
                  </a:cxn>
                  <a:cxn ang="0">
                    <a:pos x="24" y="31"/>
                  </a:cxn>
                  <a:cxn ang="0">
                    <a:pos x="19" y="46"/>
                  </a:cxn>
                  <a:cxn ang="0">
                    <a:pos x="14" y="60"/>
                  </a:cxn>
                  <a:cxn ang="0">
                    <a:pos x="14" y="60"/>
                  </a:cxn>
                  <a:cxn ang="0">
                    <a:pos x="10" y="75"/>
                  </a:cxn>
                  <a:cxn ang="0">
                    <a:pos x="5" y="92"/>
                  </a:cxn>
                  <a:cxn ang="0">
                    <a:pos x="2" y="109"/>
                  </a:cxn>
                  <a:cxn ang="0">
                    <a:pos x="0" y="125"/>
                  </a:cxn>
                  <a:cxn ang="0">
                    <a:pos x="0" y="125"/>
                  </a:cxn>
                  <a:cxn ang="0">
                    <a:pos x="0" y="127"/>
                  </a:cxn>
                  <a:cxn ang="0">
                    <a:pos x="1" y="128"/>
                  </a:cxn>
                  <a:cxn ang="0">
                    <a:pos x="2" y="129"/>
                  </a:cxn>
                  <a:cxn ang="0">
                    <a:pos x="4" y="129"/>
                  </a:cxn>
                  <a:cxn ang="0">
                    <a:pos x="7" y="128"/>
                  </a:cxn>
                  <a:cxn ang="0">
                    <a:pos x="8" y="127"/>
                  </a:cxn>
                  <a:cxn ang="0">
                    <a:pos x="9" y="125"/>
                  </a:cxn>
                  <a:cxn ang="0">
                    <a:pos x="9" y="125"/>
                  </a:cxn>
                  <a:cxn ang="0">
                    <a:pos x="10" y="119"/>
                  </a:cxn>
                  <a:cxn ang="0">
                    <a:pos x="11" y="113"/>
                  </a:cxn>
                  <a:cxn ang="0">
                    <a:pos x="15" y="100"/>
                  </a:cxn>
                  <a:cxn ang="0">
                    <a:pos x="18" y="88"/>
                  </a:cxn>
                  <a:cxn ang="0">
                    <a:pos x="20" y="82"/>
                  </a:cxn>
                  <a:cxn ang="0">
                    <a:pos x="21" y="75"/>
                  </a:cxn>
                  <a:cxn ang="0">
                    <a:pos x="21" y="75"/>
                  </a:cxn>
                  <a:cxn ang="0">
                    <a:pos x="22" y="66"/>
                  </a:cxn>
                  <a:cxn ang="0">
                    <a:pos x="24" y="58"/>
                  </a:cxn>
                  <a:cxn ang="0">
                    <a:pos x="30" y="40"/>
                  </a:cxn>
                  <a:cxn ang="0">
                    <a:pos x="38" y="23"/>
                  </a:cxn>
                  <a:cxn ang="0">
                    <a:pos x="46" y="7"/>
                  </a:cxn>
                  <a:cxn ang="0">
                    <a:pos x="46" y="7"/>
                  </a:cxn>
                  <a:cxn ang="0">
                    <a:pos x="47" y="5"/>
                  </a:cxn>
                  <a:cxn ang="0">
                    <a:pos x="46" y="3"/>
                  </a:cxn>
                  <a:cxn ang="0">
                    <a:pos x="46" y="2"/>
                  </a:cxn>
                  <a:cxn ang="0">
                    <a:pos x="44" y="1"/>
                  </a:cxn>
                  <a:cxn ang="0">
                    <a:pos x="43" y="0"/>
                  </a:cxn>
                  <a:cxn ang="0">
                    <a:pos x="41" y="0"/>
                  </a:cxn>
                  <a:cxn ang="0">
                    <a:pos x="39" y="1"/>
                  </a:cxn>
                  <a:cxn ang="0">
                    <a:pos x="38" y="2"/>
                  </a:cxn>
                  <a:cxn ang="0">
                    <a:pos x="38" y="2"/>
                  </a:cxn>
                </a:cxnLst>
                <a:rect l="0" t="0" r="r" b="b"/>
                <a:pathLst>
                  <a:path w="47" h="129">
                    <a:moveTo>
                      <a:pt x="38" y="2"/>
                    </a:moveTo>
                    <a:lnTo>
                      <a:pt x="38" y="2"/>
                    </a:lnTo>
                    <a:lnTo>
                      <a:pt x="31" y="17"/>
                    </a:lnTo>
                    <a:lnTo>
                      <a:pt x="24" y="31"/>
                    </a:lnTo>
                    <a:lnTo>
                      <a:pt x="19" y="46"/>
                    </a:lnTo>
                    <a:lnTo>
                      <a:pt x="14" y="60"/>
                    </a:lnTo>
                    <a:lnTo>
                      <a:pt x="14" y="60"/>
                    </a:lnTo>
                    <a:lnTo>
                      <a:pt x="10" y="75"/>
                    </a:lnTo>
                    <a:lnTo>
                      <a:pt x="5" y="92"/>
                    </a:lnTo>
                    <a:lnTo>
                      <a:pt x="2" y="109"/>
                    </a:lnTo>
                    <a:lnTo>
                      <a:pt x="0" y="125"/>
                    </a:lnTo>
                    <a:lnTo>
                      <a:pt x="0" y="125"/>
                    </a:lnTo>
                    <a:lnTo>
                      <a:pt x="0" y="127"/>
                    </a:lnTo>
                    <a:lnTo>
                      <a:pt x="1" y="128"/>
                    </a:lnTo>
                    <a:lnTo>
                      <a:pt x="2" y="129"/>
                    </a:lnTo>
                    <a:lnTo>
                      <a:pt x="4" y="129"/>
                    </a:lnTo>
                    <a:lnTo>
                      <a:pt x="7" y="128"/>
                    </a:lnTo>
                    <a:lnTo>
                      <a:pt x="8" y="127"/>
                    </a:lnTo>
                    <a:lnTo>
                      <a:pt x="9" y="125"/>
                    </a:lnTo>
                    <a:lnTo>
                      <a:pt x="9" y="125"/>
                    </a:lnTo>
                    <a:lnTo>
                      <a:pt x="10" y="119"/>
                    </a:lnTo>
                    <a:lnTo>
                      <a:pt x="11" y="113"/>
                    </a:lnTo>
                    <a:lnTo>
                      <a:pt x="15" y="100"/>
                    </a:lnTo>
                    <a:lnTo>
                      <a:pt x="18" y="88"/>
                    </a:lnTo>
                    <a:lnTo>
                      <a:pt x="20" y="82"/>
                    </a:lnTo>
                    <a:lnTo>
                      <a:pt x="21" y="75"/>
                    </a:lnTo>
                    <a:lnTo>
                      <a:pt x="21" y="75"/>
                    </a:lnTo>
                    <a:lnTo>
                      <a:pt x="22" y="66"/>
                    </a:lnTo>
                    <a:lnTo>
                      <a:pt x="24" y="58"/>
                    </a:lnTo>
                    <a:lnTo>
                      <a:pt x="30" y="40"/>
                    </a:lnTo>
                    <a:lnTo>
                      <a:pt x="38" y="23"/>
                    </a:lnTo>
                    <a:lnTo>
                      <a:pt x="46" y="7"/>
                    </a:lnTo>
                    <a:lnTo>
                      <a:pt x="46" y="7"/>
                    </a:lnTo>
                    <a:lnTo>
                      <a:pt x="47" y="5"/>
                    </a:lnTo>
                    <a:lnTo>
                      <a:pt x="46" y="3"/>
                    </a:lnTo>
                    <a:lnTo>
                      <a:pt x="46" y="2"/>
                    </a:lnTo>
                    <a:lnTo>
                      <a:pt x="44" y="1"/>
                    </a:lnTo>
                    <a:lnTo>
                      <a:pt x="43" y="0"/>
                    </a:lnTo>
                    <a:lnTo>
                      <a:pt x="41" y="0"/>
                    </a:lnTo>
                    <a:lnTo>
                      <a:pt x="39" y="1"/>
                    </a:lnTo>
                    <a:lnTo>
                      <a:pt x="38" y="2"/>
                    </a:lnTo>
                    <a:lnTo>
                      <a:pt x="38"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8" name="Freeform 856"/>
              <p:cNvSpPr/>
              <p:nvPr/>
            </p:nvSpPr>
            <p:spPr bwMode="auto">
              <a:xfrm>
                <a:off x="2606675" y="1308100"/>
                <a:ext cx="22225" cy="34925"/>
              </a:xfrm>
              <a:custGeom>
                <a:avLst/>
                <a:gdLst/>
                <a:ahLst/>
                <a:cxnLst>
                  <a:cxn ang="0">
                    <a:pos x="33" y="1"/>
                  </a:cxn>
                  <a:cxn ang="0">
                    <a:pos x="33" y="1"/>
                  </a:cxn>
                  <a:cxn ang="0">
                    <a:pos x="27" y="8"/>
                  </a:cxn>
                  <a:cxn ang="0">
                    <a:pos x="22" y="14"/>
                  </a:cxn>
                  <a:cxn ang="0">
                    <a:pos x="13" y="29"/>
                  </a:cxn>
                  <a:cxn ang="0">
                    <a:pos x="6" y="44"/>
                  </a:cxn>
                  <a:cxn ang="0">
                    <a:pos x="0" y="61"/>
                  </a:cxn>
                  <a:cxn ang="0">
                    <a:pos x="0" y="61"/>
                  </a:cxn>
                  <a:cxn ang="0">
                    <a:pos x="0" y="63"/>
                  </a:cxn>
                  <a:cxn ang="0">
                    <a:pos x="0" y="64"/>
                  </a:cxn>
                  <a:cxn ang="0">
                    <a:pos x="2" y="65"/>
                  </a:cxn>
                  <a:cxn ang="0">
                    <a:pos x="3" y="66"/>
                  </a:cxn>
                  <a:cxn ang="0">
                    <a:pos x="5" y="66"/>
                  </a:cxn>
                  <a:cxn ang="0">
                    <a:pos x="6" y="66"/>
                  </a:cxn>
                  <a:cxn ang="0">
                    <a:pos x="8" y="65"/>
                  </a:cxn>
                  <a:cxn ang="0">
                    <a:pos x="9" y="63"/>
                  </a:cxn>
                  <a:cxn ang="0">
                    <a:pos x="9" y="63"/>
                  </a:cxn>
                  <a:cxn ang="0">
                    <a:pos x="14" y="48"/>
                  </a:cxn>
                  <a:cxn ang="0">
                    <a:pos x="21" y="34"/>
                  </a:cxn>
                  <a:cxn ang="0">
                    <a:pos x="30" y="21"/>
                  </a:cxn>
                  <a:cxn ang="0">
                    <a:pos x="34" y="14"/>
                  </a:cxn>
                  <a:cxn ang="0">
                    <a:pos x="39" y="8"/>
                  </a:cxn>
                  <a:cxn ang="0">
                    <a:pos x="39" y="8"/>
                  </a:cxn>
                  <a:cxn ang="0">
                    <a:pos x="40" y="6"/>
                  </a:cxn>
                  <a:cxn ang="0">
                    <a:pos x="41" y="5"/>
                  </a:cxn>
                  <a:cxn ang="0">
                    <a:pos x="40" y="3"/>
                  </a:cxn>
                  <a:cxn ang="0">
                    <a:pos x="39" y="2"/>
                  </a:cxn>
                  <a:cxn ang="0">
                    <a:pos x="38" y="1"/>
                  </a:cxn>
                  <a:cxn ang="0">
                    <a:pos x="36" y="0"/>
                  </a:cxn>
                  <a:cxn ang="0">
                    <a:pos x="34" y="0"/>
                  </a:cxn>
                  <a:cxn ang="0">
                    <a:pos x="33" y="1"/>
                  </a:cxn>
                  <a:cxn ang="0">
                    <a:pos x="33" y="1"/>
                  </a:cxn>
                </a:cxnLst>
                <a:rect l="0" t="0" r="r" b="b"/>
                <a:pathLst>
                  <a:path w="41" h="66">
                    <a:moveTo>
                      <a:pt x="33" y="1"/>
                    </a:moveTo>
                    <a:lnTo>
                      <a:pt x="33" y="1"/>
                    </a:lnTo>
                    <a:lnTo>
                      <a:pt x="27" y="8"/>
                    </a:lnTo>
                    <a:lnTo>
                      <a:pt x="22" y="14"/>
                    </a:lnTo>
                    <a:lnTo>
                      <a:pt x="13" y="29"/>
                    </a:lnTo>
                    <a:lnTo>
                      <a:pt x="6" y="44"/>
                    </a:lnTo>
                    <a:lnTo>
                      <a:pt x="0" y="61"/>
                    </a:lnTo>
                    <a:lnTo>
                      <a:pt x="0" y="61"/>
                    </a:lnTo>
                    <a:lnTo>
                      <a:pt x="0" y="63"/>
                    </a:lnTo>
                    <a:lnTo>
                      <a:pt x="0" y="64"/>
                    </a:lnTo>
                    <a:lnTo>
                      <a:pt x="2" y="65"/>
                    </a:lnTo>
                    <a:lnTo>
                      <a:pt x="3" y="66"/>
                    </a:lnTo>
                    <a:lnTo>
                      <a:pt x="5" y="66"/>
                    </a:lnTo>
                    <a:lnTo>
                      <a:pt x="6" y="66"/>
                    </a:lnTo>
                    <a:lnTo>
                      <a:pt x="8" y="65"/>
                    </a:lnTo>
                    <a:lnTo>
                      <a:pt x="9" y="63"/>
                    </a:lnTo>
                    <a:lnTo>
                      <a:pt x="9" y="63"/>
                    </a:lnTo>
                    <a:lnTo>
                      <a:pt x="14" y="48"/>
                    </a:lnTo>
                    <a:lnTo>
                      <a:pt x="21" y="34"/>
                    </a:lnTo>
                    <a:lnTo>
                      <a:pt x="30" y="21"/>
                    </a:lnTo>
                    <a:lnTo>
                      <a:pt x="34" y="14"/>
                    </a:lnTo>
                    <a:lnTo>
                      <a:pt x="39" y="8"/>
                    </a:lnTo>
                    <a:lnTo>
                      <a:pt x="39" y="8"/>
                    </a:lnTo>
                    <a:lnTo>
                      <a:pt x="40" y="6"/>
                    </a:lnTo>
                    <a:lnTo>
                      <a:pt x="41" y="5"/>
                    </a:lnTo>
                    <a:lnTo>
                      <a:pt x="40" y="3"/>
                    </a:lnTo>
                    <a:lnTo>
                      <a:pt x="39" y="2"/>
                    </a:lnTo>
                    <a:lnTo>
                      <a:pt x="38" y="1"/>
                    </a:lnTo>
                    <a:lnTo>
                      <a:pt x="36" y="0"/>
                    </a:lnTo>
                    <a:lnTo>
                      <a:pt x="34" y="0"/>
                    </a:lnTo>
                    <a:lnTo>
                      <a:pt x="33" y="1"/>
                    </a:lnTo>
                    <a:lnTo>
                      <a:pt x="33" y="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79" name="Freeform 857"/>
              <p:cNvSpPr/>
              <p:nvPr/>
            </p:nvSpPr>
            <p:spPr bwMode="auto">
              <a:xfrm>
                <a:off x="2646363" y="1443038"/>
                <a:ext cx="19050" cy="41275"/>
              </a:xfrm>
              <a:custGeom>
                <a:avLst/>
                <a:gdLst/>
                <a:ahLst/>
                <a:cxnLst>
                  <a:cxn ang="0">
                    <a:pos x="26" y="2"/>
                  </a:cxn>
                  <a:cxn ang="0">
                    <a:pos x="26" y="2"/>
                  </a:cxn>
                  <a:cxn ang="0">
                    <a:pos x="18" y="20"/>
                  </a:cxn>
                  <a:cxn ang="0">
                    <a:pos x="9" y="37"/>
                  </a:cxn>
                  <a:cxn ang="0">
                    <a:pos x="6" y="45"/>
                  </a:cxn>
                  <a:cxn ang="0">
                    <a:pos x="3" y="55"/>
                  </a:cxn>
                  <a:cxn ang="0">
                    <a:pos x="1" y="64"/>
                  </a:cxn>
                  <a:cxn ang="0">
                    <a:pos x="0" y="74"/>
                  </a:cxn>
                  <a:cxn ang="0">
                    <a:pos x="0" y="74"/>
                  </a:cxn>
                  <a:cxn ang="0">
                    <a:pos x="1" y="76"/>
                  </a:cxn>
                  <a:cxn ang="0">
                    <a:pos x="2" y="77"/>
                  </a:cxn>
                  <a:cxn ang="0">
                    <a:pos x="3" y="78"/>
                  </a:cxn>
                  <a:cxn ang="0">
                    <a:pos x="5" y="78"/>
                  </a:cxn>
                  <a:cxn ang="0">
                    <a:pos x="7" y="78"/>
                  </a:cxn>
                  <a:cxn ang="0">
                    <a:pos x="8" y="77"/>
                  </a:cxn>
                  <a:cxn ang="0">
                    <a:pos x="9" y="76"/>
                  </a:cxn>
                  <a:cxn ang="0">
                    <a:pos x="10" y="74"/>
                  </a:cxn>
                  <a:cxn ang="0">
                    <a:pos x="10" y="74"/>
                  </a:cxn>
                  <a:cxn ang="0">
                    <a:pos x="10" y="65"/>
                  </a:cxn>
                  <a:cxn ang="0">
                    <a:pos x="12" y="56"/>
                  </a:cxn>
                  <a:cxn ang="0">
                    <a:pos x="16" y="47"/>
                  </a:cxn>
                  <a:cxn ang="0">
                    <a:pos x="19" y="39"/>
                  </a:cxn>
                  <a:cxn ang="0">
                    <a:pos x="26" y="23"/>
                  </a:cxn>
                  <a:cxn ang="0">
                    <a:pos x="34" y="7"/>
                  </a:cxn>
                  <a:cxn ang="0">
                    <a:pos x="34" y="7"/>
                  </a:cxn>
                  <a:cxn ang="0">
                    <a:pos x="35" y="5"/>
                  </a:cxn>
                  <a:cxn ang="0">
                    <a:pos x="35" y="3"/>
                  </a:cxn>
                  <a:cxn ang="0">
                    <a:pos x="34" y="2"/>
                  </a:cxn>
                  <a:cxn ang="0">
                    <a:pos x="32" y="1"/>
                  </a:cxn>
                  <a:cxn ang="0">
                    <a:pos x="31" y="0"/>
                  </a:cxn>
                  <a:cxn ang="0">
                    <a:pos x="29" y="0"/>
                  </a:cxn>
                  <a:cxn ang="0">
                    <a:pos x="28" y="1"/>
                  </a:cxn>
                  <a:cxn ang="0">
                    <a:pos x="26" y="2"/>
                  </a:cxn>
                  <a:cxn ang="0">
                    <a:pos x="26" y="2"/>
                  </a:cxn>
                </a:cxnLst>
                <a:rect l="0" t="0" r="r" b="b"/>
                <a:pathLst>
                  <a:path w="35" h="78">
                    <a:moveTo>
                      <a:pt x="26" y="2"/>
                    </a:moveTo>
                    <a:lnTo>
                      <a:pt x="26" y="2"/>
                    </a:lnTo>
                    <a:lnTo>
                      <a:pt x="18" y="20"/>
                    </a:lnTo>
                    <a:lnTo>
                      <a:pt x="9" y="37"/>
                    </a:lnTo>
                    <a:lnTo>
                      <a:pt x="6" y="45"/>
                    </a:lnTo>
                    <a:lnTo>
                      <a:pt x="3" y="55"/>
                    </a:lnTo>
                    <a:lnTo>
                      <a:pt x="1" y="64"/>
                    </a:lnTo>
                    <a:lnTo>
                      <a:pt x="0" y="74"/>
                    </a:lnTo>
                    <a:lnTo>
                      <a:pt x="0" y="74"/>
                    </a:lnTo>
                    <a:lnTo>
                      <a:pt x="1" y="76"/>
                    </a:lnTo>
                    <a:lnTo>
                      <a:pt x="2" y="77"/>
                    </a:lnTo>
                    <a:lnTo>
                      <a:pt x="3" y="78"/>
                    </a:lnTo>
                    <a:lnTo>
                      <a:pt x="5" y="78"/>
                    </a:lnTo>
                    <a:lnTo>
                      <a:pt x="7" y="78"/>
                    </a:lnTo>
                    <a:lnTo>
                      <a:pt x="8" y="77"/>
                    </a:lnTo>
                    <a:lnTo>
                      <a:pt x="9" y="76"/>
                    </a:lnTo>
                    <a:lnTo>
                      <a:pt x="10" y="74"/>
                    </a:lnTo>
                    <a:lnTo>
                      <a:pt x="10" y="74"/>
                    </a:lnTo>
                    <a:lnTo>
                      <a:pt x="10" y="65"/>
                    </a:lnTo>
                    <a:lnTo>
                      <a:pt x="12" y="56"/>
                    </a:lnTo>
                    <a:lnTo>
                      <a:pt x="16" y="47"/>
                    </a:lnTo>
                    <a:lnTo>
                      <a:pt x="19" y="39"/>
                    </a:lnTo>
                    <a:lnTo>
                      <a:pt x="26" y="23"/>
                    </a:lnTo>
                    <a:lnTo>
                      <a:pt x="34" y="7"/>
                    </a:lnTo>
                    <a:lnTo>
                      <a:pt x="34" y="7"/>
                    </a:lnTo>
                    <a:lnTo>
                      <a:pt x="35" y="5"/>
                    </a:lnTo>
                    <a:lnTo>
                      <a:pt x="35" y="3"/>
                    </a:lnTo>
                    <a:lnTo>
                      <a:pt x="34" y="2"/>
                    </a:lnTo>
                    <a:lnTo>
                      <a:pt x="32" y="1"/>
                    </a:lnTo>
                    <a:lnTo>
                      <a:pt x="31" y="0"/>
                    </a:lnTo>
                    <a:lnTo>
                      <a:pt x="29" y="0"/>
                    </a:lnTo>
                    <a:lnTo>
                      <a:pt x="28" y="1"/>
                    </a:lnTo>
                    <a:lnTo>
                      <a:pt x="26" y="2"/>
                    </a:lnTo>
                    <a:lnTo>
                      <a:pt x="26"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0" name="Freeform 858"/>
              <p:cNvSpPr/>
              <p:nvPr/>
            </p:nvSpPr>
            <p:spPr bwMode="auto">
              <a:xfrm>
                <a:off x="2684463" y="1452563"/>
                <a:ext cx="17463" cy="34925"/>
              </a:xfrm>
              <a:custGeom>
                <a:avLst/>
                <a:gdLst/>
                <a:ahLst/>
                <a:cxnLst>
                  <a:cxn ang="0">
                    <a:pos x="26" y="2"/>
                  </a:cxn>
                  <a:cxn ang="0">
                    <a:pos x="26" y="2"/>
                  </a:cxn>
                  <a:cxn ang="0">
                    <a:pos x="17" y="15"/>
                  </a:cxn>
                  <a:cxn ang="0">
                    <a:pos x="9" y="30"/>
                  </a:cxn>
                  <a:cxn ang="0">
                    <a:pos x="5" y="37"/>
                  </a:cxn>
                  <a:cxn ang="0">
                    <a:pos x="2" y="44"/>
                  </a:cxn>
                  <a:cxn ang="0">
                    <a:pos x="1" y="52"/>
                  </a:cxn>
                  <a:cxn ang="0">
                    <a:pos x="0" y="61"/>
                  </a:cxn>
                  <a:cxn ang="0">
                    <a:pos x="0" y="61"/>
                  </a:cxn>
                  <a:cxn ang="0">
                    <a:pos x="0" y="63"/>
                  </a:cxn>
                  <a:cxn ang="0">
                    <a:pos x="1" y="64"/>
                  </a:cxn>
                  <a:cxn ang="0">
                    <a:pos x="2" y="65"/>
                  </a:cxn>
                  <a:cxn ang="0">
                    <a:pos x="4" y="65"/>
                  </a:cxn>
                  <a:cxn ang="0">
                    <a:pos x="7" y="65"/>
                  </a:cxn>
                  <a:cxn ang="0">
                    <a:pos x="8" y="64"/>
                  </a:cxn>
                  <a:cxn ang="0">
                    <a:pos x="9" y="63"/>
                  </a:cxn>
                  <a:cxn ang="0">
                    <a:pos x="10" y="61"/>
                  </a:cxn>
                  <a:cxn ang="0">
                    <a:pos x="10" y="61"/>
                  </a:cxn>
                  <a:cxn ang="0">
                    <a:pos x="11" y="53"/>
                  </a:cxn>
                  <a:cxn ang="0">
                    <a:pos x="12" y="46"/>
                  </a:cxn>
                  <a:cxn ang="0">
                    <a:pos x="15" y="39"/>
                  </a:cxn>
                  <a:cxn ang="0">
                    <a:pos x="18" y="32"/>
                  </a:cxn>
                  <a:cxn ang="0">
                    <a:pos x="26" y="18"/>
                  </a:cxn>
                  <a:cxn ang="0">
                    <a:pos x="34" y="6"/>
                  </a:cxn>
                  <a:cxn ang="0">
                    <a:pos x="34" y="6"/>
                  </a:cxn>
                  <a:cxn ang="0">
                    <a:pos x="34" y="4"/>
                  </a:cxn>
                  <a:cxn ang="0">
                    <a:pos x="34" y="3"/>
                  </a:cxn>
                  <a:cxn ang="0">
                    <a:pos x="34" y="1"/>
                  </a:cxn>
                  <a:cxn ang="0">
                    <a:pos x="32" y="0"/>
                  </a:cxn>
                  <a:cxn ang="0">
                    <a:pos x="31" y="0"/>
                  </a:cxn>
                  <a:cxn ang="0">
                    <a:pos x="29" y="0"/>
                  </a:cxn>
                  <a:cxn ang="0">
                    <a:pos x="27" y="0"/>
                  </a:cxn>
                  <a:cxn ang="0">
                    <a:pos x="26" y="2"/>
                  </a:cxn>
                  <a:cxn ang="0">
                    <a:pos x="26" y="2"/>
                  </a:cxn>
                </a:cxnLst>
                <a:rect l="0" t="0" r="r" b="b"/>
                <a:pathLst>
                  <a:path w="34" h="65">
                    <a:moveTo>
                      <a:pt x="26" y="2"/>
                    </a:moveTo>
                    <a:lnTo>
                      <a:pt x="26" y="2"/>
                    </a:lnTo>
                    <a:lnTo>
                      <a:pt x="17" y="15"/>
                    </a:lnTo>
                    <a:lnTo>
                      <a:pt x="9" y="30"/>
                    </a:lnTo>
                    <a:lnTo>
                      <a:pt x="5" y="37"/>
                    </a:lnTo>
                    <a:lnTo>
                      <a:pt x="2" y="44"/>
                    </a:lnTo>
                    <a:lnTo>
                      <a:pt x="1" y="52"/>
                    </a:lnTo>
                    <a:lnTo>
                      <a:pt x="0" y="61"/>
                    </a:lnTo>
                    <a:lnTo>
                      <a:pt x="0" y="61"/>
                    </a:lnTo>
                    <a:lnTo>
                      <a:pt x="0" y="63"/>
                    </a:lnTo>
                    <a:lnTo>
                      <a:pt x="1" y="64"/>
                    </a:lnTo>
                    <a:lnTo>
                      <a:pt x="2" y="65"/>
                    </a:lnTo>
                    <a:lnTo>
                      <a:pt x="4" y="65"/>
                    </a:lnTo>
                    <a:lnTo>
                      <a:pt x="7" y="65"/>
                    </a:lnTo>
                    <a:lnTo>
                      <a:pt x="8" y="64"/>
                    </a:lnTo>
                    <a:lnTo>
                      <a:pt x="9" y="63"/>
                    </a:lnTo>
                    <a:lnTo>
                      <a:pt x="10" y="61"/>
                    </a:lnTo>
                    <a:lnTo>
                      <a:pt x="10" y="61"/>
                    </a:lnTo>
                    <a:lnTo>
                      <a:pt x="11" y="53"/>
                    </a:lnTo>
                    <a:lnTo>
                      <a:pt x="12" y="46"/>
                    </a:lnTo>
                    <a:lnTo>
                      <a:pt x="15" y="39"/>
                    </a:lnTo>
                    <a:lnTo>
                      <a:pt x="18" y="32"/>
                    </a:lnTo>
                    <a:lnTo>
                      <a:pt x="26" y="18"/>
                    </a:lnTo>
                    <a:lnTo>
                      <a:pt x="34" y="6"/>
                    </a:lnTo>
                    <a:lnTo>
                      <a:pt x="34" y="6"/>
                    </a:lnTo>
                    <a:lnTo>
                      <a:pt x="34" y="4"/>
                    </a:lnTo>
                    <a:lnTo>
                      <a:pt x="34" y="3"/>
                    </a:lnTo>
                    <a:lnTo>
                      <a:pt x="34" y="1"/>
                    </a:lnTo>
                    <a:lnTo>
                      <a:pt x="32" y="0"/>
                    </a:lnTo>
                    <a:lnTo>
                      <a:pt x="31" y="0"/>
                    </a:lnTo>
                    <a:lnTo>
                      <a:pt x="29" y="0"/>
                    </a:lnTo>
                    <a:lnTo>
                      <a:pt x="27" y="0"/>
                    </a:lnTo>
                    <a:lnTo>
                      <a:pt x="26" y="2"/>
                    </a:lnTo>
                    <a:lnTo>
                      <a:pt x="26"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1" name="Freeform 859"/>
              <p:cNvSpPr/>
              <p:nvPr/>
            </p:nvSpPr>
            <p:spPr bwMode="auto">
              <a:xfrm>
                <a:off x="2724150" y="1473200"/>
                <a:ext cx="4763" cy="11113"/>
              </a:xfrm>
              <a:custGeom>
                <a:avLst/>
                <a:gdLst/>
                <a:ahLst/>
                <a:cxnLst>
                  <a:cxn ang="0">
                    <a:pos x="0" y="5"/>
                  </a:cxn>
                  <a:cxn ang="0">
                    <a:pos x="0" y="17"/>
                  </a:cxn>
                  <a:cxn ang="0">
                    <a:pos x="0" y="17"/>
                  </a:cxn>
                  <a:cxn ang="0">
                    <a:pos x="1" y="19"/>
                  </a:cxn>
                  <a:cxn ang="0">
                    <a:pos x="2" y="20"/>
                  </a:cxn>
                  <a:cxn ang="0">
                    <a:pos x="3" y="21"/>
                  </a:cxn>
                  <a:cxn ang="0">
                    <a:pos x="5" y="21"/>
                  </a:cxn>
                  <a:cxn ang="0">
                    <a:pos x="6" y="21"/>
                  </a:cxn>
                  <a:cxn ang="0">
                    <a:pos x="8" y="20"/>
                  </a:cxn>
                  <a:cxn ang="0">
                    <a:pos x="9" y="19"/>
                  </a:cxn>
                  <a:cxn ang="0">
                    <a:pos x="9" y="17"/>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Lst>
                <a:rect l="0" t="0" r="r" b="b"/>
                <a:pathLst>
                  <a:path w="9" h="21">
                    <a:moveTo>
                      <a:pt x="0" y="5"/>
                    </a:moveTo>
                    <a:lnTo>
                      <a:pt x="0" y="17"/>
                    </a:lnTo>
                    <a:lnTo>
                      <a:pt x="0" y="17"/>
                    </a:lnTo>
                    <a:lnTo>
                      <a:pt x="1" y="19"/>
                    </a:lnTo>
                    <a:lnTo>
                      <a:pt x="2" y="20"/>
                    </a:lnTo>
                    <a:lnTo>
                      <a:pt x="3" y="21"/>
                    </a:lnTo>
                    <a:lnTo>
                      <a:pt x="5" y="21"/>
                    </a:lnTo>
                    <a:lnTo>
                      <a:pt x="6" y="21"/>
                    </a:lnTo>
                    <a:lnTo>
                      <a:pt x="8" y="20"/>
                    </a:lnTo>
                    <a:lnTo>
                      <a:pt x="9" y="19"/>
                    </a:lnTo>
                    <a:lnTo>
                      <a:pt x="9" y="17"/>
                    </a:lnTo>
                    <a:lnTo>
                      <a:pt x="9" y="5"/>
                    </a:lnTo>
                    <a:lnTo>
                      <a:pt x="9" y="5"/>
                    </a:lnTo>
                    <a:lnTo>
                      <a:pt x="9" y="3"/>
                    </a:lnTo>
                    <a:lnTo>
                      <a:pt x="8" y="1"/>
                    </a:lnTo>
                    <a:lnTo>
                      <a:pt x="6" y="0"/>
                    </a:lnTo>
                    <a:lnTo>
                      <a:pt x="5" y="0"/>
                    </a:lnTo>
                    <a:lnTo>
                      <a:pt x="3" y="0"/>
                    </a:lnTo>
                    <a:lnTo>
                      <a:pt x="2" y="1"/>
                    </a:lnTo>
                    <a:lnTo>
                      <a:pt x="1" y="3"/>
                    </a:lnTo>
                    <a:lnTo>
                      <a:pt x="0" y="5"/>
                    </a:lnTo>
                    <a:lnTo>
                      <a:pt x="0"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2" name="Freeform 860"/>
              <p:cNvSpPr/>
              <p:nvPr/>
            </p:nvSpPr>
            <p:spPr bwMode="auto">
              <a:xfrm>
                <a:off x="2386013" y="1473200"/>
                <a:ext cx="15875" cy="47625"/>
              </a:xfrm>
              <a:custGeom>
                <a:avLst/>
                <a:gdLst/>
                <a:ahLst/>
                <a:cxnLst>
                  <a:cxn ang="0">
                    <a:pos x="19" y="5"/>
                  </a:cxn>
                  <a:cxn ang="0">
                    <a:pos x="19" y="5"/>
                  </a:cxn>
                  <a:cxn ang="0">
                    <a:pos x="18" y="15"/>
                  </a:cxn>
                  <a:cxn ang="0">
                    <a:pos x="16" y="26"/>
                  </a:cxn>
                  <a:cxn ang="0">
                    <a:pos x="10" y="45"/>
                  </a:cxn>
                  <a:cxn ang="0">
                    <a:pos x="3" y="66"/>
                  </a:cxn>
                  <a:cxn ang="0">
                    <a:pos x="1" y="76"/>
                  </a:cxn>
                  <a:cxn ang="0">
                    <a:pos x="0" y="87"/>
                  </a:cxn>
                  <a:cxn ang="0">
                    <a:pos x="0" y="87"/>
                  </a:cxn>
                  <a:cxn ang="0">
                    <a:pos x="0" y="89"/>
                  </a:cxn>
                  <a:cxn ang="0">
                    <a:pos x="1" y="91"/>
                  </a:cxn>
                  <a:cxn ang="0">
                    <a:pos x="3" y="91"/>
                  </a:cxn>
                  <a:cxn ang="0">
                    <a:pos x="5" y="92"/>
                  </a:cxn>
                  <a:cxn ang="0">
                    <a:pos x="7" y="91"/>
                  </a:cxn>
                  <a:cxn ang="0">
                    <a:pos x="9" y="91"/>
                  </a:cxn>
                  <a:cxn ang="0">
                    <a:pos x="10" y="89"/>
                  </a:cxn>
                  <a:cxn ang="0">
                    <a:pos x="10" y="87"/>
                  </a:cxn>
                  <a:cxn ang="0">
                    <a:pos x="10" y="87"/>
                  </a:cxn>
                  <a:cxn ang="0">
                    <a:pos x="11" y="76"/>
                  </a:cxn>
                  <a:cxn ang="0">
                    <a:pos x="13" y="66"/>
                  </a:cxn>
                  <a:cxn ang="0">
                    <a:pos x="19" y="45"/>
                  </a:cxn>
                  <a:cxn ang="0">
                    <a:pos x="25" y="26"/>
                  </a:cxn>
                  <a:cxn ang="0">
                    <a:pos x="27" y="15"/>
                  </a:cxn>
                  <a:cxn ang="0">
                    <a:pos x="29" y="5"/>
                  </a:cxn>
                  <a:cxn ang="0">
                    <a:pos x="29" y="5"/>
                  </a:cxn>
                  <a:cxn ang="0">
                    <a:pos x="28" y="3"/>
                  </a:cxn>
                  <a:cxn ang="0">
                    <a:pos x="27" y="1"/>
                  </a:cxn>
                  <a:cxn ang="0">
                    <a:pos x="26" y="0"/>
                  </a:cxn>
                  <a:cxn ang="0">
                    <a:pos x="24" y="0"/>
                  </a:cxn>
                  <a:cxn ang="0">
                    <a:pos x="22" y="0"/>
                  </a:cxn>
                  <a:cxn ang="0">
                    <a:pos x="21" y="1"/>
                  </a:cxn>
                  <a:cxn ang="0">
                    <a:pos x="20" y="3"/>
                  </a:cxn>
                  <a:cxn ang="0">
                    <a:pos x="19" y="5"/>
                  </a:cxn>
                  <a:cxn ang="0">
                    <a:pos x="19" y="5"/>
                  </a:cxn>
                </a:cxnLst>
                <a:rect l="0" t="0" r="r" b="b"/>
                <a:pathLst>
                  <a:path w="29" h="92">
                    <a:moveTo>
                      <a:pt x="19" y="5"/>
                    </a:moveTo>
                    <a:lnTo>
                      <a:pt x="19" y="5"/>
                    </a:lnTo>
                    <a:lnTo>
                      <a:pt x="18" y="15"/>
                    </a:lnTo>
                    <a:lnTo>
                      <a:pt x="16" y="26"/>
                    </a:lnTo>
                    <a:lnTo>
                      <a:pt x="10" y="45"/>
                    </a:lnTo>
                    <a:lnTo>
                      <a:pt x="3" y="66"/>
                    </a:lnTo>
                    <a:lnTo>
                      <a:pt x="1" y="76"/>
                    </a:lnTo>
                    <a:lnTo>
                      <a:pt x="0" y="87"/>
                    </a:lnTo>
                    <a:lnTo>
                      <a:pt x="0" y="87"/>
                    </a:lnTo>
                    <a:lnTo>
                      <a:pt x="0" y="89"/>
                    </a:lnTo>
                    <a:lnTo>
                      <a:pt x="1" y="91"/>
                    </a:lnTo>
                    <a:lnTo>
                      <a:pt x="3" y="91"/>
                    </a:lnTo>
                    <a:lnTo>
                      <a:pt x="5" y="92"/>
                    </a:lnTo>
                    <a:lnTo>
                      <a:pt x="7" y="91"/>
                    </a:lnTo>
                    <a:lnTo>
                      <a:pt x="9" y="91"/>
                    </a:lnTo>
                    <a:lnTo>
                      <a:pt x="10" y="89"/>
                    </a:lnTo>
                    <a:lnTo>
                      <a:pt x="10" y="87"/>
                    </a:lnTo>
                    <a:lnTo>
                      <a:pt x="10" y="87"/>
                    </a:lnTo>
                    <a:lnTo>
                      <a:pt x="11" y="76"/>
                    </a:lnTo>
                    <a:lnTo>
                      <a:pt x="13" y="66"/>
                    </a:lnTo>
                    <a:lnTo>
                      <a:pt x="19" y="45"/>
                    </a:lnTo>
                    <a:lnTo>
                      <a:pt x="25" y="26"/>
                    </a:lnTo>
                    <a:lnTo>
                      <a:pt x="27" y="15"/>
                    </a:lnTo>
                    <a:lnTo>
                      <a:pt x="29" y="5"/>
                    </a:lnTo>
                    <a:lnTo>
                      <a:pt x="29" y="5"/>
                    </a:lnTo>
                    <a:lnTo>
                      <a:pt x="28" y="3"/>
                    </a:lnTo>
                    <a:lnTo>
                      <a:pt x="27" y="1"/>
                    </a:lnTo>
                    <a:lnTo>
                      <a:pt x="26" y="0"/>
                    </a:lnTo>
                    <a:lnTo>
                      <a:pt x="24" y="0"/>
                    </a:lnTo>
                    <a:lnTo>
                      <a:pt x="22" y="0"/>
                    </a:lnTo>
                    <a:lnTo>
                      <a:pt x="21" y="1"/>
                    </a:lnTo>
                    <a:lnTo>
                      <a:pt x="20" y="3"/>
                    </a:lnTo>
                    <a:lnTo>
                      <a:pt x="19" y="5"/>
                    </a:lnTo>
                    <a:lnTo>
                      <a:pt x="19" y="5"/>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3" name="Freeform 861"/>
              <p:cNvSpPr/>
              <p:nvPr/>
            </p:nvSpPr>
            <p:spPr bwMode="auto">
              <a:xfrm>
                <a:off x="2422525" y="1492250"/>
                <a:ext cx="12700" cy="31750"/>
              </a:xfrm>
              <a:custGeom>
                <a:avLst/>
                <a:gdLst/>
                <a:ahLst/>
                <a:cxnLst>
                  <a:cxn ang="0">
                    <a:pos x="13" y="3"/>
                  </a:cxn>
                  <a:cxn ang="0">
                    <a:pos x="13" y="3"/>
                  </a:cxn>
                  <a:cxn ang="0">
                    <a:pos x="5" y="29"/>
                  </a:cxn>
                  <a:cxn ang="0">
                    <a:pos x="2" y="41"/>
                  </a:cxn>
                  <a:cxn ang="0">
                    <a:pos x="0" y="55"/>
                  </a:cxn>
                  <a:cxn ang="0">
                    <a:pos x="0" y="55"/>
                  </a:cxn>
                  <a:cxn ang="0">
                    <a:pos x="1" y="57"/>
                  </a:cxn>
                  <a:cxn ang="0">
                    <a:pos x="2" y="59"/>
                  </a:cxn>
                  <a:cxn ang="0">
                    <a:pos x="3" y="59"/>
                  </a:cxn>
                  <a:cxn ang="0">
                    <a:pos x="5" y="60"/>
                  </a:cxn>
                  <a:cxn ang="0">
                    <a:pos x="6" y="59"/>
                  </a:cxn>
                  <a:cxn ang="0">
                    <a:pos x="8" y="59"/>
                  </a:cxn>
                  <a:cxn ang="0">
                    <a:pos x="9" y="57"/>
                  </a:cxn>
                  <a:cxn ang="0">
                    <a:pos x="9" y="55"/>
                  </a:cxn>
                  <a:cxn ang="0">
                    <a:pos x="9" y="55"/>
                  </a:cxn>
                  <a:cxn ang="0">
                    <a:pos x="11" y="42"/>
                  </a:cxn>
                  <a:cxn ang="0">
                    <a:pos x="14" y="30"/>
                  </a:cxn>
                  <a:cxn ang="0">
                    <a:pos x="22" y="6"/>
                  </a:cxn>
                  <a:cxn ang="0">
                    <a:pos x="22" y="6"/>
                  </a:cxn>
                  <a:cxn ang="0">
                    <a:pos x="22" y="4"/>
                  </a:cxn>
                  <a:cxn ang="0">
                    <a:pos x="21" y="2"/>
                  </a:cxn>
                  <a:cxn ang="0">
                    <a:pos x="20" y="1"/>
                  </a:cxn>
                  <a:cxn ang="0">
                    <a:pos x="19" y="0"/>
                  </a:cxn>
                  <a:cxn ang="0">
                    <a:pos x="17" y="0"/>
                  </a:cxn>
                  <a:cxn ang="0">
                    <a:pos x="15" y="0"/>
                  </a:cxn>
                  <a:cxn ang="0">
                    <a:pos x="14" y="1"/>
                  </a:cxn>
                  <a:cxn ang="0">
                    <a:pos x="13" y="3"/>
                  </a:cxn>
                  <a:cxn ang="0">
                    <a:pos x="13" y="3"/>
                  </a:cxn>
                </a:cxnLst>
                <a:rect l="0" t="0" r="r" b="b"/>
                <a:pathLst>
                  <a:path w="22" h="60">
                    <a:moveTo>
                      <a:pt x="13" y="3"/>
                    </a:moveTo>
                    <a:lnTo>
                      <a:pt x="13" y="3"/>
                    </a:lnTo>
                    <a:lnTo>
                      <a:pt x="5" y="29"/>
                    </a:lnTo>
                    <a:lnTo>
                      <a:pt x="2" y="41"/>
                    </a:lnTo>
                    <a:lnTo>
                      <a:pt x="0" y="55"/>
                    </a:lnTo>
                    <a:lnTo>
                      <a:pt x="0" y="55"/>
                    </a:lnTo>
                    <a:lnTo>
                      <a:pt x="1" y="57"/>
                    </a:lnTo>
                    <a:lnTo>
                      <a:pt x="2" y="59"/>
                    </a:lnTo>
                    <a:lnTo>
                      <a:pt x="3" y="59"/>
                    </a:lnTo>
                    <a:lnTo>
                      <a:pt x="5" y="60"/>
                    </a:lnTo>
                    <a:lnTo>
                      <a:pt x="6" y="59"/>
                    </a:lnTo>
                    <a:lnTo>
                      <a:pt x="8" y="59"/>
                    </a:lnTo>
                    <a:lnTo>
                      <a:pt x="9" y="57"/>
                    </a:lnTo>
                    <a:lnTo>
                      <a:pt x="9" y="55"/>
                    </a:lnTo>
                    <a:lnTo>
                      <a:pt x="9" y="55"/>
                    </a:lnTo>
                    <a:lnTo>
                      <a:pt x="11" y="42"/>
                    </a:lnTo>
                    <a:lnTo>
                      <a:pt x="14" y="30"/>
                    </a:lnTo>
                    <a:lnTo>
                      <a:pt x="22" y="6"/>
                    </a:lnTo>
                    <a:lnTo>
                      <a:pt x="22" y="6"/>
                    </a:lnTo>
                    <a:lnTo>
                      <a:pt x="22" y="4"/>
                    </a:lnTo>
                    <a:lnTo>
                      <a:pt x="21" y="2"/>
                    </a:lnTo>
                    <a:lnTo>
                      <a:pt x="20" y="1"/>
                    </a:lnTo>
                    <a:lnTo>
                      <a:pt x="19" y="0"/>
                    </a:lnTo>
                    <a:lnTo>
                      <a:pt x="17" y="0"/>
                    </a:lnTo>
                    <a:lnTo>
                      <a:pt x="15" y="0"/>
                    </a:lnTo>
                    <a:lnTo>
                      <a:pt x="14" y="1"/>
                    </a:lnTo>
                    <a:lnTo>
                      <a:pt x="13" y="3"/>
                    </a:lnTo>
                    <a:lnTo>
                      <a:pt x="13" y="3"/>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4" name="Freeform 862"/>
              <p:cNvSpPr/>
              <p:nvPr/>
            </p:nvSpPr>
            <p:spPr bwMode="auto">
              <a:xfrm>
                <a:off x="2322513" y="1298575"/>
                <a:ext cx="19050" cy="47625"/>
              </a:xfrm>
              <a:custGeom>
                <a:avLst/>
                <a:gdLst/>
                <a:ahLst/>
                <a:cxnLst>
                  <a:cxn ang="0">
                    <a:pos x="24" y="4"/>
                  </a:cxn>
                  <a:cxn ang="0">
                    <a:pos x="24" y="4"/>
                  </a:cxn>
                  <a:cxn ang="0">
                    <a:pos x="23" y="16"/>
                  </a:cxn>
                  <a:cxn ang="0">
                    <a:pos x="20" y="26"/>
                  </a:cxn>
                  <a:cxn ang="0">
                    <a:pos x="16" y="35"/>
                  </a:cxn>
                  <a:cxn ang="0">
                    <a:pos x="12" y="46"/>
                  </a:cxn>
                  <a:cxn ang="0">
                    <a:pos x="7" y="55"/>
                  </a:cxn>
                  <a:cxn ang="0">
                    <a:pos x="4" y="65"/>
                  </a:cxn>
                  <a:cxn ang="0">
                    <a:pos x="1" y="76"/>
                  </a:cxn>
                  <a:cxn ang="0">
                    <a:pos x="0" y="87"/>
                  </a:cxn>
                  <a:cxn ang="0">
                    <a:pos x="0" y="87"/>
                  </a:cxn>
                  <a:cxn ang="0">
                    <a:pos x="0" y="89"/>
                  </a:cxn>
                  <a:cxn ang="0">
                    <a:pos x="1" y="90"/>
                  </a:cxn>
                  <a:cxn ang="0">
                    <a:pos x="2" y="91"/>
                  </a:cxn>
                  <a:cxn ang="0">
                    <a:pos x="4" y="91"/>
                  </a:cxn>
                  <a:cxn ang="0">
                    <a:pos x="6" y="91"/>
                  </a:cxn>
                  <a:cxn ang="0">
                    <a:pos x="7" y="90"/>
                  </a:cxn>
                  <a:cxn ang="0">
                    <a:pos x="8" y="89"/>
                  </a:cxn>
                  <a:cxn ang="0">
                    <a:pos x="9" y="87"/>
                  </a:cxn>
                  <a:cxn ang="0">
                    <a:pos x="9" y="87"/>
                  </a:cxn>
                  <a:cxn ang="0">
                    <a:pos x="10" y="76"/>
                  </a:cxn>
                  <a:cxn ang="0">
                    <a:pos x="13" y="65"/>
                  </a:cxn>
                  <a:cxn ang="0">
                    <a:pos x="17" y="55"/>
                  </a:cxn>
                  <a:cxn ang="0">
                    <a:pos x="21" y="46"/>
                  </a:cxn>
                  <a:cxn ang="0">
                    <a:pos x="25" y="35"/>
                  </a:cxn>
                  <a:cxn ang="0">
                    <a:pos x="30" y="26"/>
                  </a:cxn>
                  <a:cxn ang="0">
                    <a:pos x="33" y="16"/>
                  </a:cxn>
                  <a:cxn ang="0">
                    <a:pos x="34" y="4"/>
                  </a:cxn>
                  <a:cxn ang="0">
                    <a:pos x="34" y="4"/>
                  </a:cxn>
                  <a:cxn ang="0">
                    <a:pos x="34" y="2"/>
                  </a:cxn>
                  <a:cxn ang="0">
                    <a:pos x="33" y="1"/>
                  </a:cxn>
                  <a:cxn ang="0">
                    <a:pos x="32" y="0"/>
                  </a:cxn>
                  <a:cxn ang="0">
                    <a:pos x="30" y="0"/>
                  </a:cxn>
                  <a:cxn ang="0">
                    <a:pos x="27" y="0"/>
                  </a:cxn>
                  <a:cxn ang="0">
                    <a:pos x="26" y="1"/>
                  </a:cxn>
                  <a:cxn ang="0">
                    <a:pos x="25" y="2"/>
                  </a:cxn>
                  <a:cxn ang="0">
                    <a:pos x="24" y="4"/>
                  </a:cxn>
                  <a:cxn ang="0">
                    <a:pos x="24" y="4"/>
                  </a:cxn>
                </a:cxnLst>
                <a:rect l="0" t="0" r="r" b="b"/>
                <a:pathLst>
                  <a:path w="34" h="91">
                    <a:moveTo>
                      <a:pt x="24" y="4"/>
                    </a:moveTo>
                    <a:lnTo>
                      <a:pt x="24" y="4"/>
                    </a:lnTo>
                    <a:lnTo>
                      <a:pt x="23" y="16"/>
                    </a:lnTo>
                    <a:lnTo>
                      <a:pt x="20" y="26"/>
                    </a:lnTo>
                    <a:lnTo>
                      <a:pt x="16" y="35"/>
                    </a:lnTo>
                    <a:lnTo>
                      <a:pt x="12" y="46"/>
                    </a:lnTo>
                    <a:lnTo>
                      <a:pt x="7" y="55"/>
                    </a:lnTo>
                    <a:lnTo>
                      <a:pt x="4" y="65"/>
                    </a:lnTo>
                    <a:lnTo>
                      <a:pt x="1" y="76"/>
                    </a:lnTo>
                    <a:lnTo>
                      <a:pt x="0" y="87"/>
                    </a:lnTo>
                    <a:lnTo>
                      <a:pt x="0" y="87"/>
                    </a:lnTo>
                    <a:lnTo>
                      <a:pt x="0" y="89"/>
                    </a:lnTo>
                    <a:lnTo>
                      <a:pt x="1" y="90"/>
                    </a:lnTo>
                    <a:lnTo>
                      <a:pt x="2" y="91"/>
                    </a:lnTo>
                    <a:lnTo>
                      <a:pt x="4" y="91"/>
                    </a:lnTo>
                    <a:lnTo>
                      <a:pt x="6" y="91"/>
                    </a:lnTo>
                    <a:lnTo>
                      <a:pt x="7" y="90"/>
                    </a:lnTo>
                    <a:lnTo>
                      <a:pt x="8" y="89"/>
                    </a:lnTo>
                    <a:lnTo>
                      <a:pt x="9" y="87"/>
                    </a:lnTo>
                    <a:lnTo>
                      <a:pt x="9" y="87"/>
                    </a:lnTo>
                    <a:lnTo>
                      <a:pt x="10" y="76"/>
                    </a:lnTo>
                    <a:lnTo>
                      <a:pt x="13" y="65"/>
                    </a:lnTo>
                    <a:lnTo>
                      <a:pt x="17" y="55"/>
                    </a:lnTo>
                    <a:lnTo>
                      <a:pt x="21" y="46"/>
                    </a:lnTo>
                    <a:lnTo>
                      <a:pt x="25" y="35"/>
                    </a:lnTo>
                    <a:lnTo>
                      <a:pt x="30" y="26"/>
                    </a:lnTo>
                    <a:lnTo>
                      <a:pt x="33" y="16"/>
                    </a:lnTo>
                    <a:lnTo>
                      <a:pt x="34" y="4"/>
                    </a:lnTo>
                    <a:lnTo>
                      <a:pt x="34" y="4"/>
                    </a:lnTo>
                    <a:lnTo>
                      <a:pt x="34" y="2"/>
                    </a:lnTo>
                    <a:lnTo>
                      <a:pt x="33" y="1"/>
                    </a:lnTo>
                    <a:lnTo>
                      <a:pt x="32" y="0"/>
                    </a:lnTo>
                    <a:lnTo>
                      <a:pt x="30" y="0"/>
                    </a:lnTo>
                    <a:lnTo>
                      <a:pt x="27" y="0"/>
                    </a:lnTo>
                    <a:lnTo>
                      <a:pt x="26" y="1"/>
                    </a:lnTo>
                    <a:lnTo>
                      <a:pt x="25" y="2"/>
                    </a:lnTo>
                    <a:lnTo>
                      <a:pt x="24" y="4"/>
                    </a:lnTo>
                    <a:lnTo>
                      <a:pt x="24"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5" name="Freeform 863"/>
              <p:cNvSpPr/>
              <p:nvPr/>
            </p:nvSpPr>
            <p:spPr bwMode="auto">
              <a:xfrm>
                <a:off x="2355850" y="1304925"/>
                <a:ext cx="22225" cy="34925"/>
              </a:xfrm>
              <a:custGeom>
                <a:avLst/>
                <a:gdLst/>
                <a:ahLst/>
                <a:cxnLst>
                  <a:cxn ang="0">
                    <a:pos x="32" y="2"/>
                  </a:cxn>
                  <a:cxn ang="0">
                    <a:pos x="32" y="2"/>
                  </a:cxn>
                  <a:cxn ang="0">
                    <a:pos x="21" y="16"/>
                  </a:cxn>
                  <a:cxn ang="0">
                    <a:pos x="11" y="30"/>
                  </a:cxn>
                  <a:cxn ang="0">
                    <a:pos x="7" y="37"/>
                  </a:cxn>
                  <a:cxn ang="0">
                    <a:pos x="4" y="45"/>
                  </a:cxn>
                  <a:cxn ang="0">
                    <a:pos x="1" y="52"/>
                  </a:cxn>
                  <a:cxn ang="0">
                    <a:pos x="0" y="62"/>
                  </a:cxn>
                  <a:cxn ang="0">
                    <a:pos x="0" y="62"/>
                  </a:cxn>
                  <a:cxn ang="0">
                    <a:pos x="0" y="64"/>
                  </a:cxn>
                  <a:cxn ang="0">
                    <a:pos x="1" y="65"/>
                  </a:cxn>
                  <a:cxn ang="0">
                    <a:pos x="3" y="66"/>
                  </a:cxn>
                  <a:cxn ang="0">
                    <a:pos x="4" y="66"/>
                  </a:cxn>
                  <a:cxn ang="0">
                    <a:pos x="6" y="66"/>
                  </a:cxn>
                  <a:cxn ang="0">
                    <a:pos x="7" y="65"/>
                  </a:cxn>
                  <a:cxn ang="0">
                    <a:pos x="9" y="64"/>
                  </a:cxn>
                  <a:cxn ang="0">
                    <a:pos x="9" y="62"/>
                  </a:cxn>
                  <a:cxn ang="0">
                    <a:pos x="9" y="62"/>
                  </a:cxn>
                  <a:cxn ang="0">
                    <a:pos x="10" y="53"/>
                  </a:cxn>
                  <a:cxn ang="0">
                    <a:pos x="13" y="46"/>
                  </a:cxn>
                  <a:cxn ang="0">
                    <a:pos x="16" y="39"/>
                  </a:cxn>
                  <a:cxn ang="0">
                    <a:pos x="20" y="33"/>
                  </a:cxn>
                  <a:cxn ang="0">
                    <a:pos x="31" y="19"/>
                  </a:cxn>
                  <a:cxn ang="0">
                    <a:pos x="40" y="7"/>
                  </a:cxn>
                  <a:cxn ang="0">
                    <a:pos x="40" y="7"/>
                  </a:cxn>
                  <a:cxn ang="0">
                    <a:pos x="41" y="5"/>
                  </a:cxn>
                  <a:cxn ang="0">
                    <a:pos x="41" y="3"/>
                  </a:cxn>
                  <a:cxn ang="0">
                    <a:pos x="40" y="2"/>
                  </a:cxn>
                  <a:cxn ang="0">
                    <a:pos x="39" y="1"/>
                  </a:cxn>
                  <a:cxn ang="0">
                    <a:pos x="37" y="0"/>
                  </a:cxn>
                  <a:cxn ang="0">
                    <a:pos x="35" y="0"/>
                  </a:cxn>
                  <a:cxn ang="0">
                    <a:pos x="34" y="1"/>
                  </a:cxn>
                  <a:cxn ang="0">
                    <a:pos x="32" y="2"/>
                  </a:cxn>
                  <a:cxn ang="0">
                    <a:pos x="32" y="2"/>
                  </a:cxn>
                </a:cxnLst>
                <a:rect l="0" t="0" r="r" b="b"/>
                <a:pathLst>
                  <a:path w="41" h="66">
                    <a:moveTo>
                      <a:pt x="32" y="2"/>
                    </a:moveTo>
                    <a:lnTo>
                      <a:pt x="32" y="2"/>
                    </a:lnTo>
                    <a:lnTo>
                      <a:pt x="21" y="16"/>
                    </a:lnTo>
                    <a:lnTo>
                      <a:pt x="11" y="30"/>
                    </a:lnTo>
                    <a:lnTo>
                      <a:pt x="7" y="37"/>
                    </a:lnTo>
                    <a:lnTo>
                      <a:pt x="4" y="45"/>
                    </a:lnTo>
                    <a:lnTo>
                      <a:pt x="1" y="52"/>
                    </a:lnTo>
                    <a:lnTo>
                      <a:pt x="0" y="62"/>
                    </a:lnTo>
                    <a:lnTo>
                      <a:pt x="0" y="62"/>
                    </a:lnTo>
                    <a:lnTo>
                      <a:pt x="0" y="64"/>
                    </a:lnTo>
                    <a:lnTo>
                      <a:pt x="1" y="65"/>
                    </a:lnTo>
                    <a:lnTo>
                      <a:pt x="3" y="66"/>
                    </a:lnTo>
                    <a:lnTo>
                      <a:pt x="4" y="66"/>
                    </a:lnTo>
                    <a:lnTo>
                      <a:pt x="6" y="66"/>
                    </a:lnTo>
                    <a:lnTo>
                      <a:pt x="7" y="65"/>
                    </a:lnTo>
                    <a:lnTo>
                      <a:pt x="9" y="64"/>
                    </a:lnTo>
                    <a:lnTo>
                      <a:pt x="9" y="62"/>
                    </a:lnTo>
                    <a:lnTo>
                      <a:pt x="9" y="62"/>
                    </a:lnTo>
                    <a:lnTo>
                      <a:pt x="10" y="53"/>
                    </a:lnTo>
                    <a:lnTo>
                      <a:pt x="13" y="46"/>
                    </a:lnTo>
                    <a:lnTo>
                      <a:pt x="16" y="39"/>
                    </a:lnTo>
                    <a:lnTo>
                      <a:pt x="20" y="33"/>
                    </a:lnTo>
                    <a:lnTo>
                      <a:pt x="31" y="19"/>
                    </a:lnTo>
                    <a:lnTo>
                      <a:pt x="40" y="7"/>
                    </a:lnTo>
                    <a:lnTo>
                      <a:pt x="40" y="7"/>
                    </a:lnTo>
                    <a:lnTo>
                      <a:pt x="41" y="5"/>
                    </a:lnTo>
                    <a:lnTo>
                      <a:pt x="41" y="3"/>
                    </a:lnTo>
                    <a:lnTo>
                      <a:pt x="40" y="2"/>
                    </a:lnTo>
                    <a:lnTo>
                      <a:pt x="39" y="1"/>
                    </a:lnTo>
                    <a:lnTo>
                      <a:pt x="37" y="0"/>
                    </a:lnTo>
                    <a:lnTo>
                      <a:pt x="35" y="0"/>
                    </a:lnTo>
                    <a:lnTo>
                      <a:pt x="34" y="1"/>
                    </a:lnTo>
                    <a:lnTo>
                      <a:pt x="32" y="2"/>
                    </a:lnTo>
                    <a:lnTo>
                      <a:pt x="32" y="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6" name="Freeform 864"/>
              <p:cNvSpPr/>
              <p:nvPr/>
            </p:nvSpPr>
            <p:spPr bwMode="auto">
              <a:xfrm>
                <a:off x="2382838" y="1314450"/>
                <a:ext cx="22225" cy="42863"/>
              </a:xfrm>
              <a:custGeom>
                <a:avLst/>
                <a:gdLst/>
                <a:ahLst/>
                <a:cxnLst>
                  <a:cxn ang="0">
                    <a:pos x="40" y="4"/>
                  </a:cxn>
                  <a:cxn ang="0">
                    <a:pos x="40" y="4"/>
                  </a:cxn>
                  <a:cxn ang="0">
                    <a:pos x="40" y="2"/>
                  </a:cxn>
                  <a:cxn ang="0">
                    <a:pos x="39" y="1"/>
                  </a:cxn>
                  <a:cxn ang="0">
                    <a:pos x="37" y="0"/>
                  </a:cxn>
                  <a:cxn ang="0">
                    <a:pos x="35" y="1"/>
                  </a:cxn>
                  <a:cxn ang="0">
                    <a:pos x="32" y="3"/>
                  </a:cxn>
                  <a:cxn ang="0">
                    <a:pos x="32" y="4"/>
                  </a:cxn>
                  <a:cxn ang="0">
                    <a:pos x="32" y="6"/>
                  </a:cxn>
                  <a:cxn ang="0">
                    <a:pos x="32" y="6"/>
                  </a:cxn>
                  <a:cxn ang="0">
                    <a:pos x="32" y="12"/>
                  </a:cxn>
                  <a:cxn ang="0">
                    <a:pos x="31" y="18"/>
                  </a:cxn>
                  <a:cxn ang="0">
                    <a:pos x="29" y="22"/>
                  </a:cxn>
                  <a:cxn ang="0">
                    <a:pos x="27" y="27"/>
                  </a:cxn>
                  <a:cxn ang="0">
                    <a:pos x="20" y="36"/>
                  </a:cxn>
                  <a:cxn ang="0">
                    <a:pos x="14" y="45"/>
                  </a:cxn>
                  <a:cxn ang="0">
                    <a:pos x="14" y="45"/>
                  </a:cxn>
                  <a:cxn ang="0">
                    <a:pos x="8" y="52"/>
                  </a:cxn>
                  <a:cxn ang="0">
                    <a:pos x="4" y="59"/>
                  </a:cxn>
                  <a:cxn ang="0">
                    <a:pos x="1" y="66"/>
                  </a:cxn>
                  <a:cxn ang="0">
                    <a:pos x="0" y="75"/>
                  </a:cxn>
                  <a:cxn ang="0">
                    <a:pos x="0" y="75"/>
                  </a:cxn>
                  <a:cxn ang="0">
                    <a:pos x="0" y="77"/>
                  </a:cxn>
                  <a:cxn ang="0">
                    <a:pos x="1" y="79"/>
                  </a:cxn>
                  <a:cxn ang="0">
                    <a:pos x="3" y="79"/>
                  </a:cxn>
                  <a:cxn ang="0">
                    <a:pos x="4" y="80"/>
                  </a:cxn>
                  <a:cxn ang="0">
                    <a:pos x="6" y="79"/>
                  </a:cxn>
                  <a:cxn ang="0">
                    <a:pos x="7" y="79"/>
                  </a:cxn>
                  <a:cxn ang="0">
                    <a:pos x="9" y="77"/>
                  </a:cxn>
                  <a:cxn ang="0">
                    <a:pos x="9" y="75"/>
                  </a:cxn>
                  <a:cxn ang="0">
                    <a:pos x="9" y="75"/>
                  </a:cxn>
                  <a:cxn ang="0">
                    <a:pos x="11" y="69"/>
                  </a:cxn>
                  <a:cxn ang="0">
                    <a:pos x="12" y="65"/>
                  </a:cxn>
                  <a:cxn ang="0">
                    <a:pos x="16" y="56"/>
                  </a:cxn>
                  <a:cxn ang="0">
                    <a:pos x="22" y="49"/>
                  </a:cxn>
                  <a:cxn ang="0">
                    <a:pos x="28" y="41"/>
                  </a:cxn>
                  <a:cxn ang="0">
                    <a:pos x="34" y="32"/>
                  </a:cxn>
                  <a:cxn ang="0">
                    <a:pos x="38" y="24"/>
                  </a:cxn>
                  <a:cxn ang="0">
                    <a:pos x="40" y="20"/>
                  </a:cxn>
                  <a:cxn ang="0">
                    <a:pos x="42" y="15"/>
                  </a:cxn>
                  <a:cxn ang="0">
                    <a:pos x="42" y="10"/>
                  </a:cxn>
                  <a:cxn ang="0">
                    <a:pos x="40" y="4"/>
                  </a:cxn>
                  <a:cxn ang="0">
                    <a:pos x="40" y="4"/>
                  </a:cxn>
                </a:cxnLst>
                <a:rect l="0" t="0" r="r" b="b"/>
                <a:pathLst>
                  <a:path w="42" h="80">
                    <a:moveTo>
                      <a:pt x="40" y="4"/>
                    </a:moveTo>
                    <a:lnTo>
                      <a:pt x="40" y="4"/>
                    </a:lnTo>
                    <a:lnTo>
                      <a:pt x="40" y="2"/>
                    </a:lnTo>
                    <a:lnTo>
                      <a:pt x="39" y="1"/>
                    </a:lnTo>
                    <a:lnTo>
                      <a:pt x="37" y="0"/>
                    </a:lnTo>
                    <a:lnTo>
                      <a:pt x="35" y="1"/>
                    </a:lnTo>
                    <a:lnTo>
                      <a:pt x="32" y="3"/>
                    </a:lnTo>
                    <a:lnTo>
                      <a:pt x="32" y="4"/>
                    </a:lnTo>
                    <a:lnTo>
                      <a:pt x="32" y="6"/>
                    </a:lnTo>
                    <a:lnTo>
                      <a:pt x="32" y="6"/>
                    </a:lnTo>
                    <a:lnTo>
                      <a:pt x="32" y="12"/>
                    </a:lnTo>
                    <a:lnTo>
                      <a:pt x="31" y="18"/>
                    </a:lnTo>
                    <a:lnTo>
                      <a:pt x="29" y="22"/>
                    </a:lnTo>
                    <a:lnTo>
                      <a:pt x="27" y="27"/>
                    </a:lnTo>
                    <a:lnTo>
                      <a:pt x="20" y="36"/>
                    </a:lnTo>
                    <a:lnTo>
                      <a:pt x="14" y="45"/>
                    </a:lnTo>
                    <a:lnTo>
                      <a:pt x="14" y="45"/>
                    </a:lnTo>
                    <a:lnTo>
                      <a:pt x="8" y="52"/>
                    </a:lnTo>
                    <a:lnTo>
                      <a:pt x="4" y="59"/>
                    </a:lnTo>
                    <a:lnTo>
                      <a:pt x="1" y="66"/>
                    </a:lnTo>
                    <a:lnTo>
                      <a:pt x="0" y="75"/>
                    </a:lnTo>
                    <a:lnTo>
                      <a:pt x="0" y="75"/>
                    </a:lnTo>
                    <a:lnTo>
                      <a:pt x="0" y="77"/>
                    </a:lnTo>
                    <a:lnTo>
                      <a:pt x="1" y="79"/>
                    </a:lnTo>
                    <a:lnTo>
                      <a:pt x="3" y="79"/>
                    </a:lnTo>
                    <a:lnTo>
                      <a:pt x="4" y="80"/>
                    </a:lnTo>
                    <a:lnTo>
                      <a:pt x="6" y="79"/>
                    </a:lnTo>
                    <a:lnTo>
                      <a:pt x="7" y="79"/>
                    </a:lnTo>
                    <a:lnTo>
                      <a:pt x="9" y="77"/>
                    </a:lnTo>
                    <a:lnTo>
                      <a:pt x="9" y="75"/>
                    </a:lnTo>
                    <a:lnTo>
                      <a:pt x="9" y="75"/>
                    </a:lnTo>
                    <a:lnTo>
                      <a:pt x="11" y="69"/>
                    </a:lnTo>
                    <a:lnTo>
                      <a:pt x="12" y="65"/>
                    </a:lnTo>
                    <a:lnTo>
                      <a:pt x="16" y="56"/>
                    </a:lnTo>
                    <a:lnTo>
                      <a:pt x="22" y="49"/>
                    </a:lnTo>
                    <a:lnTo>
                      <a:pt x="28" y="41"/>
                    </a:lnTo>
                    <a:lnTo>
                      <a:pt x="34" y="32"/>
                    </a:lnTo>
                    <a:lnTo>
                      <a:pt x="38" y="24"/>
                    </a:lnTo>
                    <a:lnTo>
                      <a:pt x="40" y="20"/>
                    </a:lnTo>
                    <a:lnTo>
                      <a:pt x="42" y="15"/>
                    </a:lnTo>
                    <a:lnTo>
                      <a:pt x="42" y="10"/>
                    </a:lnTo>
                    <a:lnTo>
                      <a:pt x="40" y="4"/>
                    </a:lnTo>
                    <a:lnTo>
                      <a:pt x="40" y="4"/>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7" name="Freeform 865"/>
              <p:cNvSpPr>
                <a:spLocks noEditPoints="1"/>
              </p:cNvSpPr>
              <p:nvPr/>
            </p:nvSpPr>
            <p:spPr bwMode="auto">
              <a:xfrm>
                <a:off x="2159000" y="1141413"/>
                <a:ext cx="739775" cy="723900"/>
              </a:xfrm>
              <a:custGeom>
                <a:avLst/>
                <a:gdLst/>
                <a:ahLst/>
                <a:cxnLst>
                  <a:cxn ang="0">
                    <a:pos x="761" y="1352"/>
                  </a:cxn>
                  <a:cxn ang="0">
                    <a:pos x="683" y="1296"/>
                  </a:cxn>
                  <a:cxn ang="0">
                    <a:pos x="639" y="1242"/>
                  </a:cxn>
                  <a:cxn ang="0">
                    <a:pos x="406" y="1019"/>
                  </a:cxn>
                  <a:cxn ang="0">
                    <a:pos x="260" y="865"/>
                  </a:cxn>
                  <a:cxn ang="0">
                    <a:pos x="75" y="672"/>
                  </a:cxn>
                  <a:cxn ang="0">
                    <a:pos x="27" y="609"/>
                  </a:cxn>
                  <a:cxn ang="0">
                    <a:pos x="0" y="518"/>
                  </a:cxn>
                  <a:cxn ang="0">
                    <a:pos x="17" y="455"/>
                  </a:cxn>
                  <a:cxn ang="0">
                    <a:pos x="61" y="408"/>
                  </a:cxn>
                  <a:cxn ang="0">
                    <a:pos x="168" y="302"/>
                  </a:cxn>
                  <a:cxn ang="0">
                    <a:pos x="410" y="87"/>
                  </a:cxn>
                  <a:cxn ang="0">
                    <a:pos x="502" y="26"/>
                  </a:cxn>
                  <a:cxn ang="0">
                    <a:pos x="539" y="10"/>
                  </a:cxn>
                  <a:cxn ang="0">
                    <a:pos x="629" y="2"/>
                  </a:cxn>
                  <a:cxn ang="0">
                    <a:pos x="689" y="28"/>
                  </a:cxn>
                  <a:cxn ang="0">
                    <a:pos x="702" y="36"/>
                  </a:cxn>
                  <a:cxn ang="0">
                    <a:pos x="755" y="111"/>
                  </a:cxn>
                  <a:cxn ang="0">
                    <a:pos x="937" y="297"/>
                  </a:cxn>
                  <a:cxn ang="0">
                    <a:pos x="1223" y="573"/>
                  </a:cxn>
                  <a:cxn ang="0">
                    <a:pos x="1358" y="690"/>
                  </a:cxn>
                  <a:cxn ang="0">
                    <a:pos x="1386" y="724"/>
                  </a:cxn>
                  <a:cxn ang="0">
                    <a:pos x="1395" y="808"/>
                  </a:cxn>
                  <a:cxn ang="0">
                    <a:pos x="1359" y="882"/>
                  </a:cxn>
                  <a:cxn ang="0">
                    <a:pos x="1337" y="913"/>
                  </a:cxn>
                  <a:cxn ang="0">
                    <a:pos x="1217" y="1073"/>
                  </a:cxn>
                  <a:cxn ang="0">
                    <a:pos x="1134" y="1163"/>
                  </a:cxn>
                  <a:cxn ang="0">
                    <a:pos x="1026" y="1243"/>
                  </a:cxn>
                  <a:cxn ang="0">
                    <a:pos x="1018" y="1257"/>
                  </a:cxn>
                  <a:cxn ang="0">
                    <a:pos x="997" y="1285"/>
                  </a:cxn>
                  <a:cxn ang="0">
                    <a:pos x="980" y="1304"/>
                  </a:cxn>
                  <a:cxn ang="0">
                    <a:pos x="937" y="1331"/>
                  </a:cxn>
                  <a:cxn ang="0">
                    <a:pos x="850" y="1366"/>
                  </a:cxn>
                  <a:cxn ang="0">
                    <a:pos x="601" y="41"/>
                  </a:cxn>
                  <a:cxn ang="0">
                    <a:pos x="532" y="57"/>
                  </a:cxn>
                  <a:cxn ang="0">
                    <a:pos x="355" y="185"/>
                  </a:cxn>
                  <a:cxn ang="0">
                    <a:pos x="95" y="433"/>
                  </a:cxn>
                  <a:cxn ang="0">
                    <a:pos x="82" y="444"/>
                  </a:cxn>
                  <a:cxn ang="0">
                    <a:pos x="49" y="479"/>
                  </a:cxn>
                  <a:cxn ang="0">
                    <a:pos x="41" y="529"/>
                  </a:cxn>
                  <a:cxn ang="0">
                    <a:pos x="66" y="595"/>
                  </a:cxn>
                  <a:cxn ang="0">
                    <a:pos x="127" y="658"/>
                  </a:cxn>
                  <a:cxn ang="0">
                    <a:pos x="136" y="677"/>
                  </a:cxn>
                  <a:cxn ang="0">
                    <a:pos x="390" y="944"/>
                  </a:cxn>
                  <a:cxn ang="0">
                    <a:pos x="574" y="1119"/>
                  </a:cxn>
                  <a:cxn ang="0">
                    <a:pos x="714" y="1263"/>
                  </a:cxn>
                  <a:cxn ang="0">
                    <a:pos x="748" y="1294"/>
                  </a:cxn>
                  <a:cxn ang="0">
                    <a:pos x="829" y="1321"/>
                  </a:cxn>
                  <a:cxn ang="0">
                    <a:pos x="918" y="1290"/>
                  </a:cxn>
                  <a:cxn ang="0">
                    <a:pos x="991" y="1224"/>
                  </a:cxn>
                  <a:cxn ang="0">
                    <a:pos x="1081" y="1153"/>
                  </a:cxn>
                  <a:cxn ang="0">
                    <a:pos x="1195" y="1033"/>
                  </a:cxn>
                  <a:cxn ang="0">
                    <a:pos x="1286" y="908"/>
                  </a:cxn>
                  <a:cxn ang="0">
                    <a:pos x="1295" y="888"/>
                  </a:cxn>
                  <a:cxn ang="0">
                    <a:pos x="1336" y="843"/>
                  </a:cxn>
                  <a:cxn ang="0">
                    <a:pos x="1358" y="782"/>
                  </a:cxn>
                  <a:cxn ang="0">
                    <a:pos x="1344" y="735"/>
                  </a:cxn>
                  <a:cxn ang="0">
                    <a:pos x="1233" y="639"/>
                  </a:cxn>
                  <a:cxn ang="0">
                    <a:pos x="949" y="365"/>
                  </a:cxn>
                  <a:cxn ang="0">
                    <a:pos x="782" y="204"/>
                  </a:cxn>
                  <a:cxn ang="0">
                    <a:pos x="676" y="75"/>
                  </a:cxn>
                  <a:cxn ang="0">
                    <a:pos x="649" y="52"/>
                  </a:cxn>
                  <a:cxn ang="0">
                    <a:pos x="601" y="41"/>
                  </a:cxn>
                </a:cxnLst>
                <a:rect l="0" t="0" r="r" b="b"/>
                <a:pathLst>
                  <a:path w="1398" h="1368">
                    <a:moveTo>
                      <a:pt x="829" y="1368"/>
                    </a:moveTo>
                    <a:lnTo>
                      <a:pt x="829" y="1368"/>
                    </a:lnTo>
                    <a:lnTo>
                      <a:pt x="813" y="1367"/>
                    </a:lnTo>
                    <a:lnTo>
                      <a:pt x="796" y="1364"/>
                    </a:lnTo>
                    <a:lnTo>
                      <a:pt x="779" y="1359"/>
                    </a:lnTo>
                    <a:lnTo>
                      <a:pt x="761" y="1352"/>
                    </a:lnTo>
                    <a:lnTo>
                      <a:pt x="743" y="1343"/>
                    </a:lnTo>
                    <a:lnTo>
                      <a:pt x="726" y="1330"/>
                    </a:lnTo>
                    <a:lnTo>
                      <a:pt x="707" y="1317"/>
                    </a:lnTo>
                    <a:lnTo>
                      <a:pt x="688" y="1300"/>
                    </a:lnTo>
                    <a:lnTo>
                      <a:pt x="688" y="1300"/>
                    </a:lnTo>
                    <a:lnTo>
                      <a:pt x="683" y="1296"/>
                    </a:lnTo>
                    <a:lnTo>
                      <a:pt x="681" y="1291"/>
                    </a:lnTo>
                    <a:lnTo>
                      <a:pt x="681" y="1288"/>
                    </a:lnTo>
                    <a:lnTo>
                      <a:pt x="679" y="1286"/>
                    </a:lnTo>
                    <a:lnTo>
                      <a:pt x="679" y="1286"/>
                    </a:lnTo>
                    <a:lnTo>
                      <a:pt x="659" y="1264"/>
                    </a:lnTo>
                    <a:lnTo>
                      <a:pt x="639" y="1242"/>
                    </a:lnTo>
                    <a:lnTo>
                      <a:pt x="597" y="1201"/>
                    </a:lnTo>
                    <a:lnTo>
                      <a:pt x="554" y="1161"/>
                    </a:lnTo>
                    <a:lnTo>
                      <a:pt x="512" y="1122"/>
                    </a:lnTo>
                    <a:lnTo>
                      <a:pt x="512" y="1122"/>
                    </a:lnTo>
                    <a:lnTo>
                      <a:pt x="441" y="1054"/>
                    </a:lnTo>
                    <a:lnTo>
                      <a:pt x="406" y="1019"/>
                    </a:lnTo>
                    <a:lnTo>
                      <a:pt x="372" y="984"/>
                    </a:lnTo>
                    <a:lnTo>
                      <a:pt x="372" y="984"/>
                    </a:lnTo>
                    <a:lnTo>
                      <a:pt x="322" y="930"/>
                    </a:lnTo>
                    <a:lnTo>
                      <a:pt x="318" y="926"/>
                    </a:lnTo>
                    <a:lnTo>
                      <a:pt x="318" y="926"/>
                    </a:lnTo>
                    <a:lnTo>
                      <a:pt x="260" y="865"/>
                    </a:lnTo>
                    <a:lnTo>
                      <a:pt x="201" y="803"/>
                    </a:lnTo>
                    <a:lnTo>
                      <a:pt x="142" y="742"/>
                    </a:lnTo>
                    <a:lnTo>
                      <a:pt x="81" y="683"/>
                    </a:lnTo>
                    <a:lnTo>
                      <a:pt x="81" y="683"/>
                    </a:lnTo>
                    <a:lnTo>
                      <a:pt x="77" y="677"/>
                    </a:lnTo>
                    <a:lnTo>
                      <a:pt x="75" y="672"/>
                    </a:lnTo>
                    <a:lnTo>
                      <a:pt x="74" y="669"/>
                    </a:lnTo>
                    <a:lnTo>
                      <a:pt x="72" y="666"/>
                    </a:lnTo>
                    <a:lnTo>
                      <a:pt x="72" y="666"/>
                    </a:lnTo>
                    <a:lnTo>
                      <a:pt x="54" y="647"/>
                    </a:lnTo>
                    <a:lnTo>
                      <a:pt x="40" y="629"/>
                    </a:lnTo>
                    <a:lnTo>
                      <a:pt x="27" y="609"/>
                    </a:lnTo>
                    <a:lnTo>
                      <a:pt x="16" y="589"/>
                    </a:lnTo>
                    <a:lnTo>
                      <a:pt x="9" y="569"/>
                    </a:lnTo>
                    <a:lnTo>
                      <a:pt x="3" y="548"/>
                    </a:lnTo>
                    <a:lnTo>
                      <a:pt x="2" y="538"/>
                    </a:lnTo>
                    <a:lnTo>
                      <a:pt x="1" y="528"/>
                    </a:lnTo>
                    <a:lnTo>
                      <a:pt x="0" y="518"/>
                    </a:lnTo>
                    <a:lnTo>
                      <a:pt x="1" y="508"/>
                    </a:lnTo>
                    <a:lnTo>
                      <a:pt x="1" y="508"/>
                    </a:lnTo>
                    <a:lnTo>
                      <a:pt x="2" y="495"/>
                    </a:lnTo>
                    <a:lnTo>
                      <a:pt x="6" y="480"/>
                    </a:lnTo>
                    <a:lnTo>
                      <a:pt x="10" y="468"/>
                    </a:lnTo>
                    <a:lnTo>
                      <a:pt x="17" y="455"/>
                    </a:lnTo>
                    <a:lnTo>
                      <a:pt x="24" y="443"/>
                    </a:lnTo>
                    <a:lnTo>
                      <a:pt x="34" y="432"/>
                    </a:lnTo>
                    <a:lnTo>
                      <a:pt x="45" y="421"/>
                    </a:lnTo>
                    <a:lnTo>
                      <a:pt x="58" y="411"/>
                    </a:lnTo>
                    <a:lnTo>
                      <a:pt x="60" y="410"/>
                    </a:lnTo>
                    <a:lnTo>
                      <a:pt x="61" y="408"/>
                    </a:lnTo>
                    <a:lnTo>
                      <a:pt x="61" y="408"/>
                    </a:lnTo>
                    <a:lnTo>
                      <a:pt x="65" y="403"/>
                    </a:lnTo>
                    <a:lnTo>
                      <a:pt x="65" y="403"/>
                    </a:lnTo>
                    <a:lnTo>
                      <a:pt x="116" y="353"/>
                    </a:lnTo>
                    <a:lnTo>
                      <a:pt x="168" y="303"/>
                    </a:lnTo>
                    <a:lnTo>
                      <a:pt x="168" y="302"/>
                    </a:lnTo>
                    <a:lnTo>
                      <a:pt x="168" y="302"/>
                    </a:lnTo>
                    <a:lnTo>
                      <a:pt x="246" y="228"/>
                    </a:lnTo>
                    <a:lnTo>
                      <a:pt x="286" y="191"/>
                    </a:lnTo>
                    <a:lnTo>
                      <a:pt x="326" y="155"/>
                    </a:lnTo>
                    <a:lnTo>
                      <a:pt x="367" y="120"/>
                    </a:lnTo>
                    <a:lnTo>
                      <a:pt x="410" y="87"/>
                    </a:lnTo>
                    <a:lnTo>
                      <a:pt x="432" y="71"/>
                    </a:lnTo>
                    <a:lnTo>
                      <a:pt x="454" y="56"/>
                    </a:lnTo>
                    <a:lnTo>
                      <a:pt x="477" y="40"/>
                    </a:lnTo>
                    <a:lnTo>
                      <a:pt x="500" y="27"/>
                    </a:lnTo>
                    <a:lnTo>
                      <a:pt x="501" y="26"/>
                    </a:lnTo>
                    <a:lnTo>
                      <a:pt x="502" y="26"/>
                    </a:lnTo>
                    <a:lnTo>
                      <a:pt x="502" y="26"/>
                    </a:lnTo>
                    <a:lnTo>
                      <a:pt x="508" y="21"/>
                    </a:lnTo>
                    <a:lnTo>
                      <a:pt x="508" y="21"/>
                    </a:lnTo>
                    <a:lnTo>
                      <a:pt x="515" y="18"/>
                    </a:lnTo>
                    <a:lnTo>
                      <a:pt x="515" y="18"/>
                    </a:lnTo>
                    <a:lnTo>
                      <a:pt x="539" y="10"/>
                    </a:lnTo>
                    <a:lnTo>
                      <a:pt x="562" y="5"/>
                    </a:lnTo>
                    <a:lnTo>
                      <a:pt x="583" y="1"/>
                    </a:lnTo>
                    <a:lnTo>
                      <a:pt x="605" y="0"/>
                    </a:lnTo>
                    <a:lnTo>
                      <a:pt x="605" y="0"/>
                    </a:lnTo>
                    <a:lnTo>
                      <a:pt x="617" y="0"/>
                    </a:lnTo>
                    <a:lnTo>
                      <a:pt x="629" y="2"/>
                    </a:lnTo>
                    <a:lnTo>
                      <a:pt x="640" y="4"/>
                    </a:lnTo>
                    <a:lnTo>
                      <a:pt x="650" y="7"/>
                    </a:lnTo>
                    <a:lnTo>
                      <a:pt x="661" y="11"/>
                    </a:lnTo>
                    <a:lnTo>
                      <a:pt x="671" y="15"/>
                    </a:lnTo>
                    <a:lnTo>
                      <a:pt x="679" y="21"/>
                    </a:lnTo>
                    <a:lnTo>
                      <a:pt x="689" y="28"/>
                    </a:lnTo>
                    <a:lnTo>
                      <a:pt x="691" y="30"/>
                    </a:lnTo>
                    <a:lnTo>
                      <a:pt x="693" y="31"/>
                    </a:lnTo>
                    <a:lnTo>
                      <a:pt x="693" y="31"/>
                    </a:lnTo>
                    <a:lnTo>
                      <a:pt x="697" y="32"/>
                    </a:lnTo>
                    <a:lnTo>
                      <a:pt x="700" y="34"/>
                    </a:lnTo>
                    <a:lnTo>
                      <a:pt x="702" y="36"/>
                    </a:lnTo>
                    <a:lnTo>
                      <a:pt x="705" y="40"/>
                    </a:lnTo>
                    <a:lnTo>
                      <a:pt x="705" y="40"/>
                    </a:lnTo>
                    <a:lnTo>
                      <a:pt x="717" y="58"/>
                    </a:lnTo>
                    <a:lnTo>
                      <a:pt x="729" y="76"/>
                    </a:lnTo>
                    <a:lnTo>
                      <a:pt x="741" y="94"/>
                    </a:lnTo>
                    <a:lnTo>
                      <a:pt x="755" y="111"/>
                    </a:lnTo>
                    <a:lnTo>
                      <a:pt x="783" y="144"/>
                    </a:lnTo>
                    <a:lnTo>
                      <a:pt x="812" y="176"/>
                    </a:lnTo>
                    <a:lnTo>
                      <a:pt x="842" y="208"/>
                    </a:lnTo>
                    <a:lnTo>
                      <a:pt x="874" y="238"/>
                    </a:lnTo>
                    <a:lnTo>
                      <a:pt x="937" y="297"/>
                    </a:lnTo>
                    <a:lnTo>
                      <a:pt x="937" y="297"/>
                    </a:lnTo>
                    <a:lnTo>
                      <a:pt x="983" y="341"/>
                    </a:lnTo>
                    <a:lnTo>
                      <a:pt x="1030" y="385"/>
                    </a:lnTo>
                    <a:lnTo>
                      <a:pt x="1030" y="385"/>
                    </a:lnTo>
                    <a:lnTo>
                      <a:pt x="1103" y="458"/>
                    </a:lnTo>
                    <a:lnTo>
                      <a:pt x="1182" y="535"/>
                    </a:lnTo>
                    <a:lnTo>
                      <a:pt x="1223" y="573"/>
                    </a:lnTo>
                    <a:lnTo>
                      <a:pt x="1265" y="612"/>
                    </a:lnTo>
                    <a:lnTo>
                      <a:pt x="1307" y="650"/>
                    </a:lnTo>
                    <a:lnTo>
                      <a:pt x="1351" y="688"/>
                    </a:lnTo>
                    <a:lnTo>
                      <a:pt x="1354" y="690"/>
                    </a:lnTo>
                    <a:lnTo>
                      <a:pt x="1358" y="690"/>
                    </a:lnTo>
                    <a:lnTo>
                      <a:pt x="1358" y="690"/>
                    </a:lnTo>
                    <a:lnTo>
                      <a:pt x="1361" y="691"/>
                    </a:lnTo>
                    <a:lnTo>
                      <a:pt x="1363" y="692"/>
                    </a:lnTo>
                    <a:lnTo>
                      <a:pt x="1368" y="697"/>
                    </a:lnTo>
                    <a:lnTo>
                      <a:pt x="1368" y="697"/>
                    </a:lnTo>
                    <a:lnTo>
                      <a:pt x="1379" y="710"/>
                    </a:lnTo>
                    <a:lnTo>
                      <a:pt x="1386" y="724"/>
                    </a:lnTo>
                    <a:lnTo>
                      <a:pt x="1392" y="738"/>
                    </a:lnTo>
                    <a:lnTo>
                      <a:pt x="1395" y="752"/>
                    </a:lnTo>
                    <a:lnTo>
                      <a:pt x="1398" y="766"/>
                    </a:lnTo>
                    <a:lnTo>
                      <a:pt x="1398" y="780"/>
                    </a:lnTo>
                    <a:lnTo>
                      <a:pt x="1397" y="794"/>
                    </a:lnTo>
                    <a:lnTo>
                      <a:pt x="1395" y="808"/>
                    </a:lnTo>
                    <a:lnTo>
                      <a:pt x="1391" y="821"/>
                    </a:lnTo>
                    <a:lnTo>
                      <a:pt x="1387" y="833"/>
                    </a:lnTo>
                    <a:lnTo>
                      <a:pt x="1381" y="847"/>
                    </a:lnTo>
                    <a:lnTo>
                      <a:pt x="1375" y="859"/>
                    </a:lnTo>
                    <a:lnTo>
                      <a:pt x="1367" y="871"/>
                    </a:lnTo>
                    <a:lnTo>
                      <a:pt x="1359" y="882"/>
                    </a:lnTo>
                    <a:lnTo>
                      <a:pt x="1351" y="892"/>
                    </a:lnTo>
                    <a:lnTo>
                      <a:pt x="1341" y="902"/>
                    </a:lnTo>
                    <a:lnTo>
                      <a:pt x="1339" y="905"/>
                    </a:lnTo>
                    <a:lnTo>
                      <a:pt x="1338" y="909"/>
                    </a:lnTo>
                    <a:lnTo>
                      <a:pt x="1338" y="909"/>
                    </a:lnTo>
                    <a:lnTo>
                      <a:pt x="1337" y="913"/>
                    </a:lnTo>
                    <a:lnTo>
                      <a:pt x="1334" y="917"/>
                    </a:lnTo>
                    <a:lnTo>
                      <a:pt x="1334" y="917"/>
                    </a:lnTo>
                    <a:lnTo>
                      <a:pt x="1287" y="981"/>
                    </a:lnTo>
                    <a:lnTo>
                      <a:pt x="1287" y="981"/>
                    </a:lnTo>
                    <a:lnTo>
                      <a:pt x="1253" y="1028"/>
                    </a:lnTo>
                    <a:lnTo>
                      <a:pt x="1217" y="1073"/>
                    </a:lnTo>
                    <a:lnTo>
                      <a:pt x="1200" y="1095"/>
                    </a:lnTo>
                    <a:lnTo>
                      <a:pt x="1181" y="1115"/>
                    </a:lnTo>
                    <a:lnTo>
                      <a:pt x="1162" y="1136"/>
                    </a:lnTo>
                    <a:lnTo>
                      <a:pt x="1141" y="1156"/>
                    </a:lnTo>
                    <a:lnTo>
                      <a:pt x="1141" y="1156"/>
                    </a:lnTo>
                    <a:lnTo>
                      <a:pt x="1134" y="1163"/>
                    </a:lnTo>
                    <a:lnTo>
                      <a:pt x="1122" y="1171"/>
                    </a:lnTo>
                    <a:lnTo>
                      <a:pt x="1096" y="1191"/>
                    </a:lnTo>
                    <a:lnTo>
                      <a:pt x="1096" y="1191"/>
                    </a:lnTo>
                    <a:lnTo>
                      <a:pt x="1059" y="1217"/>
                    </a:lnTo>
                    <a:lnTo>
                      <a:pt x="1042" y="1231"/>
                    </a:lnTo>
                    <a:lnTo>
                      <a:pt x="1026" y="1243"/>
                    </a:lnTo>
                    <a:lnTo>
                      <a:pt x="1024" y="1246"/>
                    </a:lnTo>
                    <a:lnTo>
                      <a:pt x="1023" y="1249"/>
                    </a:lnTo>
                    <a:lnTo>
                      <a:pt x="1023" y="1249"/>
                    </a:lnTo>
                    <a:lnTo>
                      <a:pt x="1021" y="1253"/>
                    </a:lnTo>
                    <a:lnTo>
                      <a:pt x="1018" y="1257"/>
                    </a:lnTo>
                    <a:lnTo>
                      <a:pt x="1018" y="1257"/>
                    </a:lnTo>
                    <a:lnTo>
                      <a:pt x="1002" y="1275"/>
                    </a:lnTo>
                    <a:lnTo>
                      <a:pt x="999" y="1278"/>
                    </a:lnTo>
                    <a:lnTo>
                      <a:pt x="999" y="1281"/>
                    </a:lnTo>
                    <a:lnTo>
                      <a:pt x="999" y="1281"/>
                    </a:lnTo>
                    <a:lnTo>
                      <a:pt x="997" y="1285"/>
                    </a:lnTo>
                    <a:lnTo>
                      <a:pt x="997" y="1285"/>
                    </a:lnTo>
                    <a:lnTo>
                      <a:pt x="996" y="1290"/>
                    </a:lnTo>
                    <a:lnTo>
                      <a:pt x="994" y="1295"/>
                    </a:lnTo>
                    <a:lnTo>
                      <a:pt x="991" y="1298"/>
                    </a:lnTo>
                    <a:lnTo>
                      <a:pt x="988" y="1301"/>
                    </a:lnTo>
                    <a:lnTo>
                      <a:pt x="984" y="1303"/>
                    </a:lnTo>
                    <a:lnTo>
                      <a:pt x="980" y="1304"/>
                    </a:lnTo>
                    <a:lnTo>
                      <a:pt x="974" y="1305"/>
                    </a:lnTo>
                    <a:lnTo>
                      <a:pt x="969" y="1305"/>
                    </a:lnTo>
                    <a:lnTo>
                      <a:pt x="965" y="1309"/>
                    </a:lnTo>
                    <a:lnTo>
                      <a:pt x="965" y="1309"/>
                    </a:lnTo>
                    <a:lnTo>
                      <a:pt x="951" y="1321"/>
                    </a:lnTo>
                    <a:lnTo>
                      <a:pt x="937" y="1331"/>
                    </a:lnTo>
                    <a:lnTo>
                      <a:pt x="922" y="1341"/>
                    </a:lnTo>
                    <a:lnTo>
                      <a:pt x="908" y="1348"/>
                    </a:lnTo>
                    <a:lnTo>
                      <a:pt x="893" y="1355"/>
                    </a:lnTo>
                    <a:lnTo>
                      <a:pt x="879" y="1360"/>
                    </a:lnTo>
                    <a:lnTo>
                      <a:pt x="864" y="1364"/>
                    </a:lnTo>
                    <a:lnTo>
                      <a:pt x="850" y="1366"/>
                    </a:lnTo>
                    <a:lnTo>
                      <a:pt x="850" y="1366"/>
                    </a:lnTo>
                    <a:lnTo>
                      <a:pt x="839" y="1367"/>
                    </a:lnTo>
                    <a:lnTo>
                      <a:pt x="829" y="1368"/>
                    </a:lnTo>
                    <a:lnTo>
                      <a:pt x="829" y="1368"/>
                    </a:lnTo>
                    <a:close/>
                    <a:moveTo>
                      <a:pt x="601" y="41"/>
                    </a:moveTo>
                    <a:lnTo>
                      <a:pt x="601" y="41"/>
                    </a:lnTo>
                    <a:lnTo>
                      <a:pt x="591" y="41"/>
                    </a:lnTo>
                    <a:lnTo>
                      <a:pt x="581" y="42"/>
                    </a:lnTo>
                    <a:lnTo>
                      <a:pt x="563" y="46"/>
                    </a:lnTo>
                    <a:lnTo>
                      <a:pt x="545" y="51"/>
                    </a:lnTo>
                    <a:lnTo>
                      <a:pt x="532" y="57"/>
                    </a:lnTo>
                    <a:lnTo>
                      <a:pt x="532" y="57"/>
                    </a:lnTo>
                    <a:lnTo>
                      <a:pt x="508" y="71"/>
                    </a:lnTo>
                    <a:lnTo>
                      <a:pt x="485" y="86"/>
                    </a:lnTo>
                    <a:lnTo>
                      <a:pt x="462" y="101"/>
                    </a:lnTo>
                    <a:lnTo>
                      <a:pt x="440" y="117"/>
                    </a:lnTo>
                    <a:lnTo>
                      <a:pt x="396" y="150"/>
                    </a:lnTo>
                    <a:lnTo>
                      <a:pt x="355" y="185"/>
                    </a:lnTo>
                    <a:lnTo>
                      <a:pt x="315" y="221"/>
                    </a:lnTo>
                    <a:lnTo>
                      <a:pt x="275" y="258"/>
                    </a:lnTo>
                    <a:lnTo>
                      <a:pt x="198" y="332"/>
                    </a:lnTo>
                    <a:lnTo>
                      <a:pt x="198" y="332"/>
                    </a:lnTo>
                    <a:lnTo>
                      <a:pt x="147" y="383"/>
                    </a:lnTo>
                    <a:lnTo>
                      <a:pt x="95" y="433"/>
                    </a:lnTo>
                    <a:lnTo>
                      <a:pt x="95" y="433"/>
                    </a:lnTo>
                    <a:lnTo>
                      <a:pt x="90" y="436"/>
                    </a:lnTo>
                    <a:lnTo>
                      <a:pt x="86" y="438"/>
                    </a:lnTo>
                    <a:lnTo>
                      <a:pt x="84" y="441"/>
                    </a:lnTo>
                    <a:lnTo>
                      <a:pt x="84" y="441"/>
                    </a:lnTo>
                    <a:lnTo>
                      <a:pt x="82" y="444"/>
                    </a:lnTo>
                    <a:lnTo>
                      <a:pt x="78" y="447"/>
                    </a:lnTo>
                    <a:lnTo>
                      <a:pt x="78" y="447"/>
                    </a:lnTo>
                    <a:lnTo>
                      <a:pt x="69" y="454"/>
                    </a:lnTo>
                    <a:lnTo>
                      <a:pt x="62" y="463"/>
                    </a:lnTo>
                    <a:lnTo>
                      <a:pt x="55" y="471"/>
                    </a:lnTo>
                    <a:lnTo>
                      <a:pt x="49" y="479"/>
                    </a:lnTo>
                    <a:lnTo>
                      <a:pt x="45" y="488"/>
                    </a:lnTo>
                    <a:lnTo>
                      <a:pt x="42" y="498"/>
                    </a:lnTo>
                    <a:lnTo>
                      <a:pt x="41" y="508"/>
                    </a:lnTo>
                    <a:lnTo>
                      <a:pt x="40" y="519"/>
                    </a:lnTo>
                    <a:lnTo>
                      <a:pt x="40" y="519"/>
                    </a:lnTo>
                    <a:lnTo>
                      <a:pt x="41" y="529"/>
                    </a:lnTo>
                    <a:lnTo>
                      <a:pt x="42" y="538"/>
                    </a:lnTo>
                    <a:lnTo>
                      <a:pt x="44" y="548"/>
                    </a:lnTo>
                    <a:lnTo>
                      <a:pt x="47" y="558"/>
                    </a:lnTo>
                    <a:lnTo>
                      <a:pt x="51" y="567"/>
                    </a:lnTo>
                    <a:lnTo>
                      <a:pt x="55" y="576"/>
                    </a:lnTo>
                    <a:lnTo>
                      <a:pt x="66" y="595"/>
                    </a:lnTo>
                    <a:lnTo>
                      <a:pt x="78" y="612"/>
                    </a:lnTo>
                    <a:lnTo>
                      <a:pt x="93" y="629"/>
                    </a:lnTo>
                    <a:lnTo>
                      <a:pt x="107" y="642"/>
                    </a:lnTo>
                    <a:lnTo>
                      <a:pt x="123" y="655"/>
                    </a:lnTo>
                    <a:lnTo>
                      <a:pt x="123" y="655"/>
                    </a:lnTo>
                    <a:lnTo>
                      <a:pt x="127" y="658"/>
                    </a:lnTo>
                    <a:lnTo>
                      <a:pt x="129" y="662"/>
                    </a:lnTo>
                    <a:lnTo>
                      <a:pt x="131" y="666"/>
                    </a:lnTo>
                    <a:lnTo>
                      <a:pt x="132" y="670"/>
                    </a:lnTo>
                    <a:lnTo>
                      <a:pt x="133" y="674"/>
                    </a:lnTo>
                    <a:lnTo>
                      <a:pt x="136" y="677"/>
                    </a:lnTo>
                    <a:lnTo>
                      <a:pt x="136" y="677"/>
                    </a:lnTo>
                    <a:lnTo>
                      <a:pt x="172" y="715"/>
                    </a:lnTo>
                    <a:lnTo>
                      <a:pt x="207" y="752"/>
                    </a:lnTo>
                    <a:lnTo>
                      <a:pt x="278" y="825"/>
                    </a:lnTo>
                    <a:lnTo>
                      <a:pt x="278" y="825"/>
                    </a:lnTo>
                    <a:lnTo>
                      <a:pt x="352" y="905"/>
                    </a:lnTo>
                    <a:lnTo>
                      <a:pt x="390" y="944"/>
                    </a:lnTo>
                    <a:lnTo>
                      <a:pt x="428" y="982"/>
                    </a:lnTo>
                    <a:lnTo>
                      <a:pt x="428" y="982"/>
                    </a:lnTo>
                    <a:lnTo>
                      <a:pt x="478" y="1030"/>
                    </a:lnTo>
                    <a:lnTo>
                      <a:pt x="526" y="1075"/>
                    </a:lnTo>
                    <a:lnTo>
                      <a:pt x="526" y="1075"/>
                    </a:lnTo>
                    <a:lnTo>
                      <a:pt x="574" y="1119"/>
                    </a:lnTo>
                    <a:lnTo>
                      <a:pt x="622" y="1165"/>
                    </a:lnTo>
                    <a:lnTo>
                      <a:pt x="668" y="1211"/>
                    </a:lnTo>
                    <a:lnTo>
                      <a:pt x="690" y="1235"/>
                    </a:lnTo>
                    <a:lnTo>
                      <a:pt x="712" y="1259"/>
                    </a:lnTo>
                    <a:lnTo>
                      <a:pt x="712" y="1259"/>
                    </a:lnTo>
                    <a:lnTo>
                      <a:pt x="714" y="1263"/>
                    </a:lnTo>
                    <a:lnTo>
                      <a:pt x="717" y="1267"/>
                    </a:lnTo>
                    <a:lnTo>
                      <a:pt x="718" y="1271"/>
                    </a:lnTo>
                    <a:lnTo>
                      <a:pt x="721" y="1273"/>
                    </a:lnTo>
                    <a:lnTo>
                      <a:pt x="721" y="1273"/>
                    </a:lnTo>
                    <a:lnTo>
                      <a:pt x="734" y="1285"/>
                    </a:lnTo>
                    <a:lnTo>
                      <a:pt x="748" y="1294"/>
                    </a:lnTo>
                    <a:lnTo>
                      <a:pt x="761" y="1302"/>
                    </a:lnTo>
                    <a:lnTo>
                      <a:pt x="774" y="1310"/>
                    </a:lnTo>
                    <a:lnTo>
                      <a:pt x="789" y="1315"/>
                    </a:lnTo>
                    <a:lnTo>
                      <a:pt x="802" y="1318"/>
                    </a:lnTo>
                    <a:lnTo>
                      <a:pt x="816" y="1320"/>
                    </a:lnTo>
                    <a:lnTo>
                      <a:pt x="829" y="1321"/>
                    </a:lnTo>
                    <a:lnTo>
                      <a:pt x="829" y="1321"/>
                    </a:lnTo>
                    <a:lnTo>
                      <a:pt x="847" y="1320"/>
                    </a:lnTo>
                    <a:lnTo>
                      <a:pt x="864" y="1316"/>
                    </a:lnTo>
                    <a:lnTo>
                      <a:pt x="882" y="1310"/>
                    </a:lnTo>
                    <a:lnTo>
                      <a:pt x="899" y="1301"/>
                    </a:lnTo>
                    <a:lnTo>
                      <a:pt x="918" y="1290"/>
                    </a:lnTo>
                    <a:lnTo>
                      <a:pt x="937" y="1277"/>
                    </a:lnTo>
                    <a:lnTo>
                      <a:pt x="955" y="1260"/>
                    </a:lnTo>
                    <a:lnTo>
                      <a:pt x="975" y="1241"/>
                    </a:lnTo>
                    <a:lnTo>
                      <a:pt x="975" y="1241"/>
                    </a:lnTo>
                    <a:lnTo>
                      <a:pt x="983" y="1232"/>
                    </a:lnTo>
                    <a:lnTo>
                      <a:pt x="991" y="1224"/>
                    </a:lnTo>
                    <a:lnTo>
                      <a:pt x="1010" y="1207"/>
                    </a:lnTo>
                    <a:lnTo>
                      <a:pt x="1030" y="1192"/>
                    </a:lnTo>
                    <a:lnTo>
                      <a:pt x="1049" y="1176"/>
                    </a:lnTo>
                    <a:lnTo>
                      <a:pt x="1049" y="1176"/>
                    </a:lnTo>
                    <a:lnTo>
                      <a:pt x="1067" y="1164"/>
                    </a:lnTo>
                    <a:lnTo>
                      <a:pt x="1081" y="1153"/>
                    </a:lnTo>
                    <a:lnTo>
                      <a:pt x="1081" y="1153"/>
                    </a:lnTo>
                    <a:lnTo>
                      <a:pt x="1107" y="1130"/>
                    </a:lnTo>
                    <a:lnTo>
                      <a:pt x="1131" y="1107"/>
                    </a:lnTo>
                    <a:lnTo>
                      <a:pt x="1153" y="1083"/>
                    </a:lnTo>
                    <a:lnTo>
                      <a:pt x="1174" y="1059"/>
                    </a:lnTo>
                    <a:lnTo>
                      <a:pt x="1195" y="1033"/>
                    </a:lnTo>
                    <a:lnTo>
                      <a:pt x="1215" y="1007"/>
                    </a:lnTo>
                    <a:lnTo>
                      <a:pt x="1254" y="955"/>
                    </a:lnTo>
                    <a:lnTo>
                      <a:pt x="1254" y="955"/>
                    </a:lnTo>
                    <a:lnTo>
                      <a:pt x="1284" y="916"/>
                    </a:lnTo>
                    <a:lnTo>
                      <a:pt x="1286" y="912"/>
                    </a:lnTo>
                    <a:lnTo>
                      <a:pt x="1286" y="908"/>
                    </a:lnTo>
                    <a:lnTo>
                      <a:pt x="1286" y="908"/>
                    </a:lnTo>
                    <a:lnTo>
                      <a:pt x="1286" y="903"/>
                    </a:lnTo>
                    <a:lnTo>
                      <a:pt x="1288" y="897"/>
                    </a:lnTo>
                    <a:lnTo>
                      <a:pt x="1291" y="892"/>
                    </a:lnTo>
                    <a:lnTo>
                      <a:pt x="1295" y="888"/>
                    </a:lnTo>
                    <a:lnTo>
                      <a:pt x="1295" y="888"/>
                    </a:lnTo>
                    <a:lnTo>
                      <a:pt x="1302" y="883"/>
                    </a:lnTo>
                    <a:lnTo>
                      <a:pt x="1309" y="876"/>
                    </a:lnTo>
                    <a:lnTo>
                      <a:pt x="1317" y="868"/>
                    </a:lnTo>
                    <a:lnTo>
                      <a:pt x="1324" y="860"/>
                    </a:lnTo>
                    <a:lnTo>
                      <a:pt x="1330" y="852"/>
                    </a:lnTo>
                    <a:lnTo>
                      <a:pt x="1336" y="843"/>
                    </a:lnTo>
                    <a:lnTo>
                      <a:pt x="1341" y="833"/>
                    </a:lnTo>
                    <a:lnTo>
                      <a:pt x="1347" y="823"/>
                    </a:lnTo>
                    <a:lnTo>
                      <a:pt x="1351" y="813"/>
                    </a:lnTo>
                    <a:lnTo>
                      <a:pt x="1354" y="802"/>
                    </a:lnTo>
                    <a:lnTo>
                      <a:pt x="1356" y="792"/>
                    </a:lnTo>
                    <a:lnTo>
                      <a:pt x="1358" y="782"/>
                    </a:lnTo>
                    <a:lnTo>
                      <a:pt x="1357" y="771"/>
                    </a:lnTo>
                    <a:lnTo>
                      <a:pt x="1356" y="760"/>
                    </a:lnTo>
                    <a:lnTo>
                      <a:pt x="1353" y="751"/>
                    </a:lnTo>
                    <a:lnTo>
                      <a:pt x="1349" y="740"/>
                    </a:lnTo>
                    <a:lnTo>
                      <a:pt x="1347" y="737"/>
                    </a:lnTo>
                    <a:lnTo>
                      <a:pt x="1344" y="735"/>
                    </a:lnTo>
                    <a:lnTo>
                      <a:pt x="1344" y="735"/>
                    </a:lnTo>
                    <a:lnTo>
                      <a:pt x="1338" y="732"/>
                    </a:lnTo>
                    <a:lnTo>
                      <a:pt x="1338" y="732"/>
                    </a:lnTo>
                    <a:lnTo>
                      <a:pt x="1303" y="702"/>
                    </a:lnTo>
                    <a:lnTo>
                      <a:pt x="1268" y="671"/>
                    </a:lnTo>
                    <a:lnTo>
                      <a:pt x="1233" y="639"/>
                    </a:lnTo>
                    <a:lnTo>
                      <a:pt x="1199" y="607"/>
                    </a:lnTo>
                    <a:lnTo>
                      <a:pt x="1131" y="542"/>
                    </a:lnTo>
                    <a:lnTo>
                      <a:pt x="1065" y="478"/>
                    </a:lnTo>
                    <a:lnTo>
                      <a:pt x="1065" y="478"/>
                    </a:lnTo>
                    <a:lnTo>
                      <a:pt x="1008" y="421"/>
                    </a:lnTo>
                    <a:lnTo>
                      <a:pt x="949" y="365"/>
                    </a:lnTo>
                    <a:lnTo>
                      <a:pt x="949" y="365"/>
                    </a:lnTo>
                    <a:lnTo>
                      <a:pt x="898" y="318"/>
                    </a:lnTo>
                    <a:lnTo>
                      <a:pt x="898" y="318"/>
                    </a:lnTo>
                    <a:lnTo>
                      <a:pt x="839" y="262"/>
                    </a:lnTo>
                    <a:lnTo>
                      <a:pt x="811" y="234"/>
                    </a:lnTo>
                    <a:lnTo>
                      <a:pt x="782" y="204"/>
                    </a:lnTo>
                    <a:lnTo>
                      <a:pt x="755" y="174"/>
                    </a:lnTo>
                    <a:lnTo>
                      <a:pt x="728" y="144"/>
                    </a:lnTo>
                    <a:lnTo>
                      <a:pt x="703" y="112"/>
                    </a:lnTo>
                    <a:lnTo>
                      <a:pt x="680" y="78"/>
                    </a:lnTo>
                    <a:lnTo>
                      <a:pt x="678" y="76"/>
                    </a:lnTo>
                    <a:lnTo>
                      <a:pt x="676" y="75"/>
                    </a:lnTo>
                    <a:lnTo>
                      <a:pt x="676" y="75"/>
                    </a:lnTo>
                    <a:lnTo>
                      <a:pt x="672" y="71"/>
                    </a:lnTo>
                    <a:lnTo>
                      <a:pt x="672" y="71"/>
                    </a:lnTo>
                    <a:lnTo>
                      <a:pt x="665" y="64"/>
                    </a:lnTo>
                    <a:lnTo>
                      <a:pt x="658" y="58"/>
                    </a:lnTo>
                    <a:lnTo>
                      <a:pt x="649" y="52"/>
                    </a:lnTo>
                    <a:lnTo>
                      <a:pt x="641" y="48"/>
                    </a:lnTo>
                    <a:lnTo>
                      <a:pt x="632" y="45"/>
                    </a:lnTo>
                    <a:lnTo>
                      <a:pt x="623" y="43"/>
                    </a:lnTo>
                    <a:lnTo>
                      <a:pt x="612" y="41"/>
                    </a:lnTo>
                    <a:lnTo>
                      <a:pt x="601" y="41"/>
                    </a:lnTo>
                    <a:lnTo>
                      <a:pt x="601" y="41"/>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88" name="Freeform 866"/>
              <p:cNvSpPr/>
              <p:nvPr/>
            </p:nvSpPr>
            <p:spPr bwMode="auto">
              <a:xfrm>
                <a:off x="2249488" y="1181100"/>
                <a:ext cx="595313" cy="604838"/>
              </a:xfrm>
              <a:custGeom>
                <a:avLst/>
                <a:gdLst/>
                <a:ahLst/>
                <a:cxnLst>
                  <a:cxn ang="0">
                    <a:pos x="672" y="1142"/>
                  </a:cxn>
                  <a:cxn ang="0">
                    <a:pos x="660" y="1136"/>
                  </a:cxn>
                  <a:cxn ang="0">
                    <a:pos x="657" y="1130"/>
                  </a:cxn>
                  <a:cxn ang="0">
                    <a:pos x="656" y="1122"/>
                  </a:cxn>
                  <a:cxn ang="0">
                    <a:pos x="654" y="1020"/>
                  </a:cxn>
                  <a:cxn ang="0">
                    <a:pos x="641" y="850"/>
                  </a:cxn>
                  <a:cxn ang="0">
                    <a:pos x="629" y="701"/>
                  </a:cxn>
                  <a:cxn ang="0">
                    <a:pos x="568" y="686"/>
                  </a:cxn>
                  <a:cxn ang="0">
                    <a:pos x="451" y="680"/>
                  </a:cxn>
                  <a:cxn ang="0">
                    <a:pos x="439" y="675"/>
                  </a:cxn>
                  <a:cxn ang="0">
                    <a:pos x="434" y="663"/>
                  </a:cxn>
                  <a:cxn ang="0">
                    <a:pos x="429" y="586"/>
                  </a:cxn>
                  <a:cxn ang="0">
                    <a:pos x="406" y="496"/>
                  </a:cxn>
                  <a:cxn ang="0">
                    <a:pos x="399" y="497"/>
                  </a:cxn>
                  <a:cxn ang="0">
                    <a:pos x="316" y="494"/>
                  </a:cxn>
                  <a:cxn ang="0">
                    <a:pos x="144" y="483"/>
                  </a:cxn>
                  <a:cxn ang="0">
                    <a:pos x="52" y="481"/>
                  </a:cxn>
                  <a:cxn ang="0">
                    <a:pos x="19" y="481"/>
                  </a:cxn>
                  <a:cxn ang="0">
                    <a:pos x="6" y="476"/>
                  </a:cxn>
                  <a:cxn ang="0">
                    <a:pos x="1" y="468"/>
                  </a:cxn>
                  <a:cxn ang="0">
                    <a:pos x="1" y="454"/>
                  </a:cxn>
                  <a:cxn ang="0">
                    <a:pos x="6" y="443"/>
                  </a:cxn>
                  <a:cxn ang="0">
                    <a:pos x="21" y="438"/>
                  </a:cxn>
                  <a:cxn ang="0">
                    <a:pos x="53" y="438"/>
                  </a:cxn>
                  <a:cxn ang="0">
                    <a:pos x="234" y="446"/>
                  </a:cxn>
                  <a:cxn ang="0">
                    <a:pos x="357" y="454"/>
                  </a:cxn>
                  <a:cxn ang="0">
                    <a:pos x="403" y="456"/>
                  </a:cxn>
                  <a:cxn ang="0">
                    <a:pos x="418" y="442"/>
                  </a:cxn>
                  <a:cxn ang="0">
                    <a:pos x="406" y="231"/>
                  </a:cxn>
                  <a:cxn ang="0">
                    <a:pos x="404" y="72"/>
                  </a:cxn>
                  <a:cxn ang="0">
                    <a:pos x="406" y="15"/>
                  </a:cxn>
                  <a:cxn ang="0">
                    <a:pos x="413" y="4"/>
                  </a:cxn>
                  <a:cxn ang="0">
                    <a:pos x="428" y="0"/>
                  </a:cxn>
                  <a:cxn ang="0">
                    <a:pos x="436" y="1"/>
                  </a:cxn>
                  <a:cxn ang="0">
                    <a:pos x="443" y="5"/>
                  </a:cxn>
                  <a:cxn ang="0">
                    <a:pos x="447" y="15"/>
                  </a:cxn>
                  <a:cxn ang="0">
                    <a:pos x="445" y="78"/>
                  </a:cxn>
                  <a:cxn ang="0">
                    <a:pos x="448" y="255"/>
                  </a:cxn>
                  <a:cxn ang="0">
                    <a:pos x="464" y="488"/>
                  </a:cxn>
                  <a:cxn ang="0">
                    <a:pos x="474" y="640"/>
                  </a:cxn>
                  <a:cxn ang="0">
                    <a:pos x="564" y="644"/>
                  </a:cxn>
                  <a:cxn ang="0">
                    <a:pos x="834" y="658"/>
                  </a:cxn>
                  <a:cxn ang="0">
                    <a:pos x="1036" y="676"/>
                  </a:cxn>
                  <a:cxn ang="0">
                    <a:pos x="1110" y="684"/>
                  </a:cxn>
                  <a:cxn ang="0">
                    <a:pos x="1120" y="693"/>
                  </a:cxn>
                  <a:cxn ang="0">
                    <a:pos x="1125" y="706"/>
                  </a:cxn>
                  <a:cxn ang="0">
                    <a:pos x="1124" y="715"/>
                  </a:cxn>
                  <a:cxn ang="0">
                    <a:pos x="1118" y="724"/>
                  </a:cxn>
                  <a:cxn ang="0">
                    <a:pos x="1111" y="725"/>
                  </a:cxn>
                  <a:cxn ang="0">
                    <a:pos x="1053" y="719"/>
                  </a:cxn>
                  <a:cxn ang="0">
                    <a:pos x="786" y="697"/>
                  </a:cxn>
                  <a:cxn ang="0">
                    <a:pos x="672" y="705"/>
                  </a:cxn>
                  <a:cxn ang="0">
                    <a:pos x="683" y="852"/>
                  </a:cxn>
                  <a:cxn ang="0">
                    <a:pos x="694" y="987"/>
                  </a:cxn>
                  <a:cxn ang="0">
                    <a:pos x="698" y="1088"/>
                  </a:cxn>
                  <a:cxn ang="0">
                    <a:pos x="697" y="1127"/>
                  </a:cxn>
                  <a:cxn ang="0">
                    <a:pos x="690" y="1137"/>
                  </a:cxn>
                  <a:cxn ang="0">
                    <a:pos x="676" y="1142"/>
                  </a:cxn>
                </a:cxnLst>
                <a:rect l="0" t="0" r="r" b="b"/>
                <a:pathLst>
                  <a:path w="1125" h="1142">
                    <a:moveTo>
                      <a:pt x="676" y="1142"/>
                    </a:moveTo>
                    <a:lnTo>
                      <a:pt x="676" y="1142"/>
                    </a:lnTo>
                    <a:lnTo>
                      <a:pt x="672" y="1142"/>
                    </a:lnTo>
                    <a:lnTo>
                      <a:pt x="667" y="1141"/>
                    </a:lnTo>
                    <a:lnTo>
                      <a:pt x="663" y="1138"/>
                    </a:lnTo>
                    <a:lnTo>
                      <a:pt x="660" y="1136"/>
                    </a:lnTo>
                    <a:lnTo>
                      <a:pt x="660" y="1136"/>
                    </a:lnTo>
                    <a:lnTo>
                      <a:pt x="658" y="1133"/>
                    </a:lnTo>
                    <a:lnTo>
                      <a:pt x="657" y="1130"/>
                    </a:lnTo>
                    <a:lnTo>
                      <a:pt x="656" y="1126"/>
                    </a:lnTo>
                    <a:lnTo>
                      <a:pt x="656" y="1122"/>
                    </a:lnTo>
                    <a:lnTo>
                      <a:pt x="656" y="1122"/>
                    </a:lnTo>
                    <a:lnTo>
                      <a:pt x="656" y="1088"/>
                    </a:lnTo>
                    <a:lnTo>
                      <a:pt x="656" y="1054"/>
                    </a:lnTo>
                    <a:lnTo>
                      <a:pt x="654" y="1020"/>
                    </a:lnTo>
                    <a:lnTo>
                      <a:pt x="652" y="986"/>
                    </a:lnTo>
                    <a:lnTo>
                      <a:pt x="647" y="917"/>
                    </a:lnTo>
                    <a:lnTo>
                      <a:pt x="641" y="850"/>
                    </a:lnTo>
                    <a:lnTo>
                      <a:pt x="641" y="850"/>
                    </a:lnTo>
                    <a:lnTo>
                      <a:pt x="634" y="775"/>
                    </a:lnTo>
                    <a:lnTo>
                      <a:pt x="629" y="701"/>
                    </a:lnTo>
                    <a:lnTo>
                      <a:pt x="628" y="689"/>
                    </a:lnTo>
                    <a:lnTo>
                      <a:pt x="568" y="686"/>
                    </a:lnTo>
                    <a:lnTo>
                      <a:pt x="568" y="686"/>
                    </a:lnTo>
                    <a:lnTo>
                      <a:pt x="455" y="681"/>
                    </a:lnTo>
                    <a:lnTo>
                      <a:pt x="455" y="681"/>
                    </a:lnTo>
                    <a:lnTo>
                      <a:pt x="451" y="680"/>
                    </a:lnTo>
                    <a:lnTo>
                      <a:pt x="446" y="679"/>
                    </a:lnTo>
                    <a:lnTo>
                      <a:pt x="442" y="677"/>
                    </a:lnTo>
                    <a:lnTo>
                      <a:pt x="439" y="675"/>
                    </a:lnTo>
                    <a:lnTo>
                      <a:pt x="437" y="672"/>
                    </a:lnTo>
                    <a:lnTo>
                      <a:pt x="435" y="667"/>
                    </a:lnTo>
                    <a:lnTo>
                      <a:pt x="434" y="663"/>
                    </a:lnTo>
                    <a:lnTo>
                      <a:pt x="433" y="659"/>
                    </a:lnTo>
                    <a:lnTo>
                      <a:pt x="433" y="659"/>
                    </a:lnTo>
                    <a:lnTo>
                      <a:pt x="429" y="586"/>
                    </a:lnTo>
                    <a:lnTo>
                      <a:pt x="423" y="506"/>
                    </a:lnTo>
                    <a:lnTo>
                      <a:pt x="422" y="491"/>
                    </a:lnTo>
                    <a:lnTo>
                      <a:pt x="406" y="496"/>
                    </a:lnTo>
                    <a:lnTo>
                      <a:pt x="406" y="496"/>
                    </a:lnTo>
                    <a:lnTo>
                      <a:pt x="403" y="497"/>
                    </a:lnTo>
                    <a:lnTo>
                      <a:pt x="399" y="497"/>
                    </a:lnTo>
                    <a:lnTo>
                      <a:pt x="399" y="497"/>
                    </a:lnTo>
                    <a:lnTo>
                      <a:pt x="358" y="496"/>
                    </a:lnTo>
                    <a:lnTo>
                      <a:pt x="316" y="494"/>
                    </a:lnTo>
                    <a:lnTo>
                      <a:pt x="236" y="489"/>
                    </a:lnTo>
                    <a:lnTo>
                      <a:pt x="236" y="489"/>
                    </a:lnTo>
                    <a:lnTo>
                      <a:pt x="144" y="483"/>
                    </a:lnTo>
                    <a:lnTo>
                      <a:pt x="98" y="481"/>
                    </a:lnTo>
                    <a:lnTo>
                      <a:pt x="52" y="481"/>
                    </a:lnTo>
                    <a:lnTo>
                      <a:pt x="52" y="481"/>
                    </a:lnTo>
                    <a:lnTo>
                      <a:pt x="20" y="481"/>
                    </a:lnTo>
                    <a:lnTo>
                      <a:pt x="19" y="481"/>
                    </a:lnTo>
                    <a:lnTo>
                      <a:pt x="19" y="481"/>
                    </a:lnTo>
                    <a:lnTo>
                      <a:pt x="14" y="481"/>
                    </a:lnTo>
                    <a:lnTo>
                      <a:pt x="10" y="478"/>
                    </a:lnTo>
                    <a:lnTo>
                      <a:pt x="6" y="476"/>
                    </a:lnTo>
                    <a:lnTo>
                      <a:pt x="4" y="474"/>
                    </a:lnTo>
                    <a:lnTo>
                      <a:pt x="2" y="471"/>
                    </a:lnTo>
                    <a:lnTo>
                      <a:pt x="1" y="468"/>
                    </a:lnTo>
                    <a:lnTo>
                      <a:pt x="0" y="461"/>
                    </a:lnTo>
                    <a:lnTo>
                      <a:pt x="0" y="461"/>
                    </a:lnTo>
                    <a:lnTo>
                      <a:pt x="1" y="454"/>
                    </a:lnTo>
                    <a:lnTo>
                      <a:pt x="2" y="451"/>
                    </a:lnTo>
                    <a:lnTo>
                      <a:pt x="4" y="446"/>
                    </a:lnTo>
                    <a:lnTo>
                      <a:pt x="6" y="443"/>
                    </a:lnTo>
                    <a:lnTo>
                      <a:pt x="10" y="441"/>
                    </a:lnTo>
                    <a:lnTo>
                      <a:pt x="15" y="439"/>
                    </a:lnTo>
                    <a:lnTo>
                      <a:pt x="21" y="438"/>
                    </a:lnTo>
                    <a:lnTo>
                      <a:pt x="21" y="438"/>
                    </a:lnTo>
                    <a:lnTo>
                      <a:pt x="53" y="438"/>
                    </a:lnTo>
                    <a:lnTo>
                      <a:pt x="53" y="438"/>
                    </a:lnTo>
                    <a:lnTo>
                      <a:pt x="98" y="439"/>
                    </a:lnTo>
                    <a:lnTo>
                      <a:pt x="144" y="440"/>
                    </a:lnTo>
                    <a:lnTo>
                      <a:pt x="234" y="446"/>
                    </a:lnTo>
                    <a:lnTo>
                      <a:pt x="234" y="446"/>
                    </a:lnTo>
                    <a:lnTo>
                      <a:pt x="315" y="452"/>
                    </a:lnTo>
                    <a:lnTo>
                      <a:pt x="357" y="454"/>
                    </a:lnTo>
                    <a:lnTo>
                      <a:pt x="399" y="455"/>
                    </a:lnTo>
                    <a:lnTo>
                      <a:pt x="399" y="455"/>
                    </a:lnTo>
                    <a:lnTo>
                      <a:pt x="403" y="456"/>
                    </a:lnTo>
                    <a:lnTo>
                      <a:pt x="420" y="459"/>
                    </a:lnTo>
                    <a:lnTo>
                      <a:pt x="418" y="442"/>
                    </a:lnTo>
                    <a:lnTo>
                      <a:pt x="418" y="442"/>
                    </a:lnTo>
                    <a:lnTo>
                      <a:pt x="411" y="337"/>
                    </a:lnTo>
                    <a:lnTo>
                      <a:pt x="408" y="283"/>
                    </a:lnTo>
                    <a:lnTo>
                      <a:pt x="406" y="231"/>
                    </a:lnTo>
                    <a:lnTo>
                      <a:pt x="404" y="178"/>
                    </a:lnTo>
                    <a:lnTo>
                      <a:pt x="403" y="125"/>
                    </a:lnTo>
                    <a:lnTo>
                      <a:pt x="404" y="72"/>
                    </a:lnTo>
                    <a:lnTo>
                      <a:pt x="405" y="20"/>
                    </a:lnTo>
                    <a:lnTo>
                      <a:pt x="405" y="20"/>
                    </a:lnTo>
                    <a:lnTo>
                      <a:pt x="406" y="15"/>
                    </a:lnTo>
                    <a:lnTo>
                      <a:pt x="408" y="11"/>
                    </a:lnTo>
                    <a:lnTo>
                      <a:pt x="410" y="6"/>
                    </a:lnTo>
                    <a:lnTo>
                      <a:pt x="413" y="4"/>
                    </a:lnTo>
                    <a:lnTo>
                      <a:pt x="417" y="2"/>
                    </a:lnTo>
                    <a:lnTo>
                      <a:pt x="421" y="0"/>
                    </a:lnTo>
                    <a:lnTo>
                      <a:pt x="428" y="0"/>
                    </a:lnTo>
                    <a:lnTo>
                      <a:pt x="428" y="0"/>
                    </a:lnTo>
                    <a:lnTo>
                      <a:pt x="432" y="0"/>
                    </a:lnTo>
                    <a:lnTo>
                      <a:pt x="436" y="1"/>
                    </a:lnTo>
                    <a:lnTo>
                      <a:pt x="440" y="3"/>
                    </a:lnTo>
                    <a:lnTo>
                      <a:pt x="443" y="5"/>
                    </a:lnTo>
                    <a:lnTo>
                      <a:pt x="443" y="5"/>
                    </a:lnTo>
                    <a:lnTo>
                      <a:pt x="445" y="8"/>
                    </a:lnTo>
                    <a:lnTo>
                      <a:pt x="446" y="12"/>
                    </a:lnTo>
                    <a:lnTo>
                      <a:pt x="447" y="15"/>
                    </a:lnTo>
                    <a:lnTo>
                      <a:pt x="447" y="19"/>
                    </a:lnTo>
                    <a:lnTo>
                      <a:pt x="447" y="19"/>
                    </a:lnTo>
                    <a:lnTo>
                      <a:pt x="445" y="78"/>
                    </a:lnTo>
                    <a:lnTo>
                      <a:pt x="445" y="137"/>
                    </a:lnTo>
                    <a:lnTo>
                      <a:pt x="446" y="196"/>
                    </a:lnTo>
                    <a:lnTo>
                      <a:pt x="448" y="255"/>
                    </a:lnTo>
                    <a:lnTo>
                      <a:pt x="452" y="313"/>
                    </a:lnTo>
                    <a:lnTo>
                      <a:pt x="456" y="372"/>
                    </a:lnTo>
                    <a:lnTo>
                      <a:pt x="464" y="488"/>
                    </a:lnTo>
                    <a:lnTo>
                      <a:pt x="464" y="488"/>
                    </a:lnTo>
                    <a:lnTo>
                      <a:pt x="473" y="629"/>
                    </a:lnTo>
                    <a:lnTo>
                      <a:pt x="474" y="640"/>
                    </a:lnTo>
                    <a:lnTo>
                      <a:pt x="485" y="641"/>
                    </a:lnTo>
                    <a:lnTo>
                      <a:pt x="485" y="641"/>
                    </a:lnTo>
                    <a:lnTo>
                      <a:pt x="564" y="644"/>
                    </a:lnTo>
                    <a:lnTo>
                      <a:pt x="564" y="644"/>
                    </a:lnTo>
                    <a:lnTo>
                      <a:pt x="698" y="651"/>
                    </a:lnTo>
                    <a:lnTo>
                      <a:pt x="834" y="658"/>
                    </a:lnTo>
                    <a:lnTo>
                      <a:pt x="901" y="663"/>
                    </a:lnTo>
                    <a:lnTo>
                      <a:pt x="969" y="669"/>
                    </a:lnTo>
                    <a:lnTo>
                      <a:pt x="1036" y="676"/>
                    </a:lnTo>
                    <a:lnTo>
                      <a:pt x="1104" y="683"/>
                    </a:lnTo>
                    <a:lnTo>
                      <a:pt x="1104" y="683"/>
                    </a:lnTo>
                    <a:lnTo>
                      <a:pt x="1110" y="684"/>
                    </a:lnTo>
                    <a:lnTo>
                      <a:pt x="1114" y="686"/>
                    </a:lnTo>
                    <a:lnTo>
                      <a:pt x="1118" y="689"/>
                    </a:lnTo>
                    <a:lnTo>
                      <a:pt x="1120" y="693"/>
                    </a:lnTo>
                    <a:lnTo>
                      <a:pt x="1123" y="696"/>
                    </a:lnTo>
                    <a:lnTo>
                      <a:pt x="1124" y="702"/>
                    </a:lnTo>
                    <a:lnTo>
                      <a:pt x="1125" y="706"/>
                    </a:lnTo>
                    <a:lnTo>
                      <a:pt x="1125" y="710"/>
                    </a:lnTo>
                    <a:lnTo>
                      <a:pt x="1125" y="710"/>
                    </a:lnTo>
                    <a:lnTo>
                      <a:pt x="1124" y="715"/>
                    </a:lnTo>
                    <a:lnTo>
                      <a:pt x="1122" y="720"/>
                    </a:lnTo>
                    <a:lnTo>
                      <a:pt x="1120" y="722"/>
                    </a:lnTo>
                    <a:lnTo>
                      <a:pt x="1118" y="724"/>
                    </a:lnTo>
                    <a:lnTo>
                      <a:pt x="1115" y="725"/>
                    </a:lnTo>
                    <a:lnTo>
                      <a:pt x="1111" y="725"/>
                    </a:lnTo>
                    <a:lnTo>
                      <a:pt x="1111" y="725"/>
                    </a:lnTo>
                    <a:lnTo>
                      <a:pt x="1107" y="725"/>
                    </a:lnTo>
                    <a:lnTo>
                      <a:pt x="1107" y="725"/>
                    </a:lnTo>
                    <a:lnTo>
                      <a:pt x="1053" y="719"/>
                    </a:lnTo>
                    <a:lnTo>
                      <a:pt x="998" y="714"/>
                    </a:lnTo>
                    <a:lnTo>
                      <a:pt x="892" y="705"/>
                    </a:lnTo>
                    <a:lnTo>
                      <a:pt x="786" y="697"/>
                    </a:lnTo>
                    <a:lnTo>
                      <a:pt x="684" y="692"/>
                    </a:lnTo>
                    <a:lnTo>
                      <a:pt x="671" y="691"/>
                    </a:lnTo>
                    <a:lnTo>
                      <a:pt x="672" y="705"/>
                    </a:lnTo>
                    <a:lnTo>
                      <a:pt x="672" y="705"/>
                    </a:lnTo>
                    <a:lnTo>
                      <a:pt x="677" y="779"/>
                    </a:lnTo>
                    <a:lnTo>
                      <a:pt x="683" y="852"/>
                    </a:lnTo>
                    <a:lnTo>
                      <a:pt x="683" y="852"/>
                    </a:lnTo>
                    <a:lnTo>
                      <a:pt x="689" y="918"/>
                    </a:lnTo>
                    <a:lnTo>
                      <a:pt x="694" y="987"/>
                    </a:lnTo>
                    <a:lnTo>
                      <a:pt x="696" y="1020"/>
                    </a:lnTo>
                    <a:lnTo>
                      <a:pt x="697" y="1054"/>
                    </a:lnTo>
                    <a:lnTo>
                      <a:pt x="698" y="1088"/>
                    </a:lnTo>
                    <a:lnTo>
                      <a:pt x="698" y="1122"/>
                    </a:lnTo>
                    <a:lnTo>
                      <a:pt x="698" y="1122"/>
                    </a:lnTo>
                    <a:lnTo>
                      <a:pt x="697" y="1127"/>
                    </a:lnTo>
                    <a:lnTo>
                      <a:pt x="695" y="1131"/>
                    </a:lnTo>
                    <a:lnTo>
                      <a:pt x="693" y="1135"/>
                    </a:lnTo>
                    <a:lnTo>
                      <a:pt x="690" y="1137"/>
                    </a:lnTo>
                    <a:lnTo>
                      <a:pt x="686" y="1140"/>
                    </a:lnTo>
                    <a:lnTo>
                      <a:pt x="683" y="1141"/>
                    </a:lnTo>
                    <a:lnTo>
                      <a:pt x="676" y="1142"/>
                    </a:lnTo>
                    <a:lnTo>
                      <a:pt x="676" y="1142"/>
                    </a:lnTo>
                    <a:close/>
                  </a:path>
                </a:pathLst>
              </a:custGeom>
              <a:grpFill/>
              <a:ln w="9525">
                <a:solidFill>
                  <a:schemeClr val="accent1"/>
                </a:solidFill>
                <a:round/>
              </a:ln>
            </p:spPr>
            <p:txBody>
              <a:bodyPr vert="horz" wrap="square" lIns="121920" tIns="60960" rIns="121920" bIns="60960" numCol="1" anchor="t" anchorCtr="0" compatLnSpc="1"/>
              <a:lstStyle/>
              <a:p>
                <a:endParaRPr lang="zh-CN" altLang="en-US" sz="2400">
                  <a:solidFill>
                    <a:schemeClr val="bg1"/>
                  </a:solidFill>
                </a:endParaRPr>
              </a:p>
            </p:txBody>
          </p:sp>
        </p:grpSp>
      </p:grpSp>
      <p:sp>
        <p:nvSpPr>
          <p:cNvPr id="89" name="圆角矩形 4"/>
          <p:cNvSpPr/>
          <p:nvPr/>
        </p:nvSpPr>
        <p:spPr>
          <a:xfrm>
            <a:off x="2325770" y="2057614"/>
            <a:ext cx="3523394" cy="48995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n-ea"/>
              </a:rPr>
              <a:t>请输入文本请输入文本</a:t>
            </a:r>
            <a:endParaRPr lang="zh-CN" altLang="en-US" sz="2000" dirty="0">
              <a:solidFill>
                <a:srgbClr val="FFFFFF"/>
              </a:solidFill>
            </a:endParaRPr>
          </a:p>
        </p:txBody>
      </p:sp>
      <p:sp>
        <p:nvSpPr>
          <p:cNvPr id="90" name="矩形 89"/>
          <p:cNvSpPr/>
          <p:nvPr/>
        </p:nvSpPr>
        <p:spPr>
          <a:xfrm>
            <a:off x="2428305" y="2685074"/>
            <a:ext cx="3383559" cy="1924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93" name="圆角矩形 4"/>
          <p:cNvSpPr/>
          <p:nvPr/>
        </p:nvSpPr>
        <p:spPr>
          <a:xfrm>
            <a:off x="6462923" y="4193398"/>
            <a:ext cx="3523394" cy="48995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mn-ea"/>
              </a:rPr>
              <a:t>请输入文本请输入文本</a:t>
            </a:r>
            <a:endParaRPr lang="zh-CN" altLang="en-US" sz="2000" dirty="0">
              <a:solidFill>
                <a:srgbClr val="FFFFFF"/>
              </a:solidFill>
            </a:endParaRPr>
          </a:p>
        </p:txBody>
      </p:sp>
      <p:sp>
        <p:nvSpPr>
          <p:cNvPr id="94" name="矩形 93"/>
          <p:cNvSpPr/>
          <p:nvPr/>
        </p:nvSpPr>
        <p:spPr>
          <a:xfrm>
            <a:off x="6565458" y="4820858"/>
            <a:ext cx="3383559" cy="1924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grpSp>
        <p:nvGrpSpPr>
          <p:cNvPr id="107" name="组合 106"/>
          <p:cNvGrpSpPr/>
          <p:nvPr/>
        </p:nvGrpSpPr>
        <p:grpSpPr>
          <a:xfrm rot="2096683" flipH="1">
            <a:off x="899728" y="5209298"/>
            <a:ext cx="963799" cy="1555222"/>
            <a:chOff x="1039813" y="1706563"/>
            <a:chExt cx="838199" cy="1352550"/>
          </a:xfrm>
        </p:grpSpPr>
        <p:sp>
          <p:nvSpPr>
            <p:cNvPr id="108"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solidFill>
              <a:srgbClr val="EA5E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3" name="组合 112"/>
          <p:cNvGrpSpPr/>
          <p:nvPr/>
        </p:nvGrpSpPr>
        <p:grpSpPr>
          <a:xfrm rot="2096683" flipH="1">
            <a:off x="2681851" y="5280886"/>
            <a:ext cx="655540" cy="1057804"/>
            <a:chOff x="1039813" y="1706563"/>
            <a:chExt cx="838199" cy="1352550"/>
          </a:xfrm>
        </p:grpSpPr>
        <p:sp>
          <p:nvSpPr>
            <p:cNvPr id="114"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solidFill>
              <a:srgbClr val="EA5E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grpSp>
        <p:nvGrpSpPr>
          <p:cNvPr id="95" name="组合 94"/>
          <p:cNvGrpSpPr/>
          <p:nvPr/>
        </p:nvGrpSpPr>
        <p:grpSpPr>
          <a:xfrm>
            <a:off x="4539444" y="2486314"/>
            <a:ext cx="3113113" cy="3041029"/>
            <a:chOff x="4114800" y="1722274"/>
            <a:chExt cx="3962400" cy="3870652"/>
          </a:xfrm>
          <a:solidFill>
            <a:schemeClr val="accent1"/>
          </a:solidFill>
        </p:grpSpPr>
        <p:sp>
          <p:nvSpPr>
            <p:cNvPr id="96" name="Freeform 6"/>
            <p:cNvSpPr/>
            <p:nvPr/>
          </p:nvSpPr>
          <p:spPr bwMode="auto">
            <a:xfrm rot="18900000">
              <a:off x="6143761" y="3051311"/>
              <a:ext cx="1933439" cy="1811365"/>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19" name="Freeform 11"/>
            <p:cNvSpPr/>
            <p:nvPr/>
          </p:nvSpPr>
          <p:spPr bwMode="auto">
            <a:xfrm rot="18900000">
              <a:off x="4766528" y="3781561"/>
              <a:ext cx="1929999" cy="1811365"/>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20" name="Freeform 7"/>
            <p:cNvSpPr/>
            <p:nvPr/>
          </p:nvSpPr>
          <p:spPr bwMode="auto">
            <a:xfrm rot="18900000">
              <a:off x="5493751" y="1722274"/>
              <a:ext cx="1929999" cy="1811365"/>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
          <p:nvSpPr>
            <p:cNvPr id="121" name="Freeform 8"/>
            <p:cNvSpPr/>
            <p:nvPr/>
          </p:nvSpPr>
          <p:spPr bwMode="auto">
            <a:xfrm rot="18900000">
              <a:off x="4114800" y="2452522"/>
              <a:ext cx="1929999" cy="1811365"/>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grp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grpSp>
      <p:sp>
        <p:nvSpPr>
          <p:cNvPr id="122" name="타원 108"/>
          <p:cNvSpPr/>
          <p:nvPr/>
        </p:nvSpPr>
        <p:spPr>
          <a:xfrm>
            <a:off x="428099" y="1826539"/>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23" name="矩形 122"/>
          <p:cNvSpPr/>
          <p:nvPr/>
        </p:nvSpPr>
        <p:spPr>
          <a:xfrm>
            <a:off x="489761"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24" name="타원 108"/>
          <p:cNvSpPr/>
          <p:nvPr/>
        </p:nvSpPr>
        <p:spPr>
          <a:xfrm>
            <a:off x="8207533" y="1826539"/>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25" name="矩形 124"/>
          <p:cNvSpPr/>
          <p:nvPr/>
        </p:nvSpPr>
        <p:spPr>
          <a:xfrm>
            <a:off x="8269195" y="2467934"/>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26" name="타원 108"/>
          <p:cNvSpPr/>
          <p:nvPr/>
        </p:nvSpPr>
        <p:spPr>
          <a:xfrm>
            <a:off x="428099" y="4423238"/>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27" name="矩形 126"/>
          <p:cNvSpPr/>
          <p:nvPr/>
        </p:nvSpPr>
        <p:spPr>
          <a:xfrm>
            <a:off x="489761"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28" name="타원 108"/>
          <p:cNvSpPr/>
          <p:nvPr/>
        </p:nvSpPr>
        <p:spPr>
          <a:xfrm>
            <a:off x="8207533" y="4423238"/>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129" name="矩形 128"/>
          <p:cNvSpPr/>
          <p:nvPr/>
        </p:nvSpPr>
        <p:spPr>
          <a:xfrm>
            <a:off x="8269195" y="5064633"/>
            <a:ext cx="3491132" cy="15166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sp>
        <p:nvSpPr>
          <p:cNvPr id="16" name="任意多边形 15"/>
          <p:cNvSpPr/>
          <p:nvPr>
            <p:custDataLst>
              <p:tags r:id="rId1"/>
            </p:custDataLst>
          </p:nvPr>
        </p:nvSpPr>
        <p:spPr>
          <a:xfrm rot="2935387">
            <a:off x="3706475" y="2579976"/>
            <a:ext cx="668600" cy="1831677"/>
          </a:xfrm>
          <a:custGeom>
            <a:avLst/>
            <a:gdLst>
              <a:gd name="connsiteX0" fmla="*/ 195477 w 1211330"/>
              <a:gd name="connsiteY0" fmla="*/ 0 h 3318525"/>
              <a:gd name="connsiteX1" fmla="*/ 390952 w 1211330"/>
              <a:gd name="connsiteY1" fmla="*/ 418555 h 3318525"/>
              <a:gd name="connsiteX2" fmla="*/ 293215 w 1211330"/>
              <a:gd name="connsiteY2" fmla="*/ 418555 h 3318525"/>
              <a:gd name="connsiteX3" fmla="*/ 293214 w 1211330"/>
              <a:gd name="connsiteY3" fmla="*/ 1480498 h 3318525"/>
              <a:gd name="connsiteX4" fmla="*/ 1107647 w 1211330"/>
              <a:gd name="connsiteY4" fmla="*/ 1480498 h 3318525"/>
              <a:gd name="connsiteX5" fmla="*/ 1107647 w 1211330"/>
              <a:gd name="connsiteY5" fmla="*/ 1481472 h 3318525"/>
              <a:gd name="connsiteX6" fmla="*/ 1111489 w 1211330"/>
              <a:gd name="connsiteY6" fmla="*/ 1480549 h 3318525"/>
              <a:gd name="connsiteX7" fmla="*/ 1163523 w 1211330"/>
              <a:gd name="connsiteY7" fmla="*/ 1496539 h 3318525"/>
              <a:gd name="connsiteX8" fmla="*/ 1211117 w 1211330"/>
              <a:gd name="connsiteY8" fmla="*/ 1590073 h 3318525"/>
              <a:gd name="connsiteX9" fmla="*/ 1210040 w 1211330"/>
              <a:gd name="connsiteY9" fmla="*/ 1590003 h 3318525"/>
              <a:gd name="connsiteX10" fmla="*/ 1210040 w 1211330"/>
              <a:gd name="connsiteY10" fmla="*/ 3083585 h 3318525"/>
              <a:gd name="connsiteX11" fmla="*/ 1005256 w 1211330"/>
              <a:gd name="connsiteY11" fmla="*/ 3318525 h 3318525"/>
              <a:gd name="connsiteX12" fmla="*/ 1005256 w 1211330"/>
              <a:gd name="connsiteY12" fmla="*/ 1686415 h 3318525"/>
              <a:gd name="connsiteX13" fmla="*/ 196122 w 1211330"/>
              <a:gd name="connsiteY13" fmla="*/ 1686415 h 3318525"/>
              <a:gd name="connsiteX14" fmla="*/ 196122 w 1211330"/>
              <a:gd name="connsiteY14" fmla="*/ 1684848 h 3318525"/>
              <a:gd name="connsiteX15" fmla="*/ 186505 w 1211330"/>
              <a:gd name="connsiteY15" fmla="*/ 1685338 h 3318525"/>
              <a:gd name="connsiteX16" fmla="*/ 99053 w 1211330"/>
              <a:gd name="connsiteY16" fmla="*/ 1571339 h 3318525"/>
              <a:gd name="connsiteX17" fmla="*/ 100472 w 1211330"/>
              <a:gd name="connsiteY17" fmla="*/ 1566970 h 3318525"/>
              <a:gd name="connsiteX18" fmla="*/ 97738 w 1211330"/>
              <a:gd name="connsiteY18" fmla="*/ 1566970 h 3318525"/>
              <a:gd name="connsiteX19" fmla="*/ 97738 w 1211330"/>
              <a:gd name="connsiteY19" fmla="*/ 418555 h 3318525"/>
              <a:gd name="connsiteX20" fmla="*/ 0 w 1211330"/>
              <a:gd name="connsiteY20" fmla="*/ 418555 h 331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1330" h="3318525">
                <a:moveTo>
                  <a:pt x="195477" y="0"/>
                </a:moveTo>
                <a:lnTo>
                  <a:pt x="390952" y="418555"/>
                </a:lnTo>
                <a:lnTo>
                  <a:pt x="293215" y="418555"/>
                </a:lnTo>
                <a:lnTo>
                  <a:pt x="293214" y="1480498"/>
                </a:lnTo>
                <a:lnTo>
                  <a:pt x="1107647" y="1480498"/>
                </a:lnTo>
                <a:lnTo>
                  <a:pt x="1107647" y="1481472"/>
                </a:lnTo>
                <a:lnTo>
                  <a:pt x="1111489" y="1480549"/>
                </a:lnTo>
                <a:cubicBezTo>
                  <a:pt x="1129639" y="1481111"/>
                  <a:pt x="1147640" y="1486462"/>
                  <a:pt x="1163523" y="1496539"/>
                </a:cubicBezTo>
                <a:cubicBezTo>
                  <a:pt x="1195291" y="1516694"/>
                  <a:pt x="1213536" y="1552550"/>
                  <a:pt x="1211117" y="1590073"/>
                </a:cubicBezTo>
                <a:lnTo>
                  <a:pt x="1210040" y="1590003"/>
                </a:lnTo>
                <a:lnTo>
                  <a:pt x="1210040" y="3083585"/>
                </a:lnTo>
                <a:lnTo>
                  <a:pt x="1005256" y="3318525"/>
                </a:lnTo>
                <a:lnTo>
                  <a:pt x="1005256" y="1686415"/>
                </a:lnTo>
                <a:lnTo>
                  <a:pt x="196122" y="1686415"/>
                </a:lnTo>
                <a:lnTo>
                  <a:pt x="196122" y="1684848"/>
                </a:lnTo>
                <a:lnTo>
                  <a:pt x="186505" y="1685338"/>
                </a:lnTo>
                <a:cubicBezTo>
                  <a:pt x="131260" y="1677287"/>
                  <a:pt x="92481" y="1626737"/>
                  <a:pt x="99053" y="1571339"/>
                </a:cubicBezTo>
                <a:lnTo>
                  <a:pt x="100472" y="1566970"/>
                </a:lnTo>
                <a:lnTo>
                  <a:pt x="97738" y="1566970"/>
                </a:lnTo>
                <a:lnTo>
                  <a:pt x="97738" y="418555"/>
                </a:lnTo>
                <a:lnTo>
                  <a:pt x="0" y="418555"/>
                </a:lnTo>
                <a:close/>
              </a:path>
            </a:pathLst>
          </a:custGeom>
          <a:solidFill>
            <a:schemeClr val="accent1"/>
          </a:solidFill>
          <a:ln w="28575" cap="flat" cmpd="sng" algn="ctr">
            <a:noFill/>
            <a:prstDash val="solid"/>
          </a:ln>
          <a:effectLst/>
        </p:spPr>
        <p:txBody>
          <a:bodyPr wrap="square" anchor="ctr">
            <a:noAutofit/>
          </a:bodyPr>
          <a:lstStyle/>
          <a:p>
            <a:pPr algn="ctr">
              <a:defRPr/>
            </a:pPr>
            <a:endParaRPr lang="zh-CN" altLang="en-US" kern="0">
              <a:solidFill>
                <a:prstClr val="white"/>
              </a:solidFill>
            </a:endParaRPr>
          </a:p>
        </p:txBody>
      </p:sp>
      <p:sp>
        <p:nvSpPr>
          <p:cNvPr id="17" name="任意多边形 14"/>
          <p:cNvSpPr/>
          <p:nvPr>
            <p:custDataLst>
              <p:tags r:id="rId2"/>
            </p:custDataLst>
          </p:nvPr>
        </p:nvSpPr>
        <p:spPr>
          <a:xfrm rot="8310640">
            <a:off x="3925551" y="3071549"/>
            <a:ext cx="668600" cy="1831677"/>
          </a:xfrm>
          <a:custGeom>
            <a:avLst/>
            <a:gdLst>
              <a:gd name="connsiteX0" fmla="*/ 195477 w 1211330"/>
              <a:gd name="connsiteY0" fmla="*/ 0 h 3318525"/>
              <a:gd name="connsiteX1" fmla="*/ 390952 w 1211330"/>
              <a:gd name="connsiteY1" fmla="*/ 418555 h 3318525"/>
              <a:gd name="connsiteX2" fmla="*/ 293215 w 1211330"/>
              <a:gd name="connsiteY2" fmla="*/ 418555 h 3318525"/>
              <a:gd name="connsiteX3" fmla="*/ 293214 w 1211330"/>
              <a:gd name="connsiteY3" fmla="*/ 1480498 h 3318525"/>
              <a:gd name="connsiteX4" fmla="*/ 1107647 w 1211330"/>
              <a:gd name="connsiteY4" fmla="*/ 1480498 h 3318525"/>
              <a:gd name="connsiteX5" fmla="*/ 1107647 w 1211330"/>
              <a:gd name="connsiteY5" fmla="*/ 1481472 h 3318525"/>
              <a:gd name="connsiteX6" fmla="*/ 1111489 w 1211330"/>
              <a:gd name="connsiteY6" fmla="*/ 1480549 h 3318525"/>
              <a:gd name="connsiteX7" fmla="*/ 1163523 w 1211330"/>
              <a:gd name="connsiteY7" fmla="*/ 1496539 h 3318525"/>
              <a:gd name="connsiteX8" fmla="*/ 1211117 w 1211330"/>
              <a:gd name="connsiteY8" fmla="*/ 1590073 h 3318525"/>
              <a:gd name="connsiteX9" fmla="*/ 1210040 w 1211330"/>
              <a:gd name="connsiteY9" fmla="*/ 1590003 h 3318525"/>
              <a:gd name="connsiteX10" fmla="*/ 1210040 w 1211330"/>
              <a:gd name="connsiteY10" fmla="*/ 3083585 h 3318525"/>
              <a:gd name="connsiteX11" fmla="*/ 1005256 w 1211330"/>
              <a:gd name="connsiteY11" fmla="*/ 3318525 h 3318525"/>
              <a:gd name="connsiteX12" fmla="*/ 1005256 w 1211330"/>
              <a:gd name="connsiteY12" fmla="*/ 1686415 h 3318525"/>
              <a:gd name="connsiteX13" fmla="*/ 196122 w 1211330"/>
              <a:gd name="connsiteY13" fmla="*/ 1686415 h 3318525"/>
              <a:gd name="connsiteX14" fmla="*/ 196122 w 1211330"/>
              <a:gd name="connsiteY14" fmla="*/ 1684848 h 3318525"/>
              <a:gd name="connsiteX15" fmla="*/ 186505 w 1211330"/>
              <a:gd name="connsiteY15" fmla="*/ 1685338 h 3318525"/>
              <a:gd name="connsiteX16" fmla="*/ 99053 w 1211330"/>
              <a:gd name="connsiteY16" fmla="*/ 1571339 h 3318525"/>
              <a:gd name="connsiteX17" fmla="*/ 100472 w 1211330"/>
              <a:gd name="connsiteY17" fmla="*/ 1566970 h 3318525"/>
              <a:gd name="connsiteX18" fmla="*/ 97738 w 1211330"/>
              <a:gd name="connsiteY18" fmla="*/ 1566970 h 3318525"/>
              <a:gd name="connsiteX19" fmla="*/ 97738 w 1211330"/>
              <a:gd name="connsiteY19" fmla="*/ 418555 h 3318525"/>
              <a:gd name="connsiteX20" fmla="*/ 0 w 1211330"/>
              <a:gd name="connsiteY20" fmla="*/ 418555 h 331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1330" h="3318525">
                <a:moveTo>
                  <a:pt x="195477" y="0"/>
                </a:moveTo>
                <a:lnTo>
                  <a:pt x="390952" y="418555"/>
                </a:lnTo>
                <a:lnTo>
                  <a:pt x="293215" y="418555"/>
                </a:lnTo>
                <a:lnTo>
                  <a:pt x="293214" y="1480498"/>
                </a:lnTo>
                <a:lnTo>
                  <a:pt x="1107647" y="1480498"/>
                </a:lnTo>
                <a:lnTo>
                  <a:pt x="1107647" y="1481472"/>
                </a:lnTo>
                <a:lnTo>
                  <a:pt x="1111489" y="1480549"/>
                </a:lnTo>
                <a:cubicBezTo>
                  <a:pt x="1129639" y="1481111"/>
                  <a:pt x="1147640" y="1486462"/>
                  <a:pt x="1163523" y="1496539"/>
                </a:cubicBezTo>
                <a:cubicBezTo>
                  <a:pt x="1195291" y="1516694"/>
                  <a:pt x="1213536" y="1552550"/>
                  <a:pt x="1211117" y="1590073"/>
                </a:cubicBezTo>
                <a:lnTo>
                  <a:pt x="1210040" y="1590003"/>
                </a:lnTo>
                <a:lnTo>
                  <a:pt x="1210040" y="3083585"/>
                </a:lnTo>
                <a:lnTo>
                  <a:pt x="1005256" y="3318525"/>
                </a:lnTo>
                <a:lnTo>
                  <a:pt x="1005256" y="1686415"/>
                </a:lnTo>
                <a:lnTo>
                  <a:pt x="196122" y="1686415"/>
                </a:lnTo>
                <a:lnTo>
                  <a:pt x="196122" y="1684848"/>
                </a:lnTo>
                <a:lnTo>
                  <a:pt x="186505" y="1685338"/>
                </a:lnTo>
                <a:cubicBezTo>
                  <a:pt x="131260" y="1677287"/>
                  <a:pt x="92481" y="1626737"/>
                  <a:pt x="99053" y="1571339"/>
                </a:cubicBezTo>
                <a:lnTo>
                  <a:pt x="100472" y="1566970"/>
                </a:lnTo>
                <a:lnTo>
                  <a:pt x="97738" y="1566970"/>
                </a:lnTo>
                <a:lnTo>
                  <a:pt x="97738" y="418555"/>
                </a:lnTo>
                <a:lnTo>
                  <a:pt x="0" y="418555"/>
                </a:lnTo>
                <a:close/>
              </a:path>
            </a:pathLst>
          </a:custGeom>
          <a:solidFill>
            <a:schemeClr val="accent1"/>
          </a:solidFill>
          <a:ln w="28575" cap="flat" cmpd="sng" algn="ctr">
            <a:noFill/>
            <a:prstDash val="solid"/>
          </a:ln>
          <a:effectLst/>
        </p:spPr>
        <p:txBody>
          <a:bodyPr wrap="square" anchor="ctr">
            <a:noAutofit/>
          </a:bodyPr>
          <a:lstStyle/>
          <a:p>
            <a:pPr algn="ctr">
              <a:defRPr/>
            </a:pPr>
            <a:endParaRPr lang="zh-CN" altLang="en-US" kern="0">
              <a:solidFill>
                <a:prstClr val="white"/>
              </a:solidFill>
            </a:endParaRPr>
          </a:p>
        </p:txBody>
      </p:sp>
      <p:sp>
        <p:nvSpPr>
          <p:cNvPr id="18" name="任意多边形 16"/>
          <p:cNvSpPr/>
          <p:nvPr>
            <p:custDataLst>
              <p:tags r:id="rId3"/>
            </p:custDataLst>
          </p:nvPr>
        </p:nvSpPr>
        <p:spPr>
          <a:xfrm rot="19133679">
            <a:off x="3464070" y="2104484"/>
            <a:ext cx="668600" cy="1831677"/>
          </a:xfrm>
          <a:custGeom>
            <a:avLst/>
            <a:gdLst>
              <a:gd name="connsiteX0" fmla="*/ 195477 w 1211330"/>
              <a:gd name="connsiteY0" fmla="*/ 0 h 3318525"/>
              <a:gd name="connsiteX1" fmla="*/ 390952 w 1211330"/>
              <a:gd name="connsiteY1" fmla="*/ 418555 h 3318525"/>
              <a:gd name="connsiteX2" fmla="*/ 293215 w 1211330"/>
              <a:gd name="connsiteY2" fmla="*/ 418555 h 3318525"/>
              <a:gd name="connsiteX3" fmla="*/ 293214 w 1211330"/>
              <a:gd name="connsiteY3" fmla="*/ 1480498 h 3318525"/>
              <a:gd name="connsiteX4" fmla="*/ 1107647 w 1211330"/>
              <a:gd name="connsiteY4" fmla="*/ 1480498 h 3318525"/>
              <a:gd name="connsiteX5" fmla="*/ 1107647 w 1211330"/>
              <a:gd name="connsiteY5" fmla="*/ 1481472 h 3318525"/>
              <a:gd name="connsiteX6" fmla="*/ 1111489 w 1211330"/>
              <a:gd name="connsiteY6" fmla="*/ 1480549 h 3318525"/>
              <a:gd name="connsiteX7" fmla="*/ 1163523 w 1211330"/>
              <a:gd name="connsiteY7" fmla="*/ 1496539 h 3318525"/>
              <a:gd name="connsiteX8" fmla="*/ 1211117 w 1211330"/>
              <a:gd name="connsiteY8" fmla="*/ 1590073 h 3318525"/>
              <a:gd name="connsiteX9" fmla="*/ 1210040 w 1211330"/>
              <a:gd name="connsiteY9" fmla="*/ 1590003 h 3318525"/>
              <a:gd name="connsiteX10" fmla="*/ 1210040 w 1211330"/>
              <a:gd name="connsiteY10" fmla="*/ 3083585 h 3318525"/>
              <a:gd name="connsiteX11" fmla="*/ 1005256 w 1211330"/>
              <a:gd name="connsiteY11" fmla="*/ 3318525 h 3318525"/>
              <a:gd name="connsiteX12" fmla="*/ 1005256 w 1211330"/>
              <a:gd name="connsiteY12" fmla="*/ 1686415 h 3318525"/>
              <a:gd name="connsiteX13" fmla="*/ 196122 w 1211330"/>
              <a:gd name="connsiteY13" fmla="*/ 1686415 h 3318525"/>
              <a:gd name="connsiteX14" fmla="*/ 196122 w 1211330"/>
              <a:gd name="connsiteY14" fmla="*/ 1684848 h 3318525"/>
              <a:gd name="connsiteX15" fmla="*/ 186505 w 1211330"/>
              <a:gd name="connsiteY15" fmla="*/ 1685338 h 3318525"/>
              <a:gd name="connsiteX16" fmla="*/ 99053 w 1211330"/>
              <a:gd name="connsiteY16" fmla="*/ 1571339 h 3318525"/>
              <a:gd name="connsiteX17" fmla="*/ 100472 w 1211330"/>
              <a:gd name="connsiteY17" fmla="*/ 1566970 h 3318525"/>
              <a:gd name="connsiteX18" fmla="*/ 97738 w 1211330"/>
              <a:gd name="connsiteY18" fmla="*/ 1566970 h 3318525"/>
              <a:gd name="connsiteX19" fmla="*/ 97738 w 1211330"/>
              <a:gd name="connsiteY19" fmla="*/ 418555 h 3318525"/>
              <a:gd name="connsiteX20" fmla="*/ 0 w 1211330"/>
              <a:gd name="connsiteY20" fmla="*/ 418555 h 3318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1330" h="3318525">
                <a:moveTo>
                  <a:pt x="195477" y="0"/>
                </a:moveTo>
                <a:lnTo>
                  <a:pt x="390952" y="418555"/>
                </a:lnTo>
                <a:lnTo>
                  <a:pt x="293215" y="418555"/>
                </a:lnTo>
                <a:lnTo>
                  <a:pt x="293214" y="1480498"/>
                </a:lnTo>
                <a:lnTo>
                  <a:pt x="1107647" y="1480498"/>
                </a:lnTo>
                <a:lnTo>
                  <a:pt x="1107647" y="1481472"/>
                </a:lnTo>
                <a:lnTo>
                  <a:pt x="1111489" y="1480549"/>
                </a:lnTo>
                <a:cubicBezTo>
                  <a:pt x="1129639" y="1481111"/>
                  <a:pt x="1147640" y="1486462"/>
                  <a:pt x="1163523" y="1496539"/>
                </a:cubicBezTo>
                <a:cubicBezTo>
                  <a:pt x="1195291" y="1516694"/>
                  <a:pt x="1213536" y="1552550"/>
                  <a:pt x="1211117" y="1590073"/>
                </a:cubicBezTo>
                <a:lnTo>
                  <a:pt x="1210040" y="1590003"/>
                </a:lnTo>
                <a:lnTo>
                  <a:pt x="1210040" y="3083585"/>
                </a:lnTo>
                <a:lnTo>
                  <a:pt x="1005256" y="3318525"/>
                </a:lnTo>
                <a:lnTo>
                  <a:pt x="1005256" y="1686415"/>
                </a:lnTo>
                <a:lnTo>
                  <a:pt x="196122" y="1686415"/>
                </a:lnTo>
                <a:lnTo>
                  <a:pt x="196122" y="1684848"/>
                </a:lnTo>
                <a:lnTo>
                  <a:pt x="186505" y="1685338"/>
                </a:lnTo>
                <a:cubicBezTo>
                  <a:pt x="131260" y="1677287"/>
                  <a:pt x="92481" y="1626737"/>
                  <a:pt x="99053" y="1571339"/>
                </a:cubicBezTo>
                <a:lnTo>
                  <a:pt x="100472" y="1566970"/>
                </a:lnTo>
                <a:lnTo>
                  <a:pt x="97738" y="1566970"/>
                </a:lnTo>
                <a:lnTo>
                  <a:pt x="97738" y="418555"/>
                </a:lnTo>
                <a:lnTo>
                  <a:pt x="0" y="418555"/>
                </a:lnTo>
                <a:close/>
              </a:path>
            </a:pathLst>
          </a:custGeom>
          <a:solidFill>
            <a:schemeClr val="accent1"/>
          </a:solidFill>
          <a:ln w="28575" cap="flat" cmpd="sng" algn="ctr">
            <a:noFill/>
            <a:prstDash val="solid"/>
          </a:ln>
          <a:effectLst/>
        </p:spPr>
        <p:txBody>
          <a:bodyPr wrap="square" anchor="ctr">
            <a:noAutofit/>
          </a:bodyPr>
          <a:lstStyle/>
          <a:p>
            <a:pPr algn="ctr">
              <a:defRPr/>
            </a:pPr>
            <a:endParaRPr lang="zh-CN" altLang="en-US" kern="0">
              <a:solidFill>
                <a:prstClr val="white"/>
              </a:solidFill>
            </a:endParaRPr>
          </a:p>
        </p:txBody>
      </p:sp>
      <p:sp>
        <p:nvSpPr>
          <p:cNvPr id="19" name="矩形 18"/>
          <p:cNvSpPr/>
          <p:nvPr/>
        </p:nvSpPr>
        <p:spPr>
          <a:xfrm>
            <a:off x="3978545" y="4603845"/>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20" name="矩形 19"/>
          <p:cNvSpPr/>
          <p:nvPr/>
        </p:nvSpPr>
        <p:spPr>
          <a:xfrm>
            <a:off x="687659" y="1666457"/>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21" name="矩形 20"/>
          <p:cNvSpPr/>
          <p:nvPr/>
        </p:nvSpPr>
        <p:spPr>
          <a:xfrm>
            <a:off x="4652380" y="1666457"/>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22" name="任意多边形 29"/>
          <p:cNvSpPr/>
          <p:nvPr/>
        </p:nvSpPr>
        <p:spPr>
          <a:xfrm rot="3152299">
            <a:off x="2873814" y="3178477"/>
            <a:ext cx="516319" cy="1334310"/>
          </a:xfrm>
          <a:custGeom>
            <a:avLst/>
            <a:gdLst>
              <a:gd name="connsiteX0" fmla="*/ 84221 w 349326"/>
              <a:gd name="connsiteY0" fmla="*/ 0 h 902754"/>
              <a:gd name="connsiteX1" fmla="*/ 258891 w 349326"/>
              <a:gd name="connsiteY1" fmla="*/ 0 h 902754"/>
              <a:gd name="connsiteX2" fmla="*/ 261995 w 349326"/>
              <a:gd name="connsiteY2" fmla="*/ 528251 h 902754"/>
              <a:gd name="connsiteX3" fmla="*/ 349326 w 349326"/>
              <a:gd name="connsiteY3" fmla="*/ 527738 h 902754"/>
              <a:gd name="connsiteX4" fmla="*/ 176860 w 349326"/>
              <a:gd name="connsiteY4" fmla="*/ 902754 h 902754"/>
              <a:gd name="connsiteX5" fmla="*/ 0 w 349326"/>
              <a:gd name="connsiteY5" fmla="*/ 529791 h 902754"/>
              <a:gd name="connsiteX6" fmla="*/ 87331 w 349326"/>
              <a:gd name="connsiteY6" fmla="*/ 529278 h 9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326" h="902754">
                <a:moveTo>
                  <a:pt x="84221" y="0"/>
                </a:moveTo>
                <a:lnTo>
                  <a:pt x="258891" y="0"/>
                </a:lnTo>
                <a:lnTo>
                  <a:pt x="261995" y="528251"/>
                </a:lnTo>
                <a:lnTo>
                  <a:pt x="349326" y="527738"/>
                </a:lnTo>
                <a:lnTo>
                  <a:pt x="176860" y="902754"/>
                </a:lnTo>
                <a:lnTo>
                  <a:pt x="0" y="529791"/>
                </a:lnTo>
                <a:lnTo>
                  <a:pt x="87331" y="529278"/>
                </a:lnTo>
                <a:close/>
              </a:path>
            </a:pathLst>
          </a:custGeom>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70867" y="4470910"/>
            <a:ext cx="2931841" cy="8205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FFFFF"/>
                </a:solidFill>
              </a:rPr>
              <a:t>请输入您的小标题</a:t>
            </a:r>
          </a:p>
        </p:txBody>
      </p:sp>
      <p:cxnSp>
        <p:nvCxnSpPr>
          <p:cNvPr id="24" name="直接连接符 23"/>
          <p:cNvCxnSpPr/>
          <p:nvPr/>
        </p:nvCxnSpPr>
        <p:spPr>
          <a:xfrm>
            <a:off x="7248525" y="1476375"/>
            <a:ext cx="0" cy="4838700"/>
          </a:xfrm>
          <a:prstGeom prst="line">
            <a:avLst/>
          </a:prstGeom>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368538" y="1390231"/>
            <a:ext cx="4183915" cy="5058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请输入第三章</a:t>
            </a:r>
            <a:br>
              <a:rPr lang="en-US" altLang="zh-CN" dirty="0"/>
            </a:br>
            <a:r>
              <a:rPr lang="zh-CN" altLang="en-US" dirty="0"/>
              <a:t>的大标题</a:t>
            </a:r>
          </a:p>
        </p:txBody>
      </p:sp>
      <p:sp>
        <p:nvSpPr>
          <p:cNvPr id="9219" name="文本占位符 2"/>
          <p:cNvSpPr>
            <a:spLocks noGrp="1"/>
          </p:cNvSpPr>
          <p:nvPr>
            <p:ph type="body" idx="1"/>
          </p:nvPr>
        </p:nvSpPr>
        <p:spPr/>
        <p:txBody>
          <a:bodyPr/>
          <a:lstStyle/>
          <a:p>
            <a:r>
              <a:rPr lang="zh-CN" altLang="en-US" dirty="0"/>
              <a:t>请输入第三章的小标题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矩形 12"/>
          <p:cNvSpPr/>
          <p:nvPr/>
        </p:nvSpPr>
        <p:spPr>
          <a:xfrm>
            <a:off x="1136129" y="1603094"/>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4" name="KSO_Shape"/>
          <p:cNvSpPr/>
          <p:nvPr/>
        </p:nvSpPr>
        <p:spPr bwMode="auto">
          <a:xfrm>
            <a:off x="183629" y="2096294"/>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任意多边形 56"/>
          <p:cNvSpPr/>
          <p:nvPr/>
        </p:nvSpPr>
        <p:spPr>
          <a:xfrm flipV="1">
            <a:off x="137474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MH_Other_3"/>
          <p:cNvSpPr/>
          <p:nvPr>
            <p:custDataLst>
              <p:tags r:id="rId1"/>
            </p:custDataLst>
          </p:nvPr>
        </p:nvSpPr>
        <p:spPr>
          <a:xfrm>
            <a:off x="148983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17" name="KSO_Shape"/>
          <p:cNvSpPr/>
          <p:nvPr/>
        </p:nvSpPr>
        <p:spPr bwMode="auto">
          <a:xfrm>
            <a:off x="1683330" y="5763294"/>
            <a:ext cx="665521" cy="67747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8" name="矩形 17"/>
          <p:cNvSpPr/>
          <p:nvPr/>
        </p:nvSpPr>
        <p:spPr>
          <a:xfrm>
            <a:off x="75286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9" name="任意多边形 56"/>
          <p:cNvSpPr/>
          <p:nvPr/>
        </p:nvSpPr>
        <p:spPr>
          <a:xfrm flipV="1">
            <a:off x="409468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Other_3"/>
          <p:cNvSpPr/>
          <p:nvPr>
            <p:custDataLst>
              <p:tags r:id="rId2"/>
            </p:custDataLst>
          </p:nvPr>
        </p:nvSpPr>
        <p:spPr>
          <a:xfrm>
            <a:off x="420977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1" name="矩形 20"/>
          <p:cNvSpPr/>
          <p:nvPr/>
        </p:nvSpPr>
        <p:spPr>
          <a:xfrm>
            <a:off x="347280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2" name="任意多边形 56"/>
          <p:cNvSpPr/>
          <p:nvPr/>
        </p:nvSpPr>
        <p:spPr>
          <a:xfrm flipV="1">
            <a:off x="681462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MH_Other_3"/>
          <p:cNvSpPr/>
          <p:nvPr>
            <p:custDataLst>
              <p:tags r:id="rId3"/>
            </p:custDataLst>
          </p:nvPr>
        </p:nvSpPr>
        <p:spPr>
          <a:xfrm>
            <a:off x="692971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4" name="矩形 23"/>
          <p:cNvSpPr/>
          <p:nvPr/>
        </p:nvSpPr>
        <p:spPr>
          <a:xfrm>
            <a:off x="619274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5" name="任意多边形 56"/>
          <p:cNvSpPr/>
          <p:nvPr/>
        </p:nvSpPr>
        <p:spPr>
          <a:xfrm flipV="1">
            <a:off x="9534560" y="4641085"/>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MH_Other_3"/>
          <p:cNvSpPr/>
          <p:nvPr>
            <p:custDataLst>
              <p:tags r:id="rId4"/>
            </p:custDataLst>
          </p:nvPr>
        </p:nvSpPr>
        <p:spPr>
          <a:xfrm>
            <a:off x="9649654" y="5503997"/>
            <a:ext cx="1052512" cy="1050925"/>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prstClr val="white"/>
              </a:solidFill>
            </a:endParaRPr>
          </a:p>
        </p:txBody>
      </p:sp>
      <p:sp>
        <p:nvSpPr>
          <p:cNvPr id="27" name="矩形 26"/>
          <p:cNvSpPr/>
          <p:nvPr/>
        </p:nvSpPr>
        <p:spPr>
          <a:xfrm>
            <a:off x="8912688" y="315951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8" name="KSO_Shape"/>
          <p:cNvSpPr/>
          <p:nvPr/>
        </p:nvSpPr>
        <p:spPr bwMode="auto">
          <a:xfrm>
            <a:off x="4496221" y="5772061"/>
            <a:ext cx="479618" cy="514796"/>
          </a:xfrm>
          <a:custGeom>
            <a:avLst/>
            <a:gdLst>
              <a:gd name="T0" fmla="*/ 377250015 w 5554"/>
              <a:gd name="T1" fmla="*/ 549192827 h 5958"/>
              <a:gd name="T2" fmla="*/ 191127626 w 5554"/>
              <a:gd name="T3" fmla="*/ 554406798 h 5958"/>
              <a:gd name="T4" fmla="*/ 58124720 w 5554"/>
              <a:gd name="T5" fmla="*/ 433772465 h 5958"/>
              <a:gd name="T6" fmla="*/ 28602676 w 5554"/>
              <a:gd name="T7" fmla="*/ 242086556 h 5958"/>
              <a:gd name="T8" fmla="*/ 32382408 w 5554"/>
              <a:gd name="T9" fmla="*/ 166127958 h 5958"/>
              <a:gd name="T10" fmla="*/ 61496057 w 5554"/>
              <a:gd name="T11" fmla="*/ 258954982 h 5958"/>
              <a:gd name="T12" fmla="*/ 146997628 w 5554"/>
              <a:gd name="T13" fmla="*/ 372841881 h 5958"/>
              <a:gd name="T14" fmla="*/ 263860299 w 5554"/>
              <a:gd name="T15" fmla="*/ 471700765 h 5958"/>
              <a:gd name="T16" fmla="*/ 378986493 w 5554"/>
              <a:gd name="T17" fmla="*/ 528541898 h 5958"/>
              <a:gd name="T18" fmla="*/ 318205607 w 5554"/>
              <a:gd name="T19" fmla="*/ 139138540 h 5958"/>
              <a:gd name="T20" fmla="*/ 286640309 w 5554"/>
              <a:gd name="T21" fmla="*/ 173386334 h 5958"/>
              <a:gd name="T22" fmla="*/ 308399012 w 5554"/>
              <a:gd name="T23" fmla="*/ 191890541 h 5958"/>
              <a:gd name="T24" fmla="*/ 366217275 w 5554"/>
              <a:gd name="T25" fmla="*/ 171852870 h 5958"/>
              <a:gd name="T26" fmla="*/ 395739639 w 5554"/>
              <a:gd name="T27" fmla="*/ 66962125 h 5958"/>
              <a:gd name="T28" fmla="*/ 403605239 w 5554"/>
              <a:gd name="T29" fmla="*/ 94462805 h 5958"/>
              <a:gd name="T30" fmla="*/ 413309895 w 5554"/>
              <a:gd name="T31" fmla="*/ 67882331 h 5958"/>
              <a:gd name="T32" fmla="*/ 378067124 w 5554"/>
              <a:gd name="T33" fmla="*/ 24535748 h 5958"/>
              <a:gd name="T34" fmla="*/ 365502424 w 5554"/>
              <a:gd name="T35" fmla="*/ 204313 h 5958"/>
              <a:gd name="T36" fmla="*/ 338840424 w 5554"/>
              <a:gd name="T37" fmla="*/ 133208995 h 5958"/>
              <a:gd name="T38" fmla="*/ 363663688 w 5554"/>
              <a:gd name="T39" fmla="*/ 267951455 h 5958"/>
              <a:gd name="T40" fmla="*/ 346808283 w 5554"/>
              <a:gd name="T41" fmla="*/ 318863044 h 5958"/>
              <a:gd name="T42" fmla="*/ 405852690 w 5554"/>
              <a:gd name="T43" fmla="*/ 337673880 h 5958"/>
              <a:gd name="T44" fmla="*/ 474907891 w 5554"/>
              <a:gd name="T45" fmla="*/ 308946684 h 5958"/>
              <a:gd name="T46" fmla="*/ 500956659 w 5554"/>
              <a:gd name="T47" fmla="*/ 269689232 h 5958"/>
              <a:gd name="T48" fmla="*/ 548049279 w 5554"/>
              <a:gd name="T49" fmla="*/ 128506287 h 5958"/>
              <a:gd name="T50" fmla="*/ 551624494 w 5554"/>
              <a:gd name="T51" fmla="*/ 166843532 h 5958"/>
              <a:gd name="T52" fmla="*/ 566334386 w 5554"/>
              <a:gd name="T53" fmla="*/ 129733122 h 5958"/>
              <a:gd name="T54" fmla="*/ 518322718 w 5554"/>
              <a:gd name="T55" fmla="*/ 72176095 h 5958"/>
              <a:gd name="T56" fmla="*/ 497279186 w 5554"/>
              <a:gd name="T57" fmla="*/ 9814363 h 5958"/>
              <a:gd name="T58" fmla="*/ 468267796 w 5554"/>
              <a:gd name="T59" fmla="*/ 14108127 h 5958"/>
              <a:gd name="T60" fmla="*/ 421584210 w 5554"/>
              <a:gd name="T61" fmla="*/ 237997105 h 5958"/>
              <a:gd name="T62" fmla="*/ 153331267 w 5554"/>
              <a:gd name="T63" fmla="*/ 544285806 h 5958"/>
              <a:gd name="T64" fmla="*/ 26355544 w 5554"/>
              <a:gd name="T65" fmla="*/ 409849975 h 5958"/>
              <a:gd name="T66" fmla="*/ 408715 w 5554"/>
              <a:gd name="T67" fmla="*/ 393288497 h 5958"/>
              <a:gd name="T68" fmla="*/ 20124164 w 5554"/>
              <a:gd name="T69" fmla="*/ 459330735 h 5958"/>
              <a:gd name="T70" fmla="*/ 128303806 w 5554"/>
              <a:gd name="T71" fmla="*/ 570559650 h 5958"/>
              <a:gd name="T72" fmla="*/ 217789626 w 5554"/>
              <a:gd name="T73" fmla="*/ 608896896 h 5958"/>
              <a:gd name="T74" fmla="*/ 258241831 w 5554"/>
              <a:gd name="T75" fmla="*/ 594686453 h 5958"/>
              <a:gd name="T76" fmla="*/ 256607611 w 5554"/>
              <a:gd name="T77" fmla="*/ 360267218 h 5958"/>
              <a:gd name="T78" fmla="*/ 330770307 w 5554"/>
              <a:gd name="T79" fmla="*/ 387256636 h 5958"/>
              <a:gd name="T80" fmla="*/ 289602931 w 5554"/>
              <a:gd name="T81" fmla="*/ 310480149 h 5958"/>
              <a:gd name="T82" fmla="*/ 212375355 w 5554"/>
              <a:gd name="T83" fmla="*/ 266826936 h 5958"/>
              <a:gd name="T84" fmla="*/ 337410402 w 5554"/>
              <a:gd name="T85" fmla="*/ 213870302 h 5958"/>
              <a:gd name="T86" fmla="*/ 446305215 w 5554"/>
              <a:gd name="T87" fmla="*/ 352599897 h 5958"/>
              <a:gd name="T88" fmla="*/ 477768254 w 5554"/>
              <a:gd name="T89" fmla="*/ 439497377 h 5958"/>
              <a:gd name="T90" fmla="*/ 453353705 w 5554"/>
              <a:gd name="T91" fmla="*/ 473131913 h 5958"/>
              <a:gd name="T92" fmla="*/ 375921932 w 5554"/>
              <a:gd name="T93" fmla="*/ 460046309 h 5958"/>
              <a:gd name="T94" fmla="*/ 225348770 w 5554"/>
              <a:gd name="T95" fmla="*/ 360880796 h 5958"/>
              <a:gd name="T96" fmla="*/ 109814181 w 5554"/>
              <a:gd name="T97" fmla="*/ 216528285 h 5958"/>
              <a:gd name="T98" fmla="*/ 91732952 w 5554"/>
              <a:gd name="T99" fmla="*/ 142716410 h 5958"/>
              <a:gd name="T100" fmla="*/ 125034728 w 5554"/>
              <a:gd name="T101" fmla="*/ 117056143 h 5958"/>
              <a:gd name="T102" fmla="*/ 210434679 w 5554"/>
              <a:gd name="T103" fmla="*/ 139342852 h 5958"/>
              <a:gd name="T104" fmla="*/ 243838394 w 5554"/>
              <a:gd name="T105" fmla="*/ 134333515 h 5958"/>
              <a:gd name="T106" fmla="*/ 142707242 w 5554"/>
              <a:gd name="T107" fmla="*/ 96098585 h 5958"/>
              <a:gd name="T108" fmla="*/ 66092898 w 5554"/>
              <a:gd name="T109" fmla="*/ 115624995 h 5958"/>
              <a:gd name="T110" fmla="*/ 53323681 w 5554"/>
              <a:gd name="T111" fmla="*/ 189334554 h 5958"/>
              <a:gd name="T112" fmla="*/ 100007586 w 5554"/>
              <a:gd name="T113" fmla="*/ 287477865 h 5958"/>
              <a:gd name="T114" fmla="*/ 194907357 w 5554"/>
              <a:gd name="T115" fmla="*/ 394515332 h 5958"/>
              <a:gd name="T116" fmla="*/ 305742846 w 5554"/>
              <a:gd name="T117" fmla="*/ 475789897 h 5958"/>
              <a:gd name="T118" fmla="*/ 408406278 w 5554"/>
              <a:gd name="T119" fmla="*/ 514740720 h 5958"/>
              <a:gd name="T120" fmla="*/ 485020942 w 5554"/>
              <a:gd name="T121" fmla="*/ 495214310 h 5958"/>
              <a:gd name="T122" fmla="*/ 497892098 w 5554"/>
              <a:gd name="T123" fmla="*/ 421504431 h 5958"/>
              <a:gd name="T124" fmla="*/ 446305215 w 5554"/>
              <a:gd name="T125" fmla="*/ 352599897 h 595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54" h="5958">
                <a:moveTo>
                  <a:pt x="4328" y="5230"/>
                </a:moveTo>
                <a:lnTo>
                  <a:pt x="4328" y="5230"/>
                </a:lnTo>
                <a:lnTo>
                  <a:pt x="4304" y="5249"/>
                </a:lnTo>
                <a:lnTo>
                  <a:pt x="4279" y="5266"/>
                </a:lnTo>
                <a:lnTo>
                  <a:pt x="4254" y="5282"/>
                </a:lnTo>
                <a:lnTo>
                  <a:pt x="4227" y="5296"/>
                </a:lnTo>
                <a:lnTo>
                  <a:pt x="4200" y="5310"/>
                </a:lnTo>
                <a:lnTo>
                  <a:pt x="4171" y="5321"/>
                </a:lnTo>
                <a:lnTo>
                  <a:pt x="4142" y="5332"/>
                </a:lnTo>
                <a:lnTo>
                  <a:pt x="4112" y="5343"/>
                </a:lnTo>
                <a:lnTo>
                  <a:pt x="4081" y="5351"/>
                </a:lnTo>
                <a:lnTo>
                  <a:pt x="4050" y="5359"/>
                </a:lnTo>
                <a:lnTo>
                  <a:pt x="4018" y="5365"/>
                </a:lnTo>
                <a:lnTo>
                  <a:pt x="3985" y="5371"/>
                </a:lnTo>
                <a:lnTo>
                  <a:pt x="3950" y="5374"/>
                </a:lnTo>
                <a:lnTo>
                  <a:pt x="3916" y="5377"/>
                </a:lnTo>
                <a:lnTo>
                  <a:pt x="3879" y="5379"/>
                </a:lnTo>
                <a:lnTo>
                  <a:pt x="3844" y="5379"/>
                </a:lnTo>
                <a:lnTo>
                  <a:pt x="3807" y="5379"/>
                </a:lnTo>
                <a:lnTo>
                  <a:pt x="3769" y="5378"/>
                </a:lnTo>
                <a:lnTo>
                  <a:pt x="3732" y="5375"/>
                </a:lnTo>
                <a:lnTo>
                  <a:pt x="3693" y="5372"/>
                </a:lnTo>
                <a:lnTo>
                  <a:pt x="3653" y="5367"/>
                </a:lnTo>
                <a:lnTo>
                  <a:pt x="3614" y="5361"/>
                </a:lnTo>
                <a:lnTo>
                  <a:pt x="3573" y="5354"/>
                </a:lnTo>
                <a:lnTo>
                  <a:pt x="3531" y="5346"/>
                </a:lnTo>
                <a:lnTo>
                  <a:pt x="3490" y="5336"/>
                </a:lnTo>
                <a:lnTo>
                  <a:pt x="3447" y="5327"/>
                </a:lnTo>
                <a:lnTo>
                  <a:pt x="3405" y="5315"/>
                </a:lnTo>
                <a:lnTo>
                  <a:pt x="3362" y="5303"/>
                </a:lnTo>
                <a:lnTo>
                  <a:pt x="3318" y="5290"/>
                </a:lnTo>
                <a:lnTo>
                  <a:pt x="3274" y="5275"/>
                </a:lnTo>
                <a:lnTo>
                  <a:pt x="3230" y="5260"/>
                </a:lnTo>
                <a:lnTo>
                  <a:pt x="3185" y="5244"/>
                </a:lnTo>
                <a:lnTo>
                  <a:pt x="3120" y="5220"/>
                </a:lnTo>
                <a:lnTo>
                  <a:pt x="3056" y="5193"/>
                </a:lnTo>
                <a:lnTo>
                  <a:pt x="2150" y="5572"/>
                </a:lnTo>
                <a:lnTo>
                  <a:pt x="2096" y="5547"/>
                </a:lnTo>
                <a:lnTo>
                  <a:pt x="2040" y="5519"/>
                </a:lnTo>
                <a:lnTo>
                  <a:pt x="1984" y="5489"/>
                </a:lnTo>
                <a:lnTo>
                  <a:pt x="1927" y="5458"/>
                </a:lnTo>
                <a:lnTo>
                  <a:pt x="1871" y="5423"/>
                </a:lnTo>
                <a:lnTo>
                  <a:pt x="1812" y="5388"/>
                </a:lnTo>
                <a:lnTo>
                  <a:pt x="1752" y="5350"/>
                </a:lnTo>
                <a:lnTo>
                  <a:pt x="1692" y="5310"/>
                </a:lnTo>
                <a:lnTo>
                  <a:pt x="1629" y="5267"/>
                </a:lnTo>
                <a:lnTo>
                  <a:pt x="1566" y="5221"/>
                </a:lnTo>
                <a:lnTo>
                  <a:pt x="1501" y="5172"/>
                </a:lnTo>
                <a:lnTo>
                  <a:pt x="1435" y="5120"/>
                </a:lnTo>
                <a:lnTo>
                  <a:pt x="1367" y="5065"/>
                </a:lnTo>
                <a:lnTo>
                  <a:pt x="1298" y="5007"/>
                </a:lnTo>
                <a:lnTo>
                  <a:pt x="1226" y="4945"/>
                </a:lnTo>
                <a:lnTo>
                  <a:pt x="1153" y="4881"/>
                </a:lnTo>
                <a:lnTo>
                  <a:pt x="1094" y="4826"/>
                </a:lnTo>
                <a:lnTo>
                  <a:pt x="1034" y="4768"/>
                </a:lnTo>
                <a:lnTo>
                  <a:pt x="974" y="4707"/>
                </a:lnTo>
                <a:lnTo>
                  <a:pt x="913" y="4644"/>
                </a:lnTo>
                <a:lnTo>
                  <a:pt x="853" y="4580"/>
                </a:lnTo>
                <a:lnTo>
                  <a:pt x="793" y="4513"/>
                </a:lnTo>
                <a:lnTo>
                  <a:pt x="734" y="4446"/>
                </a:lnTo>
                <a:lnTo>
                  <a:pt x="677" y="4378"/>
                </a:lnTo>
                <a:lnTo>
                  <a:pt x="622" y="4311"/>
                </a:lnTo>
                <a:lnTo>
                  <a:pt x="569" y="4243"/>
                </a:lnTo>
                <a:lnTo>
                  <a:pt x="518" y="4177"/>
                </a:lnTo>
                <a:lnTo>
                  <a:pt x="471" y="4111"/>
                </a:lnTo>
                <a:lnTo>
                  <a:pt x="427" y="4048"/>
                </a:lnTo>
                <a:lnTo>
                  <a:pt x="386" y="3987"/>
                </a:lnTo>
                <a:lnTo>
                  <a:pt x="349" y="3928"/>
                </a:lnTo>
                <a:lnTo>
                  <a:pt x="317" y="3872"/>
                </a:lnTo>
                <a:lnTo>
                  <a:pt x="579" y="3022"/>
                </a:lnTo>
                <a:lnTo>
                  <a:pt x="538" y="2952"/>
                </a:lnTo>
                <a:lnTo>
                  <a:pt x="498" y="2884"/>
                </a:lnTo>
                <a:lnTo>
                  <a:pt x="462" y="2815"/>
                </a:lnTo>
                <a:lnTo>
                  <a:pt x="428" y="2747"/>
                </a:lnTo>
                <a:lnTo>
                  <a:pt x="407" y="2703"/>
                </a:lnTo>
                <a:lnTo>
                  <a:pt x="387" y="2661"/>
                </a:lnTo>
                <a:lnTo>
                  <a:pt x="369" y="2618"/>
                </a:lnTo>
                <a:lnTo>
                  <a:pt x="352" y="2575"/>
                </a:lnTo>
                <a:lnTo>
                  <a:pt x="334" y="2533"/>
                </a:lnTo>
                <a:lnTo>
                  <a:pt x="319" y="2491"/>
                </a:lnTo>
                <a:lnTo>
                  <a:pt x="304" y="2449"/>
                </a:lnTo>
                <a:lnTo>
                  <a:pt x="292" y="2409"/>
                </a:lnTo>
                <a:lnTo>
                  <a:pt x="280" y="2368"/>
                </a:lnTo>
                <a:lnTo>
                  <a:pt x="269" y="2328"/>
                </a:lnTo>
                <a:lnTo>
                  <a:pt x="258" y="2289"/>
                </a:lnTo>
                <a:lnTo>
                  <a:pt x="250" y="2249"/>
                </a:lnTo>
                <a:lnTo>
                  <a:pt x="242" y="2210"/>
                </a:lnTo>
                <a:lnTo>
                  <a:pt x="237" y="2173"/>
                </a:lnTo>
                <a:lnTo>
                  <a:pt x="231" y="2135"/>
                </a:lnTo>
                <a:lnTo>
                  <a:pt x="227" y="2099"/>
                </a:lnTo>
                <a:lnTo>
                  <a:pt x="225" y="2062"/>
                </a:lnTo>
                <a:lnTo>
                  <a:pt x="223" y="2027"/>
                </a:lnTo>
                <a:lnTo>
                  <a:pt x="223" y="1992"/>
                </a:lnTo>
                <a:lnTo>
                  <a:pt x="224" y="1957"/>
                </a:lnTo>
                <a:lnTo>
                  <a:pt x="226" y="1923"/>
                </a:lnTo>
                <a:lnTo>
                  <a:pt x="229" y="1890"/>
                </a:lnTo>
                <a:lnTo>
                  <a:pt x="234" y="1858"/>
                </a:lnTo>
                <a:lnTo>
                  <a:pt x="240" y="1825"/>
                </a:lnTo>
                <a:lnTo>
                  <a:pt x="248" y="1795"/>
                </a:lnTo>
                <a:lnTo>
                  <a:pt x="256" y="1764"/>
                </a:lnTo>
                <a:lnTo>
                  <a:pt x="266" y="1735"/>
                </a:lnTo>
                <a:lnTo>
                  <a:pt x="277" y="1706"/>
                </a:lnTo>
                <a:lnTo>
                  <a:pt x="288" y="1679"/>
                </a:lnTo>
                <a:lnTo>
                  <a:pt x="302" y="1652"/>
                </a:lnTo>
                <a:lnTo>
                  <a:pt x="317" y="1625"/>
                </a:lnTo>
                <a:lnTo>
                  <a:pt x="333" y="1600"/>
                </a:lnTo>
                <a:lnTo>
                  <a:pt x="330" y="1638"/>
                </a:lnTo>
                <a:lnTo>
                  <a:pt x="328" y="1679"/>
                </a:lnTo>
                <a:lnTo>
                  <a:pt x="329" y="1720"/>
                </a:lnTo>
                <a:lnTo>
                  <a:pt x="332" y="1763"/>
                </a:lnTo>
                <a:lnTo>
                  <a:pt x="337" y="1808"/>
                </a:lnTo>
                <a:lnTo>
                  <a:pt x="344" y="1855"/>
                </a:lnTo>
                <a:lnTo>
                  <a:pt x="354" y="1903"/>
                </a:lnTo>
                <a:lnTo>
                  <a:pt x="364" y="1952"/>
                </a:lnTo>
                <a:lnTo>
                  <a:pt x="378" y="2002"/>
                </a:lnTo>
                <a:lnTo>
                  <a:pt x="394" y="2055"/>
                </a:lnTo>
                <a:lnTo>
                  <a:pt x="412" y="2107"/>
                </a:lnTo>
                <a:lnTo>
                  <a:pt x="431" y="2162"/>
                </a:lnTo>
                <a:lnTo>
                  <a:pt x="452" y="2218"/>
                </a:lnTo>
                <a:lnTo>
                  <a:pt x="476" y="2274"/>
                </a:lnTo>
                <a:lnTo>
                  <a:pt x="502" y="2331"/>
                </a:lnTo>
                <a:lnTo>
                  <a:pt x="530" y="2389"/>
                </a:lnTo>
                <a:lnTo>
                  <a:pt x="552" y="2438"/>
                </a:lnTo>
                <a:lnTo>
                  <a:pt x="577" y="2485"/>
                </a:lnTo>
                <a:lnTo>
                  <a:pt x="602" y="2533"/>
                </a:lnTo>
                <a:lnTo>
                  <a:pt x="629" y="2581"/>
                </a:lnTo>
                <a:lnTo>
                  <a:pt x="657" y="2631"/>
                </a:lnTo>
                <a:lnTo>
                  <a:pt x="686" y="2679"/>
                </a:lnTo>
                <a:lnTo>
                  <a:pt x="716" y="2728"/>
                </a:lnTo>
                <a:lnTo>
                  <a:pt x="747" y="2779"/>
                </a:lnTo>
                <a:lnTo>
                  <a:pt x="779" y="2829"/>
                </a:lnTo>
                <a:lnTo>
                  <a:pt x="813" y="2878"/>
                </a:lnTo>
                <a:lnTo>
                  <a:pt x="848" y="2929"/>
                </a:lnTo>
                <a:lnTo>
                  <a:pt x="883" y="2980"/>
                </a:lnTo>
                <a:lnTo>
                  <a:pt x="920" y="3030"/>
                </a:lnTo>
                <a:lnTo>
                  <a:pt x="957" y="3082"/>
                </a:lnTo>
                <a:lnTo>
                  <a:pt x="996" y="3133"/>
                </a:lnTo>
                <a:lnTo>
                  <a:pt x="1035" y="3184"/>
                </a:lnTo>
                <a:lnTo>
                  <a:pt x="1076" y="3235"/>
                </a:lnTo>
                <a:lnTo>
                  <a:pt x="1118" y="3287"/>
                </a:lnTo>
                <a:lnTo>
                  <a:pt x="1161" y="3338"/>
                </a:lnTo>
                <a:lnTo>
                  <a:pt x="1205" y="3390"/>
                </a:lnTo>
                <a:lnTo>
                  <a:pt x="1250" y="3441"/>
                </a:lnTo>
                <a:lnTo>
                  <a:pt x="1295" y="3494"/>
                </a:lnTo>
                <a:lnTo>
                  <a:pt x="1342" y="3545"/>
                </a:lnTo>
                <a:lnTo>
                  <a:pt x="1389" y="3597"/>
                </a:lnTo>
                <a:lnTo>
                  <a:pt x="1439" y="3647"/>
                </a:lnTo>
                <a:lnTo>
                  <a:pt x="1488" y="3698"/>
                </a:lnTo>
                <a:lnTo>
                  <a:pt x="1538" y="3750"/>
                </a:lnTo>
                <a:lnTo>
                  <a:pt x="1590" y="3800"/>
                </a:lnTo>
                <a:lnTo>
                  <a:pt x="1641" y="3852"/>
                </a:lnTo>
                <a:lnTo>
                  <a:pt x="1695" y="3902"/>
                </a:lnTo>
                <a:lnTo>
                  <a:pt x="1748" y="3952"/>
                </a:lnTo>
                <a:lnTo>
                  <a:pt x="1803" y="4003"/>
                </a:lnTo>
                <a:lnTo>
                  <a:pt x="1859" y="4052"/>
                </a:lnTo>
                <a:lnTo>
                  <a:pt x="1915" y="4101"/>
                </a:lnTo>
                <a:lnTo>
                  <a:pt x="1970" y="4149"/>
                </a:lnTo>
                <a:lnTo>
                  <a:pt x="2026" y="4196"/>
                </a:lnTo>
                <a:lnTo>
                  <a:pt x="2082" y="4242"/>
                </a:lnTo>
                <a:lnTo>
                  <a:pt x="2137" y="4287"/>
                </a:lnTo>
                <a:lnTo>
                  <a:pt x="2193" y="4331"/>
                </a:lnTo>
                <a:lnTo>
                  <a:pt x="2249" y="4375"/>
                </a:lnTo>
                <a:lnTo>
                  <a:pt x="2305" y="4417"/>
                </a:lnTo>
                <a:lnTo>
                  <a:pt x="2360" y="4458"/>
                </a:lnTo>
                <a:lnTo>
                  <a:pt x="2416" y="4498"/>
                </a:lnTo>
                <a:lnTo>
                  <a:pt x="2472" y="4538"/>
                </a:lnTo>
                <a:lnTo>
                  <a:pt x="2528" y="4576"/>
                </a:lnTo>
                <a:lnTo>
                  <a:pt x="2583" y="4614"/>
                </a:lnTo>
                <a:lnTo>
                  <a:pt x="2638" y="4650"/>
                </a:lnTo>
                <a:lnTo>
                  <a:pt x="2694" y="4686"/>
                </a:lnTo>
                <a:lnTo>
                  <a:pt x="2749" y="4720"/>
                </a:lnTo>
                <a:lnTo>
                  <a:pt x="2803" y="4754"/>
                </a:lnTo>
                <a:lnTo>
                  <a:pt x="2858" y="4787"/>
                </a:lnTo>
                <a:lnTo>
                  <a:pt x="2911" y="4818"/>
                </a:lnTo>
                <a:lnTo>
                  <a:pt x="2966" y="4849"/>
                </a:lnTo>
                <a:lnTo>
                  <a:pt x="3020" y="4878"/>
                </a:lnTo>
                <a:lnTo>
                  <a:pt x="3073" y="4906"/>
                </a:lnTo>
                <a:lnTo>
                  <a:pt x="3126" y="4933"/>
                </a:lnTo>
                <a:lnTo>
                  <a:pt x="3178" y="4959"/>
                </a:lnTo>
                <a:lnTo>
                  <a:pt x="3231" y="4985"/>
                </a:lnTo>
                <a:lnTo>
                  <a:pt x="3282" y="5008"/>
                </a:lnTo>
                <a:lnTo>
                  <a:pt x="3334" y="5031"/>
                </a:lnTo>
                <a:lnTo>
                  <a:pt x="3384" y="5053"/>
                </a:lnTo>
                <a:lnTo>
                  <a:pt x="3435" y="5074"/>
                </a:lnTo>
                <a:lnTo>
                  <a:pt x="3485" y="5093"/>
                </a:lnTo>
                <a:lnTo>
                  <a:pt x="3534" y="5111"/>
                </a:lnTo>
                <a:lnTo>
                  <a:pt x="3593" y="5133"/>
                </a:lnTo>
                <a:lnTo>
                  <a:pt x="3652" y="5152"/>
                </a:lnTo>
                <a:lnTo>
                  <a:pt x="3710" y="5170"/>
                </a:lnTo>
                <a:lnTo>
                  <a:pt x="3766" y="5185"/>
                </a:lnTo>
                <a:lnTo>
                  <a:pt x="3822" y="5199"/>
                </a:lnTo>
                <a:lnTo>
                  <a:pt x="3875" y="5212"/>
                </a:lnTo>
                <a:lnTo>
                  <a:pt x="3928" y="5223"/>
                </a:lnTo>
                <a:lnTo>
                  <a:pt x="3978" y="5231"/>
                </a:lnTo>
                <a:lnTo>
                  <a:pt x="4027" y="5238"/>
                </a:lnTo>
                <a:lnTo>
                  <a:pt x="4076" y="5242"/>
                </a:lnTo>
                <a:lnTo>
                  <a:pt x="4122" y="5245"/>
                </a:lnTo>
                <a:lnTo>
                  <a:pt x="4167" y="5246"/>
                </a:lnTo>
                <a:lnTo>
                  <a:pt x="4210" y="5245"/>
                </a:lnTo>
                <a:lnTo>
                  <a:pt x="4250" y="5242"/>
                </a:lnTo>
                <a:lnTo>
                  <a:pt x="4290" y="5238"/>
                </a:lnTo>
                <a:lnTo>
                  <a:pt x="4328" y="5230"/>
                </a:lnTo>
                <a:close/>
                <a:moveTo>
                  <a:pt x="3247" y="1317"/>
                </a:moveTo>
                <a:lnTo>
                  <a:pt x="3247" y="1317"/>
                </a:lnTo>
                <a:lnTo>
                  <a:pt x="3223" y="1323"/>
                </a:lnTo>
                <a:lnTo>
                  <a:pt x="3202" y="1329"/>
                </a:lnTo>
                <a:lnTo>
                  <a:pt x="3179" y="1337"/>
                </a:lnTo>
                <a:lnTo>
                  <a:pt x="3158" y="1344"/>
                </a:lnTo>
                <a:lnTo>
                  <a:pt x="3137" y="1353"/>
                </a:lnTo>
                <a:lnTo>
                  <a:pt x="3115" y="1361"/>
                </a:lnTo>
                <a:lnTo>
                  <a:pt x="3075" y="1381"/>
                </a:lnTo>
                <a:lnTo>
                  <a:pt x="3037" y="1401"/>
                </a:lnTo>
                <a:lnTo>
                  <a:pt x="3000" y="1423"/>
                </a:lnTo>
                <a:lnTo>
                  <a:pt x="2966" y="1447"/>
                </a:lnTo>
                <a:lnTo>
                  <a:pt x="2950" y="1460"/>
                </a:lnTo>
                <a:lnTo>
                  <a:pt x="2935" y="1473"/>
                </a:lnTo>
                <a:lnTo>
                  <a:pt x="2921" y="1486"/>
                </a:lnTo>
                <a:lnTo>
                  <a:pt x="2907" y="1498"/>
                </a:lnTo>
                <a:lnTo>
                  <a:pt x="2893" y="1512"/>
                </a:lnTo>
                <a:lnTo>
                  <a:pt x="2881" y="1525"/>
                </a:lnTo>
                <a:lnTo>
                  <a:pt x="2870" y="1539"/>
                </a:lnTo>
                <a:lnTo>
                  <a:pt x="2859" y="1553"/>
                </a:lnTo>
                <a:lnTo>
                  <a:pt x="2849" y="1567"/>
                </a:lnTo>
                <a:lnTo>
                  <a:pt x="2841" y="1582"/>
                </a:lnTo>
                <a:lnTo>
                  <a:pt x="2833" y="1596"/>
                </a:lnTo>
                <a:lnTo>
                  <a:pt x="2826" y="1610"/>
                </a:lnTo>
                <a:lnTo>
                  <a:pt x="2820" y="1625"/>
                </a:lnTo>
                <a:lnTo>
                  <a:pt x="2815" y="1639"/>
                </a:lnTo>
                <a:lnTo>
                  <a:pt x="2812" y="1653"/>
                </a:lnTo>
                <a:lnTo>
                  <a:pt x="2809" y="1668"/>
                </a:lnTo>
                <a:lnTo>
                  <a:pt x="2806" y="1682"/>
                </a:lnTo>
                <a:lnTo>
                  <a:pt x="2806" y="1696"/>
                </a:lnTo>
                <a:lnTo>
                  <a:pt x="2806" y="1710"/>
                </a:lnTo>
                <a:lnTo>
                  <a:pt x="2809" y="1723"/>
                </a:lnTo>
                <a:lnTo>
                  <a:pt x="2812" y="1735"/>
                </a:lnTo>
                <a:lnTo>
                  <a:pt x="2815" y="1748"/>
                </a:lnTo>
                <a:lnTo>
                  <a:pt x="2820" y="1760"/>
                </a:lnTo>
                <a:lnTo>
                  <a:pt x="2826" y="1772"/>
                </a:lnTo>
                <a:lnTo>
                  <a:pt x="2833" y="1783"/>
                </a:lnTo>
                <a:lnTo>
                  <a:pt x="2841" y="1793"/>
                </a:lnTo>
                <a:lnTo>
                  <a:pt x="2849" y="1803"/>
                </a:lnTo>
                <a:lnTo>
                  <a:pt x="2859" y="1813"/>
                </a:lnTo>
                <a:lnTo>
                  <a:pt x="2870" y="1821"/>
                </a:lnTo>
                <a:lnTo>
                  <a:pt x="2881" y="1830"/>
                </a:lnTo>
                <a:lnTo>
                  <a:pt x="2893" y="1837"/>
                </a:lnTo>
                <a:lnTo>
                  <a:pt x="2907" y="1844"/>
                </a:lnTo>
                <a:lnTo>
                  <a:pt x="2921" y="1850"/>
                </a:lnTo>
                <a:lnTo>
                  <a:pt x="2935" y="1857"/>
                </a:lnTo>
                <a:lnTo>
                  <a:pt x="2950" y="1862"/>
                </a:lnTo>
                <a:lnTo>
                  <a:pt x="2966" y="1866"/>
                </a:lnTo>
                <a:lnTo>
                  <a:pt x="2983" y="1870"/>
                </a:lnTo>
                <a:lnTo>
                  <a:pt x="3000" y="1874"/>
                </a:lnTo>
                <a:lnTo>
                  <a:pt x="3019" y="1877"/>
                </a:lnTo>
                <a:lnTo>
                  <a:pt x="3037" y="1879"/>
                </a:lnTo>
                <a:lnTo>
                  <a:pt x="3055" y="1880"/>
                </a:lnTo>
                <a:lnTo>
                  <a:pt x="3075" y="1881"/>
                </a:lnTo>
                <a:lnTo>
                  <a:pt x="3095" y="1881"/>
                </a:lnTo>
                <a:lnTo>
                  <a:pt x="3115" y="1880"/>
                </a:lnTo>
                <a:lnTo>
                  <a:pt x="3137" y="1879"/>
                </a:lnTo>
                <a:lnTo>
                  <a:pt x="3158" y="1877"/>
                </a:lnTo>
                <a:lnTo>
                  <a:pt x="3179" y="1874"/>
                </a:lnTo>
                <a:lnTo>
                  <a:pt x="3202" y="1870"/>
                </a:lnTo>
                <a:lnTo>
                  <a:pt x="3223" y="1866"/>
                </a:lnTo>
                <a:lnTo>
                  <a:pt x="3247" y="1861"/>
                </a:lnTo>
                <a:lnTo>
                  <a:pt x="3287" y="1850"/>
                </a:lnTo>
                <a:lnTo>
                  <a:pt x="3326" y="1837"/>
                </a:lnTo>
                <a:lnTo>
                  <a:pt x="3364" y="1822"/>
                </a:lnTo>
                <a:lnTo>
                  <a:pt x="3401" y="1806"/>
                </a:lnTo>
                <a:lnTo>
                  <a:pt x="3437" y="1788"/>
                </a:lnTo>
                <a:lnTo>
                  <a:pt x="3470" y="1769"/>
                </a:lnTo>
                <a:lnTo>
                  <a:pt x="3502" y="1748"/>
                </a:lnTo>
                <a:lnTo>
                  <a:pt x="3532" y="1727"/>
                </a:lnTo>
                <a:lnTo>
                  <a:pt x="3560" y="1704"/>
                </a:lnTo>
                <a:lnTo>
                  <a:pt x="3585" y="1681"/>
                </a:lnTo>
                <a:lnTo>
                  <a:pt x="3608" y="1657"/>
                </a:lnTo>
                <a:lnTo>
                  <a:pt x="3629" y="1632"/>
                </a:lnTo>
                <a:lnTo>
                  <a:pt x="3646" y="1607"/>
                </a:lnTo>
                <a:lnTo>
                  <a:pt x="3653" y="1594"/>
                </a:lnTo>
                <a:lnTo>
                  <a:pt x="3661" y="1582"/>
                </a:lnTo>
                <a:lnTo>
                  <a:pt x="3667" y="1569"/>
                </a:lnTo>
                <a:lnTo>
                  <a:pt x="3673" y="1556"/>
                </a:lnTo>
                <a:lnTo>
                  <a:pt x="3677" y="1544"/>
                </a:lnTo>
                <a:lnTo>
                  <a:pt x="3681" y="1531"/>
                </a:lnTo>
                <a:lnTo>
                  <a:pt x="3686" y="1519"/>
                </a:lnTo>
                <a:lnTo>
                  <a:pt x="3691" y="1507"/>
                </a:lnTo>
                <a:lnTo>
                  <a:pt x="3693" y="1495"/>
                </a:lnTo>
                <a:lnTo>
                  <a:pt x="3694" y="1482"/>
                </a:lnTo>
                <a:lnTo>
                  <a:pt x="3694" y="638"/>
                </a:lnTo>
                <a:lnTo>
                  <a:pt x="3720" y="638"/>
                </a:lnTo>
                <a:lnTo>
                  <a:pt x="3748" y="639"/>
                </a:lnTo>
                <a:lnTo>
                  <a:pt x="3779" y="640"/>
                </a:lnTo>
                <a:lnTo>
                  <a:pt x="3811" y="643"/>
                </a:lnTo>
                <a:lnTo>
                  <a:pt x="3843" y="648"/>
                </a:lnTo>
                <a:lnTo>
                  <a:pt x="3874" y="655"/>
                </a:lnTo>
                <a:lnTo>
                  <a:pt x="3889" y="659"/>
                </a:lnTo>
                <a:lnTo>
                  <a:pt x="3903" y="664"/>
                </a:lnTo>
                <a:lnTo>
                  <a:pt x="3917" y="670"/>
                </a:lnTo>
                <a:lnTo>
                  <a:pt x="3930" y="676"/>
                </a:lnTo>
                <a:lnTo>
                  <a:pt x="3938" y="682"/>
                </a:lnTo>
                <a:lnTo>
                  <a:pt x="3946" y="687"/>
                </a:lnTo>
                <a:lnTo>
                  <a:pt x="3952" y="694"/>
                </a:lnTo>
                <a:lnTo>
                  <a:pt x="3958" y="702"/>
                </a:lnTo>
                <a:lnTo>
                  <a:pt x="3962" y="709"/>
                </a:lnTo>
                <a:lnTo>
                  <a:pt x="3966" y="719"/>
                </a:lnTo>
                <a:lnTo>
                  <a:pt x="3969" y="728"/>
                </a:lnTo>
                <a:lnTo>
                  <a:pt x="3973" y="737"/>
                </a:lnTo>
                <a:lnTo>
                  <a:pt x="3975" y="748"/>
                </a:lnTo>
                <a:lnTo>
                  <a:pt x="3976" y="759"/>
                </a:lnTo>
                <a:lnTo>
                  <a:pt x="3977" y="780"/>
                </a:lnTo>
                <a:lnTo>
                  <a:pt x="3977" y="802"/>
                </a:lnTo>
                <a:lnTo>
                  <a:pt x="3975" y="823"/>
                </a:lnTo>
                <a:lnTo>
                  <a:pt x="3972" y="845"/>
                </a:lnTo>
                <a:lnTo>
                  <a:pt x="3967" y="865"/>
                </a:lnTo>
                <a:lnTo>
                  <a:pt x="3959" y="900"/>
                </a:lnTo>
                <a:lnTo>
                  <a:pt x="3951" y="924"/>
                </a:lnTo>
                <a:lnTo>
                  <a:pt x="3948" y="932"/>
                </a:lnTo>
                <a:lnTo>
                  <a:pt x="3951" y="931"/>
                </a:lnTo>
                <a:lnTo>
                  <a:pt x="3962" y="926"/>
                </a:lnTo>
                <a:lnTo>
                  <a:pt x="3977" y="917"/>
                </a:lnTo>
                <a:lnTo>
                  <a:pt x="3986" y="912"/>
                </a:lnTo>
                <a:lnTo>
                  <a:pt x="3995" y="905"/>
                </a:lnTo>
                <a:lnTo>
                  <a:pt x="4005" y="896"/>
                </a:lnTo>
                <a:lnTo>
                  <a:pt x="4015" y="886"/>
                </a:lnTo>
                <a:lnTo>
                  <a:pt x="4024" y="875"/>
                </a:lnTo>
                <a:lnTo>
                  <a:pt x="4033" y="862"/>
                </a:lnTo>
                <a:lnTo>
                  <a:pt x="4041" y="847"/>
                </a:lnTo>
                <a:lnTo>
                  <a:pt x="4049" y="831"/>
                </a:lnTo>
                <a:lnTo>
                  <a:pt x="4056" y="813"/>
                </a:lnTo>
                <a:lnTo>
                  <a:pt x="4062" y="793"/>
                </a:lnTo>
                <a:lnTo>
                  <a:pt x="4065" y="773"/>
                </a:lnTo>
                <a:lnTo>
                  <a:pt x="4066" y="751"/>
                </a:lnTo>
                <a:lnTo>
                  <a:pt x="4065" y="730"/>
                </a:lnTo>
                <a:lnTo>
                  <a:pt x="4061" y="708"/>
                </a:lnTo>
                <a:lnTo>
                  <a:pt x="4054" y="687"/>
                </a:lnTo>
                <a:lnTo>
                  <a:pt x="4046" y="664"/>
                </a:lnTo>
                <a:lnTo>
                  <a:pt x="4034" y="642"/>
                </a:lnTo>
                <a:lnTo>
                  <a:pt x="4020" y="619"/>
                </a:lnTo>
                <a:lnTo>
                  <a:pt x="4005" y="596"/>
                </a:lnTo>
                <a:lnTo>
                  <a:pt x="3987" y="572"/>
                </a:lnTo>
                <a:lnTo>
                  <a:pt x="3965" y="549"/>
                </a:lnTo>
                <a:lnTo>
                  <a:pt x="3943" y="524"/>
                </a:lnTo>
                <a:lnTo>
                  <a:pt x="3918" y="499"/>
                </a:lnTo>
                <a:lnTo>
                  <a:pt x="3891" y="475"/>
                </a:lnTo>
                <a:lnTo>
                  <a:pt x="3862" y="449"/>
                </a:lnTo>
                <a:lnTo>
                  <a:pt x="3830" y="423"/>
                </a:lnTo>
                <a:lnTo>
                  <a:pt x="3816" y="410"/>
                </a:lnTo>
                <a:lnTo>
                  <a:pt x="3802" y="399"/>
                </a:lnTo>
                <a:lnTo>
                  <a:pt x="3790" y="386"/>
                </a:lnTo>
                <a:lnTo>
                  <a:pt x="3779" y="373"/>
                </a:lnTo>
                <a:lnTo>
                  <a:pt x="3768" y="360"/>
                </a:lnTo>
                <a:lnTo>
                  <a:pt x="3757" y="346"/>
                </a:lnTo>
                <a:lnTo>
                  <a:pt x="3749" y="333"/>
                </a:lnTo>
                <a:lnTo>
                  <a:pt x="3740" y="319"/>
                </a:lnTo>
                <a:lnTo>
                  <a:pt x="3724" y="292"/>
                </a:lnTo>
                <a:lnTo>
                  <a:pt x="3712" y="266"/>
                </a:lnTo>
                <a:lnTo>
                  <a:pt x="3701" y="240"/>
                </a:lnTo>
                <a:lnTo>
                  <a:pt x="3694" y="214"/>
                </a:lnTo>
                <a:lnTo>
                  <a:pt x="3694" y="96"/>
                </a:lnTo>
                <a:lnTo>
                  <a:pt x="3693" y="87"/>
                </a:lnTo>
                <a:lnTo>
                  <a:pt x="3692" y="77"/>
                </a:lnTo>
                <a:lnTo>
                  <a:pt x="3690" y="67"/>
                </a:lnTo>
                <a:lnTo>
                  <a:pt x="3686" y="59"/>
                </a:lnTo>
                <a:lnTo>
                  <a:pt x="3682" y="50"/>
                </a:lnTo>
                <a:lnTo>
                  <a:pt x="3677" y="43"/>
                </a:lnTo>
                <a:lnTo>
                  <a:pt x="3671" y="35"/>
                </a:lnTo>
                <a:lnTo>
                  <a:pt x="3665" y="29"/>
                </a:lnTo>
                <a:lnTo>
                  <a:pt x="3659" y="22"/>
                </a:lnTo>
                <a:lnTo>
                  <a:pt x="3651" y="17"/>
                </a:lnTo>
                <a:lnTo>
                  <a:pt x="3644" y="12"/>
                </a:lnTo>
                <a:lnTo>
                  <a:pt x="3635" y="8"/>
                </a:lnTo>
                <a:lnTo>
                  <a:pt x="3626" y="5"/>
                </a:lnTo>
                <a:lnTo>
                  <a:pt x="3617" y="2"/>
                </a:lnTo>
                <a:lnTo>
                  <a:pt x="3607" y="1"/>
                </a:lnTo>
                <a:lnTo>
                  <a:pt x="3598" y="0"/>
                </a:lnTo>
                <a:lnTo>
                  <a:pt x="3588" y="1"/>
                </a:lnTo>
                <a:lnTo>
                  <a:pt x="3578" y="2"/>
                </a:lnTo>
                <a:lnTo>
                  <a:pt x="3569" y="5"/>
                </a:lnTo>
                <a:lnTo>
                  <a:pt x="3560" y="8"/>
                </a:lnTo>
                <a:lnTo>
                  <a:pt x="3551" y="12"/>
                </a:lnTo>
                <a:lnTo>
                  <a:pt x="3544" y="17"/>
                </a:lnTo>
                <a:lnTo>
                  <a:pt x="3536" y="22"/>
                </a:lnTo>
                <a:lnTo>
                  <a:pt x="3529" y="29"/>
                </a:lnTo>
                <a:lnTo>
                  <a:pt x="3524" y="35"/>
                </a:lnTo>
                <a:lnTo>
                  <a:pt x="3517" y="43"/>
                </a:lnTo>
                <a:lnTo>
                  <a:pt x="3513" y="50"/>
                </a:lnTo>
                <a:lnTo>
                  <a:pt x="3509" y="59"/>
                </a:lnTo>
                <a:lnTo>
                  <a:pt x="3505" y="67"/>
                </a:lnTo>
                <a:lnTo>
                  <a:pt x="3503" y="77"/>
                </a:lnTo>
                <a:lnTo>
                  <a:pt x="3502" y="87"/>
                </a:lnTo>
                <a:lnTo>
                  <a:pt x="3501" y="96"/>
                </a:lnTo>
                <a:lnTo>
                  <a:pt x="3501" y="1306"/>
                </a:lnTo>
                <a:lnTo>
                  <a:pt x="3473" y="1301"/>
                </a:lnTo>
                <a:lnTo>
                  <a:pt x="3444" y="1298"/>
                </a:lnTo>
                <a:lnTo>
                  <a:pt x="3414" y="1297"/>
                </a:lnTo>
                <a:lnTo>
                  <a:pt x="3382" y="1298"/>
                </a:lnTo>
                <a:lnTo>
                  <a:pt x="3350" y="1300"/>
                </a:lnTo>
                <a:lnTo>
                  <a:pt x="3317" y="1303"/>
                </a:lnTo>
                <a:lnTo>
                  <a:pt x="3281" y="1310"/>
                </a:lnTo>
                <a:lnTo>
                  <a:pt x="3247" y="1317"/>
                </a:lnTo>
                <a:close/>
                <a:moveTo>
                  <a:pt x="4127" y="2328"/>
                </a:moveTo>
                <a:lnTo>
                  <a:pt x="4127" y="2328"/>
                </a:lnTo>
                <a:lnTo>
                  <a:pt x="4088" y="2339"/>
                </a:lnTo>
                <a:lnTo>
                  <a:pt x="4049" y="2350"/>
                </a:lnTo>
                <a:lnTo>
                  <a:pt x="4010" y="2363"/>
                </a:lnTo>
                <a:lnTo>
                  <a:pt x="3973" y="2375"/>
                </a:lnTo>
                <a:lnTo>
                  <a:pt x="3936" y="2389"/>
                </a:lnTo>
                <a:lnTo>
                  <a:pt x="3900" y="2405"/>
                </a:lnTo>
                <a:lnTo>
                  <a:pt x="3863" y="2422"/>
                </a:lnTo>
                <a:lnTo>
                  <a:pt x="3829" y="2438"/>
                </a:lnTo>
                <a:lnTo>
                  <a:pt x="3795" y="2456"/>
                </a:lnTo>
                <a:lnTo>
                  <a:pt x="3762" y="2474"/>
                </a:lnTo>
                <a:lnTo>
                  <a:pt x="3729" y="2493"/>
                </a:lnTo>
                <a:lnTo>
                  <a:pt x="3698" y="2513"/>
                </a:lnTo>
                <a:lnTo>
                  <a:pt x="3668" y="2534"/>
                </a:lnTo>
                <a:lnTo>
                  <a:pt x="3639" y="2554"/>
                </a:lnTo>
                <a:lnTo>
                  <a:pt x="3611" y="2576"/>
                </a:lnTo>
                <a:lnTo>
                  <a:pt x="3586" y="2598"/>
                </a:lnTo>
                <a:lnTo>
                  <a:pt x="3560" y="2621"/>
                </a:lnTo>
                <a:lnTo>
                  <a:pt x="3535" y="2645"/>
                </a:lnTo>
                <a:lnTo>
                  <a:pt x="3513" y="2667"/>
                </a:lnTo>
                <a:lnTo>
                  <a:pt x="3491" y="2692"/>
                </a:lnTo>
                <a:lnTo>
                  <a:pt x="3472" y="2715"/>
                </a:lnTo>
                <a:lnTo>
                  <a:pt x="3453" y="2740"/>
                </a:lnTo>
                <a:lnTo>
                  <a:pt x="3436" y="2764"/>
                </a:lnTo>
                <a:lnTo>
                  <a:pt x="3421" y="2788"/>
                </a:lnTo>
                <a:lnTo>
                  <a:pt x="3407" y="2814"/>
                </a:lnTo>
                <a:lnTo>
                  <a:pt x="3395" y="2839"/>
                </a:lnTo>
                <a:lnTo>
                  <a:pt x="3384" y="2863"/>
                </a:lnTo>
                <a:lnTo>
                  <a:pt x="3376" y="2888"/>
                </a:lnTo>
                <a:lnTo>
                  <a:pt x="3369" y="2914"/>
                </a:lnTo>
                <a:lnTo>
                  <a:pt x="3365" y="2938"/>
                </a:lnTo>
                <a:lnTo>
                  <a:pt x="3362" y="2963"/>
                </a:lnTo>
                <a:lnTo>
                  <a:pt x="3361" y="2988"/>
                </a:lnTo>
                <a:lnTo>
                  <a:pt x="3362" y="3011"/>
                </a:lnTo>
                <a:lnTo>
                  <a:pt x="3365" y="3035"/>
                </a:lnTo>
                <a:lnTo>
                  <a:pt x="3369" y="3057"/>
                </a:lnTo>
                <a:lnTo>
                  <a:pt x="3376" y="3079"/>
                </a:lnTo>
                <a:lnTo>
                  <a:pt x="3384" y="3100"/>
                </a:lnTo>
                <a:lnTo>
                  <a:pt x="3395" y="3119"/>
                </a:lnTo>
                <a:lnTo>
                  <a:pt x="3407" y="3139"/>
                </a:lnTo>
                <a:lnTo>
                  <a:pt x="3421" y="3157"/>
                </a:lnTo>
                <a:lnTo>
                  <a:pt x="3436" y="3174"/>
                </a:lnTo>
                <a:lnTo>
                  <a:pt x="3453" y="3190"/>
                </a:lnTo>
                <a:lnTo>
                  <a:pt x="3472" y="3206"/>
                </a:lnTo>
                <a:lnTo>
                  <a:pt x="3491" y="3220"/>
                </a:lnTo>
                <a:lnTo>
                  <a:pt x="3513" y="3233"/>
                </a:lnTo>
                <a:lnTo>
                  <a:pt x="3535" y="3246"/>
                </a:lnTo>
                <a:lnTo>
                  <a:pt x="3560" y="3257"/>
                </a:lnTo>
                <a:lnTo>
                  <a:pt x="3586" y="3267"/>
                </a:lnTo>
                <a:lnTo>
                  <a:pt x="3611" y="3277"/>
                </a:lnTo>
                <a:lnTo>
                  <a:pt x="3639" y="3285"/>
                </a:lnTo>
                <a:lnTo>
                  <a:pt x="3668" y="3292"/>
                </a:lnTo>
                <a:lnTo>
                  <a:pt x="3698" y="3297"/>
                </a:lnTo>
                <a:lnTo>
                  <a:pt x="3729" y="3303"/>
                </a:lnTo>
                <a:lnTo>
                  <a:pt x="3762" y="3306"/>
                </a:lnTo>
                <a:lnTo>
                  <a:pt x="3795" y="3308"/>
                </a:lnTo>
                <a:lnTo>
                  <a:pt x="3829" y="3309"/>
                </a:lnTo>
                <a:lnTo>
                  <a:pt x="3863" y="3310"/>
                </a:lnTo>
                <a:lnTo>
                  <a:pt x="3900" y="3308"/>
                </a:lnTo>
                <a:lnTo>
                  <a:pt x="3936" y="3306"/>
                </a:lnTo>
                <a:lnTo>
                  <a:pt x="3973" y="3303"/>
                </a:lnTo>
                <a:lnTo>
                  <a:pt x="4010" y="3297"/>
                </a:lnTo>
                <a:lnTo>
                  <a:pt x="4049" y="3291"/>
                </a:lnTo>
                <a:lnTo>
                  <a:pt x="4088" y="3283"/>
                </a:lnTo>
                <a:lnTo>
                  <a:pt x="4127" y="3275"/>
                </a:lnTo>
                <a:lnTo>
                  <a:pt x="4162" y="3265"/>
                </a:lnTo>
                <a:lnTo>
                  <a:pt x="4198" y="3256"/>
                </a:lnTo>
                <a:lnTo>
                  <a:pt x="4232" y="3245"/>
                </a:lnTo>
                <a:lnTo>
                  <a:pt x="4266" y="3233"/>
                </a:lnTo>
                <a:lnTo>
                  <a:pt x="4300" y="3221"/>
                </a:lnTo>
                <a:lnTo>
                  <a:pt x="4333" y="3207"/>
                </a:lnTo>
                <a:lnTo>
                  <a:pt x="4365" y="3194"/>
                </a:lnTo>
                <a:lnTo>
                  <a:pt x="4396" y="3179"/>
                </a:lnTo>
                <a:lnTo>
                  <a:pt x="4427" y="3164"/>
                </a:lnTo>
                <a:lnTo>
                  <a:pt x="4458" y="3148"/>
                </a:lnTo>
                <a:lnTo>
                  <a:pt x="4487" y="3132"/>
                </a:lnTo>
                <a:lnTo>
                  <a:pt x="4516" y="3115"/>
                </a:lnTo>
                <a:lnTo>
                  <a:pt x="4545" y="3097"/>
                </a:lnTo>
                <a:lnTo>
                  <a:pt x="4572" y="3080"/>
                </a:lnTo>
                <a:lnTo>
                  <a:pt x="4599" y="3060"/>
                </a:lnTo>
                <a:lnTo>
                  <a:pt x="4624" y="3042"/>
                </a:lnTo>
                <a:lnTo>
                  <a:pt x="4649" y="3022"/>
                </a:lnTo>
                <a:lnTo>
                  <a:pt x="4673" y="3003"/>
                </a:lnTo>
                <a:lnTo>
                  <a:pt x="4695" y="2982"/>
                </a:lnTo>
                <a:lnTo>
                  <a:pt x="4717" y="2962"/>
                </a:lnTo>
                <a:lnTo>
                  <a:pt x="4737" y="2940"/>
                </a:lnTo>
                <a:lnTo>
                  <a:pt x="4756" y="2920"/>
                </a:lnTo>
                <a:lnTo>
                  <a:pt x="4775" y="2899"/>
                </a:lnTo>
                <a:lnTo>
                  <a:pt x="4792" y="2877"/>
                </a:lnTo>
                <a:lnTo>
                  <a:pt x="4808" y="2855"/>
                </a:lnTo>
                <a:lnTo>
                  <a:pt x="4823" y="2833"/>
                </a:lnTo>
                <a:lnTo>
                  <a:pt x="4837" y="2811"/>
                </a:lnTo>
                <a:lnTo>
                  <a:pt x="4849" y="2788"/>
                </a:lnTo>
                <a:lnTo>
                  <a:pt x="4859" y="2767"/>
                </a:lnTo>
                <a:lnTo>
                  <a:pt x="4869" y="2744"/>
                </a:lnTo>
                <a:lnTo>
                  <a:pt x="4876" y="2722"/>
                </a:lnTo>
                <a:lnTo>
                  <a:pt x="4884" y="2699"/>
                </a:lnTo>
                <a:lnTo>
                  <a:pt x="4888" y="2690"/>
                </a:lnTo>
                <a:lnTo>
                  <a:pt x="4892" y="2680"/>
                </a:lnTo>
                <a:lnTo>
                  <a:pt x="4897" y="2670"/>
                </a:lnTo>
                <a:lnTo>
                  <a:pt x="4900" y="2660"/>
                </a:lnTo>
                <a:lnTo>
                  <a:pt x="4902" y="2649"/>
                </a:lnTo>
                <a:lnTo>
                  <a:pt x="4904" y="2638"/>
                </a:lnTo>
                <a:lnTo>
                  <a:pt x="4905" y="2627"/>
                </a:lnTo>
                <a:lnTo>
                  <a:pt x="4906" y="2616"/>
                </a:lnTo>
                <a:lnTo>
                  <a:pt x="4906" y="1145"/>
                </a:lnTo>
                <a:lnTo>
                  <a:pt x="4950" y="1145"/>
                </a:lnTo>
                <a:lnTo>
                  <a:pt x="5001" y="1147"/>
                </a:lnTo>
                <a:lnTo>
                  <a:pt x="5054" y="1150"/>
                </a:lnTo>
                <a:lnTo>
                  <a:pt x="5082" y="1152"/>
                </a:lnTo>
                <a:lnTo>
                  <a:pt x="5110" y="1155"/>
                </a:lnTo>
                <a:lnTo>
                  <a:pt x="5138" y="1160"/>
                </a:lnTo>
                <a:lnTo>
                  <a:pt x="5166" y="1164"/>
                </a:lnTo>
                <a:lnTo>
                  <a:pt x="5194" y="1169"/>
                </a:lnTo>
                <a:lnTo>
                  <a:pt x="5220" y="1176"/>
                </a:lnTo>
                <a:lnTo>
                  <a:pt x="5246" y="1183"/>
                </a:lnTo>
                <a:lnTo>
                  <a:pt x="5271" y="1192"/>
                </a:lnTo>
                <a:lnTo>
                  <a:pt x="5294" y="1202"/>
                </a:lnTo>
                <a:lnTo>
                  <a:pt x="5317" y="1212"/>
                </a:lnTo>
                <a:lnTo>
                  <a:pt x="5331" y="1221"/>
                </a:lnTo>
                <a:lnTo>
                  <a:pt x="5344" y="1232"/>
                </a:lnTo>
                <a:lnTo>
                  <a:pt x="5356" y="1243"/>
                </a:lnTo>
                <a:lnTo>
                  <a:pt x="5365" y="1257"/>
                </a:lnTo>
                <a:lnTo>
                  <a:pt x="5374" y="1271"/>
                </a:lnTo>
                <a:lnTo>
                  <a:pt x="5381" y="1286"/>
                </a:lnTo>
                <a:lnTo>
                  <a:pt x="5387" y="1302"/>
                </a:lnTo>
                <a:lnTo>
                  <a:pt x="5392" y="1319"/>
                </a:lnTo>
                <a:lnTo>
                  <a:pt x="5395" y="1338"/>
                </a:lnTo>
                <a:lnTo>
                  <a:pt x="5397" y="1356"/>
                </a:lnTo>
                <a:lnTo>
                  <a:pt x="5398" y="1374"/>
                </a:lnTo>
                <a:lnTo>
                  <a:pt x="5400" y="1392"/>
                </a:lnTo>
                <a:lnTo>
                  <a:pt x="5400" y="1412"/>
                </a:lnTo>
                <a:lnTo>
                  <a:pt x="5398" y="1431"/>
                </a:lnTo>
                <a:lnTo>
                  <a:pt x="5395" y="1470"/>
                </a:lnTo>
                <a:lnTo>
                  <a:pt x="5389" y="1506"/>
                </a:lnTo>
                <a:lnTo>
                  <a:pt x="5382" y="1541"/>
                </a:lnTo>
                <a:lnTo>
                  <a:pt x="5375" y="1574"/>
                </a:lnTo>
                <a:lnTo>
                  <a:pt x="5367" y="1601"/>
                </a:lnTo>
                <a:lnTo>
                  <a:pt x="5353" y="1643"/>
                </a:lnTo>
                <a:lnTo>
                  <a:pt x="5348" y="1659"/>
                </a:lnTo>
                <a:lnTo>
                  <a:pt x="5356" y="1656"/>
                </a:lnTo>
                <a:lnTo>
                  <a:pt x="5373" y="1649"/>
                </a:lnTo>
                <a:lnTo>
                  <a:pt x="5386" y="1641"/>
                </a:lnTo>
                <a:lnTo>
                  <a:pt x="5400" y="1632"/>
                </a:lnTo>
                <a:lnTo>
                  <a:pt x="5415" y="1623"/>
                </a:lnTo>
                <a:lnTo>
                  <a:pt x="5431" y="1610"/>
                </a:lnTo>
                <a:lnTo>
                  <a:pt x="5448" y="1595"/>
                </a:lnTo>
                <a:lnTo>
                  <a:pt x="5464" y="1578"/>
                </a:lnTo>
                <a:lnTo>
                  <a:pt x="5481" y="1557"/>
                </a:lnTo>
                <a:lnTo>
                  <a:pt x="5496" y="1535"/>
                </a:lnTo>
                <a:lnTo>
                  <a:pt x="5511" y="1510"/>
                </a:lnTo>
                <a:lnTo>
                  <a:pt x="5519" y="1496"/>
                </a:lnTo>
                <a:lnTo>
                  <a:pt x="5525" y="1482"/>
                </a:lnTo>
                <a:lnTo>
                  <a:pt x="5531" y="1466"/>
                </a:lnTo>
                <a:lnTo>
                  <a:pt x="5537" y="1451"/>
                </a:lnTo>
                <a:lnTo>
                  <a:pt x="5542" y="1434"/>
                </a:lnTo>
                <a:lnTo>
                  <a:pt x="5546" y="1417"/>
                </a:lnTo>
                <a:lnTo>
                  <a:pt x="5550" y="1399"/>
                </a:lnTo>
                <a:lnTo>
                  <a:pt x="5553" y="1381"/>
                </a:lnTo>
                <a:lnTo>
                  <a:pt x="5554" y="1362"/>
                </a:lnTo>
                <a:lnTo>
                  <a:pt x="5554" y="1344"/>
                </a:lnTo>
                <a:lnTo>
                  <a:pt x="5554" y="1325"/>
                </a:lnTo>
                <a:lnTo>
                  <a:pt x="5552" y="1307"/>
                </a:lnTo>
                <a:lnTo>
                  <a:pt x="5549" y="1288"/>
                </a:lnTo>
                <a:lnTo>
                  <a:pt x="5544" y="1269"/>
                </a:lnTo>
                <a:lnTo>
                  <a:pt x="5540" y="1250"/>
                </a:lnTo>
                <a:lnTo>
                  <a:pt x="5534" y="1230"/>
                </a:lnTo>
                <a:lnTo>
                  <a:pt x="5526" y="1211"/>
                </a:lnTo>
                <a:lnTo>
                  <a:pt x="5517" y="1192"/>
                </a:lnTo>
                <a:lnTo>
                  <a:pt x="5509" y="1173"/>
                </a:lnTo>
                <a:lnTo>
                  <a:pt x="5498" y="1153"/>
                </a:lnTo>
                <a:lnTo>
                  <a:pt x="5487" y="1133"/>
                </a:lnTo>
                <a:lnTo>
                  <a:pt x="5475" y="1114"/>
                </a:lnTo>
                <a:lnTo>
                  <a:pt x="5461" y="1093"/>
                </a:lnTo>
                <a:lnTo>
                  <a:pt x="5447" y="1073"/>
                </a:lnTo>
                <a:lnTo>
                  <a:pt x="5432" y="1053"/>
                </a:lnTo>
                <a:lnTo>
                  <a:pt x="5415" y="1032"/>
                </a:lnTo>
                <a:lnTo>
                  <a:pt x="5379" y="990"/>
                </a:lnTo>
                <a:lnTo>
                  <a:pt x="5339" y="947"/>
                </a:lnTo>
                <a:lnTo>
                  <a:pt x="5297" y="905"/>
                </a:lnTo>
                <a:lnTo>
                  <a:pt x="5249" y="861"/>
                </a:lnTo>
                <a:lnTo>
                  <a:pt x="5198" y="817"/>
                </a:lnTo>
                <a:lnTo>
                  <a:pt x="5144" y="772"/>
                </a:lnTo>
                <a:lnTo>
                  <a:pt x="5119" y="750"/>
                </a:lnTo>
                <a:lnTo>
                  <a:pt x="5096" y="729"/>
                </a:lnTo>
                <a:lnTo>
                  <a:pt x="5074" y="706"/>
                </a:lnTo>
                <a:lnTo>
                  <a:pt x="5053" y="684"/>
                </a:lnTo>
                <a:lnTo>
                  <a:pt x="5035" y="661"/>
                </a:lnTo>
                <a:lnTo>
                  <a:pt x="5017" y="639"/>
                </a:lnTo>
                <a:lnTo>
                  <a:pt x="5001" y="615"/>
                </a:lnTo>
                <a:lnTo>
                  <a:pt x="4986" y="592"/>
                </a:lnTo>
                <a:lnTo>
                  <a:pt x="4972" y="568"/>
                </a:lnTo>
                <a:lnTo>
                  <a:pt x="4960" y="545"/>
                </a:lnTo>
                <a:lnTo>
                  <a:pt x="4948" y="522"/>
                </a:lnTo>
                <a:lnTo>
                  <a:pt x="4937" y="498"/>
                </a:lnTo>
                <a:lnTo>
                  <a:pt x="4929" y="476"/>
                </a:lnTo>
                <a:lnTo>
                  <a:pt x="4920" y="453"/>
                </a:lnTo>
                <a:lnTo>
                  <a:pt x="4913" y="431"/>
                </a:lnTo>
                <a:lnTo>
                  <a:pt x="4906" y="408"/>
                </a:lnTo>
                <a:lnTo>
                  <a:pt x="4906" y="203"/>
                </a:lnTo>
                <a:lnTo>
                  <a:pt x="4905" y="186"/>
                </a:lnTo>
                <a:lnTo>
                  <a:pt x="4902" y="169"/>
                </a:lnTo>
                <a:lnTo>
                  <a:pt x="4898" y="153"/>
                </a:lnTo>
                <a:lnTo>
                  <a:pt x="4892" y="138"/>
                </a:lnTo>
                <a:lnTo>
                  <a:pt x="4886" y="123"/>
                </a:lnTo>
                <a:lnTo>
                  <a:pt x="4877" y="109"/>
                </a:lnTo>
                <a:lnTo>
                  <a:pt x="4868" y="96"/>
                </a:lnTo>
                <a:lnTo>
                  <a:pt x="4857" y="84"/>
                </a:lnTo>
                <a:lnTo>
                  <a:pt x="4845" y="74"/>
                </a:lnTo>
                <a:lnTo>
                  <a:pt x="4832" y="64"/>
                </a:lnTo>
                <a:lnTo>
                  <a:pt x="4819" y="55"/>
                </a:lnTo>
                <a:lnTo>
                  <a:pt x="4803" y="49"/>
                </a:lnTo>
                <a:lnTo>
                  <a:pt x="4788" y="43"/>
                </a:lnTo>
                <a:lnTo>
                  <a:pt x="4772" y="39"/>
                </a:lnTo>
                <a:lnTo>
                  <a:pt x="4755" y="36"/>
                </a:lnTo>
                <a:lnTo>
                  <a:pt x="4738" y="35"/>
                </a:lnTo>
                <a:lnTo>
                  <a:pt x="4721" y="36"/>
                </a:lnTo>
                <a:lnTo>
                  <a:pt x="4705" y="39"/>
                </a:lnTo>
                <a:lnTo>
                  <a:pt x="4689" y="43"/>
                </a:lnTo>
                <a:lnTo>
                  <a:pt x="4673" y="49"/>
                </a:lnTo>
                <a:lnTo>
                  <a:pt x="4659" y="55"/>
                </a:lnTo>
                <a:lnTo>
                  <a:pt x="4645" y="64"/>
                </a:lnTo>
                <a:lnTo>
                  <a:pt x="4632" y="74"/>
                </a:lnTo>
                <a:lnTo>
                  <a:pt x="4620" y="84"/>
                </a:lnTo>
                <a:lnTo>
                  <a:pt x="4609" y="96"/>
                </a:lnTo>
                <a:lnTo>
                  <a:pt x="4600" y="109"/>
                </a:lnTo>
                <a:lnTo>
                  <a:pt x="4591" y="123"/>
                </a:lnTo>
                <a:lnTo>
                  <a:pt x="4584" y="138"/>
                </a:lnTo>
                <a:lnTo>
                  <a:pt x="4578" y="153"/>
                </a:lnTo>
                <a:lnTo>
                  <a:pt x="4574" y="169"/>
                </a:lnTo>
                <a:lnTo>
                  <a:pt x="4572" y="186"/>
                </a:lnTo>
                <a:lnTo>
                  <a:pt x="4571" y="203"/>
                </a:lnTo>
                <a:lnTo>
                  <a:pt x="4571" y="2308"/>
                </a:lnTo>
                <a:lnTo>
                  <a:pt x="4547" y="2304"/>
                </a:lnTo>
                <a:lnTo>
                  <a:pt x="4523" y="2300"/>
                </a:lnTo>
                <a:lnTo>
                  <a:pt x="4498" y="2297"/>
                </a:lnTo>
                <a:lnTo>
                  <a:pt x="4472" y="2295"/>
                </a:lnTo>
                <a:lnTo>
                  <a:pt x="4445" y="2294"/>
                </a:lnTo>
                <a:lnTo>
                  <a:pt x="4419" y="2293"/>
                </a:lnTo>
                <a:lnTo>
                  <a:pt x="4392" y="2293"/>
                </a:lnTo>
                <a:lnTo>
                  <a:pt x="4364" y="2294"/>
                </a:lnTo>
                <a:lnTo>
                  <a:pt x="4336" y="2296"/>
                </a:lnTo>
                <a:lnTo>
                  <a:pt x="4307" y="2298"/>
                </a:lnTo>
                <a:lnTo>
                  <a:pt x="4278" y="2301"/>
                </a:lnTo>
                <a:lnTo>
                  <a:pt x="4249" y="2305"/>
                </a:lnTo>
                <a:lnTo>
                  <a:pt x="4219" y="2310"/>
                </a:lnTo>
                <a:lnTo>
                  <a:pt x="4189" y="2315"/>
                </a:lnTo>
                <a:lnTo>
                  <a:pt x="4158" y="2322"/>
                </a:lnTo>
                <a:lnTo>
                  <a:pt x="4127" y="2328"/>
                </a:lnTo>
                <a:close/>
                <a:moveTo>
                  <a:pt x="2528" y="5817"/>
                </a:moveTo>
                <a:lnTo>
                  <a:pt x="2528" y="5817"/>
                </a:lnTo>
                <a:lnTo>
                  <a:pt x="2492" y="5811"/>
                </a:lnTo>
                <a:lnTo>
                  <a:pt x="2454" y="5805"/>
                </a:lnTo>
                <a:lnTo>
                  <a:pt x="2412" y="5795"/>
                </a:lnTo>
                <a:lnTo>
                  <a:pt x="2368" y="5782"/>
                </a:lnTo>
                <a:lnTo>
                  <a:pt x="2322" y="5769"/>
                </a:lnTo>
                <a:lnTo>
                  <a:pt x="2274" y="5751"/>
                </a:lnTo>
                <a:lnTo>
                  <a:pt x="2223" y="5733"/>
                </a:lnTo>
                <a:lnTo>
                  <a:pt x="2171" y="5712"/>
                </a:lnTo>
                <a:lnTo>
                  <a:pt x="2109" y="5685"/>
                </a:lnTo>
                <a:lnTo>
                  <a:pt x="2045" y="5656"/>
                </a:lnTo>
                <a:lnTo>
                  <a:pt x="1981" y="5623"/>
                </a:lnTo>
                <a:lnTo>
                  <a:pt x="1916" y="5588"/>
                </a:lnTo>
                <a:lnTo>
                  <a:pt x="1848" y="5551"/>
                </a:lnTo>
                <a:lnTo>
                  <a:pt x="1781" y="5510"/>
                </a:lnTo>
                <a:lnTo>
                  <a:pt x="1711" y="5467"/>
                </a:lnTo>
                <a:lnTo>
                  <a:pt x="1641" y="5422"/>
                </a:lnTo>
                <a:lnTo>
                  <a:pt x="1571" y="5374"/>
                </a:lnTo>
                <a:lnTo>
                  <a:pt x="1501" y="5324"/>
                </a:lnTo>
                <a:lnTo>
                  <a:pt x="1429" y="5271"/>
                </a:lnTo>
                <a:lnTo>
                  <a:pt x="1357" y="5215"/>
                </a:lnTo>
                <a:lnTo>
                  <a:pt x="1285" y="5159"/>
                </a:lnTo>
                <a:lnTo>
                  <a:pt x="1213" y="5098"/>
                </a:lnTo>
                <a:lnTo>
                  <a:pt x="1142" y="5036"/>
                </a:lnTo>
                <a:lnTo>
                  <a:pt x="1070" y="4973"/>
                </a:lnTo>
                <a:lnTo>
                  <a:pt x="999" y="4908"/>
                </a:lnTo>
                <a:lnTo>
                  <a:pt x="930" y="4842"/>
                </a:lnTo>
                <a:lnTo>
                  <a:pt x="864" y="4776"/>
                </a:lnTo>
                <a:lnTo>
                  <a:pt x="800" y="4710"/>
                </a:lnTo>
                <a:lnTo>
                  <a:pt x="737" y="4645"/>
                </a:lnTo>
                <a:lnTo>
                  <a:pt x="679" y="4579"/>
                </a:lnTo>
                <a:lnTo>
                  <a:pt x="621" y="4513"/>
                </a:lnTo>
                <a:lnTo>
                  <a:pt x="566" y="4448"/>
                </a:lnTo>
                <a:lnTo>
                  <a:pt x="514" y="4383"/>
                </a:lnTo>
                <a:lnTo>
                  <a:pt x="465" y="4319"/>
                </a:lnTo>
                <a:lnTo>
                  <a:pt x="418" y="4255"/>
                </a:lnTo>
                <a:lnTo>
                  <a:pt x="374" y="4193"/>
                </a:lnTo>
                <a:lnTo>
                  <a:pt x="332" y="4130"/>
                </a:lnTo>
                <a:lnTo>
                  <a:pt x="294" y="4069"/>
                </a:lnTo>
                <a:lnTo>
                  <a:pt x="258" y="4009"/>
                </a:lnTo>
                <a:lnTo>
                  <a:pt x="225" y="3950"/>
                </a:lnTo>
                <a:lnTo>
                  <a:pt x="203" y="3906"/>
                </a:lnTo>
                <a:lnTo>
                  <a:pt x="182" y="3863"/>
                </a:lnTo>
                <a:lnTo>
                  <a:pt x="163" y="3823"/>
                </a:lnTo>
                <a:lnTo>
                  <a:pt x="145" y="3783"/>
                </a:lnTo>
                <a:lnTo>
                  <a:pt x="130" y="3746"/>
                </a:lnTo>
                <a:lnTo>
                  <a:pt x="116" y="3709"/>
                </a:lnTo>
                <a:lnTo>
                  <a:pt x="104" y="3675"/>
                </a:lnTo>
                <a:lnTo>
                  <a:pt x="95" y="3642"/>
                </a:lnTo>
                <a:lnTo>
                  <a:pt x="81" y="3657"/>
                </a:lnTo>
                <a:lnTo>
                  <a:pt x="70" y="3674"/>
                </a:lnTo>
                <a:lnTo>
                  <a:pt x="59" y="3691"/>
                </a:lnTo>
                <a:lnTo>
                  <a:pt x="48" y="3708"/>
                </a:lnTo>
                <a:lnTo>
                  <a:pt x="39" y="3726"/>
                </a:lnTo>
                <a:lnTo>
                  <a:pt x="31" y="3746"/>
                </a:lnTo>
                <a:lnTo>
                  <a:pt x="24" y="3765"/>
                </a:lnTo>
                <a:lnTo>
                  <a:pt x="17" y="3784"/>
                </a:lnTo>
                <a:lnTo>
                  <a:pt x="12" y="3805"/>
                </a:lnTo>
                <a:lnTo>
                  <a:pt x="7" y="3826"/>
                </a:lnTo>
                <a:lnTo>
                  <a:pt x="4" y="3847"/>
                </a:lnTo>
                <a:lnTo>
                  <a:pt x="2" y="3869"/>
                </a:lnTo>
                <a:lnTo>
                  <a:pt x="0" y="3891"/>
                </a:lnTo>
                <a:lnTo>
                  <a:pt x="0" y="3915"/>
                </a:lnTo>
                <a:lnTo>
                  <a:pt x="0" y="3937"/>
                </a:lnTo>
                <a:lnTo>
                  <a:pt x="1" y="3962"/>
                </a:lnTo>
                <a:lnTo>
                  <a:pt x="3" y="3986"/>
                </a:lnTo>
                <a:lnTo>
                  <a:pt x="6" y="4010"/>
                </a:lnTo>
                <a:lnTo>
                  <a:pt x="11" y="4035"/>
                </a:lnTo>
                <a:lnTo>
                  <a:pt x="15" y="4061"/>
                </a:lnTo>
                <a:lnTo>
                  <a:pt x="21" y="4086"/>
                </a:lnTo>
                <a:lnTo>
                  <a:pt x="28" y="4112"/>
                </a:lnTo>
                <a:lnTo>
                  <a:pt x="35" y="4139"/>
                </a:lnTo>
                <a:lnTo>
                  <a:pt x="44" y="4166"/>
                </a:lnTo>
                <a:lnTo>
                  <a:pt x="52" y="4193"/>
                </a:lnTo>
                <a:lnTo>
                  <a:pt x="62" y="4220"/>
                </a:lnTo>
                <a:lnTo>
                  <a:pt x="74" y="4248"/>
                </a:lnTo>
                <a:lnTo>
                  <a:pt x="85" y="4276"/>
                </a:lnTo>
                <a:lnTo>
                  <a:pt x="111" y="4333"/>
                </a:lnTo>
                <a:lnTo>
                  <a:pt x="140" y="4391"/>
                </a:lnTo>
                <a:lnTo>
                  <a:pt x="167" y="4441"/>
                </a:lnTo>
                <a:lnTo>
                  <a:pt x="197" y="4493"/>
                </a:lnTo>
                <a:lnTo>
                  <a:pt x="229" y="4544"/>
                </a:lnTo>
                <a:lnTo>
                  <a:pt x="265" y="4598"/>
                </a:lnTo>
                <a:lnTo>
                  <a:pt x="301" y="4651"/>
                </a:lnTo>
                <a:lnTo>
                  <a:pt x="340" y="4705"/>
                </a:lnTo>
                <a:lnTo>
                  <a:pt x="382" y="4759"/>
                </a:lnTo>
                <a:lnTo>
                  <a:pt x="424" y="4813"/>
                </a:lnTo>
                <a:lnTo>
                  <a:pt x="469" y="4869"/>
                </a:lnTo>
                <a:lnTo>
                  <a:pt x="517" y="4924"/>
                </a:lnTo>
                <a:lnTo>
                  <a:pt x="566" y="4978"/>
                </a:lnTo>
                <a:lnTo>
                  <a:pt x="617" y="5033"/>
                </a:lnTo>
                <a:lnTo>
                  <a:pt x="670" y="5088"/>
                </a:lnTo>
                <a:lnTo>
                  <a:pt x="725" y="5142"/>
                </a:lnTo>
                <a:lnTo>
                  <a:pt x="781" y="5197"/>
                </a:lnTo>
                <a:lnTo>
                  <a:pt x="839" y="5251"/>
                </a:lnTo>
                <a:lnTo>
                  <a:pt x="899" y="5303"/>
                </a:lnTo>
                <a:lnTo>
                  <a:pt x="958" y="5354"/>
                </a:lnTo>
                <a:lnTo>
                  <a:pt x="1018" y="5403"/>
                </a:lnTo>
                <a:lnTo>
                  <a:pt x="1077" y="5450"/>
                </a:lnTo>
                <a:lnTo>
                  <a:pt x="1137" y="5496"/>
                </a:lnTo>
                <a:lnTo>
                  <a:pt x="1196" y="5539"/>
                </a:lnTo>
                <a:lnTo>
                  <a:pt x="1256" y="5581"/>
                </a:lnTo>
                <a:lnTo>
                  <a:pt x="1315" y="5621"/>
                </a:lnTo>
                <a:lnTo>
                  <a:pt x="1373" y="5658"/>
                </a:lnTo>
                <a:lnTo>
                  <a:pt x="1432" y="5693"/>
                </a:lnTo>
                <a:lnTo>
                  <a:pt x="1489" y="5727"/>
                </a:lnTo>
                <a:lnTo>
                  <a:pt x="1546" y="5759"/>
                </a:lnTo>
                <a:lnTo>
                  <a:pt x="1601" y="5788"/>
                </a:lnTo>
                <a:lnTo>
                  <a:pt x="1657" y="5815"/>
                </a:lnTo>
                <a:lnTo>
                  <a:pt x="1711" y="5839"/>
                </a:lnTo>
                <a:lnTo>
                  <a:pt x="1764" y="5862"/>
                </a:lnTo>
                <a:lnTo>
                  <a:pt x="1824" y="5885"/>
                </a:lnTo>
                <a:lnTo>
                  <a:pt x="1854" y="5896"/>
                </a:lnTo>
                <a:lnTo>
                  <a:pt x="1884" y="5906"/>
                </a:lnTo>
                <a:lnTo>
                  <a:pt x="1913" y="5914"/>
                </a:lnTo>
                <a:lnTo>
                  <a:pt x="1942" y="5923"/>
                </a:lnTo>
                <a:lnTo>
                  <a:pt x="1970" y="5929"/>
                </a:lnTo>
                <a:lnTo>
                  <a:pt x="1998" y="5936"/>
                </a:lnTo>
                <a:lnTo>
                  <a:pt x="2026" y="5942"/>
                </a:lnTo>
                <a:lnTo>
                  <a:pt x="2054" y="5946"/>
                </a:lnTo>
                <a:lnTo>
                  <a:pt x="2081" y="5951"/>
                </a:lnTo>
                <a:lnTo>
                  <a:pt x="2106" y="5954"/>
                </a:lnTo>
                <a:lnTo>
                  <a:pt x="2132" y="5956"/>
                </a:lnTo>
                <a:lnTo>
                  <a:pt x="2158" y="5957"/>
                </a:lnTo>
                <a:lnTo>
                  <a:pt x="2182" y="5958"/>
                </a:lnTo>
                <a:lnTo>
                  <a:pt x="2207" y="5957"/>
                </a:lnTo>
                <a:lnTo>
                  <a:pt x="2231" y="5956"/>
                </a:lnTo>
                <a:lnTo>
                  <a:pt x="2254" y="5954"/>
                </a:lnTo>
                <a:lnTo>
                  <a:pt x="2277" y="5951"/>
                </a:lnTo>
                <a:lnTo>
                  <a:pt x="2299" y="5948"/>
                </a:lnTo>
                <a:lnTo>
                  <a:pt x="2321" y="5942"/>
                </a:lnTo>
                <a:lnTo>
                  <a:pt x="2342" y="5937"/>
                </a:lnTo>
                <a:lnTo>
                  <a:pt x="2363" y="5930"/>
                </a:lnTo>
                <a:lnTo>
                  <a:pt x="2382" y="5923"/>
                </a:lnTo>
                <a:lnTo>
                  <a:pt x="2401" y="5914"/>
                </a:lnTo>
                <a:lnTo>
                  <a:pt x="2420" y="5906"/>
                </a:lnTo>
                <a:lnTo>
                  <a:pt x="2438" y="5895"/>
                </a:lnTo>
                <a:lnTo>
                  <a:pt x="2455" y="5884"/>
                </a:lnTo>
                <a:lnTo>
                  <a:pt x="2472" y="5871"/>
                </a:lnTo>
                <a:lnTo>
                  <a:pt x="2487" y="5859"/>
                </a:lnTo>
                <a:lnTo>
                  <a:pt x="2502" y="5845"/>
                </a:lnTo>
                <a:lnTo>
                  <a:pt x="2517" y="5830"/>
                </a:lnTo>
                <a:lnTo>
                  <a:pt x="2528" y="5817"/>
                </a:lnTo>
                <a:close/>
                <a:moveTo>
                  <a:pt x="1640" y="2625"/>
                </a:moveTo>
                <a:lnTo>
                  <a:pt x="1640" y="2625"/>
                </a:lnTo>
                <a:lnTo>
                  <a:pt x="1678" y="2672"/>
                </a:lnTo>
                <a:lnTo>
                  <a:pt x="1715" y="2720"/>
                </a:lnTo>
                <a:lnTo>
                  <a:pt x="1755" y="2767"/>
                </a:lnTo>
                <a:lnTo>
                  <a:pt x="1794" y="2814"/>
                </a:lnTo>
                <a:lnTo>
                  <a:pt x="1835" y="2861"/>
                </a:lnTo>
                <a:lnTo>
                  <a:pt x="1877" y="2908"/>
                </a:lnTo>
                <a:lnTo>
                  <a:pt x="1920" y="2955"/>
                </a:lnTo>
                <a:lnTo>
                  <a:pt x="1964" y="3003"/>
                </a:lnTo>
                <a:lnTo>
                  <a:pt x="2009" y="3050"/>
                </a:lnTo>
                <a:lnTo>
                  <a:pt x="2054" y="3097"/>
                </a:lnTo>
                <a:lnTo>
                  <a:pt x="2101" y="3144"/>
                </a:lnTo>
                <a:lnTo>
                  <a:pt x="2148" y="3191"/>
                </a:lnTo>
                <a:lnTo>
                  <a:pt x="2195" y="3238"/>
                </a:lnTo>
                <a:lnTo>
                  <a:pt x="2245" y="3285"/>
                </a:lnTo>
                <a:lnTo>
                  <a:pt x="2294" y="3332"/>
                </a:lnTo>
                <a:lnTo>
                  <a:pt x="2345" y="3378"/>
                </a:lnTo>
                <a:lnTo>
                  <a:pt x="2400" y="3427"/>
                </a:lnTo>
                <a:lnTo>
                  <a:pt x="2456" y="3476"/>
                </a:lnTo>
                <a:lnTo>
                  <a:pt x="2512" y="3524"/>
                </a:lnTo>
                <a:lnTo>
                  <a:pt x="2567" y="3571"/>
                </a:lnTo>
                <a:lnTo>
                  <a:pt x="2623" y="3616"/>
                </a:lnTo>
                <a:lnTo>
                  <a:pt x="2680" y="3661"/>
                </a:lnTo>
                <a:lnTo>
                  <a:pt x="2736" y="3705"/>
                </a:lnTo>
                <a:lnTo>
                  <a:pt x="2791" y="3747"/>
                </a:lnTo>
                <a:lnTo>
                  <a:pt x="2847" y="3788"/>
                </a:lnTo>
                <a:lnTo>
                  <a:pt x="2903" y="3829"/>
                </a:lnTo>
                <a:lnTo>
                  <a:pt x="2959" y="3869"/>
                </a:lnTo>
                <a:lnTo>
                  <a:pt x="3013" y="3906"/>
                </a:lnTo>
                <a:lnTo>
                  <a:pt x="3069" y="3944"/>
                </a:lnTo>
                <a:lnTo>
                  <a:pt x="3124" y="3980"/>
                </a:lnTo>
                <a:lnTo>
                  <a:pt x="3179" y="4015"/>
                </a:lnTo>
                <a:lnTo>
                  <a:pt x="3233" y="4049"/>
                </a:lnTo>
                <a:lnTo>
                  <a:pt x="3238" y="4018"/>
                </a:lnTo>
                <a:lnTo>
                  <a:pt x="3243" y="3987"/>
                </a:lnTo>
                <a:lnTo>
                  <a:pt x="3245" y="3955"/>
                </a:lnTo>
                <a:lnTo>
                  <a:pt x="3247" y="3922"/>
                </a:lnTo>
                <a:lnTo>
                  <a:pt x="3246" y="3889"/>
                </a:lnTo>
                <a:lnTo>
                  <a:pt x="3245" y="3856"/>
                </a:lnTo>
                <a:lnTo>
                  <a:pt x="3243" y="3823"/>
                </a:lnTo>
                <a:lnTo>
                  <a:pt x="3238" y="3788"/>
                </a:lnTo>
                <a:lnTo>
                  <a:pt x="3233" y="3754"/>
                </a:lnTo>
                <a:lnTo>
                  <a:pt x="3227" y="3720"/>
                </a:lnTo>
                <a:lnTo>
                  <a:pt x="3218" y="3686"/>
                </a:lnTo>
                <a:lnTo>
                  <a:pt x="3209" y="3651"/>
                </a:lnTo>
                <a:lnTo>
                  <a:pt x="3199" y="3616"/>
                </a:lnTo>
                <a:lnTo>
                  <a:pt x="3187" y="3580"/>
                </a:lnTo>
                <a:lnTo>
                  <a:pt x="3174" y="3546"/>
                </a:lnTo>
                <a:lnTo>
                  <a:pt x="3159" y="3511"/>
                </a:lnTo>
                <a:lnTo>
                  <a:pt x="3144" y="3475"/>
                </a:lnTo>
                <a:lnTo>
                  <a:pt x="3127" y="3440"/>
                </a:lnTo>
                <a:lnTo>
                  <a:pt x="3110" y="3406"/>
                </a:lnTo>
                <a:lnTo>
                  <a:pt x="3090" y="3370"/>
                </a:lnTo>
                <a:lnTo>
                  <a:pt x="3070" y="3336"/>
                </a:lnTo>
                <a:lnTo>
                  <a:pt x="3049" y="3302"/>
                </a:lnTo>
                <a:lnTo>
                  <a:pt x="3026" y="3267"/>
                </a:lnTo>
                <a:lnTo>
                  <a:pt x="3003" y="3233"/>
                </a:lnTo>
                <a:lnTo>
                  <a:pt x="2977" y="3199"/>
                </a:lnTo>
                <a:lnTo>
                  <a:pt x="2951" y="3166"/>
                </a:lnTo>
                <a:lnTo>
                  <a:pt x="2923" y="3133"/>
                </a:lnTo>
                <a:lnTo>
                  <a:pt x="2895" y="3100"/>
                </a:lnTo>
                <a:lnTo>
                  <a:pt x="2865" y="3068"/>
                </a:lnTo>
                <a:lnTo>
                  <a:pt x="2835" y="3037"/>
                </a:lnTo>
                <a:lnTo>
                  <a:pt x="2803" y="3006"/>
                </a:lnTo>
                <a:lnTo>
                  <a:pt x="2770" y="2975"/>
                </a:lnTo>
                <a:lnTo>
                  <a:pt x="2737" y="2945"/>
                </a:lnTo>
                <a:lnTo>
                  <a:pt x="2701" y="2916"/>
                </a:lnTo>
                <a:lnTo>
                  <a:pt x="2666" y="2888"/>
                </a:lnTo>
                <a:lnTo>
                  <a:pt x="2631" y="2861"/>
                </a:lnTo>
                <a:lnTo>
                  <a:pt x="2595" y="2836"/>
                </a:lnTo>
                <a:lnTo>
                  <a:pt x="2559" y="2812"/>
                </a:lnTo>
                <a:lnTo>
                  <a:pt x="2522" y="2788"/>
                </a:lnTo>
                <a:lnTo>
                  <a:pt x="2486" y="2767"/>
                </a:lnTo>
                <a:lnTo>
                  <a:pt x="2449" y="2746"/>
                </a:lnTo>
                <a:lnTo>
                  <a:pt x="2412" y="2727"/>
                </a:lnTo>
                <a:lnTo>
                  <a:pt x="2375" y="2709"/>
                </a:lnTo>
                <a:lnTo>
                  <a:pt x="2338" y="2693"/>
                </a:lnTo>
                <a:lnTo>
                  <a:pt x="2300" y="2677"/>
                </a:lnTo>
                <a:lnTo>
                  <a:pt x="2264" y="2663"/>
                </a:lnTo>
                <a:lnTo>
                  <a:pt x="2226" y="2649"/>
                </a:lnTo>
                <a:lnTo>
                  <a:pt x="2189" y="2637"/>
                </a:lnTo>
                <a:lnTo>
                  <a:pt x="2152" y="2627"/>
                </a:lnTo>
                <a:lnTo>
                  <a:pt x="2115" y="2618"/>
                </a:lnTo>
                <a:lnTo>
                  <a:pt x="2079" y="2610"/>
                </a:lnTo>
                <a:lnTo>
                  <a:pt x="2042" y="2603"/>
                </a:lnTo>
                <a:lnTo>
                  <a:pt x="2007" y="2597"/>
                </a:lnTo>
                <a:lnTo>
                  <a:pt x="1970" y="2594"/>
                </a:lnTo>
                <a:lnTo>
                  <a:pt x="1935" y="2591"/>
                </a:lnTo>
                <a:lnTo>
                  <a:pt x="1901" y="2590"/>
                </a:lnTo>
                <a:lnTo>
                  <a:pt x="1866" y="2589"/>
                </a:lnTo>
                <a:lnTo>
                  <a:pt x="1832" y="2590"/>
                </a:lnTo>
                <a:lnTo>
                  <a:pt x="1799" y="2593"/>
                </a:lnTo>
                <a:lnTo>
                  <a:pt x="1765" y="2596"/>
                </a:lnTo>
                <a:lnTo>
                  <a:pt x="1733" y="2602"/>
                </a:lnTo>
                <a:lnTo>
                  <a:pt x="1701" y="2608"/>
                </a:lnTo>
                <a:lnTo>
                  <a:pt x="1670" y="2616"/>
                </a:lnTo>
                <a:lnTo>
                  <a:pt x="1640" y="2625"/>
                </a:lnTo>
                <a:close/>
                <a:moveTo>
                  <a:pt x="3487" y="2116"/>
                </a:moveTo>
                <a:lnTo>
                  <a:pt x="3487" y="2116"/>
                </a:lnTo>
                <a:lnTo>
                  <a:pt x="3421" y="2056"/>
                </a:lnTo>
                <a:lnTo>
                  <a:pt x="3391" y="2067"/>
                </a:lnTo>
                <a:lnTo>
                  <a:pt x="3361" y="2076"/>
                </a:lnTo>
                <a:lnTo>
                  <a:pt x="3332" y="2085"/>
                </a:lnTo>
                <a:lnTo>
                  <a:pt x="3303" y="2092"/>
                </a:lnTo>
                <a:lnTo>
                  <a:pt x="3276" y="2098"/>
                </a:lnTo>
                <a:lnTo>
                  <a:pt x="3249" y="2103"/>
                </a:lnTo>
                <a:lnTo>
                  <a:pt x="3221" y="2107"/>
                </a:lnTo>
                <a:lnTo>
                  <a:pt x="3193" y="2112"/>
                </a:lnTo>
                <a:lnTo>
                  <a:pt x="3277" y="2184"/>
                </a:lnTo>
                <a:lnTo>
                  <a:pt x="3360" y="2258"/>
                </a:lnTo>
                <a:lnTo>
                  <a:pt x="3423" y="2315"/>
                </a:lnTo>
                <a:lnTo>
                  <a:pt x="3485" y="2374"/>
                </a:lnTo>
                <a:lnTo>
                  <a:pt x="3525" y="2345"/>
                </a:lnTo>
                <a:lnTo>
                  <a:pt x="3565" y="2318"/>
                </a:lnTo>
                <a:lnTo>
                  <a:pt x="3607" y="2292"/>
                </a:lnTo>
                <a:lnTo>
                  <a:pt x="3649" y="2267"/>
                </a:lnTo>
                <a:lnTo>
                  <a:pt x="3570" y="2191"/>
                </a:lnTo>
                <a:lnTo>
                  <a:pt x="3487" y="2116"/>
                </a:lnTo>
                <a:close/>
                <a:moveTo>
                  <a:pt x="4369" y="3449"/>
                </a:moveTo>
                <a:lnTo>
                  <a:pt x="4369" y="3449"/>
                </a:lnTo>
                <a:lnTo>
                  <a:pt x="4403" y="3504"/>
                </a:lnTo>
                <a:lnTo>
                  <a:pt x="4434" y="3560"/>
                </a:lnTo>
                <a:lnTo>
                  <a:pt x="4463" y="3615"/>
                </a:lnTo>
                <a:lnTo>
                  <a:pt x="4490" y="3668"/>
                </a:lnTo>
                <a:lnTo>
                  <a:pt x="4526" y="3741"/>
                </a:lnTo>
                <a:lnTo>
                  <a:pt x="4557" y="3813"/>
                </a:lnTo>
                <a:lnTo>
                  <a:pt x="4586" y="3882"/>
                </a:lnTo>
                <a:lnTo>
                  <a:pt x="4598" y="3916"/>
                </a:lnTo>
                <a:lnTo>
                  <a:pt x="4609" y="3949"/>
                </a:lnTo>
                <a:lnTo>
                  <a:pt x="4621" y="3981"/>
                </a:lnTo>
                <a:lnTo>
                  <a:pt x="4631" y="4014"/>
                </a:lnTo>
                <a:lnTo>
                  <a:pt x="4639" y="4045"/>
                </a:lnTo>
                <a:lnTo>
                  <a:pt x="4648" y="4076"/>
                </a:lnTo>
                <a:lnTo>
                  <a:pt x="4654" y="4106"/>
                </a:lnTo>
                <a:lnTo>
                  <a:pt x="4661" y="4136"/>
                </a:lnTo>
                <a:lnTo>
                  <a:pt x="4666" y="4165"/>
                </a:lnTo>
                <a:lnTo>
                  <a:pt x="4671" y="4193"/>
                </a:lnTo>
                <a:lnTo>
                  <a:pt x="4674" y="4220"/>
                </a:lnTo>
                <a:lnTo>
                  <a:pt x="4676" y="4247"/>
                </a:lnTo>
                <a:lnTo>
                  <a:pt x="4677" y="4273"/>
                </a:lnTo>
                <a:lnTo>
                  <a:pt x="4677" y="4299"/>
                </a:lnTo>
                <a:lnTo>
                  <a:pt x="4677" y="4323"/>
                </a:lnTo>
                <a:lnTo>
                  <a:pt x="4675" y="4347"/>
                </a:lnTo>
                <a:lnTo>
                  <a:pt x="4672" y="4369"/>
                </a:lnTo>
                <a:lnTo>
                  <a:pt x="4668" y="4392"/>
                </a:lnTo>
                <a:lnTo>
                  <a:pt x="4663" y="4413"/>
                </a:lnTo>
                <a:lnTo>
                  <a:pt x="4657" y="4434"/>
                </a:lnTo>
                <a:lnTo>
                  <a:pt x="4650" y="4453"/>
                </a:lnTo>
                <a:lnTo>
                  <a:pt x="4642" y="4472"/>
                </a:lnTo>
                <a:lnTo>
                  <a:pt x="4632" y="4490"/>
                </a:lnTo>
                <a:lnTo>
                  <a:pt x="4622" y="4507"/>
                </a:lnTo>
                <a:lnTo>
                  <a:pt x="4611" y="4523"/>
                </a:lnTo>
                <a:lnTo>
                  <a:pt x="4598" y="4538"/>
                </a:lnTo>
                <a:lnTo>
                  <a:pt x="4585" y="4552"/>
                </a:lnTo>
                <a:lnTo>
                  <a:pt x="4570" y="4565"/>
                </a:lnTo>
                <a:lnTo>
                  <a:pt x="4554" y="4576"/>
                </a:lnTo>
                <a:lnTo>
                  <a:pt x="4537" y="4587"/>
                </a:lnTo>
                <a:lnTo>
                  <a:pt x="4519" y="4598"/>
                </a:lnTo>
                <a:lnTo>
                  <a:pt x="4500" y="4606"/>
                </a:lnTo>
                <a:lnTo>
                  <a:pt x="4481" y="4615"/>
                </a:lnTo>
                <a:lnTo>
                  <a:pt x="4459" y="4621"/>
                </a:lnTo>
                <a:lnTo>
                  <a:pt x="4438" y="4628"/>
                </a:lnTo>
                <a:lnTo>
                  <a:pt x="4415" y="4633"/>
                </a:lnTo>
                <a:lnTo>
                  <a:pt x="4392" y="4637"/>
                </a:lnTo>
                <a:lnTo>
                  <a:pt x="4368" y="4641"/>
                </a:lnTo>
                <a:lnTo>
                  <a:pt x="4343" y="4643"/>
                </a:lnTo>
                <a:lnTo>
                  <a:pt x="4317" y="4644"/>
                </a:lnTo>
                <a:lnTo>
                  <a:pt x="4290" y="4644"/>
                </a:lnTo>
                <a:lnTo>
                  <a:pt x="4262" y="4644"/>
                </a:lnTo>
                <a:lnTo>
                  <a:pt x="4233" y="4643"/>
                </a:lnTo>
                <a:lnTo>
                  <a:pt x="4204" y="4641"/>
                </a:lnTo>
                <a:lnTo>
                  <a:pt x="4174" y="4637"/>
                </a:lnTo>
                <a:lnTo>
                  <a:pt x="4143" y="4633"/>
                </a:lnTo>
                <a:lnTo>
                  <a:pt x="4112" y="4628"/>
                </a:lnTo>
                <a:lnTo>
                  <a:pt x="4080" y="4622"/>
                </a:lnTo>
                <a:lnTo>
                  <a:pt x="4047" y="4615"/>
                </a:lnTo>
                <a:lnTo>
                  <a:pt x="4013" y="4607"/>
                </a:lnTo>
                <a:lnTo>
                  <a:pt x="3979" y="4599"/>
                </a:lnTo>
                <a:lnTo>
                  <a:pt x="3944" y="4590"/>
                </a:lnTo>
                <a:lnTo>
                  <a:pt x="3873" y="4569"/>
                </a:lnTo>
                <a:lnTo>
                  <a:pt x="3799" y="4544"/>
                </a:lnTo>
                <a:lnTo>
                  <a:pt x="3723" y="4516"/>
                </a:lnTo>
                <a:lnTo>
                  <a:pt x="3680" y="4500"/>
                </a:lnTo>
                <a:lnTo>
                  <a:pt x="3636" y="4482"/>
                </a:lnTo>
                <a:lnTo>
                  <a:pt x="3592" y="4464"/>
                </a:lnTo>
                <a:lnTo>
                  <a:pt x="3548" y="4443"/>
                </a:lnTo>
                <a:lnTo>
                  <a:pt x="3503" y="4423"/>
                </a:lnTo>
                <a:lnTo>
                  <a:pt x="3458" y="4402"/>
                </a:lnTo>
                <a:lnTo>
                  <a:pt x="3413" y="4379"/>
                </a:lnTo>
                <a:lnTo>
                  <a:pt x="3367" y="4356"/>
                </a:lnTo>
                <a:lnTo>
                  <a:pt x="3321" y="4331"/>
                </a:lnTo>
                <a:lnTo>
                  <a:pt x="3274" y="4305"/>
                </a:lnTo>
                <a:lnTo>
                  <a:pt x="3227" y="4279"/>
                </a:lnTo>
                <a:lnTo>
                  <a:pt x="3179" y="4253"/>
                </a:lnTo>
                <a:lnTo>
                  <a:pt x="3085" y="4195"/>
                </a:lnTo>
                <a:lnTo>
                  <a:pt x="2989" y="4135"/>
                </a:lnTo>
                <a:lnTo>
                  <a:pt x="2892" y="4070"/>
                </a:lnTo>
                <a:lnTo>
                  <a:pt x="2795" y="4003"/>
                </a:lnTo>
                <a:lnTo>
                  <a:pt x="2696" y="3932"/>
                </a:lnTo>
                <a:lnTo>
                  <a:pt x="2598" y="3858"/>
                </a:lnTo>
                <a:lnTo>
                  <a:pt x="2500" y="3781"/>
                </a:lnTo>
                <a:lnTo>
                  <a:pt x="2402" y="3701"/>
                </a:lnTo>
                <a:lnTo>
                  <a:pt x="2304" y="3617"/>
                </a:lnTo>
                <a:lnTo>
                  <a:pt x="2206" y="3530"/>
                </a:lnTo>
                <a:lnTo>
                  <a:pt x="2111" y="3442"/>
                </a:lnTo>
                <a:lnTo>
                  <a:pt x="2017" y="3352"/>
                </a:lnTo>
                <a:lnTo>
                  <a:pt x="1928" y="3263"/>
                </a:lnTo>
                <a:lnTo>
                  <a:pt x="1842" y="3173"/>
                </a:lnTo>
                <a:lnTo>
                  <a:pt x="1758" y="3082"/>
                </a:lnTo>
                <a:lnTo>
                  <a:pt x="1678" y="2992"/>
                </a:lnTo>
                <a:lnTo>
                  <a:pt x="1601" y="2902"/>
                </a:lnTo>
                <a:lnTo>
                  <a:pt x="1528" y="2812"/>
                </a:lnTo>
                <a:lnTo>
                  <a:pt x="1458" y="2722"/>
                </a:lnTo>
                <a:lnTo>
                  <a:pt x="1392" y="2633"/>
                </a:lnTo>
                <a:lnTo>
                  <a:pt x="1360" y="2589"/>
                </a:lnTo>
                <a:lnTo>
                  <a:pt x="1329" y="2545"/>
                </a:lnTo>
                <a:lnTo>
                  <a:pt x="1300" y="2501"/>
                </a:lnTo>
                <a:lnTo>
                  <a:pt x="1271" y="2457"/>
                </a:lnTo>
                <a:lnTo>
                  <a:pt x="1243" y="2414"/>
                </a:lnTo>
                <a:lnTo>
                  <a:pt x="1217" y="2370"/>
                </a:lnTo>
                <a:lnTo>
                  <a:pt x="1190" y="2328"/>
                </a:lnTo>
                <a:lnTo>
                  <a:pt x="1165" y="2285"/>
                </a:lnTo>
                <a:lnTo>
                  <a:pt x="1142" y="2244"/>
                </a:lnTo>
                <a:lnTo>
                  <a:pt x="1118" y="2201"/>
                </a:lnTo>
                <a:lnTo>
                  <a:pt x="1097" y="2160"/>
                </a:lnTo>
                <a:lnTo>
                  <a:pt x="1075" y="2118"/>
                </a:lnTo>
                <a:lnTo>
                  <a:pt x="1041" y="2045"/>
                </a:lnTo>
                <a:lnTo>
                  <a:pt x="1009" y="1974"/>
                </a:lnTo>
                <a:lnTo>
                  <a:pt x="981" y="1906"/>
                </a:lnTo>
                <a:lnTo>
                  <a:pt x="968" y="1872"/>
                </a:lnTo>
                <a:lnTo>
                  <a:pt x="956" y="1838"/>
                </a:lnTo>
                <a:lnTo>
                  <a:pt x="945" y="1806"/>
                </a:lnTo>
                <a:lnTo>
                  <a:pt x="936" y="1774"/>
                </a:lnTo>
                <a:lnTo>
                  <a:pt x="926" y="1743"/>
                </a:lnTo>
                <a:lnTo>
                  <a:pt x="919" y="1712"/>
                </a:lnTo>
                <a:lnTo>
                  <a:pt x="911" y="1682"/>
                </a:lnTo>
                <a:lnTo>
                  <a:pt x="905" y="1652"/>
                </a:lnTo>
                <a:lnTo>
                  <a:pt x="900" y="1623"/>
                </a:lnTo>
                <a:lnTo>
                  <a:pt x="896" y="1595"/>
                </a:lnTo>
                <a:lnTo>
                  <a:pt x="893" y="1567"/>
                </a:lnTo>
                <a:lnTo>
                  <a:pt x="891" y="1540"/>
                </a:lnTo>
                <a:lnTo>
                  <a:pt x="889" y="1515"/>
                </a:lnTo>
                <a:lnTo>
                  <a:pt x="889" y="1489"/>
                </a:lnTo>
                <a:lnTo>
                  <a:pt x="890" y="1464"/>
                </a:lnTo>
                <a:lnTo>
                  <a:pt x="892" y="1441"/>
                </a:lnTo>
                <a:lnTo>
                  <a:pt x="894" y="1418"/>
                </a:lnTo>
                <a:lnTo>
                  <a:pt x="898" y="1396"/>
                </a:lnTo>
                <a:lnTo>
                  <a:pt x="904" y="1374"/>
                </a:lnTo>
                <a:lnTo>
                  <a:pt x="909" y="1354"/>
                </a:lnTo>
                <a:lnTo>
                  <a:pt x="916" y="1334"/>
                </a:lnTo>
                <a:lnTo>
                  <a:pt x="925" y="1315"/>
                </a:lnTo>
                <a:lnTo>
                  <a:pt x="934" y="1298"/>
                </a:lnTo>
                <a:lnTo>
                  <a:pt x="944" y="1281"/>
                </a:lnTo>
                <a:lnTo>
                  <a:pt x="956" y="1265"/>
                </a:lnTo>
                <a:lnTo>
                  <a:pt x="968" y="1250"/>
                </a:lnTo>
                <a:lnTo>
                  <a:pt x="982" y="1236"/>
                </a:lnTo>
                <a:lnTo>
                  <a:pt x="997" y="1223"/>
                </a:lnTo>
                <a:lnTo>
                  <a:pt x="1013" y="1211"/>
                </a:lnTo>
                <a:lnTo>
                  <a:pt x="1029" y="1199"/>
                </a:lnTo>
                <a:lnTo>
                  <a:pt x="1047" y="1190"/>
                </a:lnTo>
                <a:lnTo>
                  <a:pt x="1065" y="1181"/>
                </a:lnTo>
                <a:lnTo>
                  <a:pt x="1086" y="1173"/>
                </a:lnTo>
                <a:lnTo>
                  <a:pt x="1106" y="1165"/>
                </a:lnTo>
                <a:lnTo>
                  <a:pt x="1128" y="1160"/>
                </a:lnTo>
                <a:lnTo>
                  <a:pt x="1150" y="1154"/>
                </a:lnTo>
                <a:lnTo>
                  <a:pt x="1174" y="1150"/>
                </a:lnTo>
                <a:lnTo>
                  <a:pt x="1198" y="1147"/>
                </a:lnTo>
                <a:lnTo>
                  <a:pt x="1224" y="1145"/>
                </a:lnTo>
                <a:lnTo>
                  <a:pt x="1250" y="1144"/>
                </a:lnTo>
                <a:lnTo>
                  <a:pt x="1277" y="1143"/>
                </a:lnTo>
                <a:lnTo>
                  <a:pt x="1305" y="1144"/>
                </a:lnTo>
                <a:lnTo>
                  <a:pt x="1332" y="1145"/>
                </a:lnTo>
                <a:lnTo>
                  <a:pt x="1362" y="1147"/>
                </a:lnTo>
                <a:lnTo>
                  <a:pt x="1392" y="1150"/>
                </a:lnTo>
                <a:lnTo>
                  <a:pt x="1424" y="1154"/>
                </a:lnTo>
                <a:lnTo>
                  <a:pt x="1455" y="1160"/>
                </a:lnTo>
                <a:lnTo>
                  <a:pt x="1487" y="1165"/>
                </a:lnTo>
                <a:lnTo>
                  <a:pt x="1520" y="1172"/>
                </a:lnTo>
                <a:lnTo>
                  <a:pt x="1553" y="1180"/>
                </a:lnTo>
                <a:lnTo>
                  <a:pt x="1588" y="1188"/>
                </a:lnTo>
                <a:lnTo>
                  <a:pt x="1622" y="1197"/>
                </a:lnTo>
                <a:lnTo>
                  <a:pt x="1694" y="1219"/>
                </a:lnTo>
                <a:lnTo>
                  <a:pt x="1768" y="1243"/>
                </a:lnTo>
                <a:lnTo>
                  <a:pt x="1844" y="1271"/>
                </a:lnTo>
                <a:lnTo>
                  <a:pt x="1886" y="1287"/>
                </a:lnTo>
                <a:lnTo>
                  <a:pt x="1928" y="1304"/>
                </a:lnTo>
                <a:lnTo>
                  <a:pt x="1972" y="1324"/>
                </a:lnTo>
                <a:lnTo>
                  <a:pt x="2016" y="1343"/>
                </a:lnTo>
                <a:lnTo>
                  <a:pt x="2060" y="1363"/>
                </a:lnTo>
                <a:lnTo>
                  <a:pt x="2105" y="1385"/>
                </a:lnTo>
                <a:lnTo>
                  <a:pt x="2150" y="1407"/>
                </a:lnTo>
                <a:lnTo>
                  <a:pt x="2196" y="1430"/>
                </a:lnTo>
                <a:lnTo>
                  <a:pt x="2241" y="1455"/>
                </a:lnTo>
                <a:lnTo>
                  <a:pt x="2289" y="1479"/>
                </a:lnTo>
                <a:lnTo>
                  <a:pt x="2381" y="1532"/>
                </a:lnTo>
                <a:lnTo>
                  <a:pt x="2475" y="1589"/>
                </a:lnTo>
                <a:lnTo>
                  <a:pt x="2571" y="1649"/>
                </a:lnTo>
                <a:lnTo>
                  <a:pt x="2574" y="1623"/>
                </a:lnTo>
                <a:lnTo>
                  <a:pt x="2579" y="1598"/>
                </a:lnTo>
                <a:lnTo>
                  <a:pt x="2586" y="1575"/>
                </a:lnTo>
                <a:lnTo>
                  <a:pt x="2592" y="1551"/>
                </a:lnTo>
                <a:lnTo>
                  <a:pt x="2602" y="1527"/>
                </a:lnTo>
                <a:lnTo>
                  <a:pt x="2611" y="1505"/>
                </a:lnTo>
                <a:lnTo>
                  <a:pt x="2622" y="1483"/>
                </a:lnTo>
                <a:lnTo>
                  <a:pt x="2634" y="1461"/>
                </a:lnTo>
                <a:lnTo>
                  <a:pt x="2535" y="1400"/>
                </a:lnTo>
                <a:lnTo>
                  <a:pt x="2485" y="1370"/>
                </a:lnTo>
                <a:lnTo>
                  <a:pt x="2437" y="1341"/>
                </a:lnTo>
                <a:lnTo>
                  <a:pt x="2387" y="1314"/>
                </a:lnTo>
                <a:lnTo>
                  <a:pt x="2339" y="1286"/>
                </a:lnTo>
                <a:lnTo>
                  <a:pt x="2290" y="1260"/>
                </a:lnTo>
                <a:lnTo>
                  <a:pt x="2243" y="1236"/>
                </a:lnTo>
                <a:lnTo>
                  <a:pt x="2194" y="1211"/>
                </a:lnTo>
                <a:lnTo>
                  <a:pt x="2147" y="1189"/>
                </a:lnTo>
                <a:lnTo>
                  <a:pt x="2100" y="1166"/>
                </a:lnTo>
                <a:lnTo>
                  <a:pt x="2053" y="1145"/>
                </a:lnTo>
                <a:lnTo>
                  <a:pt x="2007" y="1124"/>
                </a:lnTo>
                <a:lnTo>
                  <a:pt x="1961" y="1105"/>
                </a:lnTo>
                <a:lnTo>
                  <a:pt x="1916" y="1086"/>
                </a:lnTo>
                <a:lnTo>
                  <a:pt x="1871" y="1069"/>
                </a:lnTo>
                <a:lnTo>
                  <a:pt x="1821" y="1050"/>
                </a:lnTo>
                <a:lnTo>
                  <a:pt x="1771" y="1033"/>
                </a:lnTo>
                <a:lnTo>
                  <a:pt x="1723" y="1017"/>
                </a:lnTo>
                <a:lnTo>
                  <a:pt x="1674" y="1002"/>
                </a:lnTo>
                <a:lnTo>
                  <a:pt x="1626" y="988"/>
                </a:lnTo>
                <a:lnTo>
                  <a:pt x="1579" y="976"/>
                </a:lnTo>
                <a:lnTo>
                  <a:pt x="1533" y="965"/>
                </a:lnTo>
                <a:lnTo>
                  <a:pt x="1487" y="955"/>
                </a:lnTo>
                <a:lnTo>
                  <a:pt x="1442" y="947"/>
                </a:lnTo>
                <a:lnTo>
                  <a:pt x="1397" y="940"/>
                </a:lnTo>
                <a:lnTo>
                  <a:pt x="1354" y="935"/>
                </a:lnTo>
                <a:lnTo>
                  <a:pt x="1311" y="929"/>
                </a:lnTo>
                <a:lnTo>
                  <a:pt x="1268" y="926"/>
                </a:lnTo>
                <a:lnTo>
                  <a:pt x="1227" y="925"/>
                </a:lnTo>
                <a:lnTo>
                  <a:pt x="1187" y="924"/>
                </a:lnTo>
                <a:lnTo>
                  <a:pt x="1147" y="925"/>
                </a:lnTo>
                <a:lnTo>
                  <a:pt x="1108" y="927"/>
                </a:lnTo>
                <a:lnTo>
                  <a:pt x="1071" y="931"/>
                </a:lnTo>
                <a:lnTo>
                  <a:pt x="1033" y="936"/>
                </a:lnTo>
                <a:lnTo>
                  <a:pt x="997" y="942"/>
                </a:lnTo>
                <a:lnTo>
                  <a:pt x="963" y="950"/>
                </a:lnTo>
                <a:lnTo>
                  <a:pt x="928" y="959"/>
                </a:lnTo>
                <a:lnTo>
                  <a:pt x="895" y="970"/>
                </a:lnTo>
                <a:lnTo>
                  <a:pt x="863" y="982"/>
                </a:lnTo>
                <a:lnTo>
                  <a:pt x="833" y="996"/>
                </a:lnTo>
                <a:lnTo>
                  <a:pt x="803" y="1011"/>
                </a:lnTo>
                <a:lnTo>
                  <a:pt x="774" y="1027"/>
                </a:lnTo>
                <a:lnTo>
                  <a:pt x="746" y="1045"/>
                </a:lnTo>
                <a:lnTo>
                  <a:pt x="719" y="1064"/>
                </a:lnTo>
                <a:lnTo>
                  <a:pt x="695" y="1085"/>
                </a:lnTo>
                <a:lnTo>
                  <a:pt x="670" y="1107"/>
                </a:lnTo>
                <a:lnTo>
                  <a:pt x="647" y="1131"/>
                </a:lnTo>
                <a:lnTo>
                  <a:pt x="626" y="1155"/>
                </a:lnTo>
                <a:lnTo>
                  <a:pt x="607" y="1182"/>
                </a:lnTo>
                <a:lnTo>
                  <a:pt x="588" y="1209"/>
                </a:lnTo>
                <a:lnTo>
                  <a:pt x="571" y="1237"/>
                </a:lnTo>
                <a:lnTo>
                  <a:pt x="556" y="1267"/>
                </a:lnTo>
                <a:lnTo>
                  <a:pt x="543" y="1297"/>
                </a:lnTo>
                <a:lnTo>
                  <a:pt x="532" y="1328"/>
                </a:lnTo>
                <a:lnTo>
                  <a:pt x="521" y="1360"/>
                </a:lnTo>
                <a:lnTo>
                  <a:pt x="512" y="1393"/>
                </a:lnTo>
                <a:lnTo>
                  <a:pt x="505" y="1427"/>
                </a:lnTo>
                <a:lnTo>
                  <a:pt x="499" y="1462"/>
                </a:lnTo>
                <a:lnTo>
                  <a:pt x="495" y="1497"/>
                </a:lnTo>
                <a:lnTo>
                  <a:pt x="492" y="1534"/>
                </a:lnTo>
                <a:lnTo>
                  <a:pt x="491" y="1571"/>
                </a:lnTo>
                <a:lnTo>
                  <a:pt x="491" y="1609"/>
                </a:lnTo>
                <a:lnTo>
                  <a:pt x="492" y="1648"/>
                </a:lnTo>
                <a:lnTo>
                  <a:pt x="495" y="1687"/>
                </a:lnTo>
                <a:lnTo>
                  <a:pt x="499" y="1728"/>
                </a:lnTo>
                <a:lnTo>
                  <a:pt x="506" y="1769"/>
                </a:lnTo>
                <a:lnTo>
                  <a:pt x="513" y="1810"/>
                </a:lnTo>
                <a:lnTo>
                  <a:pt x="522" y="1852"/>
                </a:lnTo>
                <a:lnTo>
                  <a:pt x="532" y="1895"/>
                </a:lnTo>
                <a:lnTo>
                  <a:pt x="543" y="1939"/>
                </a:lnTo>
                <a:lnTo>
                  <a:pt x="556" y="1983"/>
                </a:lnTo>
                <a:lnTo>
                  <a:pt x="570" y="2028"/>
                </a:lnTo>
                <a:lnTo>
                  <a:pt x="586" y="2073"/>
                </a:lnTo>
                <a:lnTo>
                  <a:pt x="602" y="2118"/>
                </a:lnTo>
                <a:lnTo>
                  <a:pt x="621" y="2165"/>
                </a:lnTo>
                <a:lnTo>
                  <a:pt x="640" y="2211"/>
                </a:lnTo>
                <a:lnTo>
                  <a:pt x="661" y="2259"/>
                </a:lnTo>
                <a:lnTo>
                  <a:pt x="683" y="2306"/>
                </a:lnTo>
                <a:lnTo>
                  <a:pt x="706" y="2354"/>
                </a:lnTo>
                <a:lnTo>
                  <a:pt x="729" y="2398"/>
                </a:lnTo>
                <a:lnTo>
                  <a:pt x="752" y="2443"/>
                </a:lnTo>
                <a:lnTo>
                  <a:pt x="777" y="2488"/>
                </a:lnTo>
                <a:lnTo>
                  <a:pt x="803" y="2533"/>
                </a:lnTo>
                <a:lnTo>
                  <a:pt x="830" y="2579"/>
                </a:lnTo>
                <a:lnTo>
                  <a:pt x="858" y="2625"/>
                </a:lnTo>
                <a:lnTo>
                  <a:pt x="886" y="2671"/>
                </a:lnTo>
                <a:lnTo>
                  <a:pt x="916" y="2717"/>
                </a:lnTo>
                <a:lnTo>
                  <a:pt x="948" y="2765"/>
                </a:lnTo>
                <a:lnTo>
                  <a:pt x="979" y="2812"/>
                </a:lnTo>
                <a:lnTo>
                  <a:pt x="1012" y="2859"/>
                </a:lnTo>
                <a:lnTo>
                  <a:pt x="1045" y="2906"/>
                </a:lnTo>
                <a:lnTo>
                  <a:pt x="1081" y="2953"/>
                </a:lnTo>
                <a:lnTo>
                  <a:pt x="1116" y="3002"/>
                </a:lnTo>
                <a:lnTo>
                  <a:pt x="1152" y="3049"/>
                </a:lnTo>
                <a:lnTo>
                  <a:pt x="1190" y="3097"/>
                </a:lnTo>
                <a:lnTo>
                  <a:pt x="1228" y="3145"/>
                </a:lnTo>
                <a:lnTo>
                  <a:pt x="1268" y="3193"/>
                </a:lnTo>
                <a:lnTo>
                  <a:pt x="1308" y="3241"/>
                </a:lnTo>
                <a:lnTo>
                  <a:pt x="1350" y="3289"/>
                </a:lnTo>
                <a:lnTo>
                  <a:pt x="1391" y="3337"/>
                </a:lnTo>
                <a:lnTo>
                  <a:pt x="1434" y="3385"/>
                </a:lnTo>
                <a:lnTo>
                  <a:pt x="1478" y="3434"/>
                </a:lnTo>
                <a:lnTo>
                  <a:pt x="1522" y="3481"/>
                </a:lnTo>
                <a:lnTo>
                  <a:pt x="1568" y="3529"/>
                </a:lnTo>
                <a:lnTo>
                  <a:pt x="1614" y="3577"/>
                </a:lnTo>
                <a:lnTo>
                  <a:pt x="1662" y="3624"/>
                </a:lnTo>
                <a:lnTo>
                  <a:pt x="1709" y="3672"/>
                </a:lnTo>
                <a:lnTo>
                  <a:pt x="1758" y="3719"/>
                </a:lnTo>
                <a:lnTo>
                  <a:pt x="1807" y="3766"/>
                </a:lnTo>
                <a:lnTo>
                  <a:pt x="1858" y="3813"/>
                </a:lnTo>
                <a:lnTo>
                  <a:pt x="1908" y="3859"/>
                </a:lnTo>
                <a:lnTo>
                  <a:pt x="1960" y="3905"/>
                </a:lnTo>
                <a:lnTo>
                  <a:pt x="2011" y="3951"/>
                </a:lnTo>
                <a:lnTo>
                  <a:pt x="2064" y="3995"/>
                </a:lnTo>
                <a:lnTo>
                  <a:pt x="2115" y="4039"/>
                </a:lnTo>
                <a:lnTo>
                  <a:pt x="2166" y="4082"/>
                </a:lnTo>
                <a:lnTo>
                  <a:pt x="2219" y="4125"/>
                </a:lnTo>
                <a:lnTo>
                  <a:pt x="2270" y="4166"/>
                </a:lnTo>
                <a:lnTo>
                  <a:pt x="2323" y="4207"/>
                </a:lnTo>
                <a:lnTo>
                  <a:pt x="2375" y="4246"/>
                </a:lnTo>
                <a:lnTo>
                  <a:pt x="2427" y="4285"/>
                </a:lnTo>
                <a:lnTo>
                  <a:pt x="2479" y="4322"/>
                </a:lnTo>
                <a:lnTo>
                  <a:pt x="2531" y="4360"/>
                </a:lnTo>
                <a:lnTo>
                  <a:pt x="2583" y="4396"/>
                </a:lnTo>
                <a:lnTo>
                  <a:pt x="2635" y="4432"/>
                </a:lnTo>
                <a:lnTo>
                  <a:pt x="2686" y="4466"/>
                </a:lnTo>
                <a:lnTo>
                  <a:pt x="2738" y="4499"/>
                </a:lnTo>
                <a:lnTo>
                  <a:pt x="2789" y="4532"/>
                </a:lnTo>
                <a:lnTo>
                  <a:pt x="2841" y="4564"/>
                </a:lnTo>
                <a:lnTo>
                  <a:pt x="2891" y="4595"/>
                </a:lnTo>
                <a:lnTo>
                  <a:pt x="2943" y="4625"/>
                </a:lnTo>
                <a:lnTo>
                  <a:pt x="2993" y="4654"/>
                </a:lnTo>
                <a:lnTo>
                  <a:pt x="3042" y="4681"/>
                </a:lnTo>
                <a:lnTo>
                  <a:pt x="3093" y="4708"/>
                </a:lnTo>
                <a:lnTo>
                  <a:pt x="3142" y="4734"/>
                </a:lnTo>
                <a:lnTo>
                  <a:pt x="3191" y="4760"/>
                </a:lnTo>
                <a:lnTo>
                  <a:pt x="3241" y="4783"/>
                </a:lnTo>
                <a:lnTo>
                  <a:pt x="3289" y="4807"/>
                </a:lnTo>
                <a:lnTo>
                  <a:pt x="3337" y="4828"/>
                </a:lnTo>
                <a:lnTo>
                  <a:pt x="3384" y="4850"/>
                </a:lnTo>
                <a:lnTo>
                  <a:pt x="3431" y="4870"/>
                </a:lnTo>
                <a:lnTo>
                  <a:pt x="3479" y="4889"/>
                </a:lnTo>
                <a:lnTo>
                  <a:pt x="3525" y="4907"/>
                </a:lnTo>
                <a:lnTo>
                  <a:pt x="3575" y="4926"/>
                </a:lnTo>
                <a:lnTo>
                  <a:pt x="3624" y="4943"/>
                </a:lnTo>
                <a:lnTo>
                  <a:pt x="3674" y="4959"/>
                </a:lnTo>
                <a:lnTo>
                  <a:pt x="3722" y="4974"/>
                </a:lnTo>
                <a:lnTo>
                  <a:pt x="3769" y="4987"/>
                </a:lnTo>
                <a:lnTo>
                  <a:pt x="3816" y="5000"/>
                </a:lnTo>
                <a:lnTo>
                  <a:pt x="3863" y="5011"/>
                </a:lnTo>
                <a:lnTo>
                  <a:pt x="3908" y="5020"/>
                </a:lnTo>
                <a:lnTo>
                  <a:pt x="3954" y="5029"/>
                </a:lnTo>
                <a:lnTo>
                  <a:pt x="3998" y="5035"/>
                </a:lnTo>
                <a:lnTo>
                  <a:pt x="4042" y="5042"/>
                </a:lnTo>
                <a:lnTo>
                  <a:pt x="4085" y="5046"/>
                </a:lnTo>
                <a:lnTo>
                  <a:pt x="4127" y="5049"/>
                </a:lnTo>
                <a:lnTo>
                  <a:pt x="4169" y="5051"/>
                </a:lnTo>
                <a:lnTo>
                  <a:pt x="4209" y="5051"/>
                </a:lnTo>
                <a:lnTo>
                  <a:pt x="4248" y="5050"/>
                </a:lnTo>
                <a:lnTo>
                  <a:pt x="4288" y="5048"/>
                </a:lnTo>
                <a:lnTo>
                  <a:pt x="4325" y="5045"/>
                </a:lnTo>
                <a:lnTo>
                  <a:pt x="4362" y="5040"/>
                </a:lnTo>
                <a:lnTo>
                  <a:pt x="4398" y="5033"/>
                </a:lnTo>
                <a:lnTo>
                  <a:pt x="4434" y="5026"/>
                </a:lnTo>
                <a:lnTo>
                  <a:pt x="4467" y="5016"/>
                </a:lnTo>
                <a:lnTo>
                  <a:pt x="4500" y="5005"/>
                </a:lnTo>
                <a:lnTo>
                  <a:pt x="4532" y="4993"/>
                </a:lnTo>
                <a:lnTo>
                  <a:pt x="4563" y="4981"/>
                </a:lnTo>
                <a:lnTo>
                  <a:pt x="4593" y="4966"/>
                </a:lnTo>
                <a:lnTo>
                  <a:pt x="4621" y="4948"/>
                </a:lnTo>
                <a:lnTo>
                  <a:pt x="4649" y="4931"/>
                </a:lnTo>
                <a:lnTo>
                  <a:pt x="4676" y="4912"/>
                </a:lnTo>
                <a:lnTo>
                  <a:pt x="4701" y="4891"/>
                </a:lnTo>
                <a:lnTo>
                  <a:pt x="4725" y="4869"/>
                </a:lnTo>
                <a:lnTo>
                  <a:pt x="4748" y="4844"/>
                </a:lnTo>
                <a:lnTo>
                  <a:pt x="4769" y="4820"/>
                </a:lnTo>
                <a:lnTo>
                  <a:pt x="4790" y="4794"/>
                </a:lnTo>
                <a:lnTo>
                  <a:pt x="4808" y="4766"/>
                </a:lnTo>
                <a:lnTo>
                  <a:pt x="4824" y="4738"/>
                </a:lnTo>
                <a:lnTo>
                  <a:pt x="4839" y="4709"/>
                </a:lnTo>
                <a:lnTo>
                  <a:pt x="4853" y="4679"/>
                </a:lnTo>
                <a:lnTo>
                  <a:pt x="4865" y="4647"/>
                </a:lnTo>
                <a:lnTo>
                  <a:pt x="4874" y="4616"/>
                </a:lnTo>
                <a:lnTo>
                  <a:pt x="4884" y="4583"/>
                </a:lnTo>
                <a:lnTo>
                  <a:pt x="4891" y="4549"/>
                </a:lnTo>
                <a:lnTo>
                  <a:pt x="4897" y="4514"/>
                </a:lnTo>
                <a:lnTo>
                  <a:pt x="4901" y="4478"/>
                </a:lnTo>
                <a:lnTo>
                  <a:pt x="4904" y="4441"/>
                </a:lnTo>
                <a:lnTo>
                  <a:pt x="4905" y="4405"/>
                </a:lnTo>
                <a:lnTo>
                  <a:pt x="4905" y="4366"/>
                </a:lnTo>
                <a:lnTo>
                  <a:pt x="4903" y="4328"/>
                </a:lnTo>
                <a:lnTo>
                  <a:pt x="4900" y="4288"/>
                </a:lnTo>
                <a:lnTo>
                  <a:pt x="4896" y="4248"/>
                </a:lnTo>
                <a:lnTo>
                  <a:pt x="4890" y="4207"/>
                </a:lnTo>
                <a:lnTo>
                  <a:pt x="4883" y="4165"/>
                </a:lnTo>
                <a:lnTo>
                  <a:pt x="4874" y="4123"/>
                </a:lnTo>
                <a:lnTo>
                  <a:pt x="4864" y="4080"/>
                </a:lnTo>
                <a:lnTo>
                  <a:pt x="4853" y="4036"/>
                </a:lnTo>
                <a:lnTo>
                  <a:pt x="4840" y="3992"/>
                </a:lnTo>
                <a:lnTo>
                  <a:pt x="4825" y="3948"/>
                </a:lnTo>
                <a:lnTo>
                  <a:pt x="4810" y="3903"/>
                </a:lnTo>
                <a:lnTo>
                  <a:pt x="4793" y="3857"/>
                </a:lnTo>
                <a:lnTo>
                  <a:pt x="4775" y="3811"/>
                </a:lnTo>
                <a:lnTo>
                  <a:pt x="4755" y="3764"/>
                </a:lnTo>
                <a:lnTo>
                  <a:pt x="4735" y="3717"/>
                </a:lnTo>
                <a:lnTo>
                  <a:pt x="4712" y="3669"/>
                </a:lnTo>
                <a:lnTo>
                  <a:pt x="4689" y="3621"/>
                </a:lnTo>
                <a:lnTo>
                  <a:pt x="4658" y="3559"/>
                </a:lnTo>
                <a:lnTo>
                  <a:pt x="4623" y="3497"/>
                </a:lnTo>
                <a:lnTo>
                  <a:pt x="4587" y="3432"/>
                </a:lnTo>
                <a:lnTo>
                  <a:pt x="4549" y="3368"/>
                </a:lnTo>
                <a:lnTo>
                  <a:pt x="4504" y="3391"/>
                </a:lnTo>
                <a:lnTo>
                  <a:pt x="4459" y="3411"/>
                </a:lnTo>
                <a:lnTo>
                  <a:pt x="4414" y="3430"/>
                </a:lnTo>
                <a:lnTo>
                  <a:pt x="4369" y="3449"/>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29" name="KSO_Shape"/>
          <p:cNvSpPr/>
          <p:nvPr/>
        </p:nvSpPr>
        <p:spPr bwMode="auto">
          <a:xfrm>
            <a:off x="7205137" y="5827539"/>
            <a:ext cx="501666" cy="40384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30" name="KSO_Shape"/>
          <p:cNvSpPr/>
          <p:nvPr/>
        </p:nvSpPr>
        <p:spPr bwMode="auto">
          <a:xfrm>
            <a:off x="9901538" y="5792585"/>
            <a:ext cx="548745" cy="473749"/>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nchorCtr="1"/>
          <a:lstStyle/>
          <a:p>
            <a:endParaRPr lang="zh-CN" altLang="en-US" dirty="0">
              <a:ea typeface="宋体" panose="02010600030101010101" pitchFamily="2"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 name="组合 1"/>
          <p:cNvGrpSpPr/>
          <p:nvPr/>
        </p:nvGrpSpPr>
        <p:grpSpPr>
          <a:xfrm>
            <a:off x="7760133" y="5834468"/>
            <a:ext cx="3792618" cy="403538"/>
            <a:chOff x="1287565" y="3839790"/>
            <a:chExt cx="3792618" cy="403538"/>
          </a:xfrm>
        </p:grpSpPr>
        <p:sp>
          <p:nvSpPr>
            <p:cNvPr id="36"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0"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2"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3"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44"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4"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5"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6"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67"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grpSp>
      <p:grpSp>
        <p:nvGrpSpPr>
          <p:cNvPr id="63" name="组合 62"/>
          <p:cNvGrpSpPr/>
          <p:nvPr/>
        </p:nvGrpSpPr>
        <p:grpSpPr>
          <a:xfrm>
            <a:off x="8495204" y="4350621"/>
            <a:ext cx="2322476" cy="1353156"/>
            <a:chOff x="2541588" y="3759200"/>
            <a:chExt cx="4168775" cy="2428875"/>
          </a:xfrm>
        </p:grpSpPr>
        <p:sp>
          <p:nvSpPr>
            <p:cNvPr id="68" name="Freeform 28"/>
            <p:cNvSpPr/>
            <p:nvPr/>
          </p:nvSpPr>
          <p:spPr bwMode="auto">
            <a:xfrm>
              <a:off x="5797550" y="5078413"/>
              <a:ext cx="282575" cy="168275"/>
            </a:xfrm>
            <a:custGeom>
              <a:avLst/>
              <a:gdLst>
                <a:gd name="T0" fmla="*/ 3 w 89"/>
                <a:gd name="T1" fmla="*/ 0 h 53"/>
                <a:gd name="T2" fmla="*/ 2 w 89"/>
                <a:gd name="T3" fmla="*/ 53 h 53"/>
                <a:gd name="T4" fmla="*/ 54 w 89"/>
                <a:gd name="T5" fmla="*/ 29 h 53"/>
                <a:gd name="T6" fmla="*/ 89 w 89"/>
                <a:gd name="T7" fmla="*/ 16 h 53"/>
                <a:gd name="T8" fmla="*/ 77 w 89"/>
                <a:gd name="T9" fmla="*/ 13 h 53"/>
              </a:gdLst>
              <a:ahLst/>
              <a:cxnLst>
                <a:cxn ang="0">
                  <a:pos x="T0" y="T1"/>
                </a:cxn>
                <a:cxn ang="0">
                  <a:pos x="T2" y="T3"/>
                </a:cxn>
                <a:cxn ang="0">
                  <a:pos x="T4" y="T5"/>
                </a:cxn>
                <a:cxn ang="0">
                  <a:pos x="T6" y="T7"/>
                </a:cxn>
                <a:cxn ang="0">
                  <a:pos x="T8" y="T9"/>
                </a:cxn>
              </a:cxnLst>
              <a:rect l="0" t="0" r="r" b="b"/>
              <a:pathLst>
                <a:path w="89" h="53">
                  <a:moveTo>
                    <a:pt x="3" y="0"/>
                  </a:moveTo>
                  <a:cubicBezTo>
                    <a:pt x="0" y="12"/>
                    <a:pt x="1" y="36"/>
                    <a:pt x="2" y="53"/>
                  </a:cubicBezTo>
                  <a:cubicBezTo>
                    <a:pt x="17" y="52"/>
                    <a:pt x="40" y="35"/>
                    <a:pt x="54" y="29"/>
                  </a:cubicBezTo>
                  <a:cubicBezTo>
                    <a:pt x="63" y="25"/>
                    <a:pt x="84" y="20"/>
                    <a:pt x="89" y="16"/>
                  </a:cubicBezTo>
                  <a:cubicBezTo>
                    <a:pt x="86" y="14"/>
                    <a:pt x="81" y="13"/>
                    <a:pt x="77" y="13"/>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9"/>
            <p:cNvSpPr/>
            <p:nvPr/>
          </p:nvSpPr>
          <p:spPr bwMode="auto">
            <a:xfrm>
              <a:off x="2874963" y="4999038"/>
              <a:ext cx="314325" cy="196850"/>
            </a:xfrm>
            <a:custGeom>
              <a:avLst/>
              <a:gdLst>
                <a:gd name="T0" fmla="*/ 0 w 99"/>
                <a:gd name="T1" fmla="*/ 39 h 62"/>
                <a:gd name="T2" fmla="*/ 58 w 99"/>
                <a:gd name="T3" fmla="*/ 52 h 62"/>
                <a:gd name="T4" fmla="*/ 93 w 99"/>
                <a:gd name="T5" fmla="*/ 58 h 62"/>
                <a:gd name="T6" fmla="*/ 96 w 99"/>
                <a:gd name="T7" fmla="*/ 0 h 62"/>
              </a:gdLst>
              <a:ahLst/>
              <a:cxnLst>
                <a:cxn ang="0">
                  <a:pos x="T0" y="T1"/>
                </a:cxn>
                <a:cxn ang="0">
                  <a:pos x="T2" y="T3"/>
                </a:cxn>
                <a:cxn ang="0">
                  <a:pos x="T4" y="T5"/>
                </a:cxn>
                <a:cxn ang="0">
                  <a:pos x="T6" y="T7"/>
                </a:cxn>
              </a:cxnLst>
              <a:rect l="0" t="0" r="r" b="b"/>
              <a:pathLst>
                <a:path w="99" h="62">
                  <a:moveTo>
                    <a:pt x="0" y="39"/>
                  </a:moveTo>
                  <a:cubicBezTo>
                    <a:pt x="12" y="50"/>
                    <a:pt x="43" y="50"/>
                    <a:pt x="58" y="52"/>
                  </a:cubicBezTo>
                  <a:cubicBezTo>
                    <a:pt x="66" y="53"/>
                    <a:pt x="87" y="62"/>
                    <a:pt x="93" y="58"/>
                  </a:cubicBezTo>
                  <a:cubicBezTo>
                    <a:pt x="99" y="55"/>
                    <a:pt x="95" y="12"/>
                    <a:pt x="96" y="0"/>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0"/>
            <p:cNvSpPr/>
            <p:nvPr/>
          </p:nvSpPr>
          <p:spPr bwMode="auto">
            <a:xfrm>
              <a:off x="4445000" y="3787775"/>
              <a:ext cx="646113" cy="290512"/>
            </a:xfrm>
            <a:custGeom>
              <a:avLst/>
              <a:gdLst>
                <a:gd name="T0" fmla="*/ 4 w 204"/>
                <a:gd name="T1" fmla="*/ 0 h 92"/>
                <a:gd name="T2" fmla="*/ 2 w 204"/>
                <a:gd name="T3" fmla="*/ 52 h 92"/>
                <a:gd name="T4" fmla="*/ 6 w 204"/>
                <a:gd name="T5" fmla="*/ 85 h 92"/>
                <a:gd name="T6" fmla="*/ 44 w 204"/>
                <a:gd name="T7" fmla="*/ 83 h 92"/>
                <a:gd name="T8" fmla="*/ 82 w 204"/>
                <a:gd name="T9" fmla="*/ 74 h 92"/>
                <a:gd name="T10" fmla="*/ 160 w 204"/>
                <a:gd name="T11" fmla="*/ 52 h 92"/>
                <a:gd name="T12" fmla="*/ 204 w 204"/>
                <a:gd name="T13" fmla="*/ 31 h 92"/>
                <a:gd name="T14" fmla="*/ 146 w 204"/>
                <a:gd name="T15" fmla="*/ 22 h 92"/>
                <a:gd name="T16" fmla="*/ 116 w 204"/>
                <a:gd name="T17" fmla="*/ 13 h 92"/>
                <a:gd name="T18" fmla="*/ 78 w 204"/>
                <a:gd name="T19"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92">
                  <a:moveTo>
                    <a:pt x="4" y="0"/>
                  </a:moveTo>
                  <a:cubicBezTo>
                    <a:pt x="0" y="17"/>
                    <a:pt x="3" y="35"/>
                    <a:pt x="2" y="52"/>
                  </a:cubicBezTo>
                  <a:cubicBezTo>
                    <a:pt x="1" y="59"/>
                    <a:pt x="0" y="79"/>
                    <a:pt x="6" y="85"/>
                  </a:cubicBezTo>
                  <a:cubicBezTo>
                    <a:pt x="11" y="92"/>
                    <a:pt x="35" y="84"/>
                    <a:pt x="44" y="83"/>
                  </a:cubicBezTo>
                  <a:cubicBezTo>
                    <a:pt x="57" y="81"/>
                    <a:pt x="69" y="78"/>
                    <a:pt x="82" y="74"/>
                  </a:cubicBezTo>
                  <a:cubicBezTo>
                    <a:pt x="108" y="66"/>
                    <a:pt x="134" y="59"/>
                    <a:pt x="160" y="52"/>
                  </a:cubicBezTo>
                  <a:cubicBezTo>
                    <a:pt x="172" y="49"/>
                    <a:pt x="197" y="41"/>
                    <a:pt x="204" y="31"/>
                  </a:cubicBezTo>
                  <a:cubicBezTo>
                    <a:pt x="187" y="18"/>
                    <a:pt x="165" y="23"/>
                    <a:pt x="146" y="22"/>
                  </a:cubicBezTo>
                  <a:cubicBezTo>
                    <a:pt x="135" y="21"/>
                    <a:pt x="126" y="15"/>
                    <a:pt x="116" y="13"/>
                  </a:cubicBezTo>
                  <a:cubicBezTo>
                    <a:pt x="103" y="10"/>
                    <a:pt x="90" y="10"/>
                    <a:pt x="78" y="8"/>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1"/>
            <p:cNvSpPr/>
            <p:nvPr/>
          </p:nvSpPr>
          <p:spPr bwMode="auto">
            <a:xfrm>
              <a:off x="3733800" y="4891088"/>
              <a:ext cx="1771650" cy="1262062"/>
            </a:xfrm>
            <a:custGeom>
              <a:avLst/>
              <a:gdLst>
                <a:gd name="T0" fmla="*/ 15 w 559"/>
                <a:gd name="T1" fmla="*/ 386 h 398"/>
                <a:gd name="T2" fmla="*/ 5 w 559"/>
                <a:gd name="T3" fmla="*/ 79 h 398"/>
                <a:gd name="T4" fmla="*/ 6 w 559"/>
                <a:gd name="T5" fmla="*/ 34 h 398"/>
                <a:gd name="T6" fmla="*/ 66 w 559"/>
                <a:gd name="T7" fmla="*/ 11 h 398"/>
                <a:gd name="T8" fmla="*/ 273 w 559"/>
                <a:gd name="T9" fmla="*/ 11 h 398"/>
                <a:gd name="T10" fmla="*/ 526 w 559"/>
                <a:gd name="T11" fmla="*/ 21 h 398"/>
                <a:gd name="T12" fmla="*/ 485 w 559"/>
                <a:gd name="T13" fmla="*/ 251 h 398"/>
                <a:gd name="T14" fmla="*/ 481 w 559"/>
                <a:gd name="T15" fmla="*/ 353 h 398"/>
                <a:gd name="T16" fmla="*/ 506 w 559"/>
                <a:gd name="T17" fmla="*/ 372 h 398"/>
                <a:gd name="T18" fmla="*/ 538 w 559"/>
                <a:gd name="T19" fmla="*/ 377 h 398"/>
                <a:gd name="T20" fmla="*/ 559 w 559"/>
                <a:gd name="T21" fmla="*/ 386 h 398"/>
                <a:gd name="T22" fmla="*/ 221 w 559"/>
                <a:gd name="T23" fmla="*/ 388 h 398"/>
                <a:gd name="T24" fmla="*/ 101 w 559"/>
                <a:gd name="T25" fmla="*/ 393 h 398"/>
                <a:gd name="T26" fmla="*/ 10 w 559"/>
                <a:gd name="T27" fmla="*/ 38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9" h="398">
                  <a:moveTo>
                    <a:pt x="15" y="386"/>
                  </a:moveTo>
                  <a:cubicBezTo>
                    <a:pt x="17" y="283"/>
                    <a:pt x="3" y="181"/>
                    <a:pt x="5" y="79"/>
                  </a:cubicBezTo>
                  <a:cubicBezTo>
                    <a:pt x="5" y="66"/>
                    <a:pt x="0" y="47"/>
                    <a:pt x="6" y="34"/>
                  </a:cubicBezTo>
                  <a:cubicBezTo>
                    <a:pt x="13" y="18"/>
                    <a:pt x="44" y="15"/>
                    <a:pt x="66" y="11"/>
                  </a:cubicBezTo>
                  <a:cubicBezTo>
                    <a:pt x="131" y="0"/>
                    <a:pt x="206" y="12"/>
                    <a:pt x="273" y="11"/>
                  </a:cubicBezTo>
                  <a:cubicBezTo>
                    <a:pt x="357" y="9"/>
                    <a:pt x="442" y="16"/>
                    <a:pt x="526" y="21"/>
                  </a:cubicBezTo>
                  <a:cubicBezTo>
                    <a:pt x="503" y="97"/>
                    <a:pt x="491" y="174"/>
                    <a:pt x="485" y="251"/>
                  </a:cubicBezTo>
                  <a:cubicBezTo>
                    <a:pt x="482" y="282"/>
                    <a:pt x="471" y="323"/>
                    <a:pt x="481" y="353"/>
                  </a:cubicBezTo>
                  <a:cubicBezTo>
                    <a:pt x="485" y="364"/>
                    <a:pt x="491" y="368"/>
                    <a:pt x="506" y="372"/>
                  </a:cubicBezTo>
                  <a:cubicBezTo>
                    <a:pt x="516" y="375"/>
                    <a:pt x="528" y="374"/>
                    <a:pt x="538" y="377"/>
                  </a:cubicBezTo>
                  <a:cubicBezTo>
                    <a:pt x="542" y="378"/>
                    <a:pt x="555" y="386"/>
                    <a:pt x="559" y="386"/>
                  </a:cubicBezTo>
                  <a:cubicBezTo>
                    <a:pt x="446" y="390"/>
                    <a:pt x="334" y="386"/>
                    <a:pt x="221" y="388"/>
                  </a:cubicBezTo>
                  <a:cubicBezTo>
                    <a:pt x="180" y="389"/>
                    <a:pt x="140" y="387"/>
                    <a:pt x="101" y="393"/>
                  </a:cubicBezTo>
                  <a:cubicBezTo>
                    <a:pt x="69" y="398"/>
                    <a:pt x="41" y="388"/>
                    <a:pt x="10" y="386"/>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2"/>
            <p:cNvSpPr/>
            <p:nvPr/>
          </p:nvSpPr>
          <p:spPr bwMode="auto">
            <a:xfrm>
              <a:off x="4276725" y="5761038"/>
              <a:ext cx="550863" cy="100012"/>
            </a:xfrm>
            <a:custGeom>
              <a:avLst/>
              <a:gdLst>
                <a:gd name="T0" fmla="*/ 17 w 174"/>
                <a:gd name="T1" fmla="*/ 0 h 32"/>
                <a:gd name="T2" fmla="*/ 7 w 174"/>
                <a:gd name="T3" fmla="*/ 16 h 32"/>
                <a:gd name="T4" fmla="*/ 29 w 174"/>
                <a:gd name="T5" fmla="*/ 18 h 32"/>
                <a:gd name="T6" fmla="*/ 70 w 174"/>
                <a:gd name="T7" fmla="*/ 19 h 32"/>
                <a:gd name="T8" fmla="*/ 105 w 174"/>
                <a:gd name="T9" fmla="*/ 23 h 32"/>
                <a:gd name="T10" fmla="*/ 160 w 174"/>
                <a:gd name="T11" fmla="*/ 25 h 32"/>
                <a:gd name="T12" fmla="*/ 168 w 17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74" h="32">
                  <a:moveTo>
                    <a:pt x="17" y="0"/>
                  </a:moveTo>
                  <a:cubicBezTo>
                    <a:pt x="12" y="3"/>
                    <a:pt x="0" y="9"/>
                    <a:pt x="7" y="16"/>
                  </a:cubicBezTo>
                  <a:cubicBezTo>
                    <a:pt x="10" y="19"/>
                    <a:pt x="25" y="18"/>
                    <a:pt x="29" y="18"/>
                  </a:cubicBezTo>
                  <a:cubicBezTo>
                    <a:pt x="42" y="19"/>
                    <a:pt x="56" y="17"/>
                    <a:pt x="70" y="19"/>
                  </a:cubicBezTo>
                  <a:cubicBezTo>
                    <a:pt x="82" y="20"/>
                    <a:pt x="93" y="22"/>
                    <a:pt x="105" y="23"/>
                  </a:cubicBezTo>
                  <a:cubicBezTo>
                    <a:pt x="121" y="24"/>
                    <a:pt x="144" y="32"/>
                    <a:pt x="160" y="25"/>
                  </a:cubicBezTo>
                  <a:cubicBezTo>
                    <a:pt x="171" y="21"/>
                    <a:pt x="174" y="10"/>
                    <a:pt x="168" y="0"/>
                  </a:cubicBezTo>
                </a:path>
              </a:pathLst>
            </a:custGeom>
            <a:solidFill>
              <a:srgbClr val="E292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3"/>
            <p:cNvSpPr/>
            <p:nvPr/>
          </p:nvSpPr>
          <p:spPr bwMode="auto">
            <a:xfrm>
              <a:off x="4343400" y="5816600"/>
              <a:ext cx="427038" cy="314325"/>
            </a:xfrm>
            <a:custGeom>
              <a:avLst/>
              <a:gdLst>
                <a:gd name="T0" fmla="*/ 0 w 135"/>
                <a:gd name="T1" fmla="*/ 5 h 99"/>
                <a:gd name="T2" fmla="*/ 3 w 135"/>
                <a:gd name="T3" fmla="*/ 29 h 99"/>
                <a:gd name="T4" fmla="*/ 5 w 135"/>
                <a:gd name="T5" fmla="*/ 68 h 99"/>
                <a:gd name="T6" fmla="*/ 7 w 135"/>
                <a:gd name="T7" fmla="*/ 98 h 99"/>
                <a:gd name="T8" fmla="*/ 68 w 135"/>
                <a:gd name="T9" fmla="*/ 96 h 99"/>
                <a:gd name="T10" fmla="*/ 91 w 135"/>
                <a:gd name="T11" fmla="*/ 95 h 99"/>
                <a:gd name="T12" fmla="*/ 106 w 135"/>
                <a:gd name="T13" fmla="*/ 95 h 99"/>
                <a:gd name="T14" fmla="*/ 126 w 135"/>
                <a:gd name="T15" fmla="*/ 37 h 99"/>
                <a:gd name="T16" fmla="*/ 135 w 135"/>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99">
                  <a:moveTo>
                    <a:pt x="0" y="5"/>
                  </a:moveTo>
                  <a:cubicBezTo>
                    <a:pt x="4" y="7"/>
                    <a:pt x="2" y="24"/>
                    <a:pt x="3" y="29"/>
                  </a:cubicBezTo>
                  <a:cubicBezTo>
                    <a:pt x="4" y="42"/>
                    <a:pt x="4" y="55"/>
                    <a:pt x="5" y="68"/>
                  </a:cubicBezTo>
                  <a:cubicBezTo>
                    <a:pt x="6" y="78"/>
                    <a:pt x="6" y="88"/>
                    <a:pt x="7" y="98"/>
                  </a:cubicBezTo>
                  <a:cubicBezTo>
                    <a:pt x="27" y="99"/>
                    <a:pt x="48" y="98"/>
                    <a:pt x="68" y="96"/>
                  </a:cubicBezTo>
                  <a:cubicBezTo>
                    <a:pt x="76" y="95"/>
                    <a:pt x="83" y="95"/>
                    <a:pt x="91" y="95"/>
                  </a:cubicBezTo>
                  <a:cubicBezTo>
                    <a:pt x="95" y="95"/>
                    <a:pt x="103" y="97"/>
                    <a:pt x="106" y="95"/>
                  </a:cubicBezTo>
                  <a:cubicBezTo>
                    <a:pt x="120" y="88"/>
                    <a:pt x="123" y="51"/>
                    <a:pt x="126" y="37"/>
                  </a:cubicBezTo>
                  <a:cubicBezTo>
                    <a:pt x="128" y="25"/>
                    <a:pt x="130" y="9"/>
                    <a:pt x="13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4"/>
            <p:cNvSpPr/>
            <p:nvPr/>
          </p:nvSpPr>
          <p:spPr bwMode="auto">
            <a:xfrm>
              <a:off x="5208588" y="5646738"/>
              <a:ext cx="1290638" cy="503237"/>
            </a:xfrm>
            <a:custGeom>
              <a:avLst/>
              <a:gdLst>
                <a:gd name="T0" fmla="*/ 20 w 407"/>
                <a:gd name="T1" fmla="*/ 134 h 159"/>
                <a:gd name="T2" fmla="*/ 23 w 407"/>
                <a:gd name="T3" fmla="*/ 0 h 159"/>
                <a:gd name="T4" fmla="*/ 128 w 407"/>
                <a:gd name="T5" fmla="*/ 4 h 159"/>
                <a:gd name="T6" fmla="*/ 239 w 407"/>
                <a:gd name="T7" fmla="*/ 8 h 159"/>
                <a:gd name="T8" fmla="*/ 324 w 407"/>
                <a:gd name="T9" fmla="*/ 12 h 159"/>
                <a:gd name="T10" fmla="*/ 369 w 407"/>
                <a:gd name="T11" fmla="*/ 15 h 159"/>
                <a:gd name="T12" fmla="*/ 405 w 407"/>
                <a:gd name="T13" fmla="*/ 14 h 159"/>
                <a:gd name="T14" fmla="*/ 395 w 407"/>
                <a:gd name="T15" fmla="*/ 98 h 159"/>
                <a:gd name="T16" fmla="*/ 393 w 407"/>
                <a:gd name="T17" fmla="*/ 141 h 159"/>
                <a:gd name="T18" fmla="*/ 331 w 407"/>
                <a:gd name="T19" fmla="*/ 147 h 159"/>
                <a:gd name="T20" fmla="*/ 172 w 407"/>
                <a:gd name="T21" fmla="*/ 153 h 159"/>
                <a:gd name="T22" fmla="*/ 0 w 407"/>
                <a:gd name="T23" fmla="*/ 13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 h="159">
                  <a:moveTo>
                    <a:pt x="20" y="134"/>
                  </a:moveTo>
                  <a:cubicBezTo>
                    <a:pt x="21" y="96"/>
                    <a:pt x="11" y="42"/>
                    <a:pt x="23" y="0"/>
                  </a:cubicBezTo>
                  <a:cubicBezTo>
                    <a:pt x="53" y="8"/>
                    <a:pt x="96" y="3"/>
                    <a:pt x="128" y="4"/>
                  </a:cubicBezTo>
                  <a:cubicBezTo>
                    <a:pt x="165" y="5"/>
                    <a:pt x="202" y="6"/>
                    <a:pt x="239" y="8"/>
                  </a:cubicBezTo>
                  <a:cubicBezTo>
                    <a:pt x="267" y="9"/>
                    <a:pt x="296" y="11"/>
                    <a:pt x="324" y="12"/>
                  </a:cubicBezTo>
                  <a:cubicBezTo>
                    <a:pt x="339" y="13"/>
                    <a:pt x="354" y="14"/>
                    <a:pt x="369" y="15"/>
                  </a:cubicBezTo>
                  <a:cubicBezTo>
                    <a:pt x="380" y="15"/>
                    <a:pt x="394" y="10"/>
                    <a:pt x="405" y="14"/>
                  </a:cubicBezTo>
                  <a:cubicBezTo>
                    <a:pt x="407" y="41"/>
                    <a:pt x="395" y="71"/>
                    <a:pt x="395" y="98"/>
                  </a:cubicBezTo>
                  <a:cubicBezTo>
                    <a:pt x="395" y="111"/>
                    <a:pt x="399" y="130"/>
                    <a:pt x="393" y="141"/>
                  </a:cubicBezTo>
                  <a:cubicBezTo>
                    <a:pt x="386" y="153"/>
                    <a:pt x="344" y="147"/>
                    <a:pt x="331" y="147"/>
                  </a:cubicBezTo>
                  <a:cubicBezTo>
                    <a:pt x="278" y="149"/>
                    <a:pt x="225" y="149"/>
                    <a:pt x="172" y="153"/>
                  </a:cubicBezTo>
                  <a:cubicBezTo>
                    <a:pt x="111" y="159"/>
                    <a:pt x="60" y="131"/>
                    <a:pt x="0" y="138"/>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5"/>
            <p:cNvSpPr/>
            <p:nvPr/>
          </p:nvSpPr>
          <p:spPr bwMode="auto">
            <a:xfrm>
              <a:off x="2725738" y="5618163"/>
              <a:ext cx="1068388" cy="569912"/>
            </a:xfrm>
            <a:custGeom>
              <a:avLst/>
              <a:gdLst>
                <a:gd name="T0" fmla="*/ 34 w 337"/>
                <a:gd name="T1" fmla="*/ 180 h 180"/>
                <a:gd name="T2" fmla="*/ 7 w 337"/>
                <a:gd name="T3" fmla="*/ 1 h 180"/>
                <a:gd name="T4" fmla="*/ 157 w 337"/>
                <a:gd name="T5" fmla="*/ 4 h 180"/>
                <a:gd name="T6" fmla="*/ 247 w 337"/>
                <a:gd name="T7" fmla="*/ 5 h 180"/>
                <a:gd name="T8" fmla="*/ 308 w 337"/>
                <a:gd name="T9" fmla="*/ 6 h 180"/>
                <a:gd name="T10" fmla="*/ 325 w 337"/>
                <a:gd name="T11" fmla="*/ 36 h 180"/>
                <a:gd name="T12" fmla="*/ 329 w 337"/>
                <a:gd name="T13" fmla="*/ 96 h 180"/>
                <a:gd name="T14" fmla="*/ 337 w 337"/>
                <a:gd name="T15" fmla="*/ 163 h 180"/>
                <a:gd name="T16" fmla="*/ 163 w 337"/>
                <a:gd name="T17" fmla="*/ 167 h 180"/>
                <a:gd name="T18" fmla="*/ 31 w 337"/>
                <a:gd name="T19"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7" h="180">
                  <a:moveTo>
                    <a:pt x="34" y="180"/>
                  </a:moveTo>
                  <a:cubicBezTo>
                    <a:pt x="32" y="121"/>
                    <a:pt x="0" y="59"/>
                    <a:pt x="7" y="1"/>
                  </a:cubicBezTo>
                  <a:cubicBezTo>
                    <a:pt x="57" y="0"/>
                    <a:pt x="107" y="5"/>
                    <a:pt x="157" y="4"/>
                  </a:cubicBezTo>
                  <a:cubicBezTo>
                    <a:pt x="188" y="3"/>
                    <a:pt x="217" y="6"/>
                    <a:pt x="247" y="5"/>
                  </a:cubicBezTo>
                  <a:cubicBezTo>
                    <a:pt x="264" y="5"/>
                    <a:pt x="293" y="3"/>
                    <a:pt x="308" y="6"/>
                  </a:cubicBezTo>
                  <a:cubicBezTo>
                    <a:pt x="332" y="10"/>
                    <a:pt x="324" y="16"/>
                    <a:pt x="325" y="36"/>
                  </a:cubicBezTo>
                  <a:cubicBezTo>
                    <a:pt x="326" y="56"/>
                    <a:pt x="328" y="76"/>
                    <a:pt x="329" y="96"/>
                  </a:cubicBezTo>
                  <a:cubicBezTo>
                    <a:pt x="330" y="119"/>
                    <a:pt x="332" y="142"/>
                    <a:pt x="337" y="163"/>
                  </a:cubicBezTo>
                  <a:cubicBezTo>
                    <a:pt x="287" y="152"/>
                    <a:pt x="215" y="163"/>
                    <a:pt x="163" y="167"/>
                  </a:cubicBezTo>
                  <a:cubicBezTo>
                    <a:pt x="120" y="170"/>
                    <a:pt x="76" y="171"/>
                    <a:pt x="31" y="171"/>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
            <p:cNvSpPr/>
            <p:nvPr/>
          </p:nvSpPr>
          <p:spPr bwMode="auto">
            <a:xfrm>
              <a:off x="3584575" y="4186238"/>
              <a:ext cx="1924050" cy="803275"/>
            </a:xfrm>
            <a:custGeom>
              <a:avLst/>
              <a:gdLst>
                <a:gd name="T0" fmla="*/ 268 w 607"/>
                <a:gd name="T1" fmla="*/ 6 h 253"/>
                <a:gd name="T2" fmla="*/ 232 w 607"/>
                <a:gd name="T3" fmla="*/ 39 h 253"/>
                <a:gd name="T4" fmla="*/ 194 w 607"/>
                <a:gd name="T5" fmla="*/ 78 h 253"/>
                <a:gd name="T6" fmla="*/ 130 w 607"/>
                <a:gd name="T7" fmla="*/ 145 h 253"/>
                <a:gd name="T8" fmla="*/ 59 w 607"/>
                <a:gd name="T9" fmla="*/ 200 h 253"/>
                <a:gd name="T10" fmla="*/ 0 w 607"/>
                <a:gd name="T11" fmla="*/ 245 h 253"/>
                <a:gd name="T12" fmla="*/ 63 w 607"/>
                <a:gd name="T13" fmla="*/ 247 h 253"/>
                <a:gd name="T14" fmla="*/ 135 w 607"/>
                <a:gd name="T15" fmla="*/ 241 h 253"/>
                <a:gd name="T16" fmla="*/ 309 w 607"/>
                <a:gd name="T17" fmla="*/ 242 h 253"/>
                <a:gd name="T18" fmla="*/ 478 w 607"/>
                <a:gd name="T19" fmla="*/ 244 h 253"/>
                <a:gd name="T20" fmla="*/ 594 w 607"/>
                <a:gd name="T21" fmla="*/ 248 h 253"/>
                <a:gd name="T22" fmla="*/ 607 w 607"/>
                <a:gd name="T23" fmla="*/ 248 h 253"/>
                <a:gd name="T24" fmla="*/ 577 w 607"/>
                <a:gd name="T25" fmla="*/ 224 h 253"/>
                <a:gd name="T26" fmla="*/ 541 w 607"/>
                <a:gd name="T27" fmla="*/ 197 h 253"/>
                <a:gd name="T28" fmla="*/ 465 w 607"/>
                <a:gd name="T29" fmla="*/ 141 h 253"/>
                <a:gd name="T30" fmla="*/ 370 w 607"/>
                <a:gd name="T31" fmla="*/ 57 h 253"/>
                <a:gd name="T32" fmla="*/ 284 w 607"/>
                <a:gd name="T3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253">
                  <a:moveTo>
                    <a:pt x="268" y="6"/>
                  </a:moveTo>
                  <a:cubicBezTo>
                    <a:pt x="254" y="8"/>
                    <a:pt x="240" y="31"/>
                    <a:pt x="232" y="39"/>
                  </a:cubicBezTo>
                  <a:cubicBezTo>
                    <a:pt x="219" y="52"/>
                    <a:pt x="207" y="65"/>
                    <a:pt x="194" y="78"/>
                  </a:cubicBezTo>
                  <a:cubicBezTo>
                    <a:pt x="172" y="100"/>
                    <a:pt x="150" y="122"/>
                    <a:pt x="130" y="145"/>
                  </a:cubicBezTo>
                  <a:cubicBezTo>
                    <a:pt x="111" y="166"/>
                    <a:pt x="85" y="183"/>
                    <a:pt x="59" y="200"/>
                  </a:cubicBezTo>
                  <a:cubicBezTo>
                    <a:pt x="37" y="213"/>
                    <a:pt x="19" y="230"/>
                    <a:pt x="0" y="245"/>
                  </a:cubicBezTo>
                  <a:cubicBezTo>
                    <a:pt x="16" y="253"/>
                    <a:pt x="45" y="248"/>
                    <a:pt x="63" y="247"/>
                  </a:cubicBezTo>
                  <a:cubicBezTo>
                    <a:pt x="87" y="245"/>
                    <a:pt x="111" y="244"/>
                    <a:pt x="135" y="241"/>
                  </a:cubicBezTo>
                  <a:cubicBezTo>
                    <a:pt x="193" y="235"/>
                    <a:pt x="251" y="241"/>
                    <a:pt x="309" y="242"/>
                  </a:cubicBezTo>
                  <a:cubicBezTo>
                    <a:pt x="365" y="243"/>
                    <a:pt x="421" y="239"/>
                    <a:pt x="478" y="244"/>
                  </a:cubicBezTo>
                  <a:cubicBezTo>
                    <a:pt x="516" y="247"/>
                    <a:pt x="555" y="247"/>
                    <a:pt x="594" y="248"/>
                  </a:cubicBezTo>
                  <a:cubicBezTo>
                    <a:pt x="600" y="248"/>
                    <a:pt x="603" y="249"/>
                    <a:pt x="607" y="248"/>
                  </a:cubicBezTo>
                  <a:cubicBezTo>
                    <a:pt x="601" y="239"/>
                    <a:pt x="587" y="232"/>
                    <a:pt x="577" y="224"/>
                  </a:cubicBezTo>
                  <a:cubicBezTo>
                    <a:pt x="565" y="215"/>
                    <a:pt x="554" y="205"/>
                    <a:pt x="541" y="197"/>
                  </a:cubicBezTo>
                  <a:cubicBezTo>
                    <a:pt x="514" y="180"/>
                    <a:pt x="487" y="161"/>
                    <a:pt x="465" y="141"/>
                  </a:cubicBezTo>
                  <a:cubicBezTo>
                    <a:pt x="433" y="113"/>
                    <a:pt x="403" y="84"/>
                    <a:pt x="370" y="57"/>
                  </a:cubicBezTo>
                  <a:cubicBezTo>
                    <a:pt x="344" y="37"/>
                    <a:pt x="324" y="5"/>
                    <a:pt x="284"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7"/>
            <p:cNvSpPr/>
            <p:nvPr/>
          </p:nvSpPr>
          <p:spPr bwMode="auto">
            <a:xfrm>
              <a:off x="3746500" y="4779963"/>
              <a:ext cx="1566863" cy="98425"/>
            </a:xfrm>
            <a:custGeom>
              <a:avLst/>
              <a:gdLst>
                <a:gd name="T0" fmla="*/ 7 w 494"/>
                <a:gd name="T1" fmla="*/ 23 h 31"/>
                <a:gd name="T2" fmla="*/ 108 w 494"/>
                <a:gd name="T3" fmla="*/ 18 h 31"/>
                <a:gd name="T4" fmla="*/ 234 w 494"/>
                <a:gd name="T5" fmla="*/ 16 h 31"/>
                <a:gd name="T6" fmla="*/ 359 w 494"/>
                <a:gd name="T7" fmla="*/ 17 h 31"/>
                <a:gd name="T8" fmla="*/ 486 w 494"/>
                <a:gd name="T9" fmla="*/ 17 h 31"/>
                <a:gd name="T10" fmla="*/ 486 w 494"/>
                <a:gd name="T11" fmla="*/ 5 h 31"/>
                <a:gd name="T12" fmla="*/ 471 w 494"/>
                <a:gd name="T13" fmla="*/ 5 h 31"/>
                <a:gd name="T14" fmla="*/ 471 w 494"/>
                <a:gd name="T15" fmla="*/ 17 h 31"/>
                <a:gd name="T16" fmla="*/ 473 w 494"/>
                <a:gd name="T17" fmla="*/ 16 h 31"/>
                <a:gd name="T18" fmla="*/ 473 w 494"/>
                <a:gd name="T19" fmla="*/ 4 h 31"/>
                <a:gd name="T20" fmla="*/ 467 w 494"/>
                <a:gd name="T21" fmla="*/ 5 h 31"/>
                <a:gd name="T22" fmla="*/ 467 w 494"/>
                <a:gd name="T23" fmla="*/ 17 h 31"/>
                <a:gd name="T24" fmla="*/ 486 w 494"/>
                <a:gd name="T25" fmla="*/ 17 h 31"/>
                <a:gd name="T26" fmla="*/ 486 w 494"/>
                <a:gd name="T27" fmla="*/ 5 h 31"/>
                <a:gd name="T28" fmla="*/ 367 w 494"/>
                <a:gd name="T29" fmla="*/ 5 h 31"/>
                <a:gd name="T30" fmla="*/ 242 w 494"/>
                <a:gd name="T31" fmla="*/ 3 h 31"/>
                <a:gd name="T32" fmla="*/ 123 w 494"/>
                <a:gd name="T33" fmla="*/ 5 h 31"/>
                <a:gd name="T34" fmla="*/ 67 w 494"/>
                <a:gd name="T35" fmla="*/ 10 h 31"/>
                <a:gd name="T36" fmla="*/ 10 w 494"/>
                <a:gd name="T37" fmla="*/ 12 h 31"/>
                <a:gd name="T38" fmla="*/ 7 w 494"/>
                <a:gd name="T39"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4" h="31">
                  <a:moveTo>
                    <a:pt x="7" y="23"/>
                  </a:moveTo>
                  <a:cubicBezTo>
                    <a:pt x="40" y="31"/>
                    <a:pt x="76" y="19"/>
                    <a:pt x="108" y="18"/>
                  </a:cubicBezTo>
                  <a:cubicBezTo>
                    <a:pt x="150" y="16"/>
                    <a:pt x="192" y="19"/>
                    <a:pt x="234" y="16"/>
                  </a:cubicBezTo>
                  <a:cubicBezTo>
                    <a:pt x="276" y="12"/>
                    <a:pt x="317" y="17"/>
                    <a:pt x="359" y="17"/>
                  </a:cubicBezTo>
                  <a:cubicBezTo>
                    <a:pt x="402" y="17"/>
                    <a:pt x="444" y="16"/>
                    <a:pt x="486" y="17"/>
                  </a:cubicBezTo>
                  <a:cubicBezTo>
                    <a:pt x="486" y="13"/>
                    <a:pt x="486" y="9"/>
                    <a:pt x="486" y="5"/>
                  </a:cubicBezTo>
                  <a:cubicBezTo>
                    <a:pt x="482" y="5"/>
                    <a:pt x="474" y="7"/>
                    <a:pt x="471" y="5"/>
                  </a:cubicBezTo>
                  <a:cubicBezTo>
                    <a:pt x="471" y="9"/>
                    <a:pt x="471" y="13"/>
                    <a:pt x="471" y="17"/>
                  </a:cubicBezTo>
                  <a:cubicBezTo>
                    <a:pt x="472" y="17"/>
                    <a:pt x="472" y="17"/>
                    <a:pt x="473" y="16"/>
                  </a:cubicBezTo>
                  <a:cubicBezTo>
                    <a:pt x="481" y="15"/>
                    <a:pt x="481" y="3"/>
                    <a:pt x="473" y="4"/>
                  </a:cubicBezTo>
                  <a:cubicBezTo>
                    <a:pt x="471" y="5"/>
                    <a:pt x="469" y="5"/>
                    <a:pt x="467" y="5"/>
                  </a:cubicBezTo>
                  <a:cubicBezTo>
                    <a:pt x="462" y="7"/>
                    <a:pt x="462" y="15"/>
                    <a:pt x="467" y="17"/>
                  </a:cubicBezTo>
                  <a:cubicBezTo>
                    <a:pt x="473" y="19"/>
                    <a:pt x="480" y="16"/>
                    <a:pt x="486" y="17"/>
                  </a:cubicBezTo>
                  <a:cubicBezTo>
                    <a:pt x="494" y="17"/>
                    <a:pt x="494" y="5"/>
                    <a:pt x="486" y="5"/>
                  </a:cubicBezTo>
                  <a:cubicBezTo>
                    <a:pt x="446" y="4"/>
                    <a:pt x="407" y="4"/>
                    <a:pt x="367" y="5"/>
                  </a:cubicBezTo>
                  <a:cubicBezTo>
                    <a:pt x="325" y="6"/>
                    <a:pt x="283" y="0"/>
                    <a:pt x="242" y="3"/>
                  </a:cubicBezTo>
                  <a:cubicBezTo>
                    <a:pt x="202" y="6"/>
                    <a:pt x="163" y="5"/>
                    <a:pt x="123" y="5"/>
                  </a:cubicBezTo>
                  <a:cubicBezTo>
                    <a:pt x="104" y="6"/>
                    <a:pt x="85" y="8"/>
                    <a:pt x="67" y="10"/>
                  </a:cubicBezTo>
                  <a:cubicBezTo>
                    <a:pt x="48" y="12"/>
                    <a:pt x="29" y="16"/>
                    <a:pt x="10" y="12"/>
                  </a:cubicBezTo>
                  <a:cubicBezTo>
                    <a:pt x="3" y="10"/>
                    <a:pt x="0" y="22"/>
                    <a:pt x="7" y="23"/>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8"/>
            <p:cNvSpPr/>
            <p:nvPr/>
          </p:nvSpPr>
          <p:spPr bwMode="auto">
            <a:xfrm>
              <a:off x="3892550" y="4659313"/>
              <a:ext cx="1271588" cy="76200"/>
            </a:xfrm>
            <a:custGeom>
              <a:avLst/>
              <a:gdLst>
                <a:gd name="T0" fmla="*/ 13 w 401"/>
                <a:gd name="T1" fmla="*/ 19 h 24"/>
                <a:gd name="T2" fmla="*/ 43 w 401"/>
                <a:gd name="T3" fmla="*/ 22 h 24"/>
                <a:gd name="T4" fmla="*/ 75 w 401"/>
                <a:gd name="T5" fmla="*/ 24 h 24"/>
                <a:gd name="T6" fmla="*/ 168 w 401"/>
                <a:gd name="T7" fmla="*/ 13 h 24"/>
                <a:gd name="T8" fmla="*/ 262 w 401"/>
                <a:gd name="T9" fmla="*/ 21 h 24"/>
                <a:gd name="T10" fmla="*/ 368 w 401"/>
                <a:gd name="T11" fmla="*/ 21 h 24"/>
                <a:gd name="T12" fmla="*/ 366 w 401"/>
                <a:gd name="T13" fmla="*/ 9 h 24"/>
                <a:gd name="T14" fmla="*/ 360 w 401"/>
                <a:gd name="T15" fmla="*/ 11 h 24"/>
                <a:gd name="T16" fmla="*/ 361 w 401"/>
                <a:gd name="T17" fmla="*/ 22 h 24"/>
                <a:gd name="T18" fmla="*/ 393 w 401"/>
                <a:gd name="T19" fmla="*/ 20 h 24"/>
                <a:gd name="T20" fmla="*/ 393 w 401"/>
                <a:gd name="T21" fmla="*/ 8 h 24"/>
                <a:gd name="T22" fmla="*/ 371 w 401"/>
                <a:gd name="T23" fmla="*/ 8 h 24"/>
                <a:gd name="T24" fmla="*/ 371 w 401"/>
                <a:gd name="T25" fmla="*/ 20 h 24"/>
                <a:gd name="T26" fmla="*/ 393 w 401"/>
                <a:gd name="T27" fmla="*/ 20 h 24"/>
                <a:gd name="T28" fmla="*/ 393 w 401"/>
                <a:gd name="T29" fmla="*/ 8 h 24"/>
                <a:gd name="T30" fmla="*/ 361 w 401"/>
                <a:gd name="T31" fmla="*/ 10 h 24"/>
                <a:gd name="T32" fmla="*/ 363 w 401"/>
                <a:gd name="T33" fmla="*/ 22 h 24"/>
                <a:gd name="T34" fmla="*/ 369 w 401"/>
                <a:gd name="T35" fmla="*/ 21 h 24"/>
                <a:gd name="T36" fmla="*/ 368 w 401"/>
                <a:gd name="T37" fmla="*/ 9 h 24"/>
                <a:gd name="T38" fmla="*/ 262 w 401"/>
                <a:gd name="T39" fmla="*/ 9 h 24"/>
                <a:gd name="T40" fmla="*/ 160 w 401"/>
                <a:gd name="T41" fmla="*/ 1 h 24"/>
                <a:gd name="T42" fmla="*/ 60 w 401"/>
                <a:gd name="T43" fmla="*/ 12 h 24"/>
                <a:gd name="T44" fmla="*/ 6 w 401"/>
                <a:gd name="T45" fmla="*/ 8 h 24"/>
                <a:gd name="T46" fmla="*/ 13 w 401"/>
                <a:gd name="T4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1" h="24">
                  <a:moveTo>
                    <a:pt x="13" y="19"/>
                  </a:moveTo>
                  <a:cubicBezTo>
                    <a:pt x="20" y="14"/>
                    <a:pt x="35" y="20"/>
                    <a:pt x="43" y="22"/>
                  </a:cubicBezTo>
                  <a:cubicBezTo>
                    <a:pt x="54" y="24"/>
                    <a:pt x="64" y="24"/>
                    <a:pt x="75" y="24"/>
                  </a:cubicBezTo>
                  <a:cubicBezTo>
                    <a:pt x="106" y="23"/>
                    <a:pt x="136" y="13"/>
                    <a:pt x="168" y="13"/>
                  </a:cubicBezTo>
                  <a:cubicBezTo>
                    <a:pt x="199" y="13"/>
                    <a:pt x="231" y="19"/>
                    <a:pt x="262" y="21"/>
                  </a:cubicBezTo>
                  <a:cubicBezTo>
                    <a:pt x="297" y="22"/>
                    <a:pt x="333" y="19"/>
                    <a:pt x="368" y="21"/>
                  </a:cubicBezTo>
                  <a:cubicBezTo>
                    <a:pt x="367" y="17"/>
                    <a:pt x="367" y="13"/>
                    <a:pt x="366" y="9"/>
                  </a:cubicBezTo>
                  <a:cubicBezTo>
                    <a:pt x="364" y="10"/>
                    <a:pt x="362" y="10"/>
                    <a:pt x="360" y="11"/>
                  </a:cubicBezTo>
                  <a:cubicBezTo>
                    <a:pt x="353" y="12"/>
                    <a:pt x="355" y="22"/>
                    <a:pt x="361" y="22"/>
                  </a:cubicBezTo>
                  <a:cubicBezTo>
                    <a:pt x="372" y="22"/>
                    <a:pt x="382" y="22"/>
                    <a:pt x="393" y="20"/>
                  </a:cubicBezTo>
                  <a:cubicBezTo>
                    <a:pt x="400" y="20"/>
                    <a:pt x="401" y="8"/>
                    <a:pt x="393" y="8"/>
                  </a:cubicBezTo>
                  <a:cubicBezTo>
                    <a:pt x="385" y="9"/>
                    <a:pt x="378" y="9"/>
                    <a:pt x="371" y="8"/>
                  </a:cubicBezTo>
                  <a:cubicBezTo>
                    <a:pt x="363" y="7"/>
                    <a:pt x="363" y="19"/>
                    <a:pt x="371" y="20"/>
                  </a:cubicBezTo>
                  <a:cubicBezTo>
                    <a:pt x="378" y="21"/>
                    <a:pt x="385" y="21"/>
                    <a:pt x="393" y="20"/>
                  </a:cubicBezTo>
                  <a:cubicBezTo>
                    <a:pt x="393" y="16"/>
                    <a:pt x="393" y="12"/>
                    <a:pt x="393" y="8"/>
                  </a:cubicBezTo>
                  <a:cubicBezTo>
                    <a:pt x="382" y="10"/>
                    <a:pt x="372" y="10"/>
                    <a:pt x="361" y="10"/>
                  </a:cubicBezTo>
                  <a:cubicBezTo>
                    <a:pt x="362" y="14"/>
                    <a:pt x="362" y="18"/>
                    <a:pt x="363" y="22"/>
                  </a:cubicBezTo>
                  <a:cubicBezTo>
                    <a:pt x="365" y="22"/>
                    <a:pt x="367" y="21"/>
                    <a:pt x="369" y="21"/>
                  </a:cubicBezTo>
                  <a:cubicBezTo>
                    <a:pt x="376" y="20"/>
                    <a:pt x="374" y="10"/>
                    <a:pt x="368" y="9"/>
                  </a:cubicBezTo>
                  <a:cubicBezTo>
                    <a:pt x="333" y="7"/>
                    <a:pt x="298" y="10"/>
                    <a:pt x="262" y="9"/>
                  </a:cubicBezTo>
                  <a:cubicBezTo>
                    <a:pt x="228" y="8"/>
                    <a:pt x="195" y="1"/>
                    <a:pt x="160" y="1"/>
                  </a:cubicBezTo>
                  <a:cubicBezTo>
                    <a:pt x="126" y="1"/>
                    <a:pt x="94" y="13"/>
                    <a:pt x="60" y="12"/>
                  </a:cubicBezTo>
                  <a:cubicBezTo>
                    <a:pt x="44" y="12"/>
                    <a:pt x="22" y="0"/>
                    <a:pt x="6" y="8"/>
                  </a:cubicBezTo>
                  <a:cubicBezTo>
                    <a:pt x="0" y="12"/>
                    <a:pt x="6" y="23"/>
                    <a:pt x="13" y="19"/>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9"/>
            <p:cNvSpPr/>
            <p:nvPr/>
          </p:nvSpPr>
          <p:spPr bwMode="auto">
            <a:xfrm>
              <a:off x="4044950" y="4532313"/>
              <a:ext cx="976313" cy="92075"/>
            </a:xfrm>
            <a:custGeom>
              <a:avLst/>
              <a:gdLst>
                <a:gd name="T0" fmla="*/ 7 w 308"/>
                <a:gd name="T1" fmla="*/ 15 h 29"/>
                <a:gd name="T2" fmla="*/ 60 w 308"/>
                <a:gd name="T3" fmla="*/ 22 h 29"/>
                <a:gd name="T4" fmla="*/ 142 w 308"/>
                <a:gd name="T5" fmla="*/ 22 h 29"/>
                <a:gd name="T6" fmla="*/ 301 w 308"/>
                <a:gd name="T7" fmla="*/ 19 h 29"/>
                <a:gd name="T8" fmla="*/ 300 w 308"/>
                <a:gd name="T9" fmla="*/ 7 h 29"/>
                <a:gd name="T10" fmla="*/ 276 w 308"/>
                <a:gd name="T11" fmla="*/ 9 h 29"/>
                <a:gd name="T12" fmla="*/ 276 w 308"/>
                <a:gd name="T13" fmla="*/ 21 h 29"/>
                <a:gd name="T14" fmla="*/ 300 w 308"/>
                <a:gd name="T15" fmla="*/ 19 h 29"/>
                <a:gd name="T16" fmla="*/ 298 w 308"/>
                <a:gd name="T17" fmla="*/ 8 h 29"/>
                <a:gd name="T18" fmla="*/ 156 w 308"/>
                <a:gd name="T19" fmla="*/ 10 h 29"/>
                <a:gd name="T20" fmla="*/ 77 w 308"/>
                <a:gd name="T21" fmla="*/ 10 h 29"/>
                <a:gd name="T22" fmla="*/ 13 w 308"/>
                <a:gd name="T23" fmla="*/ 4 h 29"/>
                <a:gd name="T24" fmla="*/ 7 w 308"/>
                <a:gd name="T25"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8" h="29">
                  <a:moveTo>
                    <a:pt x="7" y="15"/>
                  </a:moveTo>
                  <a:cubicBezTo>
                    <a:pt x="23" y="23"/>
                    <a:pt x="43" y="22"/>
                    <a:pt x="60" y="22"/>
                  </a:cubicBezTo>
                  <a:cubicBezTo>
                    <a:pt x="87" y="22"/>
                    <a:pt x="115" y="22"/>
                    <a:pt x="142" y="22"/>
                  </a:cubicBezTo>
                  <a:cubicBezTo>
                    <a:pt x="195" y="21"/>
                    <a:pt x="249" y="29"/>
                    <a:pt x="301" y="19"/>
                  </a:cubicBezTo>
                  <a:cubicBezTo>
                    <a:pt x="308" y="18"/>
                    <a:pt x="306" y="6"/>
                    <a:pt x="300" y="7"/>
                  </a:cubicBezTo>
                  <a:cubicBezTo>
                    <a:pt x="292" y="8"/>
                    <a:pt x="284" y="9"/>
                    <a:pt x="276" y="9"/>
                  </a:cubicBezTo>
                  <a:cubicBezTo>
                    <a:pt x="268" y="9"/>
                    <a:pt x="268" y="21"/>
                    <a:pt x="276" y="21"/>
                  </a:cubicBezTo>
                  <a:cubicBezTo>
                    <a:pt x="284" y="21"/>
                    <a:pt x="292" y="20"/>
                    <a:pt x="300" y="19"/>
                  </a:cubicBezTo>
                  <a:cubicBezTo>
                    <a:pt x="299" y="15"/>
                    <a:pt x="299" y="11"/>
                    <a:pt x="298" y="8"/>
                  </a:cubicBezTo>
                  <a:cubicBezTo>
                    <a:pt x="252" y="16"/>
                    <a:pt x="204" y="10"/>
                    <a:pt x="156" y="10"/>
                  </a:cubicBezTo>
                  <a:cubicBezTo>
                    <a:pt x="130" y="10"/>
                    <a:pt x="104" y="11"/>
                    <a:pt x="77" y="10"/>
                  </a:cubicBezTo>
                  <a:cubicBezTo>
                    <a:pt x="57" y="10"/>
                    <a:pt x="31" y="14"/>
                    <a:pt x="13" y="4"/>
                  </a:cubicBezTo>
                  <a:cubicBezTo>
                    <a:pt x="6" y="0"/>
                    <a:pt x="0" y="11"/>
                    <a:pt x="7" y="15"/>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40"/>
            <p:cNvSpPr/>
            <p:nvPr/>
          </p:nvSpPr>
          <p:spPr bwMode="auto">
            <a:xfrm>
              <a:off x="4184650" y="4402138"/>
              <a:ext cx="655638" cy="69850"/>
            </a:xfrm>
            <a:custGeom>
              <a:avLst/>
              <a:gdLst>
                <a:gd name="T0" fmla="*/ 8 w 207"/>
                <a:gd name="T1" fmla="*/ 14 h 22"/>
                <a:gd name="T2" fmla="*/ 86 w 207"/>
                <a:gd name="T3" fmla="*/ 15 h 22"/>
                <a:gd name="T4" fmla="*/ 193 w 207"/>
                <a:gd name="T5" fmla="*/ 16 h 22"/>
                <a:gd name="T6" fmla="*/ 190 w 207"/>
                <a:gd name="T7" fmla="*/ 5 h 22"/>
                <a:gd name="T8" fmla="*/ 187 w 207"/>
                <a:gd name="T9" fmla="*/ 6 h 22"/>
                <a:gd name="T10" fmla="*/ 187 w 207"/>
                <a:gd name="T11" fmla="*/ 18 h 22"/>
                <a:gd name="T12" fmla="*/ 200 w 207"/>
                <a:gd name="T13" fmla="*/ 17 h 22"/>
                <a:gd name="T14" fmla="*/ 200 w 207"/>
                <a:gd name="T15" fmla="*/ 5 h 22"/>
                <a:gd name="T16" fmla="*/ 187 w 207"/>
                <a:gd name="T17" fmla="*/ 6 h 22"/>
                <a:gd name="T18" fmla="*/ 187 w 207"/>
                <a:gd name="T19" fmla="*/ 18 h 22"/>
                <a:gd name="T20" fmla="*/ 196 w 207"/>
                <a:gd name="T21" fmla="*/ 16 h 22"/>
                <a:gd name="T22" fmla="*/ 193 w 207"/>
                <a:gd name="T23" fmla="*/ 4 h 22"/>
                <a:gd name="T24" fmla="*/ 97 w 207"/>
                <a:gd name="T25" fmla="*/ 3 h 22"/>
                <a:gd name="T26" fmla="*/ 11 w 207"/>
                <a:gd name="T27" fmla="*/ 3 h 22"/>
                <a:gd name="T28" fmla="*/ 8 w 207"/>
                <a:gd name="T2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22">
                  <a:moveTo>
                    <a:pt x="8" y="14"/>
                  </a:moveTo>
                  <a:cubicBezTo>
                    <a:pt x="33" y="22"/>
                    <a:pt x="60" y="18"/>
                    <a:pt x="86" y="15"/>
                  </a:cubicBezTo>
                  <a:cubicBezTo>
                    <a:pt x="121" y="12"/>
                    <a:pt x="158" y="16"/>
                    <a:pt x="193" y="16"/>
                  </a:cubicBezTo>
                  <a:cubicBezTo>
                    <a:pt x="192" y="13"/>
                    <a:pt x="191" y="9"/>
                    <a:pt x="190" y="5"/>
                  </a:cubicBezTo>
                  <a:cubicBezTo>
                    <a:pt x="189" y="5"/>
                    <a:pt x="188" y="5"/>
                    <a:pt x="187" y="6"/>
                  </a:cubicBezTo>
                  <a:cubicBezTo>
                    <a:pt x="179" y="6"/>
                    <a:pt x="179" y="18"/>
                    <a:pt x="187" y="18"/>
                  </a:cubicBezTo>
                  <a:cubicBezTo>
                    <a:pt x="191" y="18"/>
                    <a:pt x="195" y="17"/>
                    <a:pt x="200" y="17"/>
                  </a:cubicBezTo>
                  <a:cubicBezTo>
                    <a:pt x="207" y="16"/>
                    <a:pt x="207" y="4"/>
                    <a:pt x="200" y="5"/>
                  </a:cubicBezTo>
                  <a:cubicBezTo>
                    <a:pt x="195" y="5"/>
                    <a:pt x="191" y="6"/>
                    <a:pt x="187" y="6"/>
                  </a:cubicBezTo>
                  <a:cubicBezTo>
                    <a:pt x="187" y="10"/>
                    <a:pt x="187" y="14"/>
                    <a:pt x="187" y="18"/>
                  </a:cubicBezTo>
                  <a:cubicBezTo>
                    <a:pt x="190" y="17"/>
                    <a:pt x="193" y="17"/>
                    <a:pt x="196" y="16"/>
                  </a:cubicBezTo>
                  <a:cubicBezTo>
                    <a:pt x="202" y="13"/>
                    <a:pt x="199" y="5"/>
                    <a:pt x="193" y="4"/>
                  </a:cubicBezTo>
                  <a:cubicBezTo>
                    <a:pt x="161" y="4"/>
                    <a:pt x="129" y="2"/>
                    <a:pt x="97" y="3"/>
                  </a:cubicBezTo>
                  <a:cubicBezTo>
                    <a:pt x="68" y="3"/>
                    <a:pt x="39" y="11"/>
                    <a:pt x="11" y="3"/>
                  </a:cubicBezTo>
                  <a:cubicBezTo>
                    <a:pt x="4" y="0"/>
                    <a:pt x="0" y="12"/>
                    <a:pt x="8" y="14"/>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41"/>
            <p:cNvSpPr/>
            <p:nvPr/>
          </p:nvSpPr>
          <p:spPr bwMode="auto">
            <a:xfrm>
              <a:off x="5294313" y="5380038"/>
              <a:ext cx="1393825" cy="320675"/>
            </a:xfrm>
            <a:custGeom>
              <a:avLst/>
              <a:gdLst>
                <a:gd name="T0" fmla="*/ 7 w 440"/>
                <a:gd name="T1" fmla="*/ 0 h 101"/>
                <a:gd name="T2" fmla="*/ 0 w 440"/>
                <a:gd name="T3" fmla="*/ 83 h 101"/>
                <a:gd name="T4" fmla="*/ 122 w 440"/>
                <a:gd name="T5" fmla="*/ 94 h 101"/>
                <a:gd name="T6" fmla="*/ 178 w 440"/>
                <a:gd name="T7" fmla="*/ 90 h 101"/>
                <a:gd name="T8" fmla="*/ 236 w 440"/>
                <a:gd name="T9" fmla="*/ 93 h 101"/>
                <a:gd name="T10" fmla="*/ 440 w 440"/>
                <a:gd name="T11" fmla="*/ 99 h 101"/>
                <a:gd name="T12" fmla="*/ 388 w 440"/>
                <a:gd name="T13" fmla="*/ 30 h 101"/>
                <a:gd name="T14" fmla="*/ 369 w 440"/>
                <a:gd name="T15" fmla="*/ 12 h 101"/>
                <a:gd name="T16" fmla="*/ 315 w 440"/>
                <a:gd name="T17" fmla="*/ 9 h 101"/>
                <a:gd name="T18" fmla="*/ 203 w 440"/>
                <a:gd name="T19" fmla="*/ 12 h 101"/>
                <a:gd name="T20" fmla="*/ 109 w 440"/>
                <a:gd name="T21" fmla="*/ 4 h 101"/>
                <a:gd name="T22" fmla="*/ 18 w 440"/>
                <a:gd name="T23"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1">
                  <a:moveTo>
                    <a:pt x="7" y="0"/>
                  </a:moveTo>
                  <a:cubicBezTo>
                    <a:pt x="9" y="27"/>
                    <a:pt x="0" y="56"/>
                    <a:pt x="0" y="83"/>
                  </a:cubicBezTo>
                  <a:cubicBezTo>
                    <a:pt x="38" y="90"/>
                    <a:pt x="83" y="94"/>
                    <a:pt x="122" y="94"/>
                  </a:cubicBezTo>
                  <a:cubicBezTo>
                    <a:pt x="141" y="93"/>
                    <a:pt x="159" y="90"/>
                    <a:pt x="178" y="90"/>
                  </a:cubicBezTo>
                  <a:cubicBezTo>
                    <a:pt x="197" y="90"/>
                    <a:pt x="217" y="93"/>
                    <a:pt x="236" y="93"/>
                  </a:cubicBezTo>
                  <a:cubicBezTo>
                    <a:pt x="305" y="94"/>
                    <a:pt x="373" y="101"/>
                    <a:pt x="440" y="99"/>
                  </a:cubicBezTo>
                  <a:cubicBezTo>
                    <a:pt x="425" y="76"/>
                    <a:pt x="407" y="51"/>
                    <a:pt x="388" y="30"/>
                  </a:cubicBezTo>
                  <a:cubicBezTo>
                    <a:pt x="382" y="24"/>
                    <a:pt x="378" y="15"/>
                    <a:pt x="369" y="12"/>
                  </a:cubicBezTo>
                  <a:cubicBezTo>
                    <a:pt x="356" y="9"/>
                    <a:pt x="330" y="10"/>
                    <a:pt x="315" y="9"/>
                  </a:cubicBezTo>
                  <a:cubicBezTo>
                    <a:pt x="279" y="7"/>
                    <a:pt x="240" y="11"/>
                    <a:pt x="203" y="12"/>
                  </a:cubicBezTo>
                  <a:cubicBezTo>
                    <a:pt x="171" y="12"/>
                    <a:pt x="141" y="7"/>
                    <a:pt x="109" y="4"/>
                  </a:cubicBezTo>
                  <a:cubicBezTo>
                    <a:pt x="85" y="3"/>
                    <a:pt x="39" y="12"/>
                    <a:pt x="18" y="2"/>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2"/>
            <p:cNvSpPr/>
            <p:nvPr/>
          </p:nvSpPr>
          <p:spPr bwMode="auto">
            <a:xfrm>
              <a:off x="2573338" y="5373688"/>
              <a:ext cx="1189038" cy="276225"/>
            </a:xfrm>
            <a:custGeom>
              <a:avLst/>
              <a:gdLst>
                <a:gd name="T0" fmla="*/ 50 w 375"/>
                <a:gd name="T1" fmla="*/ 7 h 87"/>
                <a:gd name="T2" fmla="*/ 0 w 375"/>
                <a:gd name="T3" fmla="*/ 81 h 87"/>
                <a:gd name="T4" fmla="*/ 135 w 375"/>
                <a:gd name="T5" fmla="*/ 85 h 87"/>
                <a:gd name="T6" fmla="*/ 258 w 375"/>
                <a:gd name="T7" fmla="*/ 82 h 87"/>
                <a:gd name="T8" fmla="*/ 310 w 375"/>
                <a:gd name="T9" fmla="*/ 80 h 87"/>
                <a:gd name="T10" fmla="*/ 375 w 375"/>
                <a:gd name="T11" fmla="*/ 82 h 87"/>
                <a:gd name="T12" fmla="*/ 368 w 375"/>
                <a:gd name="T13" fmla="*/ 38 h 87"/>
                <a:gd name="T14" fmla="*/ 366 w 375"/>
                <a:gd name="T15" fmla="*/ 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5" h="87">
                  <a:moveTo>
                    <a:pt x="50" y="7"/>
                  </a:moveTo>
                  <a:cubicBezTo>
                    <a:pt x="41" y="33"/>
                    <a:pt x="18" y="59"/>
                    <a:pt x="0" y="81"/>
                  </a:cubicBezTo>
                  <a:cubicBezTo>
                    <a:pt x="45" y="87"/>
                    <a:pt x="90" y="86"/>
                    <a:pt x="135" y="85"/>
                  </a:cubicBezTo>
                  <a:cubicBezTo>
                    <a:pt x="176" y="84"/>
                    <a:pt x="217" y="84"/>
                    <a:pt x="258" y="82"/>
                  </a:cubicBezTo>
                  <a:cubicBezTo>
                    <a:pt x="275" y="81"/>
                    <a:pt x="293" y="79"/>
                    <a:pt x="310" y="80"/>
                  </a:cubicBezTo>
                  <a:cubicBezTo>
                    <a:pt x="331" y="81"/>
                    <a:pt x="354" y="80"/>
                    <a:pt x="375" y="82"/>
                  </a:cubicBezTo>
                  <a:cubicBezTo>
                    <a:pt x="366" y="72"/>
                    <a:pt x="369" y="50"/>
                    <a:pt x="368" y="38"/>
                  </a:cubicBezTo>
                  <a:cubicBezTo>
                    <a:pt x="368" y="26"/>
                    <a:pt x="370" y="12"/>
                    <a:pt x="366"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3"/>
            <p:cNvSpPr/>
            <p:nvPr/>
          </p:nvSpPr>
          <p:spPr bwMode="auto">
            <a:xfrm>
              <a:off x="4321175" y="5795963"/>
              <a:ext cx="458788" cy="354012"/>
            </a:xfrm>
            <a:custGeom>
              <a:avLst/>
              <a:gdLst>
                <a:gd name="T0" fmla="*/ 16 w 145"/>
                <a:gd name="T1" fmla="*/ 104 h 112"/>
                <a:gd name="T2" fmla="*/ 15 w 145"/>
                <a:gd name="T3" fmla="*/ 71 h 112"/>
                <a:gd name="T4" fmla="*/ 10 w 145"/>
                <a:gd name="T5" fmla="*/ 4 h 112"/>
                <a:gd name="T6" fmla="*/ 4 w 145"/>
                <a:gd name="T7" fmla="*/ 9 h 112"/>
                <a:gd name="T8" fmla="*/ 140 w 145"/>
                <a:gd name="T9" fmla="*/ 15 h 112"/>
                <a:gd name="T10" fmla="*/ 136 w 145"/>
                <a:gd name="T11" fmla="*/ 9 h 112"/>
                <a:gd name="T12" fmla="*/ 111 w 145"/>
                <a:gd name="T13" fmla="*/ 104 h 112"/>
                <a:gd name="T14" fmla="*/ 115 w 145"/>
                <a:gd name="T15" fmla="*/ 110 h 112"/>
                <a:gd name="T16" fmla="*/ 117 w 145"/>
                <a:gd name="T17" fmla="*/ 109 h 112"/>
                <a:gd name="T18" fmla="*/ 121 w 145"/>
                <a:gd name="T19" fmla="*/ 106 h 112"/>
                <a:gd name="T20" fmla="*/ 122 w 145"/>
                <a:gd name="T21" fmla="*/ 105 h 112"/>
                <a:gd name="T22" fmla="*/ 114 w 145"/>
                <a:gd name="T23" fmla="*/ 100 h 112"/>
                <a:gd name="T24" fmla="*/ 112 w 145"/>
                <a:gd name="T25" fmla="*/ 103 h 112"/>
                <a:gd name="T26" fmla="*/ 120 w 145"/>
                <a:gd name="T27" fmla="*/ 106 h 112"/>
                <a:gd name="T28" fmla="*/ 120 w 145"/>
                <a:gd name="T29" fmla="*/ 104 h 112"/>
                <a:gd name="T30" fmla="*/ 111 w 145"/>
                <a:gd name="T31" fmla="*/ 104 h 112"/>
                <a:gd name="T32" fmla="*/ 111 w 145"/>
                <a:gd name="T33" fmla="*/ 106 h 112"/>
                <a:gd name="T34" fmla="*/ 119 w 145"/>
                <a:gd name="T35" fmla="*/ 109 h 112"/>
                <a:gd name="T36" fmla="*/ 121 w 145"/>
                <a:gd name="T37" fmla="*/ 107 h 112"/>
                <a:gd name="T38" fmla="*/ 113 w 145"/>
                <a:gd name="T39" fmla="*/ 102 h 112"/>
                <a:gd name="T40" fmla="*/ 115 w 145"/>
                <a:gd name="T41" fmla="*/ 101 h 112"/>
                <a:gd name="T42" fmla="*/ 120 w 145"/>
                <a:gd name="T43" fmla="*/ 106 h 112"/>
                <a:gd name="T44" fmla="*/ 144 w 145"/>
                <a:gd name="T45" fmla="*/ 11 h 112"/>
                <a:gd name="T46" fmla="*/ 140 w 145"/>
                <a:gd name="T47" fmla="*/ 6 h 112"/>
                <a:gd name="T48" fmla="*/ 7 w 145"/>
                <a:gd name="T49" fmla="*/ 1 h 112"/>
                <a:gd name="T50" fmla="*/ 1 w 145"/>
                <a:gd name="T51" fmla="*/ 6 h 112"/>
                <a:gd name="T52" fmla="*/ 5 w 145"/>
                <a:gd name="T53" fmla="*/ 61 h 112"/>
                <a:gd name="T54" fmla="*/ 7 w 145"/>
                <a:gd name="T55" fmla="*/ 102 h 112"/>
                <a:gd name="T56" fmla="*/ 16 w 145"/>
                <a:gd name="T5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5" h="112">
                  <a:moveTo>
                    <a:pt x="16" y="104"/>
                  </a:moveTo>
                  <a:cubicBezTo>
                    <a:pt x="19" y="94"/>
                    <a:pt x="17" y="82"/>
                    <a:pt x="15" y="71"/>
                  </a:cubicBezTo>
                  <a:cubicBezTo>
                    <a:pt x="11" y="48"/>
                    <a:pt x="15" y="26"/>
                    <a:pt x="10" y="4"/>
                  </a:cubicBezTo>
                  <a:cubicBezTo>
                    <a:pt x="8" y="6"/>
                    <a:pt x="6" y="8"/>
                    <a:pt x="4" y="9"/>
                  </a:cubicBezTo>
                  <a:cubicBezTo>
                    <a:pt x="49" y="16"/>
                    <a:pt x="95" y="15"/>
                    <a:pt x="140" y="15"/>
                  </a:cubicBezTo>
                  <a:cubicBezTo>
                    <a:pt x="138" y="13"/>
                    <a:pt x="137" y="11"/>
                    <a:pt x="136" y="9"/>
                  </a:cubicBezTo>
                  <a:cubicBezTo>
                    <a:pt x="125" y="40"/>
                    <a:pt x="119" y="72"/>
                    <a:pt x="111" y="104"/>
                  </a:cubicBezTo>
                  <a:cubicBezTo>
                    <a:pt x="110" y="106"/>
                    <a:pt x="112" y="110"/>
                    <a:pt x="115" y="110"/>
                  </a:cubicBezTo>
                  <a:cubicBezTo>
                    <a:pt x="116" y="109"/>
                    <a:pt x="117" y="109"/>
                    <a:pt x="117" y="109"/>
                  </a:cubicBezTo>
                  <a:cubicBezTo>
                    <a:pt x="119" y="109"/>
                    <a:pt x="121" y="108"/>
                    <a:pt x="121" y="106"/>
                  </a:cubicBezTo>
                  <a:cubicBezTo>
                    <a:pt x="122" y="106"/>
                    <a:pt x="122" y="105"/>
                    <a:pt x="122" y="105"/>
                  </a:cubicBezTo>
                  <a:cubicBezTo>
                    <a:pt x="123" y="101"/>
                    <a:pt x="117" y="97"/>
                    <a:pt x="114" y="100"/>
                  </a:cubicBezTo>
                  <a:cubicBezTo>
                    <a:pt x="114" y="101"/>
                    <a:pt x="113" y="102"/>
                    <a:pt x="112" y="103"/>
                  </a:cubicBezTo>
                  <a:cubicBezTo>
                    <a:pt x="115" y="104"/>
                    <a:pt x="118" y="105"/>
                    <a:pt x="120" y="106"/>
                  </a:cubicBezTo>
                  <a:cubicBezTo>
                    <a:pt x="120" y="105"/>
                    <a:pt x="120" y="104"/>
                    <a:pt x="120" y="104"/>
                  </a:cubicBezTo>
                  <a:cubicBezTo>
                    <a:pt x="119" y="98"/>
                    <a:pt x="110" y="98"/>
                    <a:pt x="111" y="104"/>
                  </a:cubicBezTo>
                  <a:cubicBezTo>
                    <a:pt x="111" y="104"/>
                    <a:pt x="111" y="105"/>
                    <a:pt x="111" y="106"/>
                  </a:cubicBezTo>
                  <a:cubicBezTo>
                    <a:pt x="111" y="109"/>
                    <a:pt x="116" y="112"/>
                    <a:pt x="119" y="109"/>
                  </a:cubicBezTo>
                  <a:cubicBezTo>
                    <a:pt x="119" y="108"/>
                    <a:pt x="120" y="108"/>
                    <a:pt x="121" y="107"/>
                  </a:cubicBezTo>
                  <a:cubicBezTo>
                    <a:pt x="118" y="105"/>
                    <a:pt x="116" y="104"/>
                    <a:pt x="113" y="102"/>
                  </a:cubicBezTo>
                  <a:cubicBezTo>
                    <a:pt x="114" y="102"/>
                    <a:pt x="115" y="101"/>
                    <a:pt x="115" y="101"/>
                  </a:cubicBezTo>
                  <a:cubicBezTo>
                    <a:pt x="117" y="102"/>
                    <a:pt x="118" y="104"/>
                    <a:pt x="120" y="106"/>
                  </a:cubicBezTo>
                  <a:cubicBezTo>
                    <a:pt x="128" y="74"/>
                    <a:pt x="133" y="42"/>
                    <a:pt x="144" y="11"/>
                  </a:cubicBezTo>
                  <a:cubicBezTo>
                    <a:pt x="145" y="9"/>
                    <a:pt x="143" y="6"/>
                    <a:pt x="140" y="6"/>
                  </a:cubicBezTo>
                  <a:cubicBezTo>
                    <a:pt x="95" y="6"/>
                    <a:pt x="51" y="7"/>
                    <a:pt x="7" y="1"/>
                  </a:cubicBezTo>
                  <a:cubicBezTo>
                    <a:pt x="3" y="0"/>
                    <a:pt x="0" y="3"/>
                    <a:pt x="1" y="6"/>
                  </a:cubicBezTo>
                  <a:cubicBezTo>
                    <a:pt x="5" y="24"/>
                    <a:pt x="4" y="43"/>
                    <a:pt x="5" y="61"/>
                  </a:cubicBezTo>
                  <a:cubicBezTo>
                    <a:pt x="5" y="74"/>
                    <a:pt x="12" y="89"/>
                    <a:pt x="7" y="102"/>
                  </a:cubicBezTo>
                  <a:cubicBezTo>
                    <a:pt x="5" y="107"/>
                    <a:pt x="14" y="110"/>
                    <a:pt x="16" y="10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4"/>
            <p:cNvSpPr/>
            <p:nvPr/>
          </p:nvSpPr>
          <p:spPr bwMode="auto">
            <a:xfrm>
              <a:off x="3848100" y="4862513"/>
              <a:ext cx="76200" cy="44450"/>
            </a:xfrm>
            <a:custGeom>
              <a:avLst/>
              <a:gdLst>
                <a:gd name="T0" fmla="*/ 5 w 24"/>
                <a:gd name="T1" fmla="*/ 13 h 14"/>
                <a:gd name="T2" fmla="*/ 20 w 24"/>
                <a:gd name="T3" fmla="*/ 7 h 14"/>
                <a:gd name="T4" fmla="*/ 17 w 24"/>
                <a:gd name="T5" fmla="*/ 1 h 14"/>
                <a:gd name="T6" fmla="*/ 3 w 24"/>
                <a:gd name="T7" fmla="*/ 7 h 14"/>
                <a:gd name="T8" fmla="*/ 5 w 24"/>
                <a:gd name="T9" fmla="*/ 13 h 14"/>
              </a:gdLst>
              <a:ahLst/>
              <a:cxnLst>
                <a:cxn ang="0">
                  <a:pos x="T0" y="T1"/>
                </a:cxn>
                <a:cxn ang="0">
                  <a:pos x="T2" y="T3"/>
                </a:cxn>
                <a:cxn ang="0">
                  <a:pos x="T4" y="T5"/>
                </a:cxn>
                <a:cxn ang="0">
                  <a:pos x="T6" y="T7"/>
                </a:cxn>
                <a:cxn ang="0">
                  <a:pos x="T8" y="T9"/>
                </a:cxn>
              </a:cxnLst>
              <a:rect l="0" t="0" r="r" b="b"/>
              <a:pathLst>
                <a:path w="24" h="14">
                  <a:moveTo>
                    <a:pt x="5" y="13"/>
                  </a:moveTo>
                  <a:cubicBezTo>
                    <a:pt x="10" y="11"/>
                    <a:pt x="15" y="9"/>
                    <a:pt x="20" y="7"/>
                  </a:cubicBezTo>
                  <a:cubicBezTo>
                    <a:pt x="24" y="5"/>
                    <a:pt x="21" y="0"/>
                    <a:pt x="17" y="1"/>
                  </a:cubicBezTo>
                  <a:cubicBezTo>
                    <a:pt x="13" y="4"/>
                    <a:pt x="8" y="6"/>
                    <a:pt x="3" y="7"/>
                  </a:cubicBezTo>
                  <a:cubicBezTo>
                    <a:pt x="0" y="9"/>
                    <a:pt x="1" y="14"/>
                    <a:pt x="5" y="13"/>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5"/>
            <p:cNvSpPr/>
            <p:nvPr/>
          </p:nvSpPr>
          <p:spPr bwMode="auto">
            <a:xfrm>
              <a:off x="4073525" y="4859338"/>
              <a:ext cx="41275" cy="38100"/>
            </a:xfrm>
            <a:custGeom>
              <a:avLst/>
              <a:gdLst>
                <a:gd name="T0" fmla="*/ 1 w 13"/>
                <a:gd name="T1" fmla="*/ 5 h 12"/>
                <a:gd name="T2" fmla="*/ 7 w 13"/>
                <a:gd name="T3" fmla="*/ 11 h 12"/>
                <a:gd name="T4" fmla="*/ 12 w 13"/>
                <a:gd name="T5" fmla="*/ 11 h 12"/>
                <a:gd name="T6" fmla="*/ 12 w 13"/>
                <a:gd name="T7" fmla="*/ 7 h 12"/>
                <a:gd name="T8" fmla="*/ 6 w 13"/>
                <a:gd name="T9" fmla="*/ 1 h 12"/>
                <a:gd name="T10" fmla="*/ 1 w 13"/>
                <a:gd name="T11" fmla="*/ 1 h 12"/>
                <a:gd name="T12" fmla="*/ 1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 y="5"/>
                  </a:moveTo>
                  <a:cubicBezTo>
                    <a:pt x="4" y="7"/>
                    <a:pt x="5" y="9"/>
                    <a:pt x="7" y="11"/>
                  </a:cubicBezTo>
                  <a:cubicBezTo>
                    <a:pt x="9" y="12"/>
                    <a:pt x="10" y="12"/>
                    <a:pt x="12" y="11"/>
                  </a:cubicBezTo>
                  <a:cubicBezTo>
                    <a:pt x="13" y="10"/>
                    <a:pt x="13" y="8"/>
                    <a:pt x="12" y="7"/>
                  </a:cubicBezTo>
                  <a:cubicBezTo>
                    <a:pt x="10" y="5"/>
                    <a:pt x="8" y="3"/>
                    <a:pt x="6" y="1"/>
                  </a:cubicBezTo>
                  <a:cubicBezTo>
                    <a:pt x="4" y="0"/>
                    <a:pt x="3" y="0"/>
                    <a:pt x="1" y="1"/>
                  </a:cubicBezTo>
                  <a:cubicBezTo>
                    <a:pt x="0" y="2"/>
                    <a:pt x="0" y="4"/>
                    <a:pt x="1" y="5"/>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6"/>
            <p:cNvSpPr/>
            <p:nvPr/>
          </p:nvSpPr>
          <p:spPr bwMode="auto">
            <a:xfrm>
              <a:off x="3959225" y="4735513"/>
              <a:ext cx="41275" cy="38100"/>
            </a:xfrm>
            <a:custGeom>
              <a:avLst/>
              <a:gdLst>
                <a:gd name="T0" fmla="*/ 5 w 13"/>
                <a:gd name="T1" fmla="*/ 11 h 12"/>
                <a:gd name="T2" fmla="*/ 11 w 13"/>
                <a:gd name="T3" fmla="*/ 6 h 12"/>
                <a:gd name="T4" fmla="*/ 12 w 13"/>
                <a:gd name="T5" fmla="*/ 2 h 12"/>
                <a:gd name="T6" fmla="*/ 8 w 13"/>
                <a:gd name="T7" fmla="*/ 1 h 12"/>
                <a:gd name="T8" fmla="*/ 2 w 13"/>
                <a:gd name="T9" fmla="*/ 6 h 12"/>
                <a:gd name="T10" fmla="*/ 0 w 13"/>
                <a:gd name="T11" fmla="*/ 10 h 12"/>
                <a:gd name="T12" fmla="*/ 5 w 13"/>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1"/>
                  </a:moveTo>
                  <a:cubicBezTo>
                    <a:pt x="7" y="9"/>
                    <a:pt x="9" y="8"/>
                    <a:pt x="11" y="6"/>
                  </a:cubicBezTo>
                  <a:cubicBezTo>
                    <a:pt x="12" y="5"/>
                    <a:pt x="13" y="4"/>
                    <a:pt x="12" y="2"/>
                  </a:cubicBezTo>
                  <a:cubicBezTo>
                    <a:pt x="11" y="1"/>
                    <a:pt x="9" y="0"/>
                    <a:pt x="8" y="1"/>
                  </a:cubicBezTo>
                  <a:cubicBezTo>
                    <a:pt x="6" y="3"/>
                    <a:pt x="4" y="4"/>
                    <a:pt x="2" y="6"/>
                  </a:cubicBezTo>
                  <a:cubicBezTo>
                    <a:pt x="0" y="7"/>
                    <a:pt x="0" y="8"/>
                    <a:pt x="0" y="10"/>
                  </a:cubicBezTo>
                  <a:cubicBezTo>
                    <a:pt x="1" y="11"/>
                    <a:pt x="3" y="12"/>
                    <a:pt x="5" y="11"/>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7"/>
            <p:cNvSpPr/>
            <p:nvPr/>
          </p:nvSpPr>
          <p:spPr bwMode="auto">
            <a:xfrm>
              <a:off x="4171950" y="4624388"/>
              <a:ext cx="44450" cy="41275"/>
            </a:xfrm>
            <a:custGeom>
              <a:avLst/>
              <a:gdLst>
                <a:gd name="T0" fmla="*/ 5 w 14"/>
                <a:gd name="T1" fmla="*/ 12 h 13"/>
                <a:gd name="T2" fmla="*/ 12 w 14"/>
                <a:gd name="T3" fmla="*/ 7 h 13"/>
                <a:gd name="T4" fmla="*/ 13 w 14"/>
                <a:gd name="T5" fmla="*/ 2 h 13"/>
                <a:gd name="T6" fmla="*/ 9 w 14"/>
                <a:gd name="T7" fmla="*/ 1 h 13"/>
                <a:gd name="T8" fmla="*/ 2 w 14"/>
                <a:gd name="T9" fmla="*/ 7 h 13"/>
                <a:gd name="T10" fmla="*/ 1 w 14"/>
                <a:gd name="T11" fmla="*/ 11 h 13"/>
                <a:gd name="T12" fmla="*/ 5 w 14"/>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5" y="12"/>
                  </a:moveTo>
                  <a:cubicBezTo>
                    <a:pt x="7" y="10"/>
                    <a:pt x="10" y="8"/>
                    <a:pt x="12" y="7"/>
                  </a:cubicBezTo>
                  <a:cubicBezTo>
                    <a:pt x="14" y="6"/>
                    <a:pt x="14" y="4"/>
                    <a:pt x="13" y="2"/>
                  </a:cubicBezTo>
                  <a:cubicBezTo>
                    <a:pt x="13" y="1"/>
                    <a:pt x="11" y="0"/>
                    <a:pt x="9" y="1"/>
                  </a:cubicBezTo>
                  <a:cubicBezTo>
                    <a:pt x="7" y="3"/>
                    <a:pt x="4" y="5"/>
                    <a:pt x="2" y="7"/>
                  </a:cubicBezTo>
                  <a:cubicBezTo>
                    <a:pt x="0" y="8"/>
                    <a:pt x="0" y="9"/>
                    <a:pt x="1" y="11"/>
                  </a:cubicBezTo>
                  <a:cubicBezTo>
                    <a:pt x="1" y="12"/>
                    <a:pt x="3" y="13"/>
                    <a:pt x="5" y="12"/>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8"/>
            <p:cNvSpPr/>
            <p:nvPr/>
          </p:nvSpPr>
          <p:spPr bwMode="auto">
            <a:xfrm>
              <a:off x="4365625" y="4865688"/>
              <a:ext cx="38100" cy="44450"/>
            </a:xfrm>
            <a:custGeom>
              <a:avLst/>
              <a:gdLst>
                <a:gd name="T0" fmla="*/ 0 w 12"/>
                <a:gd name="T1" fmla="*/ 4 h 14"/>
                <a:gd name="T2" fmla="*/ 7 w 12"/>
                <a:gd name="T3" fmla="*/ 13 h 14"/>
                <a:gd name="T4" fmla="*/ 11 w 12"/>
                <a:gd name="T5" fmla="*/ 13 h 14"/>
                <a:gd name="T6" fmla="*/ 11 w 12"/>
                <a:gd name="T7" fmla="*/ 8 h 14"/>
                <a:gd name="T8" fmla="*/ 5 w 12"/>
                <a:gd name="T9" fmla="*/ 1 h 14"/>
                <a:gd name="T10" fmla="*/ 1 w 12"/>
                <a:gd name="T11" fmla="*/ 0 h 14"/>
                <a:gd name="T12" fmla="*/ 0 w 12"/>
                <a:gd name="T13" fmla="*/ 4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4"/>
                  </a:moveTo>
                  <a:cubicBezTo>
                    <a:pt x="2" y="8"/>
                    <a:pt x="4" y="10"/>
                    <a:pt x="7" y="13"/>
                  </a:cubicBezTo>
                  <a:cubicBezTo>
                    <a:pt x="8" y="14"/>
                    <a:pt x="10" y="14"/>
                    <a:pt x="11" y="13"/>
                  </a:cubicBezTo>
                  <a:cubicBezTo>
                    <a:pt x="12" y="11"/>
                    <a:pt x="12" y="9"/>
                    <a:pt x="11" y="8"/>
                  </a:cubicBezTo>
                  <a:cubicBezTo>
                    <a:pt x="9" y="6"/>
                    <a:pt x="7" y="4"/>
                    <a:pt x="5" y="1"/>
                  </a:cubicBezTo>
                  <a:cubicBezTo>
                    <a:pt x="5" y="0"/>
                    <a:pt x="3" y="0"/>
                    <a:pt x="1" y="0"/>
                  </a:cubicBezTo>
                  <a:cubicBezTo>
                    <a:pt x="0" y="1"/>
                    <a:pt x="0" y="3"/>
                    <a:pt x="0" y="4"/>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9"/>
            <p:cNvSpPr/>
            <p:nvPr/>
          </p:nvSpPr>
          <p:spPr bwMode="auto">
            <a:xfrm>
              <a:off x="4368800" y="4735513"/>
              <a:ext cx="38100" cy="34925"/>
            </a:xfrm>
            <a:custGeom>
              <a:avLst/>
              <a:gdLst>
                <a:gd name="T0" fmla="*/ 5 w 12"/>
                <a:gd name="T1" fmla="*/ 10 h 11"/>
                <a:gd name="T2" fmla="*/ 10 w 12"/>
                <a:gd name="T3" fmla="*/ 6 h 11"/>
                <a:gd name="T4" fmla="*/ 11 w 12"/>
                <a:gd name="T5" fmla="*/ 2 h 11"/>
                <a:gd name="T6" fmla="*/ 7 w 12"/>
                <a:gd name="T7" fmla="*/ 1 h 11"/>
                <a:gd name="T8" fmla="*/ 2 w 12"/>
                <a:gd name="T9" fmla="*/ 4 h 11"/>
                <a:gd name="T10" fmla="*/ 1 w 12"/>
                <a:gd name="T11" fmla="*/ 8 h 11"/>
                <a:gd name="T12" fmla="*/ 5 w 12"/>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10"/>
                  </a:moveTo>
                  <a:cubicBezTo>
                    <a:pt x="7" y="8"/>
                    <a:pt x="9" y="7"/>
                    <a:pt x="10" y="6"/>
                  </a:cubicBezTo>
                  <a:cubicBezTo>
                    <a:pt x="12" y="5"/>
                    <a:pt x="12" y="3"/>
                    <a:pt x="11" y="2"/>
                  </a:cubicBezTo>
                  <a:cubicBezTo>
                    <a:pt x="11" y="1"/>
                    <a:pt x="9" y="0"/>
                    <a:pt x="7" y="1"/>
                  </a:cubicBezTo>
                  <a:cubicBezTo>
                    <a:pt x="6" y="2"/>
                    <a:pt x="4" y="3"/>
                    <a:pt x="2" y="4"/>
                  </a:cubicBezTo>
                  <a:cubicBezTo>
                    <a:pt x="1" y="5"/>
                    <a:pt x="0" y="7"/>
                    <a:pt x="1" y="8"/>
                  </a:cubicBezTo>
                  <a:cubicBezTo>
                    <a:pt x="2" y="10"/>
                    <a:pt x="4" y="11"/>
                    <a:pt x="5" y="10"/>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50"/>
            <p:cNvSpPr/>
            <p:nvPr/>
          </p:nvSpPr>
          <p:spPr bwMode="auto">
            <a:xfrm>
              <a:off x="2776538" y="5364163"/>
              <a:ext cx="139700" cy="285750"/>
            </a:xfrm>
            <a:custGeom>
              <a:avLst/>
              <a:gdLst>
                <a:gd name="T0" fmla="*/ 29 w 44"/>
                <a:gd name="T1" fmla="*/ 7 h 90"/>
                <a:gd name="T2" fmla="*/ 2 w 44"/>
                <a:gd name="T3" fmla="*/ 80 h 90"/>
                <a:gd name="T4" fmla="*/ 14 w 44"/>
                <a:gd name="T5" fmla="*/ 83 h 90"/>
                <a:gd name="T6" fmla="*/ 40 w 44"/>
                <a:gd name="T7" fmla="*/ 13 h 90"/>
                <a:gd name="T8" fmla="*/ 29 w 44"/>
                <a:gd name="T9" fmla="*/ 7 h 90"/>
              </a:gdLst>
              <a:ahLst/>
              <a:cxnLst>
                <a:cxn ang="0">
                  <a:pos x="T0" y="T1"/>
                </a:cxn>
                <a:cxn ang="0">
                  <a:pos x="T2" y="T3"/>
                </a:cxn>
                <a:cxn ang="0">
                  <a:pos x="T4" y="T5"/>
                </a:cxn>
                <a:cxn ang="0">
                  <a:pos x="T6" y="T7"/>
                </a:cxn>
                <a:cxn ang="0">
                  <a:pos x="T8" y="T9"/>
                </a:cxn>
              </a:cxnLst>
              <a:rect l="0" t="0" r="r" b="b"/>
              <a:pathLst>
                <a:path w="44" h="90">
                  <a:moveTo>
                    <a:pt x="29" y="7"/>
                  </a:moveTo>
                  <a:cubicBezTo>
                    <a:pt x="15" y="29"/>
                    <a:pt x="8" y="54"/>
                    <a:pt x="2" y="80"/>
                  </a:cubicBezTo>
                  <a:cubicBezTo>
                    <a:pt x="0" y="87"/>
                    <a:pt x="12" y="90"/>
                    <a:pt x="14" y="83"/>
                  </a:cubicBezTo>
                  <a:cubicBezTo>
                    <a:pt x="20" y="59"/>
                    <a:pt x="26" y="34"/>
                    <a:pt x="40" y="13"/>
                  </a:cubicBezTo>
                  <a:cubicBezTo>
                    <a:pt x="44" y="6"/>
                    <a:pt x="33" y="0"/>
                    <a:pt x="2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51"/>
            <p:cNvSpPr/>
            <p:nvPr/>
          </p:nvSpPr>
          <p:spPr bwMode="auto">
            <a:xfrm>
              <a:off x="3046413" y="5367338"/>
              <a:ext cx="69850" cy="288925"/>
            </a:xfrm>
            <a:custGeom>
              <a:avLst/>
              <a:gdLst>
                <a:gd name="T0" fmla="*/ 9 w 22"/>
                <a:gd name="T1" fmla="*/ 7 h 91"/>
                <a:gd name="T2" fmla="*/ 1 w 22"/>
                <a:gd name="T3" fmla="*/ 80 h 91"/>
                <a:gd name="T4" fmla="*/ 13 w 22"/>
                <a:gd name="T5" fmla="*/ 83 h 91"/>
                <a:gd name="T6" fmla="*/ 21 w 22"/>
                <a:gd name="T7" fmla="*/ 10 h 91"/>
                <a:gd name="T8" fmla="*/ 9 w 22"/>
                <a:gd name="T9" fmla="*/ 7 h 91"/>
              </a:gdLst>
              <a:ahLst/>
              <a:cxnLst>
                <a:cxn ang="0">
                  <a:pos x="T0" y="T1"/>
                </a:cxn>
                <a:cxn ang="0">
                  <a:pos x="T2" y="T3"/>
                </a:cxn>
                <a:cxn ang="0">
                  <a:pos x="T4" y="T5"/>
                </a:cxn>
                <a:cxn ang="0">
                  <a:pos x="T6" y="T7"/>
                </a:cxn>
                <a:cxn ang="0">
                  <a:pos x="T8" y="T9"/>
                </a:cxn>
              </a:cxnLst>
              <a:rect l="0" t="0" r="r" b="b"/>
              <a:pathLst>
                <a:path w="22" h="91">
                  <a:moveTo>
                    <a:pt x="9" y="7"/>
                  </a:moveTo>
                  <a:cubicBezTo>
                    <a:pt x="4" y="31"/>
                    <a:pt x="6" y="56"/>
                    <a:pt x="1" y="80"/>
                  </a:cubicBezTo>
                  <a:cubicBezTo>
                    <a:pt x="0" y="88"/>
                    <a:pt x="11" y="91"/>
                    <a:pt x="13" y="83"/>
                  </a:cubicBezTo>
                  <a:cubicBezTo>
                    <a:pt x="18" y="59"/>
                    <a:pt x="16" y="34"/>
                    <a:pt x="21" y="10"/>
                  </a:cubicBezTo>
                  <a:cubicBezTo>
                    <a:pt x="22" y="3"/>
                    <a:pt x="11" y="0"/>
                    <a:pt x="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52"/>
            <p:cNvSpPr/>
            <p:nvPr/>
          </p:nvSpPr>
          <p:spPr bwMode="auto">
            <a:xfrm>
              <a:off x="3300413" y="5373688"/>
              <a:ext cx="47625" cy="269875"/>
            </a:xfrm>
            <a:custGeom>
              <a:avLst/>
              <a:gdLst>
                <a:gd name="T0" fmla="*/ 3 w 15"/>
                <a:gd name="T1" fmla="*/ 8 h 85"/>
                <a:gd name="T2" fmla="*/ 0 w 15"/>
                <a:gd name="T3" fmla="*/ 77 h 85"/>
                <a:gd name="T4" fmla="*/ 12 w 15"/>
                <a:gd name="T5" fmla="*/ 77 h 85"/>
                <a:gd name="T6" fmla="*/ 15 w 15"/>
                <a:gd name="T7" fmla="*/ 8 h 85"/>
                <a:gd name="T8" fmla="*/ 3 w 15"/>
                <a:gd name="T9" fmla="*/ 8 h 85"/>
              </a:gdLst>
              <a:ahLst/>
              <a:cxnLst>
                <a:cxn ang="0">
                  <a:pos x="T0" y="T1"/>
                </a:cxn>
                <a:cxn ang="0">
                  <a:pos x="T2" y="T3"/>
                </a:cxn>
                <a:cxn ang="0">
                  <a:pos x="T4" y="T5"/>
                </a:cxn>
                <a:cxn ang="0">
                  <a:pos x="T6" y="T7"/>
                </a:cxn>
                <a:cxn ang="0">
                  <a:pos x="T8" y="T9"/>
                </a:cxn>
              </a:cxnLst>
              <a:rect l="0" t="0" r="r" b="b"/>
              <a:pathLst>
                <a:path w="15" h="85">
                  <a:moveTo>
                    <a:pt x="3" y="8"/>
                  </a:moveTo>
                  <a:cubicBezTo>
                    <a:pt x="1" y="31"/>
                    <a:pt x="0" y="54"/>
                    <a:pt x="0" y="77"/>
                  </a:cubicBezTo>
                  <a:cubicBezTo>
                    <a:pt x="0" y="85"/>
                    <a:pt x="12" y="85"/>
                    <a:pt x="12" y="77"/>
                  </a:cubicBezTo>
                  <a:cubicBezTo>
                    <a:pt x="12" y="54"/>
                    <a:pt x="13" y="31"/>
                    <a:pt x="15" y="8"/>
                  </a:cubicBezTo>
                  <a:cubicBezTo>
                    <a:pt x="15" y="0"/>
                    <a:pt x="3" y="1"/>
                    <a:pt x="3"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53"/>
            <p:cNvSpPr/>
            <p:nvPr/>
          </p:nvSpPr>
          <p:spPr bwMode="auto">
            <a:xfrm>
              <a:off x="3559175" y="5360988"/>
              <a:ext cx="53975" cy="263525"/>
            </a:xfrm>
            <a:custGeom>
              <a:avLst/>
              <a:gdLst>
                <a:gd name="T0" fmla="*/ 0 w 17"/>
                <a:gd name="T1" fmla="*/ 7 h 83"/>
                <a:gd name="T2" fmla="*/ 5 w 17"/>
                <a:gd name="T3" fmla="*/ 75 h 83"/>
                <a:gd name="T4" fmla="*/ 17 w 17"/>
                <a:gd name="T5" fmla="*/ 75 h 83"/>
                <a:gd name="T6" fmla="*/ 12 w 17"/>
                <a:gd name="T7" fmla="*/ 7 h 83"/>
                <a:gd name="T8" fmla="*/ 0 w 17"/>
                <a:gd name="T9" fmla="*/ 7 h 83"/>
              </a:gdLst>
              <a:ahLst/>
              <a:cxnLst>
                <a:cxn ang="0">
                  <a:pos x="T0" y="T1"/>
                </a:cxn>
                <a:cxn ang="0">
                  <a:pos x="T2" y="T3"/>
                </a:cxn>
                <a:cxn ang="0">
                  <a:pos x="T4" y="T5"/>
                </a:cxn>
                <a:cxn ang="0">
                  <a:pos x="T6" y="T7"/>
                </a:cxn>
                <a:cxn ang="0">
                  <a:pos x="T8" y="T9"/>
                </a:cxn>
              </a:cxnLst>
              <a:rect l="0" t="0" r="r" b="b"/>
              <a:pathLst>
                <a:path w="17" h="83">
                  <a:moveTo>
                    <a:pt x="0" y="7"/>
                  </a:moveTo>
                  <a:cubicBezTo>
                    <a:pt x="0" y="30"/>
                    <a:pt x="5" y="53"/>
                    <a:pt x="5" y="75"/>
                  </a:cubicBezTo>
                  <a:cubicBezTo>
                    <a:pt x="5" y="83"/>
                    <a:pt x="17" y="83"/>
                    <a:pt x="17" y="75"/>
                  </a:cubicBezTo>
                  <a:cubicBezTo>
                    <a:pt x="17" y="53"/>
                    <a:pt x="12" y="30"/>
                    <a:pt x="12" y="7"/>
                  </a:cubicBezTo>
                  <a:cubicBezTo>
                    <a:pt x="12" y="0"/>
                    <a:pt x="0" y="0"/>
                    <a:pt x="0"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54"/>
            <p:cNvSpPr/>
            <p:nvPr/>
          </p:nvSpPr>
          <p:spPr bwMode="auto">
            <a:xfrm>
              <a:off x="5449888" y="5386388"/>
              <a:ext cx="55563" cy="298450"/>
            </a:xfrm>
            <a:custGeom>
              <a:avLst/>
              <a:gdLst>
                <a:gd name="T0" fmla="*/ 5 w 18"/>
                <a:gd name="T1" fmla="*/ 7 h 94"/>
                <a:gd name="T2" fmla="*/ 0 w 18"/>
                <a:gd name="T3" fmla="*/ 87 h 94"/>
                <a:gd name="T4" fmla="*/ 12 w 18"/>
                <a:gd name="T5" fmla="*/ 87 h 94"/>
                <a:gd name="T6" fmla="*/ 17 w 18"/>
                <a:gd name="T7" fmla="*/ 7 h 94"/>
                <a:gd name="T8" fmla="*/ 5 w 18"/>
                <a:gd name="T9" fmla="*/ 7 h 94"/>
              </a:gdLst>
              <a:ahLst/>
              <a:cxnLst>
                <a:cxn ang="0">
                  <a:pos x="T0" y="T1"/>
                </a:cxn>
                <a:cxn ang="0">
                  <a:pos x="T2" y="T3"/>
                </a:cxn>
                <a:cxn ang="0">
                  <a:pos x="T4" y="T5"/>
                </a:cxn>
                <a:cxn ang="0">
                  <a:pos x="T6" y="T7"/>
                </a:cxn>
                <a:cxn ang="0">
                  <a:pos x="T8" y="T9"/>
                </a:cxn>
              </a:cxnLst>
              <a:rect l="0" t="0" r="r" b="b"/>
              <a:pathLst>
                <a:path w="18" h="94">
                  <a:moveTo>
                    <a:pt x="5" y="7"/>
                  </a:moveTo>
                  <a:cubicBezTo>
                    <a:pt x="3" y="34"/>
                    <a:pt x="1" y="60"/>
                    <a:pt x="0" y="87"/>
                  </a:cubicBezTo>
                  <a:cubicBezTo>
                    <a:pt x="0" y="94"/>
                    <a:pt x="12" y="94"/>
                    <a:pt x="12" y="87"/>
                  </a:cubicBezTo>
                  <a:cubicBezTo>
                    <a:pt x="13" y="60"/>
                    <a:pt x="15" y="34"/>
                    <a:pt x="17" y="7"/>
                  </a:cubicBezTo>
                  <a:cubicBezTo>
                    <a:pt x="18" y="0"/>
                    <a:pt x="6" y="0"/>
                    <a:pt x="5"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55"/>
            <p:cNvSpPr/>
            <p:nvPr/>
          </p:nvSpPr>
          <p:spPr bwMode="auto">
            <a:xfrm>
              <a:off x="5670550" y="5392738"/>
              <a:ext cx="79375" cy="288925"/>
            </a:xfrm>
            <a:custGeom>
              <a:avLst/>
              <a:gdLst>
                <a:gd name="T0" fmla="*/ 9 w 25"/>
                <a:gd name="T1" fmla="*/ 8 h 91"/>
                <a:gd name="T2" fmla="*/ 3 w 25"/>
                <a:gd name="T3" fmla="*/ 78 h 91"/>
                <a:gd name="T4" fmla="*/ 14 w 25"/>
                <a:gd name="T5" fmla="*/ 84 h 91"/>
                <a:gd name="T6" fmla="*/ 21 w 25"/>
                <a:gd name="T7" fmla="*/ 11 h 91"/>
                <a:gd name="T8" fmla="*/ 9 w 25"/>
                <a:gd name="T9" fmla="*/ 8 h 91"/>
              </a:gdLst>
              <a:ahLst/>
              <a:cxnLst>
                <a:cxn ang="0">
                  <a:pos x="T0" y="T1"/>
                </a:cxn>
                <a:cxn ang="0">
                  <a:pos x="T2" y="T3"/>
                </a:cxn>
                <a:cxn ang="0">
                  <a:pos x="T4" y="T5"/>
                </a:cxn>
                <a:cxn ang="0">
                  <a:pos x="T6" y="T7"/>
                </a:cxn>
                <a:cxn ang="0">
                  <a:pos x="T8" y="T9"/>
                </a:cxn>
              </a:cxnLst>
              <a:rect l="0" t="0" r="r" b="b"/>
              <a:pathLst>
                <a:path w="25" h="91">
                  <a:moveTo>
                    <a:pt x="9" y="8"/>
                  </a:moveTo>
                  <a:cubicBezTo>
                    <a:pt x="3" y="30"/>
                    <a:pt x="14" y="57"/>
                    <a:pt x="3" y="78"/>
                  </a:cubicBezTo>
                  <a:cubicBezTo>
                    <a:pt x="0" y="85"/>
                    <a:pt x="10" y="91"/>
                    <a:pt x="14" y="84"/>
                  </a:cubicBezTo>
                  <a:cubicBezTo>
                    <a:pt x="25" y="61"/>
                    <a:pt x="14" y="35"/>
                    <a:pt x="21" y="11"/>
                  </a:cubicBezTo>
                  <a:cubicBezTo>
                    <a:pt x="23" y="3"/>
                    <a:pt x="11" y="0"/>
                    <a:pt x="9"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56"/>
            <p:cNvSpPr/>
            <p:nvPr/>
          </p:nvSpPr>
          <p:spPr bwMode="auto">
            <a:xfrm>
              <a:off x="5921375" y="5421313"/>
              <a:ext cx="79375" cy="260350"/>
            </a:xfrm>
            <a:custGeom>
              <a:avLst/>
              <a:gdLst>
                <a:gd name="T0" fmla="*/ 0 w 25"/>
                <a:gd name="T1" fmla="*/ 8 h 82"/>
                <a:gd name="T2" fmla="*/ 11 w 25"/>
                <a:gd name="T3" fmla="*/ 75 h 82"/>
                <a:gd name="T4" fmla="*/ 23 w 25"/>
                <a:gd name="T5" fmla="*/ 72 h 82"/>
                <a:gd name="T6" fmla="*/ 12 w 25"/>
                <a:gd name="T7" fmla="*/ 8 h 82"/>
                <a:gd name="T8" fmla="*/ 0 w 25"/>
                <a:gd name="T9" fmla="*/ 8 h 82"/>
              </a:gdLst>
              <a:ahLst/>
              <a:cxnLst>
                <a:cxn ang="0">
                  <a:pos x="T0" y="T1"/>
                </a:cxn>
                <a:cxn ang="0">
                  <a:pos x="T2" y="T3"/>
                </a:cxn>
                <a:cxn ang="0">
                  <a:pos x="T4" y="T5"/>
                </a:cxn>
                <a:cxn ang="0">
                  <a:pos x="T6" y="T7"/>
                </a:cxn>
                <a:cxn ang="0">
                  <a:pos x="T8" y="T9"/>
                </a:cxn>
              </a:cxnLst>
              <a:rect l="0" t="0" r="r" b="b"/>
              <a:pathLst>
                <a:path w="25" h="82">
                  <a:moveTo>
                    <a:pt x="0" y="8"/>
                  </a:moveTo>
                  <a:cubicBezTo>
                    <a:pt x="2" y="31"/>
                    <a:pt x="5" y="53"/>
                    <a:pt x="11" y="75"/>
                  </a:cubicBezTo>
                  <a:cubicBezTo>
                    <a:pt x="13" y="82"/>
                    <a:pt x="25" y="79"/>
                    <a:pt x="23" y="72"/>
                  </a:cubicBezTo>
                  <a:cubicBezTo>
                    <a:pt x="17" y="51"/>
                    <a:pt x="14" y="30"/>
                    <a:pt x="12" y="8"/>
                  </a:cubicBezTo>
                  <a:cubicBezTo>
                    <a:pt x="12" y="0"/>
                    <a:pt x="0" y="0"/>
                    <a:pt x="0"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7"/>
            <p:cNvSpPr/>
            <p:nvPr/>
          </p:nvSpPr>
          <p:spPr bwMode="auto">
            <a:xfrm>
              <a:off x="6191250" y="5405438"/>
              <a:ext cx="79375" cy="266700"/>
            </a:xfrm>
            <a:custGeom>
              <a:avLst/>
              <a:gdLst>
                <a:gd name="T0" fmla="*/ 1 w 25"/>
                <a:gd name="T1" fmla="*/ 11 h 84"/>
                <a:gd name="T2" fmla="*/ 12 w 25"/>
                <a:gd name="T3" fmla="*/ 77 h 84"/>
                <a:gd name="T4" fmla="*/ 24 w 25"/>
                <a:gd name="T5" fmla="*/ 73 h 84"/>
                <a:gd name="T6" fmla="*/ 13 w 25"/>
                <a:gd name="T7" fmla="*/ 8 h 84"/>
                <a:gd name="T8" fmla="*/ 1 w 25"/>
                <a:gd name="T9" fmla="*/ 11 h 84"/>
              </a:gdLst>
              <a:ahLst/>
              <a:cxnLst>
                <a:cxn ang="0">
                  <a:pos x="T0" y="T1"/>
                </a:cxn>
                <a:cxn ang="0">
                  <a:pos x="T2" y="T3"/>
                </a:cxn>
                <a:cxn ang="0">
                  <a:pos x="T4" y="T5"/>
                </a:cxn>
                <a:cxn ang="0">
                  <a:pos x="T6" y="T7"/>
                </a:cxn>
                <a:cxn ang="0">
                  <a:pos x="T8" y="T9"/>
                </a:cxn>
              </a:cxnLst>
              <a:rect l="0" t="0" r="r" b="b"/>
              <a:pathLst>
                <a:path w="25" h="84">
                  <a:moveTo>
                    <a:pt x="1" y="11"/>
                  </a:moveTo>
                  <a:cubicBezTo>
                    <a:pt x="6" y="33"/>
                    <a:pt x="7" y="55"/>
                    <a:pt x="12" y="77"/>
                  </a:cubicBezTo>
                  <a:cubicBezTo>
                    <a:pt x="14" y="84"/>
                    <a:pt x="25" y="81"/>
                    <a:pt x="24" y="73"/>
                  </a:cubicBezTo>
                  <a:cubicBezTo>
                    <a:pt x="19" y="52"/>
                    <a:pt x="17" y="29"/>
                    <a:pt x="13" y="8"/>
                  </a:cubicBezTo>
                  <a:cubicBezTo>
                    <a:pt x="11" y="0"/>
                    <a:pt x="0" y="3"/>
                    <a:pt x="1" y="11"/>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58"/>
            <p:cNvSpPr/>
            <p:nvPr/>
          </p:nvSpPr>
          <p:spPr bwMode="auto">
            <a:xfrm>
              <a:off x="6426200" y="5414963"/>
              <a:ext cx="69850" cy="273050"/>
            </a:xfrm>
            <a:custGeom>
              <a:avLst/>
              <a:gdLst>
                <a:gd name="T0" fmla="*/ 1 w 22"/>
                <a:gd name="T1" fmla="*/ 8 h 86"/>
                <a:gd name="T2" fmla="*/ 10 w 22"/>
                <a:gd name="T3" fmla="*/ 78 h 86"/>
                <a:gd name="T4" fmla="*/ 22 w 22"/>
                <a:gd name="T5" fmla="*/ 78 h 86"/>
                <a:gd name="T6" fmla="*/ 13 w 22"/>
                <a:gd name="T7" fmla="*/ 8 h 86"/>
                <a:gd name="T8" fmla="*/ 1 w 22"/>
                <a:gd name="T9" fmla="*/ 8 h 86"/>
              </a:gdLst>
              <a:ahLst/>
              <a:cxnLst>
                <a:cxn ang="0">
                  <a:pos x="T0" y="T1"/>
                </a:cxn>
                <a:cxn ang="0">
                  <a:pos x="T2" y="T3"/>
                </a:cxn>
                <a:cxn ang="0">
                  <a:pos x="T4" y="T5"/>
                </a:cxn>
                <a:cxn ang="0">
                  <a:pos x="T6" y="T7"/>
                </a:cxn>
                <a:cxn ang="0">
                  <a:pos x="T8" y="T9"/>
                </a:cxn>
              </a:cxnLst>
              <a:rect l="0" t="0" r="r" b="b"/>
              <a:pathLst>
                <a:path w="22" h="86">
                  <a:moveTo>
                    <a:pt x="1" y="8"/>
                  </a:moveTo>
                  <a:cubicBezTo>
                    <a:pt x="0" y="32"/>
                    <a:pt x="8" y="55"/>
                    <a:pt x="10" y="78"/>
                  </a:cubicBezTo>
                  <a:cubicBezTo>
                    <a:pt x="10" y="86"/>
                    <a:pt x="22" y="86"/>
                    <a:pt x="22" y="78"/>
                  </a:cubicBezTo>
                  <a:cubicBezTo>
                    <a:pt x="20" y="55"/>
                    <a:pt x="12" y="32"/>
                    <a:pt x="13" y="8"/>
                  </a:cubicBezTo>
                  <a:cubicBezTo>
                    <a:pt x="13" y="0"/>
                    <a:pt x="1" y="0"/>
                    <a:pt x="1"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59"/>
            <p:cNvSpPr/>
            <p:nvPr/>
          </p:nvSpPr>
          <p:spPr bwMode="auto">
            <a:xfrm>
              <a:off x="3562350" y="4160838"/>
              <a:ext cx="1971675" cy="831850"/>
            </a:xfrm>
            <a:custGeom>
              <a:avLst/>
              <a:gdLst>
                <a:gd name="T0" fmla="*/ 349 w 622"/>
                <a:gd name="T1" fmla="*/ 39 h 262"/>
                <a:gd name="T2" fmla="*/ 281 w 622"/>
                <a:gd name="T3" fmla="*/ 4 h 262"/>
                <a:gd name="T4" fmla="*/ 254 w 622"/>
                <a:gd name="T5" fmla="*/ 25 h 262"/>
                <a:gd name="T6" fmla="*/ 209 w 622"/>
                <a:gd name="T7" fmla="*/ 73 h 262"/>
                <a:gd name="T8" fmla="*/ 4 w 622"/>
                <a:gd name="T9" fmla="*/ 247 h 262"/>
                <a:gd name="T10" fmla="*/ 5 w 622"/>
                <a:gd name="T11" fmla="*/ 255 h 262"/>
                <a:gd name="T12" fmla="*/ 57 w 622"/>
                <a:gd name="T13" fmla="*/ 258 h 262"/>
                <a:gd name="T14" fmla="*/ 135 w 622"/>
                <a:gd name="T15" fmla="*/ 249 h 262"/>
                <a:gd name="T16" fmla="*/ 295 w 622"/>
                <a:gd name="T17" fmla="*/ 251 h 262"/>
                <a:gd name="T18" fmla="*/ 457 w 622"/>
                <a:gd name="T19" fmla="*/ 252 h 262"/>
                <a:gd name="T20" fmla="*/ 539 w 622"/>
                <a:gd name="T21" fmla="*/ 255 h 262"/>
                <a:gd name="T22" fmla="*/ 615 w 622"/>
                <a:gd name="T23" fmla="*/ 258 h 262"/>
                <a:gd name="T24" fmla="*/ 618 w 622"/>
                <a:gd name="T25" fmla="*/ 250 h 262"/>
                <a:gd name="T26" fmla="*/ 467 w 622"/>
                <a:gd name="T27" fmla="*/ 136 h 262"/>
                <a:gd name="T28" fmla="*/ 349 w 622"/>
                <a:gd name="T29" fmla="*/ 39 h 262"/>
                <a:gd name="T30" fmla="*/ 344 w 622"/>
                <a:gd name="T31" fmla="*/ 47 h 262"/>
                <a:gd name="T32" fmla="*/ 472 w 622"/>
                <a:gd name="T33" fmla="*/ 151 h 262"/>
                <a:gd name="T34" fmla="*/ 614 w 622"/>
                <a:gd name="T35" fmla="*/ 258 h 262"/>
                <a:gd name="T36" fmla="*/ 617 w 622"/>
                <a:gd name="T37" fmla="*/ 250 h 262"/>
                <a:gd name="T38" fmla="*/ 559 w 622"/>
                <a:gd name="T39" fmla="*/ 247 h 262"/>
                <a:gd name="T40" fmla="*/ 479 w 622"/>
                <a:gd name="T41" fmla="*/ 242 h 262"/>
                <a:gd name="T42" fmla="*/ 311 w 622"/>
                <a:gd name="T43" fmla="*/ 242 h 262"/>
                <a:gd name="T44" fmla="*/ 156 w 622"/>
                <a:gd name="T45" fmla="*/ 239 h 262"/>
                <a:gd name="T46" fmla="*/ 77 w 622"/>
                <a:gd name="T47" fmla="*/ 246 h 262"/>
                <a:gd name="T48" fmla="*/ 7 w 622"/>
                <a:gd name="T49" fmla="*/ 247 h 262"/>
                <a:gd name="T50" fmla="*/ 8 w 622"/>
                <a:gd name="T51" fmla="*/ 255 h 262"/>
                <a:gd name="T52" fmla="*/ 183 w 622"/>
                <a:gd name="T53" fmla="*/ 109 h 262"/>
                <a:gd name="T54" fmla="*/ 255 w 622"/>
                <a:gd name="T55" fmla="*/ 39 h 262"/>
                <a:gd name="T56" fmla="*/ 308 w 622"/>
                <a:gd name="T57" fmla="*/ 19 h 262"/>
                <a:gd name="T58" fmla="*/ 344 w 622"/>
                <a:gd name="T59" fmla="*/ 47 h 262"/>
                <a:gd name="T60" fmla="*/ 349 w 622"/>
                <a:gd name="T61" fmla="*/ 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2" h="262">
                  <a:moveTo>
                    <a:pt x="349" y="39"/>
                  </a:moveTo>
                  <a:cubicBezTo>
                    <a:pt x="327" y="25"/>
                    <a:pt x="310" y="0"/>
                    <a:pt x="281" y="4"/>
                  </a:cubicBezTo>
                  <a:cubicBezTo>
                    <a:pt x="270" y="6"/>
                    <a:pt x="260" y="17"/>
                    <a:pt x="254" y="25"/>
                  </a:cubicBezTo>
                  <a:cubicBezTo>
                    <a:pt x="240" y="44"/>
                    <a:pt x="226" y="58"/>
                    <a:pt x="209" y="73"/>
                  </a:cubicBezTo>
                  <a:cubicBezTo>
                    <a:pt x="143" y="133"/>
                    <a:pt x="79" y="199"/>
                    <a:pt x="4" y="247"/>
                  </a:cubicBezTo>
                  <a:cubicBezTo>
                    <a:pt x="0" y="250"/>
                    <a:pt x="1" y="254"/>
                    <a:pt x="5" y="255"/>
                  </a:cubicBezTo>
                  <a:cubicBezTo>
                    <a:pt x="22" y="262"/>
                    <a:pt x="40" y="260"/>
                    <a:pt x="57" y="258"/>
                  </a:cubicBezTo>
                  <a:cubicBezTo>
                    <a:pt x="83" y="254"/>
                    <a:pt x="109" y="251"/>
                    <a:pt x="135" y="249"/>
                  </a:cubicBezTo>
                  <a:cubicBezTo>
                    <a:pt x="189" y="246"/>
                    <a:pt x="242" y="249"/>
                    <a:pt x="295" y="251"/>
                  </a:cubicBezTo>
                  <a:cubicBezTo>
                    <a:pt x="349" y="252"/>
                    <a:pt x="403" y="253"/>
                    <a:pt x="457" y="252"/>
                  </a:cubicBezTo>
                  <a:cubicBezTo>
                    <a:pt x="484" y="251"/>
                    <a:pt x="511" y="253"/>
                    <a:pt x="539" y="255"/>
                  </a:cubicBezTo>
                  <a:cubicBezTo>
                    <a:pt x="564" y="257"/>
                    <a:pt x="590" y="253"/>
                    <a:pt x="615" y="258"/>
                  </a:cubicBezTo>
                  <a:cubicBezTo>
                    <a:pt x="620" y="260"/>
                    <a:pt x="622" y="253"/>
                    <a:pt x="618" y="250"/>
                  </a:cubicBezTo>
                  <a:cubicBezTo>
                    <a:pt x="568" y="213"/>
                    <a:pt x="516" y="176"/>
                    <a:pt x="467" y="136"/>
                  </a:cubicBezTo>
                  <a:cubicBezTo>
                    <a:pt x="428" y="103"/>
                    <a:pt x="393" y="66"/>
                    <a:pt x="349" y="39"/>
                  </a:cubicBezTo>
                  <a:cubicBezTo>
                    <a:pt x="344" y="36"/>
                    <a:pt x="339" y="44"/>
                    <a:pt x="344" y="47"/>
                  </a:cubicBezTo>
                  <a:cubicBezTo>
                    <a:pt x="391" y="76"/>
                    <a:pt x="429" y="116"/>
                    <a:pt x="472" y="151"/>
                  </a:cubicBezTo>
                  <a:cubicBezTo>
                    <a:pt x="518" y="188"/>
                    <a:pt x="566" y="223"/>
                    <a:pt x="614" y="258"/>
                  </a:cubicBezTo>
                  <a:cubicBezTo>
                    <a:pt x="615" y="255"/>
                    <a:pt x="616" y="252"/>
                    <a:pt x="617" y="250"/>
                  </a:cubicBezTo>
                  <a:cubicBezTo>
                    <a:pt x="598" y="245"/>
                    <a:pt x="578" y="247"/>
                    <a:pt x="559" y="247"/>
                  </a:cubicBezTo>
                  <a:cubicBezTo>
                    <a:pt x="532" y="247"/>
                    <a:pt x="506" y="242"/>
                    <a:pt x="479" y="242"/>
                  </a:cubicBezTo>
                  <a:cubicBezTo>
                    <a:pt x="423" y="241"/>
                    <a:pt x="367" y="244"/>
                    <a:pt x="311" y="242"/>
                  </a:cubicBezTo>
                  <a:cubicBezTo>
                    <a:pt x="259" y="240"/>
                    <a:pt x="208" y="237"/>
                    <a:pt x="156" y="239"/>
                  </a:cubicBezTo>
                  <a:cubicBezTo>
                    <a:pt x="130" y="240"/>
                    <a:pt x="103" y="243"/>
                    <a:pt x="77" y="246"/>
                  </a:cubicBezTo>
                  <a:cubicBezTo>
                    <a:pt x="55" y="249"/>
                    <a:pt x="29" y="256"/>
                    <a:pt x="7" y="247"/>
                  </a:cubicBezTo>
                  <a:cubicBezTo>
                    <a:pt x="8" y="250"/>
                    <a:pt x="8" y="252"/>
                    <a:pt x="8" y="255"/>
                  </a:cubicBezTo>
                  <a:cubicBezTo>
                    <a:pt x="72" y="215"/>
                    <a:pt x="129" y="161"/>
                    <a:pt x="183" y="109"/>
                  </a:cubicBezTo>
                  <a:cubicBezTo>
                    <a:pt x="207" y="86"/>
                    <a:pt x="236" y="66"/>
                    <a:pt x="255" y="39"/>
                  </a:cubicBezTo>
                  <a:cubicBezTo>
                    <a:pt x="269" y="20"/>
                    <a:pt x="284" y="5"/>
                    <a:pt x="308" y="19"/>
                  </a:cubicBezTo>
                  <a:cubicBezTo>
                    <a:pt x="321" y="26"/>
                    <a:pt x="331" y="38"/>
                    <a:pt x="344" y="47"/>
                  </a:cubicBezTo>
                  <a:cubicBezTo>
                    <a:pt x="349" y="50"/>
                    <a:pt x="354" y="42"/>
                    <a:pt x="349" y="3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60"/>
            <p:cNvSpPr/>
            <p:nvPr/>
          </p:nvSpPr>
          <p:spPr bwMode="auto">
            <a:xfrm>
              <a:off x="3711575" y="4948238"/>
              <a:ext cx="73025" cy="1185862"/>
            </a:xfrm>
            <a:custGeom>
              <a:avLst/>
              <a:gdLst>
                <a:gd name="T0" fmla="*/ 2 w 23"/>
                <a:gd name="T1" fmla="*/ 6 h 374"/>
                <a:gd name="T2" fmla="*/ 14 w 23"/>
                <a:gd name="T3" fmla="*/ 369 h 374"/>
                <a:gd name="T4" fmla="*/ 23 w 23"/>
                <a:gd name="T5" fmla="*/ 369 h 374"/>
                <a:gd name="T6" fmla="*/ 11 w 23"/>
                <a:gd name="T7" fmla="*/ 6 h 374"/>
                <a:gd name="T8" fmla="*/ 2 w 23"/>
                <a:gd name="T9" fmla="*/ 6 h 374"/>
              </a:gdLst>
              <a:ahLst/>
              <a:cxnLst>
                <a:cxn ang="0">
                  <a:pos x="T0" y="T1"/>
                </a:cxn>
                <a:cxn ang="0">
                  <a:pos x="T2" y="T3"/>
                </a:cxn>
                <a:cxn ang="0">
                  <a:pos x="T4" y="T5"/>
                </a:cxn>
                <a:cxn ang="0">
                  <a:pos x="T6" y="T7"/>
                </a:cxn>
                <a:cxn ang="0">
                  <a:pos x="T8" y="T9"/>
                </a:cxn>
              </a:cxnLst>
              <a:rect l="0" t="0" r="r" b="b"/>
              <a:pathLst>
                <a:path w="23" h="374">
                  <a:moveTo>
                    <a:pt x="2" y="6"/>
                  </a:moveTo>
                  <a:cubicBezTo>
                    <a:pt x="0" y="127"/>
                    <a:pt x="11" y="248"/>
                    <a:pt x="14" y="369"/>
                  </a:cubicBezTo>
                  <a:cubicBezTo>
                    <a:pt x="14" y="374"/>
                    <a:pt x="23" y="374"/>
                    <a:pt x="23" y="369"/>
                  </a:cubicBezTo>
                  <a:cubicBezTo>
                    <a:pt x="20" y="248"/>
                    <a:pt x="9" y="127"/>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61"/>
            <p:cNvSpPr/>
            <p:nvPr/>
          </p:nvSpPr>
          <p:spPr bwMode="auto">
            <a:xfrm>
              <a:off x="5237163" y="4948238"/>
              <a:ext cx="168275" cy="1169987"/>
            </a:xfrm>
            <a:custGeom>
              <a:avLst/>
              <a:gdLst>
                <a:gd name="T0" fmla="*/ 37 w 53"/>
                <a:gd name="T1" fmla="*/ 9 h 369"/>
                <a:gd name="T2" fmla="*/ 27 w 53"/>
                <a:gd name="T3" fmla="*/ 74 h 369"/>
                <a:gd name="T4" fmla="*/ 17 w 53"/>
                <a:gd name="T5" fmla="*/ 168 h 369"/>
                <a:gd name="T6" fmla="*/ 0 w 53"/>
                <a:gd name="T7" fmla="*/ 363 h 369"/>
                <a:gd name="T8" fmla="*/ 9 w 53"/>
                <a:gd name="T9" fmla="*/ 363 h 369"/>
                <a:gd name="T10" fmla="*/ 26 w 53"/>
                <a:gd name="T11" fmla="*/ 160 h 369"/>
                <a:gd name="T12" fmla="*/ 40 w 53"/>
                <a:gd name="T13" fmla="*/ 57 h 369"/>
                <a:gd name="T14" fmla="*/ 45 w 53"/>
                <a:gd name="T15" fmla="*/ 5 h 369"/>
                <a:gd name="T16" fmla="*/ 37 w 53"/>
                <a:gd name="T17" fmla="*/ 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69">
                  <a:moveTo>
                    <a:pt x="37" y="9"/>
                  </a:moveTo>
                  <a:cubicBezTo>
                    <a:pt x="46" y="26"/>
                    <a:pt x="30" y="56"/>
                    <a:pt x="27" y="74"/>
                  </a:cubicBezTo>
                  <a:cubicBezTo>
                    <a:pt x="22" y="105"/>
                    <a:pt x="19" y="136"/>
                    <a:pt x="17" y="168"/>
                  </a:cubicBezTo>
                  <a:cubicBezTo>
                    <a:pt x="12" y="233"/>
                    <a:pt x="1" y="298"/>
                    <a:pt x="0" y="363"/>
                  </a:cubicBezTo>
                  <a:cubicBezTo>
                    <a:pt x="0" y="369"/>
                    <a:pt x="9" y="369"/>
                    <a:pt x="9" y="363"/>
                  </a:cubicBezTo>
                  <a:cubicBezTo>
                    <a:pt x="10" y="295"/>
                    <a:pt x="21" y="228"/>
                    <a:pt x="26" y="160"/>
                  </a:cubicBezTo>
                  <a:cubicBezTo>
                    <a:pt x="29" y="126"/>
                    <a:pt x="31" y="90"/>
                    <a:pt x="40" y="57"/>
                  </a:cubicBezTo>
                  <a:cubicBezTo>
                    <a:pt x="44" y="41"/>
                    <a:pt x="53" y="20"/>
                    <a:pt x="45" y="5"/>
                  </a:cubicBezTo>
                  <a:cubicBezTo>
                    <a:pt x="42" y="0"/>
                    <a:pt x="34" y="4"/>
                    <a:pt x="37" y="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62"/>
            <p:cNvSpPr/>
            <p:nvPr/>
          </p:nvSpPr>
          <p:spPr bwMode="auto">
            <a:xfrm>
              <a:off x="2719388" y="5345113"/>
              <a:ext cx="1033463" cy="57150"/>
            </a:xfrm>
            <a:custGeom>
              <a:avLst/>
              <a:gdLst>
                <a:gd name="T0" fmla="*/ 5 w 326"/>
                <a:gd name="T1" fmla="*/ 17 h 18"/>
                <a:gd name="T2" fmla="*/ 100 w 326"/>
                <a:gd name="T3" fmla="*/ 15 h 18"/>
                <a:gd name="T4" fmla="*/ 191 w 326"/>
                <a:gd name="T5" fmla="*/ 17 h 18"/>
                <a:gd name="T6" fmla="*/ 270 w 326"/>
                <a:gd name="T7" fmla="*/ 11 h 18"/>
                <a:gd name="T8" fmla="*/ 321 w 326"/>
                <a:gd name="T9" fmla="*/ 11 h 18"/>
                <a:gd name="T10" fmla="*/ 318 w 326"/>
                <a:gd name="T11" fmla="*/ 2 h 18"/>
                <a:gd name="T12" fmla="*/ 265 w 326"/>
                <a:gd name="T13" fmla="*/ 2 h 18"/>
                <a:gd name="T14" fmla="*/ 184 w 326"/>
                <a:gd name="T15" fmla="*/ 8 h 18"/>
                <a:gd name="T16" fmla="*/ 100 w 326"/>
                <a:gd name="T17" fmla="*/ 6 h 18"/>
                <a:gd name="T18" fmla="*/ 5 w 326"/>
                <a:gd name="T19" fmla="*/ 8 h 18"/>
                <a:gd name="T20" fmla="*/ 5 w 326"/>
                <a:gd name="T21"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6" h="18">
                  <a:moveTo>
                    <a:pt x="5" y="17"/>
                  </a:moveTo>
                  <a:cubicBezTo>
                    <a:pt x="37" y="18"/>
                    <a:pt x="68" y="16"/>
                    <a:pt x="100" y="15"/>
                  </a:cubicBezTo>
                  <a:cubicBezTo>
                    <a:pt x="130" y="14"/>
                    <a:pt x="161" y="18"/>
                    <a:pt x="191" y="17"/>
                  </a:cubicBezTo>
                  <a:cubicBezTo>
                    <a:pt x="217" y="16"/>
                    <a:pt x="244" y="11"/>
                    <a:pt x="270" y="11"/>
                  </a:cubicBezTo>
                  <a:cubicBezTo>
                    <a:pt x="286" y="11"/>
                    <a:pt x="305" y="17"/>
                    <a:pt x="321" y="11"/>
                  </a:cubicBezTo>
                  <a:cubicBezTo>
                    <a:pt x="326" y="9"/>
                    <a:pt x="324" y="0"/>
                    <a:pt x="318" y="2"/>
                  </a:cubicBezTo>
                  <a:cubicBezTo>
                    <a:pt x="303" y="8"/>
                    <a:pt x="282" y="2"/>
                    <a:pt x="265" y="2"/>
                  </a:cubicBezTo>
                  <a:cubicBezTo>
                    <a:pt x="238" y="2"/>
                    <a:pt x="211" y="7"/>
                    <a:pt x="184" y="8"/>
                  </a:cubicBezTo>
                  <a:cubicBezTo>
                    <a:pt x="156" y="9"/>
                    <a:pt x="128" y="6"/>
                    <a:pt x="100" y="6"/>
                  </a:cubicBezTo>
                  <a:cubicBezTo>
                    <a:pt x="68" y="7"/>
                    <a:pt x="37" y="9"/>
                    <a:pt x="5" y="8"/>
                  </a:cubicBezTo>
                  <a:cubicBezTo>
                    <a:pt x="0" y="8"/>
                    <a:pt x="0" y="17"/>
                    <a:pt x="5" y="17"/>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63"/>
            <p:cNvSpPr/>
            <p:nvPr/>
          </p:nvSpPr>
          <p:spPr bwMode="auto">
            <a:xfrm>
              <a:off x="2541588" y="5373688"/>
              <a:ext cx="1223963" cy="292100"/>
            </a:xfrm>
            <a:custGeom>
              <a:avLst/>
              <a:gdLst>
                <a:gd name="T0" fmla="*/ 52 w 386"/>
                <a:gd name="T1" fmla="*/ 5 h 92"/>
                <a:gd name="T2" fmla="*/ 29 w 386"/>
                <a:gd name="T3" fmla="*/ 44 h 92"/>
                <a:gd name="T4" fmla="*/ 2 w 386"/>
                <a:gd name="T5" fmla="*/ 77 h 92"/>
                <a:gd name="T6" fmla="*/ 6 w 386"/>
                <a:gd name="T7" fmla="*/ 83 h 92"/>
                <a:gd name="T8" fmla="*/ 205 w 386"/>
                <a:gd name="T9" fmla="*/ 86 h 92"/>
                <a:gd name="T10" fmla="*/ 302 w 386"/>
                <a:gd name="T11" fmla="*/ 83 h 92"/>
                <a:gd name="T12" fmla="*/ 355 w 386"/>
                <a:gd name="T13" fmla="*/ 84 h 92"/>
                <a:gd name="T14" fmla="*/ 381 w 386"/>
                <a:gd name="T15" fmla="*/ 81 h 92"/>
                <a:gd name="T16" fmla="*/ 376 w 386"/>
                <a:gd name="T17" fmla="*/ 73 h 92"/>
                <a:gd name="T18" fmla="*/ 331 w 386"/>
                <a:gd name="T19" fmla="*/ 73 h 92"/>
                <a:gd name="T20" fmla="*/ 287 w 386"/>
                <a:gd name="T21" fmla="*/ 75 h 92"/>
                <a:gd name="T22" fmla="*/ 191 w 386"/>
                <a:gd name="T23" fmla="*/ 77 h 92"/>
                <a:gd name="T24" fmla="*/ 6 w 386"/>
                <a:gd name="T25" fmla="*/ 74 h 92"/>
                <a:gd name="T26" fmla="*/ 10 w 386"/>
                <a:gd name="T27" fmla="*/ 81 h 92"/>
                <a:gd name="T28" fmla="*/ 45 w 386"/>
                <a:gd name="T29" fmla="*/ 40 h 92"/>
                <a:gd name="T30" fmla="*/ 61 w 386"/>
                <a:gd name="T31" fmla="*/ 5 h 92"/>
                <a:gd name="T32" fmla="*/ 52 w 386"/>
                <a:gd name="T33"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6" h="92">
                  <a:moveTo>
                    <a:pt x="52" y="5"/>
                  </a:moveTo>
                  <a:cubicBezTo>
                    <a:pt x="54" y="19"/>
                    <a:pt x="38" y="35"/>
                    <a:pt x="29" y="44"/>
                  </a:cubicBezTo>
                  <a:cubicBezTo>
                    <a:pt x="20" y="55"/>
                    <a:pt x="10" y="65"/>
                    <a:pt x="2" y="77"/>
                  </a:cubicBezTo>
                  <a:cubicBezTo>
                    <a:pt x="0" y="80"/>
                    <a:pt x="3" y="83"/>
                    <a:pt x="6" y="83"/>
                  </a:cubicBezTo>
                  <a:cubicBezTo>
                    <a:pt x="72" y="92"/>
                    <a:pt x="139" y="87"/>
                    <a:pt x="205" y="86"/>
                  </a:cubicBezTo>
                  <a:cubicBezTo>
                    <a:pt x="238" y="85"/>
                    <a:pt x="270" y="84"/>
                    <a:pt x="302" y="83"/>
                  </a:cubicBezTo>
                  <a:cubicBezTo>
                    <a:pt x="320" y="82"/>
                    <a:pt x="337" y="82"/>
                    <a:pt x="355" y="84"/>
                  </a:cubicBezTo>
                  <a:cubicBezTo>
                    <a:pt x="364" y="86"/>
                    <a:pt x="372" y="85"/>
                    <a:pt x="381" y="81"/>
                  </a:cubicBezTo>
                  <a:cubicBezTo>
                    <a:pt x="386" y="79"/>
                    <a:pt x="382" y="71"/>
                    <a:pt x="376" y="73"/>
                  </a:cubicBezTo>
                  <a:cubicBezTo>
                    <a:pt x="362" y="79"/>
                    <a:pt x="346" y="73"/>
                    <a:pt x="331" y="73"/>
                  </a:cubicBezTo>
                  <a:cubicBezTo>
                    <a:pt x="317" y="74"/>
                    <a:pt x="302" y="74"/>
                    <a:pt x="287" y="75"/>
                  </a:cubicBezTo>
                  <a:cubicBezTo>
                    <a:pt x="255" y="76"/>
                    <a:pt x="223" y="76"/>
                    <a:pt x="191" y="77"/>
                  </a:cubicBezTo>
                  <a:cubicBezTo>
                    <a:pt x="129" y="79"/>
                    <a:pt x="67" y="82"/>
                    <a:pt x="6" y="74"/>
                  </a:cubicBezTo>
                  <a:cubicBezTo>
                    <a:pt x="7" y="77"/>
                    <a:pt x="9" y="79"/>
                    <a:pt x="10" y="81"/>
                  </a:cubicBezTo>
                  <a:cubicBezTo>
                    <a:pt x="20" y="67"/>
                    <a:pt x="34" y="54"/>
                    <a:pt x="45" y="40"/>
                  </a:cubicBezTo>
                  <a:cubicBezTo>
                    <a:pt x="53" y="31"/>
                    <a:pt x="63" y="18"/>
                    <a:pt x="61" y="5"/>
                  </a:cubicBezTo>
                  <a:cubicBezTo>
                    <a:pt x="61" y="0"/>
                    <a:pt x="52" y="0"/>
                    <a:pt x="52"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64"/>
            <p:cNvSpPr/>
            <p:nvPr/>
          </p:nvSpPr>
          <p:spPr bwMode="auto">
            <a:xfrm>
              <a:off x="5300663" y="5364163"/>
              <a:ext cx="1182688" cy="79375"/>
            </a:xfrm>
            <a:custGeom>
              <a:avLst/>
              <a:gdLst>
                <a:gd name="T0" fmla="*/ 6 w 373"/>
                <a:gd name="T1" fmla="*/ 10 h 25"/>
                <a:gd name="T2" fmla="*/ 68 w 373"/>
                <a:gd name="T3" fmla="*/ 12 h 25"/>
                <a:gd name="T4" fmla="*/ 173 w 373"/>
                <a:gd name="T5" fmla="*/ 20 h 25"/>
                <a:gd name="T6" fmla="*/ 365 w 373"/>
                <a:gd name="T7" fmla="*/ 22 h 25"/>
                <a:gd name="T8" fmla="*/ 367 w 373"/>
                <a:gd name="T9" fmla="*/ 13 h 25"/>
                <a:gd name="T10" fmla="*/ 187 w 373"/>
                <a:gd name="T11" fmla="*/ 12 h 25"/>
                <a:gd name="T12" fmla="*/ 88 w 373"/>
                <a:gd name="T13" fmla="*/ 3 h 25"/>
                <a:gd name="T14" fmla="*/ 8 w 373"/>
                <a:gd name="T15" fmla="*/ 2 h 25"/>
                <a:gd name="T16" fmla="*/ 6 w 373"/>
                <a:gd name="T17"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 h="25">
                  <a:moveTo>
                    <a:pt x="6" y="10"/>
                  </a:moveTo>
                  <a:cubicBezTo>
                    <a:pt x="26" y="16"/>
                    <a:pt x="48" y="12"/>
                    <a:pt x="68" y="12"/>
                  </a:cubicBezTo>
                  <a:cubicBezTo>
                    <a:pt x="103" y="11"/>
                    <a:pt x="138" y="17"/>
                    <a:pt x="173" y="20"/>
                  </a:cubicBezTo>
                  <a:cubicBezTo>
                    <a:pt x="237" y="25"/>
                    <a:pt x="301" y="9"/>
                    <a:pt x="365" y="22"/>
                  </a:cubicBezTo>
                  <a:cubicBezTo>
                    <a:pt x="371" y="23"/>
                    <a:pt x="373" y="14"/>
                    <a:pt x="367" y="13"/>
                  </a:cubicBezTo>
                  <a:cubicBezTo>
                    <a:pt x="308" y="1"/>
                    <a:pt x="247" y="13"/>
                    <a:pt x="187" y="12"/>
                  </a:cubicBezTo>
                  <a:cubicBezTo>
                    <a:pt x="154" y="11"/>
                    <a:pt x="121" y="5"/>
                    <a:pt x="88" y="3"/>
                  </a:cubicBezTo>
                  <a:cubicBezTo>
                    <a:pt x="62" y="2"/>
                    <a:pt x="34" y="9"/>
                    <a:pt x="8" y="2"/>
                  </a:cubicBezTo>
                  <a:cubicBezTo>
                    <a:pt x="3" y="0"/>
                    <a:pt x="0" y="9"/>
                    <a:pt x="6"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65"/>
            <p:cNvSpPr/>
            <p:nvPr/>
          </p:nvSpPr>
          <p:spPr bwMode="auto">
            <a:xfrm>
              <a:off x="6451600" y="5392738"/>
              <a:ext cx="258763" cy="304800"/>
            </a:xfrm>
            <a:custGeom>
              <a:avLst/>
              <a:gdLst>
                <a:gd name="T0" fmla="*/ 4 w 82"/>
                <a:gd name="T1" fmla="*/ 10 h 96"/>
                <a:gd name="T2" fmla="*/ 71 w 82"/>
                <a:gd name="T3" fmla="*/ 92 h 96"/>
                <a:gd name="T4" fmla="*/ 77 w 82"/>
                <a:gd name="T5" fmla="*/ 86 h 96"/>
                <a:gd name="T6" fmla="*/ 11 w 82"/>
                <a:gd name="T7" fmla="*/ 4 h 96"/>
                <a:gd name="T8" fmla="*/ 4 w 82"/>
                <a:gd name="T9" fmla="*/ 10 h 96"/>
              </a:gdLst>
              <a:ahLst/>
              <a:cxnLst>
                <a:cxn ang="0">
                  <a:pos x="T0" y="T1"/>
                </a:cxn>
                <a:cxn ang="0">
                  <a:pos x="T2" y="T3"/>
                </a:cxn>
                <a:cxn ang="0">
                  <a:pos x="T4" y="T5"/>
                </a:cxn>
                <a:cxn ang="0">
                  <a:pos x="T6" y="T7"/>
                </a:cxn>
                <a:cxn ang="0">
                  <a:pos x="T8" y="T9"/>
                </a:cxn>
              </a:cxnLst>
              <a:rect l="0" t="0" r="r" b="b"/>
              <a:pathLst>
                <a:path w="82" h="96">
                  <a:moveTo>
                    <a:pt x="4" y="10"/>
                  </a:moveTo>
                  <a:cubicBezTo>
                    <a:pt x="30" y="35"/>
                    <a:pt x="43" y="70"/>
                    <a:pt x="71" y="92"/>
                  </a:cubicBezTo>
                  <a:cubicBezTo>
                    <a:pt x="75" y="96"/>
                    <a:pt x="82" y="90"/>
                    <a:pt x="77" y="86"/>
                  </a:cubicBezTo>
                  <a:cubicBezTo>
                    <a:pt x="49" y="63"/>
                    <a:pt x="36" y="28"/>
                    <a:pt x="11" y="4"/>
                  </a:cubicBezTo>
                  <a:cubicBezTo>
                    <a:pt x="7" y="0"/>
                    <a:pt x="0" y="6"/>
                    <a:pt x="4"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66"/>
            <p:cNvSpPr/>
            <p:nvPr/>
          </p:nvSpPr>
          <p:spPr bwMode="auto">
            <a:xfrm>
              <a:off x="5262563" y="5637213"/>
              <a:ext cx="1444625" cy="76200"/>
            </a:xfrm>
            <a:custGeom>
              <a:avLst/>
              <a:gdLst>
                <a:gd name="T0" fmla="*/ 448 w 456"/>
                <a:gd name="T1" fmla="*/ 10 h 24"/>
                <a:gd name="T2" fmla="*/ 338 w 456"/>
                <a:gd name="T3" fmla="*/ 10 h 24"/>
                <a:gd name="T4" fmla="*/ 229 w 456"/>
                <a:gd name="T5" fmla="*/ 4 h 24"/>
                <a:gd name="T6" fmla="*/ 118 w 456"/>
                <a:gd name="T7" fmla="*/ 6 h 24"/>
                <a:gd name="T8" fmla="*/ 6 w 456"/>
                <a:gd name="T9" fmla="*/ 2 h 24"/>
                <a:gd name="T10" fmla="*/ 6 w 456"/>
                <a:gd name="T11" fmla="*/ 11 h 24"/>
                <a:gd name="T12" fmla="*/ 111 w 456"/>
                <a:gd name="T13" fmla="*/ 16 h 24"/>
                <a:gd name="T14" fmla="*/ 229 w 456"/>
                <a:gd name="T15" fmla="*/ 13 h 24"/>
                <a:gd name="T16" fmla="*/ 345 w 456"/>
                <a:gd name="T17" fmla="*/ 19 h 24"/>
                <a:gd name="T18" fmla="*/ 450 w 456"/>
                <a:gd name="T19" fmla="*/ 18 h 24"/>
                <a:gd name="T20" fmla="*/ 448 w 456"/>
                <a:gd name="T21"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24">
                  <a:moveTo>
                    <a:pt x="448" y="10"/>
                  </a:moveTo>
                  <a:cubicBezTo>
                    <a:pt x="411" y="15"/>
                    <a:pt x="374" y="12"/>
                    <a:pt x="338" y="10"/>
                  </a:cubicBezTo>
                  <a:cubicBezTo>
                    <a:pt x="302" y="8"/>
                    <a:pt x="265" y="7"/>
                    <a:pt x="229" y="4"/>
                  </a:cubicBezTo>
                  <a:cubicBezTo>
                    <a:pt x="192" y="2"/>
                    <a:pt x="155" y="4"/>
                    <a:pt x="118" y="6"/>
                  </a:cubicBezTo>
                  <a:cubicBezTo>
                    <a:pt x="81" y="8"/>
                    <a:pt x="44" y="0"/>
                    <a:pt x="6" y="2"/>
                  </a:cubicBezTo>
                  <a:cubicBezTo>
                    <a:pt x="0" y="2"/>
                    <a:pt x="0" y="11"/>
                    <a:pt x="6" y="11"/>
                  </a:cubicBezTo>
                  <a:cubicBezTo>
                    <a:pt x="41" y="9"/>
                    <a:pt x="76" y="16"/>
                    <a:pt x="111" y="16"/>
                  </a:cubicBezTo>
                  <a:cubicBezTo>
                    <a:pt x="151" y="15"/>
                    <a:pt x="189" y="11"/>
                    <a:pt x="229" y="13"/>
                  </a:cubicBezTo>
                  <a:cubicBezTo>
                    <a:pt x="268" y="16"/>
                    <a:pt x="306" y="17"/>
                    <a:pt x="345" y="19"/>
                  </a:cubicBezTo>
                  <a:cubicBezTo>
                    <a:pt x="380" y="21"/>
                    <a:pt x="415" y="24"/>
                    <a:pt x="450" y="18"/>
                  </a:cubicBezTo>
                  <a:cubicBezTo>
                    <a:pt x="456" y="17"/>
                    <a:pt x="453" y="9"/>
                    <a:pt x="448"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67"/>
            <p:cNvSpPr/>
            <p:nvPr/>
          </p:nvSpPr>
          <p:spPr bwMode="auto">
            <a:xfrm>
              <a:off x="2738438" y="5618163"/>
              <a:ext cx="120650" cy="566737"/>
            </a:xfrm>
            <a:custGeom>
              <a:avLst/>
              <a:gdLst>
                <a:gd name="T0" fmla="*/ 0 w 38"/>
                <a:gd name="T1" fmla="*/ 6 h 179"/>
                <a:gd name="T2" fmla="*/ 14 w 38"/>
                <a:gd name="T3" fmla="*/ 89 h 179"/>
                <a:gd name="T4" fmla="*/ 27 w 38"/>
                <a:gd name="T5" fmla="*/ 174 h 179"/>
                <a:gd name="T6" fmla="*/ 36 w 38"/>
                <a:gd name="T7" fmla="*/ 171 h 179"/>
                <a:gd name="T8" fmla="*/ 24 w 38"/>
                <a:gd name="T9" fmla="*/ 93 h 179"/>
                <a:gd name="T10" fmla="*/ 9 w 38"/>
                <a:gd name="T11" fmla="*/ 6 h 179"/>
                <a:gd name="T12" fmla="*/ 0 w 38"/>
                <a:gd name="T13" fmla="*/ 6 h 179"/>
              </a:gdLst>
              <a:ahLst/>
              <a:cxnLst>
                <a:cxn ang="0">
                  <a:pos x="T0" y="T1"/>
                </a:cxn>
                <a:cxn ang="0">
                  <a:pos x="T2" y="T3"/>
                </a:cxn>
                <a:cxn ang="0">
                  <a:pos x="T4" y="T5"/>
                </a:cxn>
                <a:cxn ang="0">
                  <a:pos x="T6" y="T7"/>
                </a:cxn>
                <a:cxn ang="0">
                  <a:pos x="T8" y="T9"/>
                </a:cxn>
                <a:cxn ang="0">
                  <a:pos x="T10" y="T11"/>
                </a:cxn>
                <a:cxn ang="0">
                  <a:pos x="T12" y="T13"/>
                </a:cxn>
              </a:cxnLst>
              <a:rect l="0" t="0" r="r" b="b"/>
              <a:pathLst>
                <a:path w="38" h="179">
                  <a:moveTo>
                    <a:pt x="0" y="6"/>
                  </a:moveTo>
                  <a:cubicBezTo>
                    <a:pt x="3" y="34"/>
                    <a:pt x="8" y="61"/>
                    <a:pt x="14" y="89"/>
                  </a:cubicBezTo>
                  <a:cubicBezTo>
                    <a:pt x="21" y="117"/>
                    <a:pt x="17" y="146"/>
                    <a:pt x="27" y="174"/>
                  </a:cubicBezTo>
                  <a:cubicBezTo>
                    <a:pt x="29" y="179"/>
                    <a:pt x="38" y="177"/>
                    <a:pt x="36" y="171"/>
                  </a:cubicBezTo>
                  <a:cubicBezTo>
                    <a:pt x="27" y="146"/>
                    <a:pt x="28" y="119"/>
                    <a:pt x="24" y="93"/>
                  </a:cubicBezTo>
                  <a:cubicBezTo>
                    <a:pt x="20" y="64"/>
                    <a:pt x="12" y="36"/>
                    <a:pt x="9" y="6"/>
                  </a:cubicBezTo>
                  <a:cubicBezTo>
                    <a:pt x="9" y="1"/>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68"/>
            <p:cNvSpPr/>
            <p:nvPr/>
          </p:nvSpPr>
          <p:spPr bwMode="auto">
            <a:xfrm>
              <a:off x="6432550" y="5688013"/>
              <a:ext cx="76200" cy="423862"/>
            </a:xfrm>
            <a:custGeom>
              <a:avLst/>
              <a:gdLst>
                <a:gd name="T0" fmla="*/ 14 w 24"/>
                <a:gd name="T1" fmla="*/ 5 h 134"/>
                <a:gd name="T2" fmla="*/ 1 w 24"/>
                <a:gd name="T3" fmla="*/ 129 h 134"/>
                <a:gd name="T4" fmla="*/ 10 w 24"/>
                <a:gd name="T5" fmla="*/ 129 h 134"/>
                <a:gd name="T6" fmla="*/ 23 w 24"/>
                <a:gd name="T7" fmla="*/ 5 h 134"/>
                <a:gd name="T8" fmla="*/ 14 w 24"/>
                <a:gd name="T9" fmla="*/ 5 h 134"/>
              </a:gdLst>
              <a:ahLst/>
              <a:cxnLst>
                <a:cxn ang="0">
                  <a:pos x="T0" y="T1"/>
                </a:cxn>
                <a:cxn ang="0">
                  <a:pos x="T2" y="T3"/>
                </a:cxn>
                <a:cxn ang="0">
                  <a:pos x="T4" y="T5"/>
                </a:cxn>
                <a:cxn ang="0">
                  <a:pos x="T6" y="T7"/>
                </a:cxn>
                <a:cxn ang="0">
                  <a:pos x="T8" y="T9"/>
                </a:cxn>
              </a:cxnLst>
              <a:rect l="0" t="0" r="r" b="b"/>
              <a:pathLst>
                <a:path w="24" h="134">
                  <a:moveTo>
                    <a:pt x="14" y="5"/>
                  </a:moveTo>
                  <a:cubicBezTo>
                    <a:pt x="9" y="46"/>
                    <a:pt x="6" y="88"/>
                    <a:pt x="1" y="129"/>
                  </a:cubicBezTo>
                  <a:cubicBezTo>
                    <a:pt x="0" y="134"/>
                    <a:pt x="9" y="134"/>
                    <a:pt x="10" y="129"/>
                  </a:cubicBezTo>
                  <a:cubicBezTo>
                    <a:pt x="15" y="88"/>
                    <a:pt x="18" y="46"/>
                    <a:pt x="23" y="5"/>
                  </a:cubicBezTo>
                  <a:cubicBezTo>
                    <a:pt x="24" y="0"/>
                    <a:pt x="15" y="0"/>
                    <a:pt x="14"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69"/>
            <p:cNvSpPr/>
            <p:nvPr/>
          </p:nvSpPr>
          <p:spPr bwMode="auto">
            <a:xfrm>
              <a:off x="3886200" y="5087938"/>
              <a:ext cx="120650" cy="44450"/>
            </a:xfrm>
            <a:custGeom>
              <a:avLst/>
              <a:gdLst>
                <a:gd name="T0" fmla="*/ 6 w 38"/>
                <a:gd name="T1" fmla="*/ 11 h 14"/>
                <a:gd name="T2" fmla="*/ 32 w 38"/>
                <a:gd name="T3" fmla="*/ 13 h 14"/>
                <a:gd name="T4" fmla="*/ 32 w 38"/>
                <a:gd name="T5" fmla="*/ 4 h 14"/>
                <a:gd name="T6" fmla="*/ 5 w 38"/>
                <a:gd name="T7" fmla="*/ 5 h 14"/>
                <a:gd name="T8" fmla="*/ 5 w 38"/>
                <a:gd name="T9" fmla="*/ 14 h 14"/>
                <a:gd name="T10" fmla="*/ 32 w 38"/>
                <a:gd name="T11" fmla="*/ 13 h 14"/>
                <a:gd name="T12" fmla="*/ 32 w 38"/>
                <a:gd name="T13" fmla="*/ 4 h 14"/>
                <a:gd name="T14" fmla="*/ 8 w 38"/>
                <a:gd name="T15" fmla="*/ 2 h 14"/>
                <a:gd name="T16" fmla="*/ 6 w 3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4">
                  <a:moveTo>
                    <a:pt x="6" y="11"/>
                  </a:moveTo>
                  <a:cubicBezTo>
                    <a:pt x="14" y="14"/>
                    <a:pt x="23" y="14"/>
                    <a:pt x="32" y="13"/>
                  </a:cubicBezTo>
                  <a:cubicBezTo>
                    <a:pt x="37" y="12"/>
                    <a:pt x="38" y="4"/>
                    <a:pt x="32" y="4"/>
                  </a:cubicBezTo>
                  <a:cubicBezTo>
                    <a:pt x="23" y="3"/>
                    <a:pt x="14" y="3"/>
                    <a:pt x="5" y="5"/>
                  </a:cubicBezTo>
                  <a:cubicBezTo>
                    <a:pt x="0" y="5"/>
                    <a:pt x="0" y="14"/>
                    <a:pt x="5" y="14"/>
                  </a:cubicBezTo>
                  <a:cubicBezTo>
                    <a:pt x="14" y="12"/>
                    <a:pt x="23" y="12"/>
                    <a:pt x="32" y="13"/>
                  </a:cubicBezTo>
                  <a:cubicBezTo>
                    <a:pt x="32" y="10"/>
                    <a:pt x="32" y="7"/>
                    <a:pt x="32" y="4"/>
                  </a:cubicBezTo>
                  <a:cubicBezTo>
                    <a:pt x="24" y="5"/>
                    <a:pt x="16" y="5"/>
                    <a:pt x="8" y="2"/>
                  </a:cubicBezTo>
                  <a:cubicBezTo>
                    <a:pt x="3" y="0"/>
                    <a:pt x="1" y="9"/>
                    <a:pt x="6"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70"/>
            <p:cNvSpPr/>
            <p:nvPr/>
          </p:nvSpPr>
          <p:spPr bwMode="auto">
            <a:xfrm>
              <a:off x="3990975" y="5434013"/>
              <a:ext cx="133350" cy="44450"/>
            </a:xfrm>
            <a:custGeom>
              <a:avLst/>
              <a:gdLst>
                <a:gd name="T0" fmla="*/ 17 w 42"/>
                <a:gd name="T1" fmla="*/ 5 h 14"/>
                <a:gd name="T2" fmla="*/ 13 w 42"/>
                <a:gd name="T3" fmla="*/ 3 h 14"/>
                <a:gd name="T4" fmla="*/ 11 w 42"/>
                <a:gd name="T5" fmla="*/ 12 h 14"/>
                <a:gd name="T6" fmla="*/ 27 w 42"/>
                <a:gd name="T7" fmla="*/ 14 h 14"/>
                <a:gd name="T8" fmla="*/ 28 w 42"/>
                <a:gd name="T9" fmla="*/ 5 h 14"/>
                <a:gd name="T10" fmla="*/ 6 w 42"/>
                <a:gd name="T11" fmla="*/ 3 h 14"/>
                <a:gd name="T12" fmla="*/ 6 w 42"/>
                <a:gd name="T13" fmla="*/ 12 h 14"/>
                <a:gd name="T14" fmla="*/ 36 w 42"/>
                <a:gd name="T15" fmla="*/ 10 h 14"/>
                <a:gd name="T16" fmla="*/ 36 w 42"/>
                <a:gd name="T17" fmla="*/ 1 h 14"/>
                <a:gd name="T18" fmla="*/ 6 w 42"/>
                <a:gd name="T19" fmla="*/ 3 h 14"/>
                <a:gd name="T20" fmla="*/ 6 w 42"/>
                <a:gd name="T21" fmla="*/ 12 h 14"/>
                <a:gd name="T22" fmla="*/ 26 w 42"/>
                <a:gd name="T23" fmla="*/ 14 h 14"/>
                <a:gd name="T24" fmla="*/ 27 w 42"/>
                <a:gd name="T25" fmla="*/ 5 h 14"/>
                <a:gd name="T26" fmla="*/ 13 w 42"/>
                <a:gd name="T27" fmla="*/ 3 h 14"/>
                <a:gd name="T28" fmla="*/ 11 w 42"/>
                <a:gd name="T29" fmla="*/ 12 h 14"/>
                <a:gd name="T30" fmla="*/ 17 w 42"/>
                <a:gd name="T31" fmla="*/ 14 h 14"/>
                <a:gd name="T32" fmla="*/ 17 w 42"/>
                <a:gd name="T3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14">
                  <a:moveTo>
                    <a:pt x="17" y="5"/>
                  </a:moveTo>
                  <a:cubicBezTo>
                    <a:pt x="16" y="4"/>
                    <a:pt x="14" y="4"/>
                    <a:pt x="13" y="3"/>
                  </a:cubicBezTo>
                  <a:cubicBezTo>
                    <a:pt x="12" y="6"/>
                    <a:pt x="11" y="9"/>
                    <a:pt x="11" y="12"/>
                  </a:cubicBezTo>
                  <a:cubicBezTo>
                    <a:pt x="16" y="13"/>
                    <a:pt x="21" y="14"/>
                    <a:pt x="27" y="14"/>
                  </a:cubicBezTo>
                  <a:cubicBezTo>
                    <a:pt x="32" y="14"/>
                    <a:pt x="32" y="7"/>
                    <a:pt x="28" y="5"/>
                  </a:cubicBezTo>
                  <a:cubicBezTo>
                    <a:pt x="21" y="2"/>
                    <a:pt x="14" y="2"/>
                    <a:pt x="6" y="3"/>
                  </a:cubicBezTo>
                  <a:cubicBezTo>
                    <a:pt x="1" y="4"/>
                    <a:pt x="0" y="12"/>
                    <a:pt x="6" y="12"/>
                  </a:cubicBezTo>
                  <a:cubicBezTo>
                    <a:pt x="16" y="12"/>
                    <a:pt x="26" y="11"/>
                    <a:pt x="36" y="10"/>
                  </a:cubicBezTo>
                  <a:cubicBezTo>
                    <a:pt x="42" y="9"/>
                    <a:pt x="42" y="0"/>
                    <a:pt x="36" y="1"/>
                  </a:cubicBezTo>
                  <a:cubicBezTo>
                    <a:pt x="26" y="2"/>
                    <a:pt x="16" y="3"/>
                    <a:pt x="6" y="3"/>
                  </a:cubicBezTo>
                  <a:cubicBezTo>
                    <a:pt x="6" y="6"/>
                    <a:pt x="6" y="9"/>
                    <a:pt x="6" y="12"/>
                  </a:cubicBezTo>
                  <a:cubicBezTo>
                    <a:pt x="13" y="11"/>
                    <a:pt x="19" y="11"/>
                    <a:pt x="26" y="14"/>
                  </a:cubicBezTo>
                  <a:cubicBezTo>
                    <a:pt x="26" y="11"/>
                    <a:pt x="26" y="8"/>
                    <a:pt x="27" y="5"/>
                  </a:cubicBezTo>
                  <a:cubicBezTo>
                    <a:pt x="22" y="5"/>
                    <a:pt x="18" y="4"/>
                    <a:pt x="13" y="3"/>
                  </a:cubicBezTo>
                  <a:cubicBezTo>
                    <a:pt x="7" y="2"/>
                    <a:pt x="5" y="10"/>
                    <a:pt x="11" y="12"/>
                  </a:cubicBezTo>
                  <a:cubicBezTo>
                    <a:pt x="13" y="13"/>
                    <a:pt x="15" y="13"/>
                    <a:pt x="17" y="14"/>
                  </a:cubicBezTo>
                  <a:cubicBezTo>
                    <a:pt x="23" y="14"/>
                    <a:pt x="23" y="5"/>
                    <a:pt x="17" y="5"/>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71"/>
            <p:cNvSpPr/>
            <p:nvPr/>
          </p:nvSpPr>
          <p:spPr bwMode="auto">
            <a:xfrm>
              <a:off x="4260850" y="5602288"/>
              <a:ext cx="133350" cy="41275"/>
            </a:xfrm>
            <a:custGeom>
              <a:avLst/>
              <a:gdLst>
                <a:gd name="T0" fmla="*/ 20 w 42"/>
                <a:gd name="T1" fmla="*/ 10 h 13"/>
                <a:gd name="T2" fmla="*/ 37 w 42"/>
                <a:gd name="T3" fmla="*/ 12 h 13"/>
                <a:gd name="T4" fmla="*/ 37 w 42"/>
                <a:gd name="T5" fmla="*/ 3 h 13"/>
                <a:gd name="T6" fmla="*/ 5 w 42"/>
                <a:gd name="T7" fmla="*/ 4 h 13"/>
                <a:gd name="T8" fmla="*/ 7 w 42"/>
                <a:gd name="T9" fmla="*/ 13 h 13"/>
                <a:gd name="T10" fmla="*/ 35 w 42"/>
                <a:gd name="T11" fmla="*/ 10 h 13"/>
                <a:gd name="T12" fmla="*/ 35 w 42"/>
                <a:gd name="T13" fmla="*/ 1 h 13"/>
                <a:gd name="T14" fmla="*/ 7 w 42"/>
                <a:gd name="T15" fmla="*/ 4 h 13"/>
                <a:gd name="T16" fmla="*/ 8 w 42"/>
                <a:gd name="T17" fmla="*/ 12 h 13"/>
                <a:gd name="T18" fmla="*/ 37 w 42"/>
                <a:gd name="T19" fmla="*/ 12 h 13"/>
                <a:gd name="T20" fmla="*/ 37 w 42"/>
                <a:gd name="T21" fmla="*/ 3 h 13"/>
                <a:gd name="T22" fmla="*/ 20 w 42"/>
                <a:gd name="T23" fmla="*/ 1 h 13"/>
                <a:gd name="T24" fmla="*/ 20 w 42"/>
                <a:gd name="T25"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3">
                  <a:moveTo>
                    <a:pt x="20" y="10"/>
                  </a:moveTo>
                  <a:cubicBezTo>
                    <a:pt x="25" y="10"/>
                    <a:pt x="31" y="11"/>
                    <a:pt x="37" y="12"/>
                  </a:cubicBezTo>
                  <a:cubicBezTo>
                    <a:pt x="37" y="9"/>
                    <a:pt x="37" y="6"/>
                    <a:pt x="37" y="3"/>
                  </a:cubicBezTo>
                  <a:cubicBezTo>
                    <a:pt x="26" y="2"/>
                    <a:pt x="16" y="1"/>
                    <a:pt x="5" y="4"/>
                  </a:cubicBezTo>
                  <a:cubicBezTo>
                    <a:pt x="0" y="5"/>
                    <a:pt x="1" y="13"/>
                    <a:pt x="7" y="13"/>
                  </a:cubicBezTo>
                  <a:cubicBezTo>
                    <a:pt x="16" y="13"/>
                    <a:pt x="25" y="11"/>
                    <a:pt x="35" y="10"/>
                  </a:cubicBezTo>
                  <a:cubicBezTo>
                    <a:pt x="40" y="10"/>
                    <a:pt x="40" y="0"/>
                    <a:pt x="35" y="1"/>
                  </a:cubicBezTo>
                  <a:cubicBezTo>
                    <a:pt x="25" y="2"/>
                    <a:pt x="16" y="4"/>
                    <a:pt x="7" y="4"/>
                  </a:cubicBezTo>
                  <a:cubicBezTo>
                    <a:pt x="7" y="7"/>
                    <a:pt x="7" y="9"/>
                    <a:pt x="8" y="12"/>
                  </a:cubicBezTo>
                  <a:cubicBezTo>
                    <a:pt x="17" y="10"/>
                    <a:pt x="27" y="11"/>
                    <a:pt x="37" y="12"/>
                  </a:cubicBezTo>
                  <a:cubicBezTo>
                    <a:pt x="42" y="12"/>
                    <a:pt x="42" y="3"/>
                    <a:pt x="37" y="3"/>
                  </a:cubicBezTo>
                  <a:cubicBezTo>
                    <a:pt x="31" y="2"/>
                    <a:pt x="25" y="1"/>
                    <a:pt x="20" y="1"/>
                  </a:cubicBezTo>
                  <a:cubicBezTo>
                    <a:pt x="14" y="1"/>
                    <a:pt x="14" y="10"/>
                    <a:pt x="20"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72"/>
            <p:cNvSpPr/>
            <p:nvPr/>
          </p:nvSpPr>
          <p:spPr bwMode="auto">
            <a:xfrm>
              <a:off x="4916488" y="5421313"/>
              <a:ext cx="130175" cy="50800"/>
            </a:xfrm>
            <a:custGeom>
              <a:avLst/>
              <a:gdLst>
                <a:gd name="T0" fmla="*/ 15 w 41"/>
                <a:gd name="T1" fmla="*/ 10 h 16"/>
                <a:gd name="T2" fmla="*/ 35 w 41"/>
                <a:gd name="T3" fmla="*/ 12 h 16"/>
                <a:gd name="T4" fmla="*/ 35 w 41"/>
                <a:gd name="T5" fmla="*/ 3 h 16"/>
                <a:gd name="T6" fmla="*/ 7 w 41"/>
                <a:gd name="T7" fmla="*/ 5 h 16"/>
                <a:gd name="T8" fmla="*/ 6 w 41"/>
                <a:gd name="T9" fmla="*/ 14 h 16"/>
                <a:gd name="T10" fmla="*/ 33 w 41"/>
                <a:gd name="T11" fmla="*/ 15 h 16"/>
                <a:gd name="T12" fmla="*/ 33 w 41"/>
                <a:gd name="T13" fmla="*/ 6 h 16"/>
                <a:gd name="T14" fmla="*/ 8 w 41"/>
                <a:gd name="T15" fmla="*/ 5 h 16"/>
                <a:gd name="T16" fmla="*/ 7 w 41"/>
                <a:gd name="T17" fmla="*/ 14 h 16"/>
                <a:gd name="T18" fmla="*/ 35 w 41"/>
                <a:gd name="T19" fmla="*/ 12 h 16"/>
                <a:gd name="T20" fmla="*/ 35 w 41"/>
                <a:gd name="T21" fmla="*/ 3 h 16"/>
                <a:gd name="T22" fmla="*/ 15 w 41"/>
                <a:gd name="T23" fmla="*/ 1 h 16"/>
                <a:gd name="T24" fmla="*/ 15 w 41"/>
                <a:gd name="T2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6">
                  <a:moveTo>
                    <a:pt x="15" y="10"/>
                  </a:moveTo>
                  <a:cubicBezTo>
                    <a:pt x="21" y="11"/>
                    <a:pt x="28" y="12"/>
                    <a:pt x="35" y="12"/>
                  </a:cubicBezTo>
                  <a:cubicBezTo>
                    <a:pt x="35" y="9"/>
                    <a:pt x="35" y="6"/>
                    <a:pt x="35" y="3"/>
                  </a:cubicBezTo>
                  <a:cubicBezTo>
                    <a:pt x="26" y="4"/>
                    <a:pt x="16" y="4"/>
                    <a:pt x="7" y="5"/>
                  </a:cubicBezTo>
                  <a:cubicBezTo>
                    <a:pt x="2" y="6"/>
                    <a:pt x="0" y="13"/>
                    <a:pt x="6" y="14"/>
                  </a:cubicBezTo>
                  <a:cubicBezTo>
                    <a:pt x="15" y="16"/>
                    <a:pt x="24" y="16"/>
                    <a:pt x="33" y="15"/>
                  </a:cubicBezTo>
                  <a:cubicBezTo>
                    <a:pt x="39" y="14"/>
                    <a:pt x="39" y="5"/>
                    <a:pt x="33" y="6"/>
                  </a:cubicBezTo>
                  <a:cubicBezTo>
                    <a:pt x="25" y="7"/>
                    <a:pt x="16" y="7"/>
                    <a:pt x="8" y="5"/>
                  </a:cubicBezTo>
                  <a:cubicBezTo>
                    <a:pt x="8" y="8"/>
                    <a:pt x="7" y="11"/>
                    <a:pt x="7" y="14"/>
                  </a:cubicBezTo>
                  <a:cubicBezTo>
                    <a:pt x="16" y="13"/>
                    <a:pt x="26" y="13"/>
                    <a:pt x="35" y="12"/>
                  </a:cubicBezTo>
                  <a:cubicBezTo>
                    <a:pt x="41" y="11"/>
                    <a:pt x="41" y="3"/>
                    <a:pt x="35" y="3"/>
                  </a:cubicBezTo>
                  <a:cubicBezTo>
                    <a:pt x="28" y="3"/>
                    <a:pt x="21" y="2"/>
                    <a:pt x="15" y="1"/>
                  </a:cubicBezTo>
                  <a:cubicBezTo>
                    <a:pt x="9" y="0"/>
                    <a:pt x="9" y="9"/>
                    <a:pt x="15"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73"/>
            <p:cNvSpPr/>
            <p:nvPr/>
          </p:nvSpPr>
          <p:spPr bwMode="auto">
            <a:xfrm>
              <a:off x="5062538" y="5160963"/>
              <a:ext cx="120650" cy="41275"/>
            </a:xfrm>
            <a:custGeom>
              <a:avLst/>
              <a:gdLst>
                <a:gd name="T0" fmla="*/ 15 w 38"/>
                <a:gd name="T1" fmla="*/ 2 h 13"/>
                <a:gd name="T2" fmla="*/ 15 w 38"/>
                <a:gd name="T3" fmla="*/ 2 h 13"/>
                <a:gd name="T4" fmla="*/ 15 w 38"/>
                <a:gd name="T5" fmla="*/ 11 h 13"/>
                <a:gd name="T6" fmla="*/ 32 w 38"/>
                <a:gd name="T7" fmla="*/ 12 h 13"/>
                <a:gd name="T8" fmla="*/ 32 w 38"/>
                <a:gd name="T9" fmla="*/ 3 h 13"/>
                <a:gd name="T10" fmla="*/ 4 w 38"/>
                <a:gd name="T11" fmla="*/ 2 h 13"/>
                <a:gd name="T12" fmla="*/ 4 w 38"/>
                <a:gd name="T13" fmla="*/ 11 h 13"/>
                <a:gd name="T14" fmla="*/ 28 w 38"/>
                <a:gd name="T15" fmla="*/ 13 h 13"/>
                <a:gd name="T16" fmla="*/ 28 w 38"/>
                <a:gd name="T17" fmla="*/ 4 h 13"/>
                <a:gd name="T18" fmla="*/ 7 w 38"/>
                <a:gd name="T19" fmla="*/ 2 h 13"/>
                <a:gd name="T20" fmla="*/ 7 w 38"/>
                <a:gd name="T21" fmla="*/ 11 h 13"/>
                <a:gd name="T22" fmla="*/ 32 w 38"/>
                <a:gd name="T23" fmla="*/ 12 h 13"/>
                <a:gd name="T24" fmla="*/ 32 w 38"/>
                <a:gd name="T25" fmla="*/ 3 h 13"/>
                <a:gd name="T26" fmla="*/ 15 w 38"/>
                <a:gd name="T27" fmla="*/ 2 h 13"/>
                <a:gd name="T28" fmla="*/ 15 w 38"/>
                <a:gd name="T29" fmla="*/ 11 h 13"/>
                <a:gd name="T30" fmla="*/ 15 w 38"/>
                <a:gd name="T31" fmla="*/ 11 h 13"/>
                <a:gd name="T32" fmla="*/ 15 w 38"/>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3">
                  <a:moveTo>
                    <a:pt x="15" y="2"/>
                  </a:moveTo>
                  <a:cubicBezTo>
                    <a:pt x="15" y="2"/>
                    <a:pt x="15" y="2"/>
                    <a:pt x="15" y="2"/>
                  </a:cubicBezTo>
                  <a:cubicBezTo>
                    <a:pt x="9" y="2"/>
                    <a:pt x="9" y="11"/>
                    <a:pt x="15" y="11"/>
                  </a:cubicBezTo>
                  <a:cubicBezTo>
                    <a:pt x="21" y="12"/>
                    <a:pt x="26" y="12"/>
                    <a:pt x="32" y="12"/>
                  </a:cubicBezTo>
                  <a:cubicBezTo>
                    <a:pt x="38" y="12"/>
                    <a:pt x="38" y="3"/>
                    <a:pt x="32" y="3"/>
                  </a:cubicBezTo>
                  <a:cubicBezTo>
                    <a:pt x="23" y="2"/>
                    <a:pt x="14" y="0"/>
                    <a:pt x="4" y="2"/>
                  </a:cubicBezTo>
                  <a:cubicBezTo>
                    <a:pt x="0" y="4"/>
                    <a:pt x="0" y="10"/>
                    <a:pt x="4" y="11"/>
                  </a:cubicBezTo>
                  <a:cubicBezTo>
                    <a:pt x="12" y="13"/>
                    <a:pt x="20" y="13"/>
                    <a:pt x="28" y="13"/>
                  </a:cubicBezTo>
                  <a:cubicBezTo>
                    <a:pt x="34" y="13"/>
                    <a:pt x="34" y="4"/>
                    <a:pt x="28" y="4"/>
                  </a:cubicBezTo>
                  <a:cubicBezTo>
                    <a:pt x="21" y="4"/>
                    <a:pt x="14" y="4"/>
                    <a:pt x="7" y="2"/>
                  </a:cubicBezTo>
                  <a:cubicBezTo>
                    <a:pt x="7" y="5"/>
                    <a:pt x="7" y="8"/>
                    <a:pt x="7" y="11"/>
                  </a:cubicBezTo>
                  <a:cubicBezTo>
                    <a:pt x="15" y="9"/>
                    <a:pt x="24" y="11"/>
                    <a:pt x="32" y="12"/>
                  </a:cubicBezTo>
                  <a:cubicBezTo>
                    <a:pt x="32" y="9"/>
                    <a:pt x="32" y="6"/>
                    <a:pt x="32" y="3"/>
                  </a:cubicBezTo>
                  <a:cubicBezTo>
                    <a:pt x="26" y="3"/>
                    <a:pt x="21" y="3"/>
                    <a:pt x="15" y="2"/>
                  </a:cubicBezTo>
                  <a:cubicBezTo>
                    <a:pt x="15" y="5"/>
                    <a:pt x="15" y="8"/>
                    <a:pt x="15" y="11"/>
                  </a:cubicBezTo>
                  <a:cubicBezTo>
                    <a:pt x="15" y="11"/>
                    <a:pt x="15" y="11"/>
                    <a:pt x="15" y="11"/>
                  </a:cubicBezTo>
                  <a:cubicBezTo>
                    <a:pt x="21" y="11"/>
                    <a:pt x="21" y="2"/>
                    <a:pt x="15"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74"/>
            <p:cNvSpPr/>
            <p:nvPr/>
          </p:nvSpPr>
          <p:spPr bwMode="auto">
            <a:xfrm>
              <a:off x="3946525" y="5867400"/>
              <a:ext cx="98425" cy="38100"/>
            </a:xfrm>
            <a:custGeom>
              <a:avLst/>
              <a:gdLst>
                <a:gd name="T0" fmla="*/ 13 w 31"/>
                <a:gd name="T1" fmla="*/ 2 h 12"/>
                <a:gd name="T2" fmla="*/ 8 w 31"/>
                <a:gd name="T3" fmla="*/ 1 h 12"/>
                <a:gd name="T4" fmla="*/ 6 w 31"/>
                <a:gd name="T5" fmla="*/ 10 h 12"/>
                <a:gd name="T6" fmla="*/ 25 w 31"/>
                <a:gd name="T7" fmla="*/ 10 h 12"/>
                <a:gd name="T8" fmla="*/ 25 w 31"/>
                <a:gd name="T9" fmla="*/ 1 h 12"/>
                <a:gd name="T10" fmla="*/ 6 w 31"/>
                <a:gd name="T11" fmla="*/ 1 h 12"/>
                <a:gd name="T12" fmla="*/ 4 w 31"/>
                <a:gd name="T13" fmla="*/ 9 h 12"/>
                <a:gd name="T14" fmla="*/ 12 w 31"/>
                <a:gd name="T15" fmla="*/ 10 h 12"/>
                <a:gd name="T16" fmla="*/ 12 w 31"/>
                <a:gd name="T17" fmla="*/ 1 h 12"/>
                <a:gd name="T18" fmla="*/ 9 w 31"/>
                <a:gd name="T19" fmla="*/ 1 h 12"/>
                <a:gd name="T20" fmla="*/ 6 w 31"/>
                <a:gd name="T21" fmla="*/ 10 h 12"/>
                <a:gd name="T22" fmla="*/ 25 w 31"/>
                <a:gd name="T23" fmla="*/ 10 h 12"/>
                <a:gd name="T24" fmla="*/ 25 w 31"/>
                <a:gd name="T25" fmla="*/ 1 h 12"/>
                <a:gd name="T26" fmla="*/ 6 w 31"/>
                <a:gd name="T27" fmla="*/ 1 h 12"/>
                <a:gd name="T28" fmla="*/ 5 w 31"/>
                <a:gd name="T29" fmla="*/ 10 h 12"/>
                <a:gd name="T30" fmla="*/ 11 w 31"/>
                <a:gd name="T31" fmla="*/ 11 h 12"/>
                <a:gd name="T32" fmla="*/ 13 w 31"/>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12">
                  <a:moveTo>
                    <a:pt x="13" y="2"/>
                  </a:moveTo>
                  <a:cubicBezTo>
                    <a:pt x="11" y="2"/>
                    <a:pt x="10" y="1"/>
                    <a:pt x="8" y="1"/>
                  </a:cubicBezTo>
                  <a:cubicBezTo>
                    <a:pt x="7" y="4"/>
                    <a:pt x="7" y="7"/>
                    <a:pt x="6" y="10"/>
                  </a:cubicBezTo>
                  <a:cubicBezTo>
                    <a:pt x="13" y="10"/>
                    <a:pt x="19" y="10"/>
                    <a:pt x="25" y="10"/>
                  </a:cubicBezTo>
                  <a:cubicBezTo>
                    <a:pt x="31" y="10"/>
                    <a:pt x="31" y="1"/>
                    <a:pt x="25" y="1"/>
                  </a:cubicBezTo>
                  <a:cubicBezTo>
                    <a:pt x="19" y="1"/>
                    <a:pt x="13" y="1"/>
                    <a:pt x="6" y="1"/>
                  </a:cubicBezTo>
                  <a:cubicBezTo>
                    <a:pt x="2" y="1"/>
                    <a:pt x="0" y="7"/>
                    <a:pt x="4" y="9"/>
                  </a:cubicBezTo>
                  <a:cubicBezTo>
                    <a:pt x="7" y="11"/>
                    <a:pt x="9" y="10"/>
                    <a:pt x="12" y="10"/>
                  </a:cubicBezTo>
                  <a:cubicBezTo>
                    <a:pt x="18" y="9"/>
                    <a:pt x="18" y="0"/>
                    <a:pt x="12" y="1"/>
                  </a:cubicBezTo>
                  <a:cubicBezTo>
                    <a:pt x="11" y="1"/>
                    <a:pt x="9" y="1"/>
                    <a:pt x="9" y="1"/>
                  </a:cubicBezTo>
                  <a:cubicBezTo>
                    <a:pt x="8" y="4"/>
                    <a:pt x="7" y="7"/>
                    <a:pt x="6" y="10"/>
                  </a:cubicBezTo>
                  <a:cubicBezTo>
                    <a:pt x="13" y="10"/>
                    <a:pt x="19" y="10"/>
                    <a:pt x="25" y="10"/>
                  </a:cubicBezTo>
                  <a:cubicBezTo>
                    <a:pt x="25" y="7"/>
                    <a:pt x="25" y="4"/>
                    <a:pt x="25" y="1"/>
                  </a:cubicBezTo>
                  <a:cubicBezTo>
                    <a:pt x="19" y="1"/>
                    <a:pt x="13" y="1"/>
                    <a:pt x="6" y="1"/>
                  </a:cubicBezTo>
                  <a:cubicBezTo>
                    <a:pt x="1" y="1"/>
                    <a:pt x="0" y="9"/>
                    <a:pt x="5" y="10"/>
                  </a:cubicBezTo>
                  <a:cubicBezTo>
                    <a:pt x="7" y="10"/>
                    <a:pt x="9" y="11"/>
                    <a:pt x="11" y="11"/>
                  </a:cubicBezTo>
                  <a:cubicBezTo>
                    <a:pt x="17" y="12"/>
                    <a:pt x="19" y="3"/>
                    <a:pt x="13"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75"/>
            <p:cNvSpPr/>
            <p:nvPr/>
          </p:nvSpPr>
          <p:spPr bwMode="auto">
            <a:xfrm>
              <a:off x="4887913" y="5826125"/>
              <a:ext cx="133350" cy="50800"/>
            </a:xfrm>
            <a:custGeom>
              <a:avLst/>
              <a:gdLst>
                <a:gd name="T0" fmla="*/ 10 w 42"/>
                <a:gd name="T1" fmla="*/ 11 h 16"/>
                <a:gd name="T2" fmla="*/ 27 w 42"/>
                <a:gd name="T3" fmla="*/ 16 h 16"/>
                <a:gd name="T4" fmla="*/ 29 w 42"/>
                <a:gd name="T5" fmla="*/ 7 h 16"/>
                <a:gd name="T6" fmla="*/ 6 w 42"/>
                <a:gd name="T7" fmla="*/ 4 h 16"/>
                <a:gd name="T8" fmla="*/ 5 w 42"/>
                <a:gd name="T9" fmla="*/ 12 h 16"/>
                <a:gd name="T10" fmla="*/ 36 w 42"/>
                <a:gd name="T11" fmla="*/ 13 h 16"/>
                <a:gd name="T12" fmla="*/ 36 w 42"/>
                <a:gd name="T13" fmla="*/ 4 h 16"/>
                <a:gd name="T14" fmla="*/ 7 w 42"/>
                <a:gd name="T15" fmla="*/ 4 h 16"/>
                <a:gd name="T16" fmla="*/ 6 w 42"/>
                <a:gd name="T17" fmla="*/ 13 h 16"/>
                <a:gd name="T18" fmla="*/ 25 w 42"/>
                <a:gd name="T19" fmla="*/ 15 h 16"/>
                <a:gd name="T20" fmla="*/ 27 w 42"/>
                <a:gd name="T21" fmla="*/ 7 h 16"/>
                <a:gd name="T22" fmla="*/ 14 w 42"/>
                <a:gd name="T23" fmla="*/ 3 h 16"/>
                <a:gd name="T24" fmla="*/ 10 w 42"/>
                <a:gd name="T25"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6">
                  <a:moveTo>
                    <a:pt x="10" y="11"/>
                  </a:moveTo>
                  <a:cubicBezTo>
                    <a:pt x="15" y="14"/>
                    <a:pt x="21" y="15"/>
                    <a:pt x="27" y="16"/>
                  </a:cubicBezTo>
                  <a:cubicBezTo>
                    <a:pt x="31" y="16"/>
                    <a:pt x="33" y="9"/>
                    <a:pt x="29" y="7"/>
                  </a:cubicBezTo>
                  <a:cubicBezTo>
                    <a:pt x="22" y="4"/>
                    <a:pt x="14" y="4"/>
                    <a:pt x="6" y="4"/>
                  </a:cubicBezTo>
                  <a:cubicBezTo>
                    <a:pt x="1" y="3"/>
                    <a:pt x="0" y="11"/>
                    <a:pt x="5" y="12"/>
                  </a:cubicBezTo>
                  <a:cubicBezTo>
                    <a:pt x="15" y="15"/>
                    <a:pt x="26" y="13"/>
                    <a:pt x="36" y="13"/>
                  </a:cubicBezTo>
                  <a:cubicBezTo>
                    <a:pt x="42" y="13"/>
                    <a:pt x="42" y="4"/>
                    <a:pt x="36" y="4"/>
                  </a:cubicBezTo>
                  <a:cubicBezTo>
                    <a:pt x="27" y="4"/>
                    <a:pt x="17" y="6"/>
                    <a:pt x="7" y="4"/>
                  </a:cubicBezTo>
                  <a:cubicBezTo>
                    <a:pt x="7" y="7"/>
                    <a:pt x="7" y="10"/>
                    <a:pt x="6" y="13"/>
                  </a:cubicBezTo>
                  <a:cubicBezTo>
                    <a:pt x="12" y="13"/>
                    <a:pt x="19" y="13"/>
                    <a:pt x="25" y="15"/>
                  </a:cubicBezTo>
                  <a:cubicBezTo>
                    <a:pt x="25" y="12"/>
                    <a:pt x="26" y="10"/>
                    <a:pt x="27" y="7"/>
                  </a:cubicBezTo>
                  <a:cubicBezTo>
                    <a:pt x="22" y="7"/>
                    <a:pt x="18" y="6"/>
                    <a:pt x="14" y="3"/>
                  </a:cubicBezTo>
                  <a:cubicBezTo>
                    <a:pt x="9" y="0"/>
                    <a:pt x="5" y="7"/>
                    <a:pt x="10"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76"/>
            <p:cNvSpPr/>
            <p:nvPr/>
          </p:nvSpPr>
          <p:spPr bwMode="auto">
            <a:xfrm>
              <a:off x="2887663" y="5902325"/>
              <a:ext cx="107950" cy="38100"/>
            </a:xfrm>
            <a:custGeom>
              <a:avLst/>
              <a:gdLst>
                <a:gd name="T0" fmla="*/ 9 w 34"/>
                <a:gd name="T1" fmla="*/ 10 h 12"/>
                <a:gd name="T2" fmla="*/ 29 w 34"/>
                <a:gd name="T3" fmla="*/ 11 h 12"/>
                <a:gd name="T4" fmla="*/ 29 w 34"/>
                <a:gd name="T5" fmla="*/ 2 h 12"/>
                <a:gd name="T6" fmla="*/ 6 w 34"/>
                <a:gd name="T7" fmla="*/ 2 h 12"/>
                <a:gd name="T8" fmla="*/ 6 w 34"/>
                <a:gd name="T9" fmla="*/ 11 h 12"/>
                <a:gd name="T10" fmla="*/ 29 w 34"/>
                <a:gd name="T11" fmla="*/ 11 h 12"/>
                <a:gd name="T12" fmla="*/ 29 w 34"/>
                <a:gd name="T13" fmla="*/ 2 h 12"/>
                <a:gd name="T14" fmla="*/ 11 w 34"/>
                <a:gd name="T15" fmla="*/ 1 h 12"/>
                <a:gd name="T16" fmla="*/ 9 w 34"/>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2">
                  <a:moveTo>
                    <a:pt x="9" y="10"/>
                  </a:moveTo>
                  <a:cubicBezTo>
                    <a:pt x="15" y="11"/>
                    <a:pt x="22" y="11"/>
                    <a:pt x="29" y="11"/>
                  </a:cubicBezTo>
                  <a:cubicBezTo>
                    <a:pt x="29" y="8"/>
                    <a:pt x="29" y="5"/>
                    <a:pt x="29" y="2"/>
                  </a:cubicBezTo>
                  <a:cubicBezTo>
                    <a:pt x="21" y="2"/>
                    <a:pt x="14" y="2"/>
                    <a:pt x="6" y="2"/>
                  </a:cubicBezTo>
                  <a:cubicBezTo>
                    <a:pt x="0" y="2"/>
                    <a:pt x="0" y="11"/>
                    <a:pt x="6" y="11"/>
                  </a:cubicBezTo>
                  <a:cubicBezTo>
                    <a:pt x="14" y="11"/>
                    <a:pt x="21" y="11"/>
                    <a:pt x="29" y="11"/>
                  </a:cubicBezTo>
                  <a:cubicBezTo>
                    <a:pt x="34" y="12"/>
                    <a:pt x="34" y="3"/>
                    <a:pt x="29" y="2"/>
                  </a:cubicBezTo>
                  <a:cubicBezTo>
                    <a:pt x="23" y="2"/>
                    <a:pt x="16" y="2"/>
                    <a:pt x="11" y="1"/>
                  </a:cubicBezTo>
                  <a:cubicBezTo>
                    <a:pt x="5" y="0"/>
                    <a:pt x="3" y="9"/>
                    <a:pt x="9"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78"/>
            <p:cNvSpPr/>
            <p:nvPr/>
          </p:nvSpPr>
          <p:spPr bwMode="auto">
            <a:xfrm>
              <a:off x="3476625" y="5822950"/>
              <a:ext cx="92075" cy="41275"/>
            </a:xfrm>
            <a:custGeom>
              <a:avLst/>
              <a:gdLst>
                <a:gd name="T0" fmla="*/ 10 w 29"/>
                <a:gd name="T1" fmla="*/ 11 h 13"/>
                <a:gd name="T2" fmla="*/ 23 w 29"/>
                <a:gd name="T3" fmla="*/ 13 h 13"/>
                <a:gd name="T4" fmla="*/ 23 w 29"/>
                <a:gd name="T5" fmla="*/ 4 h 13"/>
                <a:gd name="T6" fmla="*/ 6 w 29"/>
                <a:gd name="T7" fmla="*/ 4 h 13"/>
                <a:gd name="T8" fmla="*/ 9 w 29"/>
                <a:gd name="T9" fmla="*/ 12 h 13"/>
                <a:gd name="T10" fmla="*/ 11 w 29"/>
                <a:gd name="T11" fmla="*/ 12 h 13"/>
                <a:gd name="T12" fmla="*/ 14 w 29"/>
                <a:gd name="T13" fmla="*/ 11 h 13"/>
                <a:gd name="T14" fmla="*/ 10 w 29"/>
                <a:gd name="T15" fmla="*/ 3 h 13"/>
                <a:gd name="T16" fmla="*/ 7 w 29"/>
                <a:gd name="T17" fmla="*/ 3 h 13"/>
                <a:gd name="T18" fmla="*/ 4 w 29"/>
                <a:gd name="T19" fmla="*/ 4 h 13"/>
                <a:gd name="T20" fmla="*/ 6 w 29"/>
                <a:gd name="T21" fmla="*/ 13 h 13"/>
                <a:gd name="T22" fmla="*/ 23 w 29"/>
                <a:gd name="T23" fmla="*/ 13 h 13"/>
                <a:gd name="T24" fmla="*/ 23 w 29"/>
                <a:gd name="T25" fmla="*/ 4 h 13"/>
                <a:gd name="T26" fmla="*/ 10 w 29"/>
                <a:gd name="T27" fmla="*/ 2 h 13"/>
                <a:gd name="T28" fmla="*/ 10 w 29"/>
                <a:gd name="T29"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13">
                  <a:moveTo>
                    <a:pt x="10" y="11"/>
                  </a:moveTo>
                  <a:cubicBezTo>
                    <a:pt x="15" y="12"/>
                    <a:pt x="19" y="13"/>
                    <a:pt x="23" y="13"/>
                  </a:cubicBezTo>
                  <a:cubicBezTo>
                    <a:pt x="23" y="10"/>
                    <a:pt x="23" y="7"/>
                    <a:pt x="23" y="4"/>
                  </a:cubicBezTo>
                  <a:cubicBezTo>
                    <a:pt x="18" y="4"/>
                    <a:pt x="12" y="4"/>
                    <a:pt x="6" y="4"/>
                  </a:cubicBezTo>
                  <a:cubicBezTo>
                    <a:pt x="7" y="6"/>
                    <a:pt x="8" y="9"/>
                    <a:pt x="9" y="12"/>
                  </a:cubicBezTo>
                  <a:cubicBezTo>
                    <a:pt x="9" y="12"/>
                    <a:pt x="11" y="12"/>
                    <a:pt x="11" y="12"/>
                  </a:cubicBezTo>
                  <a:cubicBezTo>
                    <a:pt x="12" y="12"/>
                    <a:pt x="13" y="11"/>
                    <a:pt x="14" y="11"/>
                  </a:cubicBezTo>
                  <a:cubicBezTo>
                    <a:pt x="19" y="8"/>
                    <a:pt x="15" y="0"/>
                    <a:pt x="10" y="3"/>
                  </a:cubicBezTo>
                  <a:cubicBezTo>
                    <a:pt x="9" y="3"/>
                    <a:pt x="8" y="3"/>
                    <a:pt x="7" y="3"/>
                  </a:cubicBezTo>
                  <a:cubicBezTo>
                    <a:pt x="6" y="3"/>
                    <a:pt x="5" y="4"/>
                    <a:pt x="4" y="4"/>
                  </a:cubicBezTo>
                  <a:cubicBezTo>
                    <a:pt x="0" y="6"/>
                    <a:pt x="2" y="13"/>
                    <a:pt x="6" y="13"/>
                  </a:cubicBezTo>
                  <a:cubicBezTo>
                    <a:pt x="12" y="13"/>
                    <a:pt x="18" y="13"/>
                    <a:pt x="23" y="13"/>
                  </a:cubicBezTo>
                  <a:cubicBezTo>
                    <a:pt x="29" y="13"/>
                    <a:pt x="29" y="4"/>
                    <a:pt x="23" y="4"/>
                  </a:cubicBezTo>
                  <a:cubicBezTo>
                    <a:pt x="19" y="4"/>
                    <a:pt x="15" y="3"/>
                    <a:pt x="10" y="2"/>
                  </a:cubicBezTo>
                  <a:cubicBezTo>
                    <a:pt x="4" y="2"/>
                    <a:pt x="4" y="11"/>
                    <a:pt x="10"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79"/>
            <p:cNvSpPr/>
            <p:nvPr/>
          </p:nvSpPr>
          <p:spPr bwMode="auto">
            <a:xfrm>
              <a:off x="3389313" y="5956300"/>
              <a:ext cx="100013" cy="53975"/>
            </a:xfrm>
            <a:custGeom>
              <a:avLst/>
              <a:gdLst>
                <a:gd name="T0" fmla="*/ 3 w 32"/>
                <a:gd name="T1" fmla="*/ 8 h 17"/>
                <a:gd name="T2" fmla="*/ 26 w 32"/>
                <a:gd name="T3" fmla="*/ 14 h 17"/>
                <a:gd name="T4" fmla="*/ 26 w 32"/>
                <a:gd name="T5" fmla="*/ 5 h 17"/>
                <a:gd name="T6" fmla="*/ 5 w 32"/>
                <a:gd name="T7" fmla="*/ 5 h 17"/>
                <a:gd name="T8" fmla="*/ 5 w 32"/>
                <a:gd name="T9" fmla="*/ 14 h 17"/>
                <a:gd name="T10" fmla="*/ 23 w 32"/>
                <a:gd name="T11" fmla="*/ 15 h 17"/>
                <a:gd name="T12" fmla="*/ 25 w 32"/>
                <a:gd name="T13" fmla="*/ 7 h 17"/>
                <a:gd name="T14" fmla="*/ 5 w 32"/>
                <a:gd name="T15" fmla="*/ 5 h 17"/>
                <a:gd name="T16" fmla="*/ 5 w 32"/>
                <a:gd name="T17" fmla="*/ 14 h 17"/>
                <a:gd name="T18" fmla="*/ 26 w 32"/>
                <a:gd name="T19" fmla="*/ 14 h 17"/>
                <a:gd name="T20" fmla="*/ 26 w 32"/>
                <a:gd name="T21" fmla="*/ 5 h 17"/>
                <a:gd name="T22" fmla="*/ 17 w 32"/>
                <a:gd name="T23" fmla="*/ 5 h 17"/>
                <a:gd name="T24" fmla="*/ 13 w 32"/>
                <a:gd name="T25" fmla="*/ 5 h 17"/>
                <a:gd name="T26" fmla="*/ 11 w 32"/>
                <a:gd name="T27" fmla="*/ 4 h 17"/>
                <a:gd name="T28" fmla="*/ 12 w 32"/>
                <a:gd name="T29" fmla="*/ 5 h 17"/>
                <a:gd name="T30" fmla="*/ 3 w 32"/>
                <a:gd name="T3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7">
                  <a:moveTo>
                    <a:pt x="3" y="8"/>
                  </a:moveTo>
                  <a:cubicBezTo>
                    <a:pt x="4" y="16"/>
                    <a:pt x="20" y="15"/>
                    <a:pt x="26" y="14"/>
                  </a:cubicBezTo>
                  <a:cubicBezTo>
                    <a:pt x="32" y="13"/>
                    <a:pt x="32" y="5"/>
                    <a:pt x="26" y="5"/>
                  </a:cubicBezTo>
                  <a:cubicBezTo>
                    <a:pt x="19" y="5"/>
                    <a:pt x="12" y="5"/>
                    <a:pt x="5" y="5"/>
                  </a:cubicBezTo>
                  <a:cubicBezTo>
                    <a:pt x="0" y="5"/>
                    <a:pt x="0" y="14"/>
                    <a:pt x="5" y="14"/>
                  </a:cubicBezTo>
                  <a:cubicBezTo>
                    <a:pt x="11" y="14"/>
                    <a:pt x="17" y="14"/>
                    <a:pt x="23" y="15"/>
                  </a:cubicBezTo>
                  <a:cubicBezTo>
                    <a:pt x="29" y="17"/>
                    <a:pt x="31" y="8"/>
                    <a:pt x="25" y="7"/>
                  </a:cubicBezTo>
                  <a:cubicBezTo>
                    <a:pt x="19" y="5"/>
                    <a:pt x="12" y="5"/>
                    <a:pt x="5" y="5"/>
                  </a:cubicBezTo>
                  <a:cubicBezTo>
                    <a:pt x="5" y="8"/>
                    <a:pt x="5" y="11"/>
                    <a:pt x="5" y="14"/>
                  </a:cubicBezTo>
                  <a:cubicBezTo>
                    <a:pt x="12" y="14"/>
                    <a:pt x="19" y="14"/>
                    <a:pt x="26" y="14"/>
                  </a:cubicBezTo>
                  <a:cubicBezTo>
                    <a:pt x="26" y="11"/>
                    <a:pt x="26" y="8"/>
                    <a:pt x="26" y="5"/>
                  </a:cubicBezTo>
                  <a:cubicBezTo>
                    <a:pt x="23" y="5"/>
                    <a:pt x="20" y="6"/>
                    <a:pt x="17" y="5"/>
                  </a:cubicBezTo>
                  <a:cubicBezTo>
                    <a:pt x="16" y="5"/>
                    <a:pt x="14" y="5"/>
                    <a:pt x="13" y="5"/>
                  </a:cubicBezTo>
                  <a:cubicBezTo>
                    <a:pt x="13" y="5"/>
                    <a:pt x="12" y="5"/>
                    <a:pt x="11" y="4"/>
                  </a:cubicBezTo>
                  <a:cubicBezTo>
                    <a:pt x="11" y="4"/>
                    <a:pt x="11" y="4"/>
                    <a:pt x="12" y="5"/>
                  </a:cubicBezTo>
                  <a:cubicBezTo>
                    <a:pt x="11" y="0"/>
                    <a:pt x="2" y="2"/>
                    <a:pt x="3" y="8"/>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80"/>
            <p:cNvSpPr/>
            <p:nvPr/>
          </p:nvSpPr>
          <p:spPr bwMode="auto">
            <a:xfrm>
              <a:off x="5389563" y="5819775"/>
              <a:ext cx="107950" cy="31750"/>
            </a:xfrm>
            <a:custGeom>
              <a:avLst/>
              <a:gdLst>
                <a:gd name="T0" fmla="*/ 12 w 34"/>
                <a:gd name="T1" fmla="*/ 9 h 10"/>
                <a:gd name="T2" fmla="*/ 29 w 34"/>
                <a:gd name="T3" fmla="*/ 9 h 10"/>
                <a:gd name="T4" fmla="*/ 29 w 34"/>
                <a:gd name="T5" fmla="*/ 0 h 10"/>
                <a:gd name="T6" fmla="*/ 6 w 34"/>
                <a:gd name="T7" fmla="*/ 1 h 10"/>
                <a:gd name="T8" fmla="*/ 6 w 34"/>
                <a:gd name="T9" fmla="*/ 10 h 10"/>
                <a:gd name="T10" fmla="*/ 29 w 34"/>
                <a:gd name="T11" fmla="*/ 9 h 10"/>
                <a:gd name="T12" fmla="*/ 29 w 34"/>
                <a:gd name="T13" fmla="*/ 0 h 10"/>
                <a:gd name="T14" fmla="*/ 12 w 34"/>
                <a:gd name="T15" fmla="*/ 0 h 10"/>
                <a:gd name="T16" fmla="*/ 12 w 34"/>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0">
                  <a:moveTo>
                    <a:pt x="12" y="9"/>
                  </a:moveTo>
                  <a:cubicBezTo>
                    <a:pt x="17" y="9"/>
                    <a:pt x="23" y="9"/>
                    <a:pt x="29" y="9"/>
                  </a:cubicBezTo>
                  <a:cubicBezTo>
                    <a:pt x="29" y="6"/>
                    <a:pt x="29" y="3"/>
                    <a:pt x="29" y="0"/>
                  </a:cubicBezTo>
                  <a:cubicBezTo>
                    <a:pt x="21" y="0"/>
                    <a:pt x="14" y="1"/>
                    <a:pt x="6" y="1"/>
                  </a:cubicBezTo>
                  <a:cubicBezTo>
                    <a:pt x="0" y="1"/>
                    <a:pt x="0" y="10"/>
                    <a:pt x="6" y="10"/>
                  </a:cubicBezTo>
                  <a:cubicBezTo>
                    <a:pt x="14" y="10"/>
                    <a:pt x="21" y="9"/>
                    <a:pt x="29" y="9"/>
                  </a:cubicBezTo>
                  <a:cubicBezTo>
                    <a:pt x="34" y="9"/>
                    <a:pt x="34" y="0"/>
                    <a:pt x="29" y="0"/>
                  </a:cubicBezTo>
                  <a:cubicBezTo>
                    <a:pt x="23" y="0"/>
                    <a:pt x="17" y="0"/>
                    <a:pt x="12" y="0"/>
                  </a:cubicBezTo>
                  <a:cubicBezTo>
                    <a:pt x="6" y="0"/>
                    <a:pt x="6" y="9"/>
                    <a:pt x="12" y="9"/>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81"/>
            <p:cNvSpPr/>
            <p:nvPr/>
          </p:nvSpPr>
          <p:spPr bwMode="auto">
            <a:xfrm>
              <a:off x="5683250" y="5943600"/>
              <a:ext cx="92075" cy="41275"/>
            </a:xfrm>
            <a:custGeom>
              <a:avLst/>
              <a:gdLst>
                <a:gd name="T0" fmla="*/ 14 w 29"/>
                <a:gd name="T1" fmla="*/ 11 h 13"/>
                <a:gd name="T2" fmla="*/ 23 w 29"/>
                <a:gd name="T3" fmla="*/ 13 h 13"/>
                <a:gd name="T4" fmla="*/ 24 w 29"/>
                <a:gd name="T5" fmla="*/ 4 h 13"/>
                <a:gd name="T6" fmla="*/ 14 w 29"/>
                <a:gd name="T7" fmla="*/ 3 h 13"/>
                <a:gd name="T8" fmla="*/ 9 w 29"/>
                <a:gd name="T9" fmla="*/ 3 h 13"/>
                <a:gd name="T10" fmla="*/ 7 w 29"/>
                <a:gd name="T11" fmla="*/ 3 h 13"/>
                <a:gd name="T12" fmla="*/ 9 w 29"/>
                <a:gd name="T13" fmla="*/ 4 h 13"/>
                <a:gd name="T14" fmla="*/ 10 w 29"/>
                <a:gd name="T15" fmla="*/ 8 h 13"/>
                <a:gd name="T16" fmla="*/ 7 w 29"/>
                <a:gd name="T17" fmla="*/ 11 h 13"/>
                <a:gd name="T18" fmla="*/ 5 w 29"/>
                <a:gd name="T19" fmla="*/ 2 h 13"/>
                <a:gd name="T20" fmla="*/ 2 w 29"/>
                <a:gd name="T21" fmla="*/ 9 h 13"/>
                <a:gd name="T22" fmla="*/ 7 w 29"/>
                <a:gd name="T23" fmla="*/ 12 h 13"/>
                <a:gd name="T24" fmla="*/ 22 w 29"/>
                <a:gd name="T25" fmla="*/ 13 h 13"/>
                <a:gd name="T26" fmla="*/ 23 w 29"/>
                <a:gd name="T27" fmla="*/ 4 h 13"/>
                <a:gd name="T28" fmla="*/ 14 w 29"/>
                <a:gd name="T29" fmla="*/ 2 h 13"/>
                <a:gd name="T30" fmla="*/ 14 w 29"/>
                <a:gd name="T3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3">
                  <a:moveTo>
                    <a:pt x="14" y="11"/>
                  </a:moveTo>
                  <a:cubicBezTo>
                    <a:pt x="17" y="11"/>
                    <a:pt x="20" y="12"/>
                    <a:pt x="23" y="13"/>
                  </a:cubicBezTo>
                  <a:cubicBezTo>
                    <a:pt x="28" y="13"/>
                    <a:pt x="29" y="5"/>
                    <a:pt x="24" y="4"/>
                  </a:cubicBezTo>
                  <a:cubicBezTo>
                    <a:pt x="21" y="3"/>
                    <a:pt x="17" y="3"/>
                    <a:pt x="14" y="3"/>
                  </a:cubicBezTo>
                  <a:cubicBezTo>
                    <a:pt x="12" y="3"/>
                    <a:pt x="11" y="3"/>
                    <a:pt x="9" y="3"/>
                  </a:cubicBezTo>
                  <a:cubicBezTo>
                    <a:pt x="9" y="3"/>
                    <a:pt x="8" y="3"/>
                    <a:pt x="7" y="3"/>
                  </a:cubicBezTo>
                  <a:cubicBezTo>
                    <a:pt x="6" y="3"/>
                    <a:pt x="8" y="3"/>
                    <a:pt x="9" y="4"/>
                  </a:cubicBezTo>
                  <a:cubicBezTo>
                    <a:pt x="9" y="5"/>
                    <a:pt x="10" y="7"/>
                    <a:pt x="10" y="8"/>
                  </a:cubicBezTo>
                  <a:cubicBezTo>
                    <a:pt x="9" y="9"/>
                    <a:pt x="8" y="10"/>
                    <a:pt x="7" y="11"/>
                  </a:cubicBezTo>
                  <a:cubicBezTo>
                    <a:pt x="13" y="9"/>
                    <a:pt x="10" y="0"/>
                    <a:pt x="5" y="2"/>
                  </a:cubicBezTo>
                  <a:cubicBezTo>
                    <a:pt x="2" y="3"/>
                    <a:pt x="0" y="6"/>
                    <a:pt x="2" y="9"/>
                  </a:cubicBezTo>
                  <a:cubicBezTo>
                    <a:pt x="3" y="11"/>
                    <a:pt x="5" y="12"/>
                    <a:pt x="7" y="12"/>
                  </a:cubicBezTo>
                  <a:cubicBezTo>
                    <a:pt x="12" y="12"/>
                    <a:pt x="17" y="11"/>
                    <a:pt x="22" y="13"/>
                  </a:cubicBezTo>
                  <a:cubicBezTo>
                    <a:pt x="22" y="10"/>
                    <a:pt x="23" y="7"/>
                    <a:pt x="23" y="4"/>
                  </a:cubicBezTo>
                  <a:cubicBezTo>
                    <a:pt x="20" y="3"/>
                    <a:pt x="17" y="2"/>
                    <a:pt x="14" y="2"/>
                  </a:cubicBezTo>
                  <a:cubicBezTo>
                    <a:pt x="8" y="2"/>
                    <a:pt x="8" y="11"/>
                    <a:pt x="14"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82"/>
            <p:cNvSpPr/>
            <p:nvPr/>
          </p:nvSpPr>
          <p:spPr bwMode="auto">
            <a:xfrm>
              <a:off x="6111875" y="5876925"/>
              <a:ext cx="98425" cy="38100"/>
            </a:xfrm>
            <a:custGeom>
              <a:avLst/>
              <a:gdLst>
                <a:gd name="T0" fmla="*/ 12 w 31"/>
                <a:gd name="T1" fmla="*/ 12 h 12"/>
                <a:gd name="T2" fmla="*/ 25 w 31"/>
                <a:gd name="T3" fmla="*/ 12 h 12"/>
                <a:gd name="T4" fmla="*/ 25 w 31"/>
                <a:gd name="T5" fmla="*/ 3 h 12"/>
                <a:gd name="T6" fmla="*/ 7 w 31"/>
                <a:gd name="T7" fmla="*/ 1 h 12"/>
                <a:gd name="T8" fmla="*/ 8 w 31"/>
                <a:gd name="T9" fmla="*/ 10 h 12"/>
                <a:gd name="T10" fmla="*/ 26 w 31"/>
                <a:gd name="T11" fmla="*/ 9 h 12"/>
                <a:gd name="T12" fmla="*/ 26 w 31"/>
                <a:gd name="T13" fmla="*/ 0 h 12"/>
                <a:gd name="T14" fmla="*/ 6 w 31"/>
                <a:gd name="T15" fmla="*/ 2 h 12"/>
                <a:gd name="T16" fmla="*/ 7 w 31"/>
                <a:gd name="T17" fmla="*/ 10 h 12"/>
                <a:gd name="T18" fmla="*/ 25 w 31"/>
                <a:gd name="T19" fmla="*/ 12 h 12"/>
                <a:gd name="T20" fmla="*/ 25 w 31"/>
                <a:gd name="T21" fmla="*/ 3 h 12"/>
                <a:gd name="T22" fmla="*/ 12 w 31"/>
                <a:gd name="T23" fmla="*/ 3 h 12"/>
                <a:gd name="T24" fmla="*/ 12 w 31"/>
                <a:gd name="T2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12">
                  <a:moveTo>
                    <a:pt x="12" y="12"/>
                  </a:moveTo>
                  <a:cubicBezTo>
                    <a:pt x="17" y="12"/>
                    <a:pt x="21" y="12"/>
                    <a:pt x="25" y="12"/>
                  </a:cubicBezTo>
                  <a:cubicBezTo>
                    <a:pt x="31" y="12"/>
                    <a:pt x="31" y="3"/>
                    <a:pt x="25" y="3"/>
                  </a:cubicBezTo>
                  <a:cubicBezTo>
                    <a:pt x="19" y="3"/>
                    <a:pt x="13" y="2"/>
                    <a:pt x="7" y="1"/>
                  </a:cubicBezTo>
                  <a:cubicBezTo>
                    <a:pt x="7" y="4"/>
                    <a:pt x="8" y="7"/>
                    <a:pt x="8" y="10"/>
                  </a:cubicBezTo>
                  <a:cubicBezTo>
                    <a:pt x="14" y="9"/>
                    <a:pt x="20" y="9"/>
                    <a:pt x="26" y="9"/>
                  </a:cubicBezTo>
                  <a:cubicBezTo>
                    <a:pt x="31" y="10"/>
                    <a:pt x="31" y="1"/>
                    <a:pt x="26" y="0"/>
                  </a:cubicBezTo>
                  <a:cubicBezTo>
                    <a:pt x="19" y="0"/>
                    <a:pt x="12" y="0"/>
                    <a:pt x="6" y="2"/>
                  </a:cubicBezTo>
                  <a:cubicBezTo>
                    <a:pt x="0" y="3"/>
                    <a:pt x="2" y="10"/>
                    <a:pt x="7" y="10"/>
                  </a:cubicBezTo>
                  <a:cubicBezTo>
                    <a:pt x="13" y="11"/>
                    <a:pt x="19" y="12"/>
                    <a:pt x="25" y="12"/>
                  </a:cubicBezTo>
                  <a:cubicBezTo>
                    <a:pt x="25" y="9"/>
                    <a:pt x="25" y="6"/>
                    <a:pt x="25" y="3"/>
                  </a:cubicBezTo>
                  <a:cubicBezTo>
                    <a:pt x="21" y="3"/>
                    <a:pt x="17" y="3"/>
                    <a:pt x="12" y="3"/>
                  </a:cubicBezTo>
                  <a:cubicBezTo>
                    <a:pt x="7" y="3"/>
                    <a:pt x="7" y="12"/>
                    <a:pt x="12" y="1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83"/>
            <p:cNvSpPr/>
            <p:nvPr/>
          </p:nvSpPr>
          <p:spPr bwMode="auto">
            <a:xfrm>
              <a:off x="4035425" y="5681663"/>
              <a:ext cx="101600" cy="28575"/>
            </a:xfrm>
            <a:custGeom>
              <a:avLst/>
              <a:gdLst>
                <a:gd name="T0" fmla="*/ 13 w 32"/>
                <a:gd name="T1" fmla="*/ 9 h 9"/>
                <a:gd name="T2" fmla="*/ 26 w 32"/>
                <a:gd name="T3" fmla="*/ 9 h 9"/>
                <a:gd name="T4" fmla="*/ 26 w 32"/>
                <a:gd name="T5" fmla="*/ 0 h 9"/>
                <a:gd name="T6" fmla="*/ 6 w 32"/>
                <a:gd name="T7" fmla="*/ 0 h 9"/>
                <a:gd name="T8" fmla="*/ 6 w 32"/>
                <a:gd name="T9" fmla="*/ 9 h 9"/>
                <a:gd name="T10" fmla="*/ 26 w 32"/>
                <a:gd name="T11" fmla="*/ 9 h 9"/>
                <a:gd name="T12" fmla="*/ 26 w 32"/>
                <a:gd name="T13" fmla="*/ 0 h 9"/>
                <a:gd name="T14" fmla="*/ 13 w 32"/>
                <a:gd name="T15" fmla="*/ 0 h 9"/>
                <a:gd name="T16" fmla="*/ 13 w 32"/>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13" y="9"/>
                  </a:moveTo>
                  <a:cubicBezTo>
                    <a:pt x="18" y="9"/>
                    <a:pt x="22" y="9"/>
                    <a:pt x="26" y="9"/>
                  </a:cubicBezTo>
                  <a:cubicBezTo>
                    <a:pt x="32" y="9"/>
                    <a:pt x="32" y="0"/>
                    <a:pt x="26" y="0"/>
                  </a:cubicBezTo>
                  <a:cubicBezTo>
                    <a:pt x="20" y="0"/>
                    <a:pt x="13" y="0"/>
                    <a:pt x="6" y="0"/>
                  </a:cubicBezTo>
                  <a:cubicBezTo>
                    <a:pt x="0" y="0"/>
                    <a:pt x="0" y="9"/>
                    <a:pt x="6" y="9"/>
                  </a:cubicBezTo>
                  <a:cubicBezTo>
                    <a:pt x="13" y="9"/>
                    <a:pt x="20" y="9"/>
                    <a:pt x="26" y="9"/>
                  </a:cubicBezTo>
                  <a:cubicBezTo>
                    <a:pt x="26" y="6"/>
                    <a:pt x="26" y="3"/>
                    <a:pt x="26" y="0"/>
                  </a:cubicBezTo>
                  <a:cubicBezTo>
                    <a:pt x="22" y="0"/>
                    <a:pt x="18" y="0"/>
                    <a:pt x="13" y="0"/>
                  </a:cubicBezTo>
                  <a:cubicBezTo>
                    <a:pt x="8" y="0"/>
                    <a:pt x="8" y="9"/>
                    <a:pt x="13" y="9"/>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84"/>
            <p:cNvSpPr/>
            <p:nvPr/>
          </p:nvSpPr>
          <p:spPr bwMode="auto">
            <a:xfrm>
              <a:off x="4805363" y="5557838"/>
              <a:ext cx="123825" cy="41275"/>
            </a:xfrm>
            <a:custGeom>
              <a:avLst/>
              <a:gdLst>
                <a:gd name="T0" fmla="*/ 19 w 39"/>
                <a:gd name="T1" fmla="*/ 10 h 13"/>
                <a:gd name="T2" fmla="*/ 35 w 39"/>
                <a:gd name="T3" fmla="*/ 12 h 13"/>
                <a:gd name="T4" fmla="*/ 35 w 39"/>
                <a:gd name="T5" fmla="*/ 3 h 13"/>
                <a:gd name="T6" fmla="*/ 6 w 39"/>
                <a:gd name="T7" fmla="*/ 1 h 13"/>
                <a:gd name="T8" fmla="*/ 6 w 39"/>
                <a:gd name="T9" fmla="*/ 10 h 13"/>
                <a:gd name="T10" fmla="*/ 33 w 39"/>
                <a:gd name="T11" fmla="*/ 12 h 13"/>
                <a:gd name="T12" fmla="*/ 33 w 39"/>
                <a:gd name="T13" fmla="*/ 3 h 13"/>
                <a:gd name="T14" fmla="*/ 19 w 39"/>
                <a:gd name="T15" fmla="*/ 1 h 13"/>
                <a:gd name="T16" fmla="*/ 19 w 39"/>
                <a:gd name="T17"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
                  <a:moveTo>
                    <a:pt x="19" y="10"/>
                  </a:moveTo>
                  <a:cubicBezTo>
                    <a:pt x="24" y="11"/>
                    <a:pt x="29" y="13"/>
                    <a:pt x="35" y="12"/>
                  </a:cubicBezTo>
                  <a:cubicBezTo>
                    <a:pt x="39" y="11"/>
                    <a:pt x="39" y="4"/>
                    <a:pt x="35" y="3"/>
                  </a:cubicBezTo>
                  <a:cubicBezTo>
                    <a:pt x="25" y="1"/>
                    <a:pt x="15" y="1"/>
                    <a:pt x="6" y="1"/>
                  </a:cubicBezTo>
                  <a:cubicBezTo>
                    <a:pt x="0" y="1"/>
                    <a:pt x="0" y="10"/>
                    <a:pt x="6" y="10"/>
                  </a:cubicBezTo>
                  <a:cubicBezTo>
                    <a:pt x="15" y="10"/>
                    <a:pt x="24" y="10"/>
                    <a:pt x="33" y="12"/>
                  </a:cubicBezTo>
                  <a:cubicBezTo>
                    <a:pt x="33" y="9"/>
                    <a:pt x="33" y="6"/>
                    <a:pt x="33" y="3"/>
                  </a:cubicBezTo>
                  <a:cubicBezTo>
                    <a:pt x="28" y="4"/>
                    <a:pt x="23" y="2"/>
                    <a:pt x="19" y="1"/>
                  </a:cubicBezTo>
                  <a:cubicBezTo>
                    <a:pt x="13" y="0"/>
                    <a:pt x="13" y="9"/>
                    <a:pt x="19" y="1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85"/>
            <p:cNvSpPr/>
            <p:nvPr/>
          </p:nvSpPr>
          <p:spPr bwMode="auto">
            <a:xfrm>
              <a:off x="5842000" y="5783263"/>
              <a:ext cx="120650" cy="52387"/>
            </a:xfrm>
            <a:custGeom>
              <a:avLst/>
              <a:gdLst>
                <a:gd name="T0" fmla="*/ 21 w 38"/>
                <a:gd name="T1" fmla="*/ 7 h 17"/>
                <a:gd name="T2" fmla="*/ 21 w 38"/>
                <a:gd name="T3" fmla="*/ 12 h 17"/>
                <a:gd name="T4" fmla="*/ 25 w 38"/>
                <a:gd name="T5" fmla="*/ 12 h 17"/>
                <a:gd name="T6" fmla="*/ 32 w 38"/>
                <a:gd name="T7" fmla="*/ 13 h 17"/>
                <a:gd name="T8" fmla="*/ 32 w 38"/>
                <a:gd name="T9" fmla="*/ 4 h 17"/>
                <a:gd name="T10" fmla="*/ 6 w 38"/>
                <a:gd name="T11" fmla="*/ 3 h 17"/>
                <a:gd name="T12" fmla="*/ 6 w 38"/>
                <a:gd name="T13" fmla="*/ 12 h 17"/>
                <a:gd name="T14" fmla="*/ 32 w 38"/>
                <a:gd name="T15" fmla="*/ 13 h 17"/>
                <a:gd name="T16" fmla="*/ 32 w 38"/>
                <a:gd name="T17" fmla="*/ 4 h 17"/>
                <a:gd name="T18" fmla="*/ 13 w 38"/>
                <a:gd name="T19" fmla="*/ 12 h 17"/>
                <a:gd name="T20" fmla="*/ 21 w 38"/>
                <a:gd name="T21"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7">
                  <a:moveTo>
                    <a:pt x="21" y="7"/>
                  </a:moveTo>
                  <a:cubicBezTo>
                    <a:pt x="18" y="10"/>
                    <a:pt x="18" y="12"/>
                    <a:pt x="21" y="12"/>
                  </a:cubicBezTo>
                  <a:cubicBezTo>
                    <a:pt x="22" y="12"/>
                    <a:pt x="23" y="12"/>
                    <a:pt x="25" y="12"/>
                  </a:cubicBezTo>
                  <a:cubicBezTo>
                    <a:pt x="27" y="12"/>
                    <a:pt x="30" y="13"/>
                    <a:pt x="32" y="13"/>
                  </a:cubicBezTo>
                  <a:cubicBezTo>
                    <a:pt x="32" y="10"/>
                    <a:pt x="32" y="7"/>
                    <a:pt x="32" y="4"/>
                  </a:cubicBezTo>
                  <a:cubicBezTo>
                    <a:pt x="23" y="4"/>
                    <a:pt x="15" y="3"/>
                    <a:pt x="6" y="3"/>
                  </a:cubicBezTo>
                  <a:cubicBezTo>
                    <a:pt x="0" y="3"/>
                    <a:pt x="0" y="12"/>
                    <a:pt x="6" y="12"/>
                  </a:cubicBezTo>
                  <a:cubicBezTo>
                    <a:pt x="15" y="12"/>
                    <a:pt x="23" y="13"/>
                    <a:pt x="32" y="13"/>
                  </a:cubicBezTo>
                  <a:cubicBezTo>
                    <a:pt x="38" y="13"/>
                    <a:pt x="38" y="4"/>
                    <a:pt x="32" y="4"/>
                  </a:cubicBezTo>
                  <a:cubicBezTo>
                    <a:pt x="27" y="4"/>
                    <a:pt x="7" y="0"/>
                    <a:pt x="13" y="12"/>
                  </a:cubicBezTo>
                  <a:cubicBezTo>
                    <a:pt x="16" y="17"/>
                    <a:pt x="24" y="12"/>
                    <a:pt x="21" y="7"/>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87"/>
            <p:cNvSpPr/>
            <p:nvPr/>
          </p:nvSpPr>
          <p:spPr bwMode="auto">
            <a:xfrm>
              <a:off x="4979988" y="5046663"/>
              <a:ext cx="133350" cy="41275"/>
            </a:xfrm>
            <a:custGeom>
              <a:avLst/>
              <a:gdLst>
                <a:gd name="T0" fmla="*/ 25 w 42"/>
                <a:gd name="T1" fmla="*/ 0 h 13"/>
                <a:gd name="T2" fmla="*/ 23 w 42"/>
                <a:gd name="T3" fmla="*/ 0 h 13"/>
                <a:gd name="T4" fmla="*/ 22 w 42"/>
                <a:gd name="T5" fmla="*/ 9 h 13"/>
                <a:gd name="T6" fmla="*/ 36 w 42"/>
                <a:gd name="T7" fmla="*/ 11 h 13"/>
                <a:gd name="T8" fmla="*/ 36 w 42"/>
                <a:gd name="T9" fmla="*/ 2 h 13"/>
                <a:gd name="T10" fmla="*/ 6 w 42"/>
                <a:gd name="T11" fmla="*/ 4 h 13"/>
                <a:gd name="T12" fmla="*/ 6 w 42"/>
                <a:gd name="T13" fmla="*/ 13 h 13"/>
                <a:gd name="T14" fmla="*/ 36 w 42"/>
                <a:gd name="T15" fmla="*/ 11 h 13"/>
                <a:gd name="T16" fmla="*/ 36 w 42"/>
                <a:gd name="T17" fmla="*/ 2 h 13"/>
                <a:gd name="T18" fmla="*/ 31 w 42"/>
                <a:gd name="T19" fmla="*/ 1 h 13"/>
                <a:gd name="T20" fmla="*/ 26 w 42"/>
                <a:gd name="T21" fmla="*/ 1 h 13"/>
                <a:gd name="T22" fmla="*/ 25 w 42"/>
                <a:gd name="T23" fmla="*/ 9 h 13"/>
                <a:gd name="T24" fmla="*/ 25 w 42"/>
                <a:gd name="T25" fmla="*/ 9 h 13"/>
                <a:gd name="T26" fmla="*/ 25 w 42"/>
                <a:gd name="T2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13">
                  <a:moveTo>
                    <a:pt x="25" y="0"/>
                  </a:moveTo>
                  <a:cubicBezTo>
                    <a:pt x="24" y="0"/>
                    <a:pt x="24" y="0"/>
                    <a:pt x="23" y="0"/>
                  </a:cubicBezTo>
                  <a:cubicBezTo>
                    <a:pt x="19" y="1"/>
                    <a:pt x="19" y="7"/>
                    <a:pt x="22" y="9"/>
                  </a:cubicBezTo>
                  <a:cubicBezTo>
                    <a:pt x="25" y="11"/>
                    <a:pt x="32" y="11"/>
                    <a:pt x="36" y="11"/>
                  </a:cubicBezTo>
                  <a:cubicBezTo>
                    <a:pt x="36" y="8"/>
                    <a:pt x="36" y="5"/>
                    <a:pt x="36" y="2"/>
                  </a:cubicBezTo>
                  <a:cubicBezTo>
                    <a:pt x="26" y="3"/>
                    <a:pt x="16" y="4"/>
                    <a:pt x="6" y="4"/>
                  </a:cubicBezTo>
                  <a:cubicBezTo>
                    <a:pt x="0" y="4"/>
                    <a:pt x="0" y="13"/>
                    <a:pt x="6" y="13"/>
                  </a:cubicBezTo>
                  <a:cubicBezTo>
                    <a:pt x="16" y="13"/>
                    <a:pt x="26" y="12"/>
                    <a:pt x="36" y="11"/>
                  </a:cubicBezTo>
                  <a:cubicBezTo>
                    <a:pt x="42" y="10"/>
                    <a:pt x="42" y="2"/>
                    <a:pt x="36" y="2"/>
                  </a:cubicBezTo>
                  <a:cubicBezTo>
                    <a:pt x="34" y="2"/>
                    <a:pt x="32" y="1"/>
                    <a:pt x="31" y="1"/>
                  </a:cubicBezTo>
                  <a:cubicBezTo>
                    <a:pt x="30" y="1"/>
                    <a:pt x="26" y="0"/>
                    <a:pt x="26" y="1"/>
                  </a:cubicBezTo>
                  <a:cubicBezTo>
                    <a:pt x="26" y="4"/>
                    <a:pt x="26" y="6"/>
                    <a:pt x="25" y="9"/>
                  </a:cubicBezTo>
                  <a:cubicBezTo>
                    <a:pt x="25" y="9"/>
                    <a:pt x="25" y="9"/>
                    <a:pt x="25" y="9"/>
                  </a:cubicBezTo>
                  <a:cubicBezTo>
                    <a:pt x="31" y="9"/>
                    <a:pt x="31" y="0"/>
                    <a:pt x="25" y="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88"/>
            <p:cNvSpPr/>
            <p:nvPr/>
          </p:nvSpPr>
          <p:spPr bwMode="auto">
            <a:xfrm>
              <a:off x="2989263" y="5773738"/>
              <a:ext cx="98425" cy="93662"/>
            </a:xfrm>
            <a:custGeom>
              <a:avLst/>
              <a:gdLst>
                <a:gd name="T0" fmla="*/ 12 w 31"/>
                <a:gd name="T1" fmla="*/ 21 h 30"/>
                <a:gd name="T2" fmla="*/ 21 w 31"/>
                <a:gd name="T3" fmla="*/ 9 h 30"/>
                <a:gd name="T4" fmla="*/ 17 w 31"/>
                <a:gd name="T5" fmla="*/ 7 h 30"/>
                <a:gd name="T6" fmla="*/ 22 w 31"/>
                <a:gd name="T7" fmla="*/ 23 h 30"/>
                <a:gd name="T8" fmla="*/ 25 w 31"/>
                <a:gd name="T9" fmla="*/ 19 h 30"/>
                <a:gd name="T10" fmla="*/ 9 w 31"/>
                <a:gd name="T11" fmla="*/ 20 h 30"/>
                <a:gd name="T12" fmla="*/ 7 w 31"/>
                <a:gd name="T13" fmla="*/ 29 h 30"/>
                <a:gd name="T14" fmla="*/ 27 w 31"/>
                <a:gd name="T15" fmla="*/ 28 h 30"/>
                <a:gd name="T16" fmla="*/ 31 w 31"/>
                <a:gd name="T17" fmla="*/ 23 h 30"/>
                <a:gd name="T18" fmla="*/ 25 w 31"/>
                <a:gd name="T19" fmla="*/ 2 h 30"/>
                <a:gd name="T20" fmla="*/ 21 w 31"/>
                <a:gd name="T21" fmla="*/ 0 h 30"/>
                <a:gd name="T22" fmla="*/ 4 w 31"/>
                <a:gd name="T23" fmla="*/ 9 h 30"/>
                <a:gd name="T24" fmla="*/ 4 w 31"/>
                <a:gd name="T25" fmla="*/ 25 h 30"/>
                <a:gd name="T26" fmla="*/ 12 w 31"/>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0">
                  <a:moveTo>
                    <a:pt x="12" y="21"/>
                  </a:moveTo>
                  <a:cubicBezTo>
                    <a:pt x="8" y="14"/>
                    <a:pt x="15" y="10"/>
                    <a:pt x="21" y="9"/>
                  </a:cubicBezTo>
                  <a:cubicBezTo>
                    <a:pt x="20" y="8"/>
                    <a:pt x="18" y="7"/>
                    <a:pt x="17" y="7"/>
                  </a:cubicBezTo>
                  <a:cubicBezTo>
                    <a:pt x="20" y="12"/>
                    <a:pt x="22" y="17"/>
                    <a:pt x="22" y="23"/>
                  </a:cubicBezTo>
                  <a:cubicBezTo>
                    <a:pt x="23" y="22"/>
                    <a:pt x="24" y="21"/>
                    <a:pt x="25" y="19"/>
                  </a:cubicBezTo>
                  <a:cubicBezTo>
                    <a:pt x="20" y="20"/>
                    <a:pt x="14" y="21"/>
                    <a:pt x="9" y="20"/>
                  </a:cubicBezTo>
                  <a:cubicBezTo>
                    <a:pt x="3" y="19"/>
                    <a:pt x="1" y="28"/>
                    <a:pt x="7" y="29"/>
                  </a:cubicBezTo>
                  <a:cubicBezTo>
                    <a:pt x="14" y="30"/>
                    <a:pt x="20" y="29"/>
                    <a:pt x="27" y="28"/>
                  </a:cubicBezTo>
                  <a:cubicBezTo>
                    <a:pt x="29" y="27"/>
                    <a:pt x="31" y="25"/>
                    <a:pt x="31" y="23"/>
                  </a:cubicBezTo>
                  <a:cubicBezTo>
                    <a:pt x="31" y="16"/>
                    <a:pt x="29" y="9"/>
                    <a:pt x="25" y="2"/>
                  </a:cubicBezTo>
                  <a:cubicBezTo>
                    <a:pt x="24" y="1"/>
                    <a:pt x="22" y="0"/>
                    <a:pt x="21" y="0"/>
                  </a:cubicBezTo>
                  <a:cubicBezTo>
                    <a:pt x="14" y="1"/>
                    <a:pt x="8" y="3"/>
                    <a:pt x="4" y="9"/>
                  </a:cubicBezTo>
                  <a:cubicBezTo>
                    <a:pt x="0" y="14"/>
                    <a:pt x="1" y="20"/>
                    <a:pt x="4" y="25"/>
                  </a:cubicBezTo>
                  <a:cubicBezTo>
                    <a:pt x="7" y="30"/>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89"/>
            <p:cNvSpPr/>
            <p:nvPr/>
          </p:nvSpPr>
          <p:spPr bwMode="auto">
            <a:xfrm>
              <a:off x="3249613"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9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9" y="20"/>
                  </a:cubicBezTo>
                  <a:cubicBezTo>
                    <a:pt x="3" y="19"/>
                    <a:pt x="0" y="28"/>
                    <a:pt x="6" y="29"/>
                  </a:cubicBezTo>
                  <a:cubicBezTo>
                    <a:pt x="13" y="30"/>
                    <a:pt x="20" y="29"/>
                    <a:pt x="27" y="28"/>
                  </a:cubicBezTo>
                  <a:cubicBezTo>
                    <a:pt x="29" y="27"/>
                    <a:pt x="30" y="25"/>
                    <a:pt x="30" y="24"/>
                  </a:cubicBezTo>
                  <a:cubicBezTo>
                    <a:pt x="30" y="16"/>
                    <a:pt x="28" y="9"/>
                    <a:pt x="24" y="2"/>
                  </a:cubicBezTo>
                  <a:cubicBezTo>
                    <a:pt x="23" y="1"/>
                    <a:pt x="22" y="0"/>
                    <a:pt x="20" y="0"/>
                  </a:cubicBezTo>
                  <a:cubicBezTo>
                    <a:pt x="13" y="1"/>
                    <a:pt x="7" y="3"/>
                    <a:pt x="3" y="9"/>
                  </a:cubicBezTo>
                  <a:cubicBezTo>
                    <a:pt x="0" y="14"/>
                    <a:pt x="1"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90"/>
            <p:cNvSpPr/>
            <p:nvPr/>
          </p:nvSpPr>
          <p:spPr bwMode="auto">
            <a:xfrm>
              <a:off x="3489325"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8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8" y="20"/>
                  </a:cubicBezTo>
                  <a:cubicBezTo>
                    <a:pt x="3" y="19"/>
                    <a:pt x="0" y="28"/>
                    <a:pt x="6" y="29"/>
                  </a:cubicBezTo>
                  <a:cubicBezTo>
                    <a:pt x="13" y="30"/>
                    <a:pt x="20" y="29"/>
                    <a:pt x="27" y="28"/>
                  </a:cubicBezTo>
                  <a:cubicBezTo>
                    <a:pt x="28" y="27"/>
                    <a:pt x="30" y="25"/>
                    <a:pt x="30" y="24"/>
                  </a:cubicBezTo>
                  <a:cubicBezTo>
                    <a:pt x="30" y="16"/>
                    <a:pt x="28" y="9"/>
                    <a:pt x="24" y="2"/>
                  </a:cubicBezTo>
                  <a:cubicBezTo>
                    <a:pt x="23" y="1"/>
                    <a:pt x="22" y="0"/>
                    <a:pt x="20" y="0"/>
                  </a:cubicBezTo>
                  <a:cubicBezTo>
                    <a:pt x="13" y="1"/>
                    <a:pt x="7" y="3"/>
                    <a:pt x="3" y="9"/>
                  </a:cubicBezTo>
                  <a:cubicBezTo>
                    <a:pt x="0" y="14"/>
                    <a:pt x="0"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91"/>
            <p:cNvSpPr/>
            <p:nvPr/>
          </p:nvSpPr>
          <p:spPr bwMode="auto">
            <a:xfrm>
              <a:off x="4013200" y="52498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8"/>
                    <a:pt x="18" y="8"/>
                    <a:pt x="17" y="7"/>
                  </a:cubicBezTo>
                  <a:cubicBezTo>
                    <a:pt x="20" y="12"/>
                    <a:pt x="21" y="18"/>
                    <a:pt x="21" y="24"/>
                  </a:cubicBezTo>
                  <a:cubicBezTo>
                    <a:pt x="22" y="22"/>
                    <a:pt x="24" y="21"/>
                    <a:pt x="25" y="19"/>
                  </a:cubicBezTo>
                  <a:cubicBezTo>
                    <a:pt x="20" y="20"/>
                    <a:pt x="14" y="22"/>
                    <a:pt x="9" y="20"/>
                  </a:cubicBezTo>
                  <a:cubicBezTo>
                    <a:pt x="3" y="19"/>
                    <a:pt x="1" y="28"/>
                    <a:pt x="7"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92"/>
            <p:cNvSpPr/>
            <p:nvPr/>
          </p:nvSpPr>
          <p:spPr bwMode="auto">
            <a:xfrm>
              <a:off x="4019550" y="55546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1 h 31"/>
                <a:gd name="T12" fmla="*/ 6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9"/>
                    <a:pt x="18" y="8"/>
                    <a:pt x="17" y="7"/>
                  </a:cubicBezTo>
                  <a:cubicBezTo>
                    <a:pt x="20" y="12"/>
                    <a:pt x="21" y="18"/>
                    <a:pt x="21" y="24"/>
                  </a:cubicBezTo>
                  <a:cubicBezTo>
                    <a:pt x="22" y="22"/>
                    <a:pt x="23" y="21"/>
                    <a:pt x="25" y="19"/>
                  </a:cubicBezTo>
                  <a:cubicBezTo>
                    <a:pt x="19" y="21"/>
                    <a:pt x="14" y="22"/>
                    <a:pt x="9" y="21"/>
                  </a:cubicBezTo>
                  <a:cubicBezTo>
                    <a:pt x="3" y="19"/>
                    <a:pt x="1" y="28"/>
                    <a:pt x="6"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93"/>
            <p:cNvSpPr/>
            <p:nvPr/>
          </p:nvSpPr>
          <p:spPr bwMode="auto">
            <a:xfrm>
              <a:off x="4951413" y="5287963"/>
              <a:ext cx="98425" cy="98425"/>
            </a:xfrm>
            <a:custGeom>
              <a:avLst/>
              <a:gdLst>
                <a:gd name="T0" fmla="*/ 12 w 31"/>
                <a:gd name="T1" fmla="*/ 21 h 31"/>
                <a:gd name="T2" fmla="*/ 21 w 31"/>
                <a:gd name="T3" fmla="*/ 9 h 31"/>
                <a:gd name="T4" fmla="*/ 17 w 31"/>
                <a:gd name="T5" fmla="*/ 7 h 31"/>
                <a:gd name="T6" fmla="*/ 22 w 31"/>
                <a:gd name="T7" fmla="*/ 24 h 31"/>
                <a:gd name="T8" fmla="*/ 25 w 31"/>
                <a:gd name="T9" fmla="*/ 19 h 31"/>
                <a:gd name="T10" fmla="*/ 9 w 31"/>
                <a:gd name="T11" fmla="*/ 20 h 31"/>
                <a:gd name="T12" fmla="*/ 7 w 31"/>
                <a:gd name="T13" fmla="*/ 29 h 31"/>
                <a:gd name="T14" fmla="*/ 27 w 31"/>
                <a:gd name="T15" fmla="*/ 28 h 31"/>
                <a:gd name="T16" fmla="*/ 31 w 31"/>
                <a:gd name="T17" fmla="*/ 24 h 31"/>
                <a:gd name="T18" fmla="*/ 25 w 31"/>
                <a:gd name="T19" fmla="*/ 2 h 31"/>
                <a:gd name="T20" fmla="*/ 21 w 31"/>
                <a:gd name="T21" fmla="*/ 0 h 31"/>
                <a:gd name="T22" fmla="*/ 4 w 31"/>
                <a:gd name="T23" fmla="*/ 9 h 31"/>
                <a:gd name="T24" fmla="*/ 4 w 31"/>
                <a:gd name="T25" fmla="*/ 26 h 31"/>
                <a:gd name="T26" fmla="*/ 12 w 31"/>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12" y="21"/>
                  </a:moveTo>
                  <a:cubicBezTo>
                    <a:pt x="8" y="14"/>
                    <a:pt x="15" y="10"/>
                    <a:pt x="21" y="9"/>
                  </a:cubicBezTo>
                  <a:cubicBezTo>
                    <a:pt x="20" y="8"/>
                    <a:pt x="18" y="8"/>
                    <a:pt x="17" y="7"/>
                  </a:cubicBezTo>
                  <a:cubicBezTo>
                    <a:pt x="20" y="12"/>
                    <a:pt x="22" y="18"/>
                    <a:pt x="22"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1" y="26"/>
                    <a:pt x="31" y="24"/>
                  </a:cubicBezTo>
                  <a:cubicBezTo>
                    <a:pt x="31"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94"/>
            <p:cNvSpPr/>
            <p:nvPr/>
          </p:nvSpPr>
          <p:spPr bwMode="auto">
            <a:xfrm>
              <a:off x="4948238" y="5570538"/>
              <a:ext cx="95250" cy="98425"/>
            </a:xfrm>
            <a:custGeom>
              <a:avLst/>
              <a:gdLst>
                <a:gd name="T0" fmla="*/ 11 w 30"/>
                <a:gd name="T1" fmla="*/ 21 h 31"/>
                <a:gd name="T2" fmla="*/ 20 w 30"/>
                <a:gd name="T3" fmla="*/ 9 h 31"/>
                <a:gd name="T4" fmla="*/ 16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3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5"/>
                    <a:pt x="14" y="10"/>
                    <a:pt x="20" y="9"/>
                  </a:cubicBezTo>
                  <a:cubicBezTo>
                    <a:pt x="19" y="9"/>
                    <a:pt x="18" y="8"/>
                    <a:pt x="16" y="7"/>
                  </a:cubicBezTo>
                  <a:cubicBezTo>
                    <a:pt x="20" y="12"/>
                    <a:pt x="21" y="18"/>
                    <a:pt x="21" y="24"/>
                  </a:cubicBezTo>
                  <a:cubicBezTo>
                    <a:pt x="22" y="23"/>
                    <a:pt x="23" y="21"/>
                    <a:pt x="24" y="20"/>
                  </a:cubicBezTo>
                  <a:cubicBezTo>
                    <a:pt x="19" y="21"/>
                    <a:pt x="14" y="22"/>
                    <a:pt x="9" y="21"/>
                  </a:cubicBezTo>
                  <a:cubicBezTo>
                    <a:pt x="3" y="19"/>
                    <a:pt x="0" y="28"/>
                    <a:pt x="6" y="29"/>
                  </a:cubicBezTo>
                  <a:cubicBezTo>
                    <a:pt x="13" y="31"/>
                    <a:pt x="20" y="30"/>
                    <a:pt x="27" y="28"/>
                  </a:cubicBezTo>
                  <a:cubicBezTo>
                    <a:pt x="29" y="28"/>
                    <a:pt x="30" y="26"/>
                    <a:pt x="30" y="24"/>
                  </a:cubicBezTo>
                  <a:cubicBezTo>
                    <a:pt x="30" y="16"/>
                    <a:pt x="28" y="9"/>
                    <a:pt x="24" y="3"/>
                  </a:cubicBezTo>
                  <a:cubicBezTo>
                    <a:pt x="23" y="1"/>
                    <a:pt x="22" y="0"/>
                    <a:pt x="20" y="0"/>
                  </a:cubicBezTo>
                  <a:cubicBezTo>
                    <a:pt x="13" y="1"/>
                    <a:pt x="7" y="4"/>
                    <a:pt x="3" y="9"/>
                  </a:cubicBezTo>
                  <a:cubicBezTo>
                    <a:pt x="0" y="14"/>
                    <a:pt x="1" y="21"/>
                    <a:pt x="3" y="26"/>
                  </a:cubicBezTo>
                  <a:cubicBezTo>
                    <a:pt x="6"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95"/>
            <p:cNvSpPr/>
            <p:nvPr/>
          </p:nvSpPr>
          <p:spPr bwMode="auto">
            <a:xfrm>
              <a:off x="5472113" y="5786438"/>
              <a:ext cx="93663" cy="96837"/>
            </a:xfrm>
            <a:custGeom>
              <a:avLst/>
              <a:gdLst>
                <a:gd name="T0" fmla="*/ 11 w 30"/>
                <a:gd name="T1" fmla="*/ 21 h 31"/>
                <a:gd name="T2" fmla="*/ 20 w 30"/>
                <a:gd name="T3" fmla="*/ 9 h 31"/>
                <a:gd name="T4" fmla="*/ 17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4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4"/>
                    <a:pt x="14" y="10"/>
                    <a:pt x="20" y="9"/>
                  </a:cubicBezTo>
                  <a:cubicBezTo>
                    <a:pt x="19" y="9"/>
                    <a:pt x="18" y="8"/>
                    <a:pt x="17" y="7"/>
                  </a:cubicBezTo>
                  <a:cubicBezTo>
                    <a:pt x="20" y="12"/>
                    <a:pt x="21" y="18"/>
                    <a:pt x="21" y="24"/>
                  </a:cubicBezTo>
                  <a:cubicBezTo>
                    <a:pt x="22" y="22"/>
                    <a:pt x="23" y="21"/>
                    <a:pt x="24" y="20"/>
                  </a:cubicBezTo>
                  <a:cubicBezTo>
                    <a:pt x="19" y="21"/>
                    <a:pt x="14" y="22"/>
                    <a:pt x="9" y="21"/>
                  </a:cubicBezTo>
                  <a:cubicBezTo>
                    <a:pt x="3" y="19"/>
                    <a:pt x="1" y="28"/>
                    <a:pt x="6" y="29"/>
                  </a:cubicBezTo>
                  <a:cubicBezTo>
                    <a:pt x="13" y="31"/>
                    <a:pt x="20" y="30"/>
                    <a:pt x="27" y="28"/>
                  </a:cubicBezTo>
                  <a:cubicBezTo>
                    <a:pt x="29" y="28"/>
                    <a:pt x="30" y="26"/>
                    <a:pt x="30" y="24"/>
                  </a:cubicBezTo>
                  <a:cubicBezTo>
                    <a:pt x="30" y="16"/>
                    <a:pt x="28" y="9"/>
                    <a:pt x="24" y="3"/>
                  </a:cubicBezTo>
                  <a:cubicBezTo>
                    <a:pt x="24" y="1"/>
                    <a:pt x="22" y="0"/>
                    <a:pt x="20" y="0"/>
                  </a:cubicBezTo>
                  <a:cubicBezTo>
                    <a:pt x="14" y="1"/>
                    <a:pt x="7" y="4"/>
                    <a:pt x="3" y="9"/>
                  </a:cubicBezTo>
                  <a:cubicBezTo>
                    <a:pt x="0" y="14"/>
                    <a:pt x="1" y="21"/>
                    <a:pt x="4" y="26"/>
                  </a:cubicBezTo>
                  <a:cubicBezTo>
                    <a:pt x="7"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96"/>
            <p:cNvSpPr/>
            <p:nvPr/>
          </p:nvSpPr>
          <p:spPr bwMode="auto">
            <a:xfrm>
              <a:off x="5768975" y="5802313"/>
              <a:ext cx="95250" cy="93662"/>
            </a:xfrm>
            <a:custGeom>
              <a:avLst/>
              <a:gdLst>
                <a:gd name="T0" fmla="*/ 11 w 30"/>
                <a:gd name="T1" fmla="*/ 21 h 30"/>
                <a:gd name="T2" fmla="*/ 20 w 30"/>
                <a:gd name="T3" fmla="*/ 9 h 30"/>
                <a:gd name="T4" fmla="*/ 16 w 30"/>
                <a:gd name="T5" fmla="*/ 7 h 30"/>
                <a:gd name="T6" fmla="*/ 21 w 30"/>
                <a:gd name="T7" fmla="*/ 23 h 30"/>
                <a:gd name="T8" fmla="*/ 24 w 30"/>
                <a:gd name="T9" fmla="*/ 19 h 30"/>
                <a:gd name="T10" fmla="*/ 9 w 30"/>
                <a:gd name="T11" fmla="*/ 20 h 30"/>
                <a:gd name="T12" fmla="*/ 6 w 30"/>
                <a:gd name="T13" fmla="*/ 29 h 30"/>
                <a:gd name="T14" fmla="*/ 27 w 30"/>
                <a:gd name="T15" fmla="*/ 28 h 30"/>
                <a:gd name="T16" fmla="*/ 30 w 30"/>
                <a:gd name="T17" fmla="*/ 23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9"/>
                    <a:pt x="20" y="9"/>
                  </a:cubicBezTo>
                  <a:cubicBezTo>
                    <a:pt x="19" y="8"/>
                    <a:pt x="18" y="7"/>
                    <a:pt x="16" y="7"/>
                  </a:cubicBezTo>
                  <a:cubicBezTo>
                    <a:pt x="20" y="12"/>
                    <a:pt x="21" y="17"/>
                    <a:pt x="21" y="23"/>
                  </a:cubicBezTo>
                  <a:cubicBezTo>
                    <a:pt x="22" y="22"/>
                    <a:pt x="23" y="20"/>
                    <a:pt x="24" y="19"/>
                  </a:cubicBezTo>
                  <a:cubicBezTo>
                    <a:pt x="19" y="20"/>
                    <a:pt x="14" y="21"/>
                    <a:pt x="9" y="20"/>
                  </a:cubicBezTo>
                  <a:cubicBezTo>
                    <a:pt x="3" y="19"/>
                    <a:pt x="0" y="27"/>
                    <a:pt x="6" y="29"/>
                  </a:cubicBezTo>
                  <a:cubicBezTo>
                    <a:pt x="13" y="30"/>
                    <a:pt x="20" y="29"/>
                    <a:pt x="27" y="28"/>
                  </a:cubicBezTo>
                  <a:cubicBezTo>
                    <a:pt x="29" y="27"/>
                    <a:pt x="30" y="25"/>
                    <a:pt x="30" y="23"/>
                  </a:cubicBezTo>
                  <a:cubicBezTo>
                    <a:pt x="30" y="16"/>
                    <a:pt x="28" y="8"/>
                    <a:pt x="24" y="2"/>
                  </a:cubicBezTo>
                  <a:cubicBezTo>
                    <a:pt x="23" y="1"/>
                    <a:pt x="22" y="0"/>
                    <a:pt x="20" y="0"/>
                  </a:cubicBezTo>
                  <a:cubicBezTo>
                    <a:pt x="13" y="1"/>
                    <a:pt x="7" y="3"/>
                    <a:pt x="3" y="9"/>
                  </a:cubicBezTo>
                  <a:cubicBezTo>
                    <a:pt x="0" y="14"/>
                    <a:pt x="1" y="20"/>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97"/>
            <p:cNvSpPr/>
            <p:nvPr/>
          </p:nvSpPr>
          <p:spPr bwMode="auto">
            <a:xfrm>
              <a:off x="6076950" y="5802313"/>
              <a:ext cx="95250" cy="96837"/>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5" y="10"/>
                    <a:pt x="21" y="9"/>
                  </a:cubicBezTo>
                  <a:cubicBezTo>
                    <a:pt x="20" y="8"/>
                    <a:pt x="18" y="8"/>
                    <a:pt x="17" y="7"/>
                  </a:cubicBezTo>
                  <a:cubicBezTo>
                    <a:pt x="20" y="12"/>
                    <a:pt x="21" y="18"/>
                    <a:pt x="21"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98"/>
            <p:cNvSpPr/>
            <p:nvPr/>
          </p:nvSpPr>
          <p:spPr bwMode="auto">
            <a:xfrm>
              <a:off x="4203700" y="4992688"/>
              <a:ext cx="773113" cy="574675"/>
            </a:xfrm>
            <a:custGeom>
              <a:avLst/>
              <a:gdLst>
                <a:gd name="T0" fmla="*/ 81 w 244"/>
                <a:gd name="T1" fmla="*/ 159 h 181"/>
                <a:gd name="T2" fmla="*/ 143 w 244"/>
                <a:gd name="T3" fmla="*/ 15 h 181"/>
                <a:gd name="T4" fmla="*/ 27 w 244"/>
                <a:gd name="T5" fmla="*/ 42 h 181"/>
                <a:gd name="T6" fmla="*/ 81 w 244"/>
                <a:gd name="T7" fmla="*/ 159 h 181"/>
              </a:gdLst>
              <a:ahLst/>
              <a:cxnLst>
                <a:cxn ang="0">
                  <a:pos x="T0" y="T1"/>
                </a:cxn>
                <a:cxn ang="0">
                  <a:pos x="T2" y="T3"/>
                </a:cxn>
                <a:cxn ang="0">
                  <a:pos x="T4" y="T5"/>
                </a:cxn>
                <a:cxn ang="0">
                  <a:pos x="T6" y="T7"/>
                </a:cxn>
              </a:cxnLst>
              <a:rect l="0" t="0" r="r" b="b"/>
              <a:pathLst>
                <a:path w="244" h="181">
                  <a:moveTo>
                    <a:pt x="81" y="159"/>
                  </a:moveTo>
                  <a:cubicBezTo>
                    <a:pt x="172" y="181"/>
                    <a:pt x="244" y="56"/>
                    <a:pt x="143" y="15"/>
                  </a:cubicBezTo>
                  <a:cubicBezTo>
                    <a:pt x="106" y="0"/>
                    <a:pt x="50" y="5"/>
                    <a:pt x="27" y="42"/>
                  </a:cubicBezTo>
                  <a:cubicBezTo>
                    <a:pt x="0" y="86"/>
                    <a:pt x="35" y="147"/>
                    <a:pt x="81" y="1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99"/>
            <p:cNvSpPr/>
            <p:nvPr/>
          </p:nvSpPr>
          <p:spPr bwMode="auto">
            <a:xfrm>
              <a:off x="4184650" y="4967288"/>
              <a:ext cx="677863" cy="571500"/>
            </a:xfrm>
            <a:custGeom>
              <a:avLst/>
              <a:gdLst>
                <a:gd name="T0" fmla="*/ 86 w 214"/>
                <a:gd name="T1" fmla="*/ 171 h 180"/>
                <a:gd name="T2" fmla="*/ 193 w 214"/>
                <a:gd name="T3" fmla="*/ 122 h 180"/>
                <a:gd name="T4" fmla="*/ 160 w 214"/>
                <a:gd name="T5" fmla="*/ 23 h 180"/>
                <a:gd name="T6" fmla="*/ 26 w 214"/>
                <a:gd name="T7" fmla="*/ 52 h 180"/>
                <a:gd name="T8" fmla="*/ 86 w 214"/>
                <a:gd name="T9" fmla="*/ 171 h 180"/>
                <a:gd name="T10" fmla="*/ 88 w 214"/>
                <a:gd name="T11" fmla="*/ 162 h 180"/>
                <a:gd name="T12" fmla="*/ 42 w 214"/>
                <a:gd name="T13" fmla="*/ 45 h 180"/>
                <a:gd name="T14" fmla="*/ 164 w 214"/>
                <a:gd name="T15" fmla="*/ 36 h 180"/>
                <a:gd name="T16" fmla="*/ 181 w 214"/>
                <a:gd name="T17" fmla="*/ 124 h 180"/>
                <a:gd name="T18" fmla="*/ 88 w 214"/>
                <a:gd name="T19" fmla="*/ 162 h 180"/>
                <a:gd name="T20" fmla="*/ 86 w 214"/>
                <a:gd name="T21"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80">
                  <a:moveTo>
                    <a:pt x="86" y="171"/>
                  </a:moveTo>
                  <a:cubicBezTo>
                    <a:pt x="129" y="180"/>
                    <a:pt x="171" y="161"/>
                    <a:pt x="193" y="122"/>
                  </a:cubicBezTo>
                  <a:cubicBezTo>
                    <a:pt x="214" y="84"/>
                    <a:pt x="197" y="43"/>
                    <a:pt x="160" y="23"/>
                  </a:cubicBezTo>
                  <a:cubicBezTo>
                    <a:pt x="117" y="0"/>
                    <a:pt x="52" y="7"/>
                    <a:pt x="26" y="52"/>
                  </a:cubicBezTo>
                  <a:cubicBezTo>
                    <a:pt x="0" y="98"/>
                    <a:pt x="40" y="157"/>
                    <a:pt x="86" y="171"/>
                  </a:cubicBezTo>
                  <a:cubicBezTo>
                    <a:pt x="91" y="173"/>
                    <a:pt x="94" y="164"/>
                    <a:pt x="88" y="162"/>
                  </a:cubicBezTo>
                  <a:cubicBezTo>
                    <a:pt x="41" y="148"/>
                    <a:pt x="8" y="87"/>
                    <a:pt x="42" y="45"/>
                  </a:cubicBezTo>
                  <a:cubicBezTo>
                    <a:pt x="70" y="10"/>
                    <a:pt x="130" y="15"/>
                    <a:pt x="164" y="36"/>
                  </a:cubicBezTo>
                  <a:cubicBezTo>
                    <a:pt x="196" y="56"/>
                    <a:pt x="200" y="94"/>
                    <a:pt x="181" y="124"/>
                  </a:cubicBezTo>
                  <a:cubicBezTo>
                    <a:pt x="162" y="156"/>
                    <a:pt x="124" y="170"/>
                    <a:pt x="88" y="162"/>
                  </a:cubicBezTo>
                  <a:cubicBezTo>
                    <a:pt x="83" y="161"/>
                    <a:pt x="80" y="170"/>
                    <a:pt x="86" y="17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00"/>
            <p:cNvSpPr/>
            <p:nvPr/>
          </p:nvSpPr>
          <p:spPr bwMode="auto">
            <a:xfrm>
              <a:off x="4419600" y="5113338"/>
              <a:ext cx="103188" cy="88900"/>
            </a:xfrm>
            <a:custGeom>
              <a:avLst/>
              <a:gdLst>
                <a:gd name="T0" fmla="*/ 3 w 33"/>
                <a:gd name="T1" fmla="*/ 15 h 28"/>
                <a:gd name="T2" fmla="*/ 2 w 33"/>
                <a:gd name="T3" fmla="*/ 21 h 28"/>
                <a:gd name="T4" fmla="*/ 11 w 33"/>
                <a:gd name="T5" fmla="*/ 20 h 28"/>
                <a:gd name="T6" fmla="*/ 14 w 33"/>
                <a:gd name="T7" fmla="*/ 5 h 28"/>
                <a:gd name="T8" fmla="*/ 10 w 33"/>
                <a:gd name="T9" fmla="*/ 9 h 28"/>
                <a:gd name="T10" fmla="*/ 23 w 33"/>
                <a:gd name="T11" fmla="*/ 10 h 28"/>
                <a:gd name="T12" fmla="*/ 27 w 33"/>
                <a:gd name="T13" fmla="*/ 2 h 28"/>
                <a:gd name="T14" fmla="*/ 10 w 33"/>
                <a:gd name="T15" fmla="*/ 0 h 28"/>
                <a:gd name="T16" fmla="*/ 5 w 33"/>
                <a:gd name="T17" fmla="*/ 3 h 28"/>
                <a:gd name="T18" fmla="*/ 2 w 33"/>
                <a:gd name="T19" fmla="*/ 23 h 28"/>
                <a:gd name="T20" fmla="*/ 11 w 33"/>
                <a:gd name="T21" fmla="*/ 21 h 28"/>
                <a:gd name="T22" fmla="*/ 12 w 33"/>
                <a:gd name="T23" fmla="*/ 15 h 28"/>
                <a:gd name="T24" fmla="*/ 3 w 33"/>
                <a:gd name="T2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8">
                  <a:moveTo>
                    <a:pt x="3" y="15"/>
                  </a:moveTo>
                  <a:cubicBezTo>
                    <a:pt x="3" y="17"/>
                    <a:pt x="2" y="19"/>
                    <a:pt x="2" y="21"/>
                  </a:cubicBezTo>
                  <a:cubicBezTo>
                    <a:pt x="5" y="21"/>
                    <a:pt x="8" y="21"/>
                    <a:pt x="11" y="20"/>
                  </a:cubicBezTo>
                  <a:cubicBezTo>
                    <a:pt x="9" y="15"/>
                    <a:pt x="12" y="10"/>
                    <a:pt x="14" y="5"/>
                  </a:cubicBezTo>
                  <a:cubicBezTo>
                    <a:pt x="13" y="7"/>
                    <a:pt x="11" y="8"/>
                    <a:pt x="10" y="9"/>
                  </a:cubicBezTo>
                  <a:cubicBezTo>
                    <a:pt x="14" y="9"/>
                    <a:pt x="19" y="8"/>
                    <a:pt x="23" y="10"/>
                  </a:cubicBezTo>
                  <a:cubicBezTo>
                    <a:pt x="28" y="12"/>
                    <a:pt x="33" y="4"/>
                    <a:pt x="27" y="2"/>
                  </a:cubicBezTo>
                  <a:cubicBezTo>
                    <a:pt x="22" y="0"/>
                    <a:pt x="16" y="0"/>
                    <a:pt x="10" y="0"/>
                  </a:cubicBezTo>
                  <a:cubicBezTo>
                    <a:pt x="8" y="0"/>
                    <a:pt x="6" y="1"/>
                    <a:pt x="5" y="3"/>
                  </a:cubicBezTo>
                  <a:cubicBezTo>
                    <a:pt x="3" y="10"/>
                    <a:pt x="0" y="15"/>
                    <a:pt x="2" y="23"/>
                  </a:cubicBezTo>
                  <a:cubicBezTo>
                    <a:pt x="3" y="28"/>
                    <a:pt x="10" y="26"/>
                    <a:pt x="11" y="21"/>
                  </a:cubicBezTo>
                  <a:cubicBezTo>
                    <a:pt x="11" y="19"/>
                    <a:pt x="12" y="17"/>
                    <a:pt x="12" y="15"/>
                  </a:cubicBezTo>
                  <a:cubicBezTo>
                    <a:pt x="13" y="9"/>
                    <a:pt x="4" y="9"/>
                    <a:pt x="3" y="1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01"/>
            <p:cNvSpPr/>
            <p:nvPr/>
          </p:nvSpPr>
          <p:spPr bwMode="auto">
            <a:xfrm>
              <a:off x="4432300" y="5119688"/>
              <a:ext cx="141288" cy="155575"/>
            </a:xfrm>
            <a:custGeom>
              <a:avLst/>
              <a:gdLst>
                <a:gd name="T0" fmla="*/ 4 w 45"/>
                <a:gd name="T1" fmla="*/ 11 h 49"/>
                <a:gd name="T2" fmla="*/ 33 w 45"/>
                <a:gd name="T3" fmla="*/ 46 h 49"/>
                <a:gd name="T4" fmla="*/ 40 w 45"/>
                <a:gd name="T5" fmla="*/ 47 h 49"/>
                <a:gd name="T6" fmla="*/ 44 w 45"/>
                <a:gd name="T7" fmla="*/ 35 h 49"/>
                <a:gd name="T8" fmla="*/ 37 w 45"/>
                <a:gd name="T9" fmla="*/ 32 h 49"/>
                <a:gd name="T10" fmla="*/ 33 w 45"/>
                <a:gd name="T11" fmla="*/ 35 h 49"/>
                <a:gd name="T12" fmla="*/ 40 w 45"/>
                <a:gd name="T13" fmla="*/ 41 h 49"/>
                <a:gd name="T14" fmla="*/ 43 w 45"/>
                <a:gd name="T15" fmla="*/ 38 h 49"/>
                <a:gd name="T16" fmla="*/ 35 w 45"/>
                <a:gd name="T17" fmla="*/ 35 h 49"/>
                <a:gd name="T18" fmla="*/ 33 w 45"/>
                <a:gd name="T19" fmla="*/ 40 h 49"/>
                <a:gd name="T20" fmla="*/ 40 w 45"/>
                <a:gd name="T21" fmla="*/ 41 h 49"/>
                <a:gd name="T22" fmla="*/ 11 w 45"/>
                <a:gd name="T23" fmla="*/ 4 h 49"/>
                <a:gd name="T24" fmla="*/ 4 w 45"/>
                <a:gd name="T25"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9">
                  <a:moveTo>
                    <a:pt x="4" y="11"/>
                  </a:moveTo>
                  <a:cubicBezTo>
                    <a:pt x="14" y="22"/>
                    <a:pt x="26" y="32"/>
                    <a:pt x="33" y="46"/>
                  </a:cubicBezTo>
                  <a:cubicBezTo>
                    <a:pt x="34" y="48"/>
                    <a:pt x="38" y="49"/>
                    <a:pt x="40" y="47"/>
                  </a:cubicBezTo>
                  <a:cubicBezTo>
                    <a:pt x="43" y="43"/>
                    <a:pt x="44" y="39"/>
                    <a:pt x="44" y="35"/>
                  </a:cubicBezTo>
                  <a:cubicBezTo>
                    <a:pt x="45" y="31"/>
                    <a:pt x="39" y="29"/>
                    <a:pt x="37" y="32"/>
                  </a:cubicBezTo>
                  <a:cubicBezTo>
                    <a:pt x="36" y="33"/>
                    <a:pt x="34" y="34"/>
                    <a:pt x="33" y="35"/>
                  </a:cubicBezTo>
                  <a:cubicBezTo>
                    <a:pt x="29" y="39"/>
                    <a:pt x="36" y="45"/>
                    <a:pt x="40" y="41"/>
                  </a:cubicBezTo>
                  <a:cubicBezTo>
                    <a:pt x="41" y="40"/>
                    <a:pt x="42" y="39"/>
                    <a:pt x="43" y="38"/>
                  </a:cubicBezTo>
                  <a:cubicBezTo>
                    <a:pt x="40" y="37"/>
                    <a:pt x="38" y="36"/>
                    <a:pt x="35" y="35"/>
                  </a:cubicBezTo>
                  <a:cubicBezTo>
                    <a:pt x="35" y="37"/>
                    <a:pt x="34" y="38"/>
                    <a:pt x="33" y="40"/>
                  </a:cubicBezTo>
                  <a:cubicBezTo>
                    <a:pt x="36" y="40"/>
                    <a:pt x="38" y="41"/>
                    <a:pt x="40" y="41"/>
                  </a:cubicBezTo>
                  <a:cubicBezTo>
                    <a:pt x="34" y="27"/>
                    <a:pt x="21" y="16"/>
                    <a:pt x="11" y="4"/>
                  </a:cubicBezTo>
                  <a:cubicBezTo>
                    <a:pt x="7" y="0"/>
                    <a:pt x="0" y="6"/>
                    <a:pt x="4"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02"/>
            <p:cNvSpPr/>
            <p:nvPr/>
          </p:nvSpPr>
          <p:spPr bwMode="auto">
            <a:xfrm>
              <a:off x="4422775" y="5227638"/>
              <a:ext cx="157163" cy="146050"/>
            </a:xfrm>
            <a:custGeom>
              <a:avLst/>
              <a:gdLst>
                <a:gd name="T0" fmla="*/ 41 w 50"/>
                <a:gd name="T1" fmla="*/ 4 h 46"/>
                <a:gd name="T2" fmla="*/ 4 w 50"/>
                <a:gd name="T3" fmla="*/ 35 h 46"/>
                <a:gd name="T4" fmla="*/ 10 w 50"/>
                <a:gd name="T5" fmla="*/ 42 h 46"/>
                <a:gd name="T6" fmla="*/ 45 w 50"/>
                <a:gd name="T7" fmla="*/ 11 h 46"/>
                <a:gd name="T8" fmla="*/ 41 w 50"/>
                <a:gd name="T9" fmla="*/ 4 h 46"/>
              </a:gdLst>
              <a:ahLst/>
              <a:cxnLst>
                <a:cxn ang="0">
                  <a:pos x="T0" y="T1"/>
                </a:cxn>
                <a:cxn ang="0">
                  <a:pos x="T2" y="T3"/>
                </a:cxn>
                <a:cxn ang="0">
                  <a:pos x="T4" y="T5"/>
                </a:cxn>
                <a:cxn ang="0">
                  <a:pos x="T6" y="T7"/>
                </a:cxn>
                <a:cxn ang="0">
                  <a:pos x="T8" y="T9"/>
                </a:cxn>
              </a:cxnLst>
              <a:rect l="0" t="0" r="r" b="b"/>
              <a:pathLst>
                <a:path w="50" h="46">
                  <a:moveTo>
                    <a:pt x="41" y="4"/>
                  </a:moveTo>
                  <a:cubicBezTo>
                    <a:pt x="27" y="13"/>
                    <a:pt x="15" y="24"/>
                    <a:pt x="4" y="35"/>
                  </a:cubicBezTo>
                  <a:cubicBezTo>
                    <a:pt x="0" y="39"/>
                    <a:pt x="6" y="46"/>
                    <a:pt x="10" y="42"/>
                  </a:cubicBezTo>
                  <a:cubicBezTo>
                    <a:pt x="21" y="31"/>
                    <a:pt x="33" y="21"/>
                    <a:pt x="45" y="11"/>
                  </a:cubicBezTo>
                  <a:cubicBezTo>
                    <a:pt x="50" y="8"/>
                    <a:pt x="45" y="0"/>
                    <a:pt x="41" y="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03"/>
            <p:cNvSpPr/>
            <p:nvPr/>
          </p:nvSpPr>
          <p:spPr bwMode="auto">
            <a:xfrm>
              <a:off x="4406900" y="5265738"/>
              <a:ext cx="106363" cy="117475"/>
            </a:xfrm>
            <a:custGeom>
              <a:avLst/>
              <a:gdLst>
                <a:gd name="T0" fmla="*/ 2 w 34"/>
                <a:gd name="T1" fmla="*/ 6 h 37"/>
                <a:gd name="T2" fmla="*/ 1 w 34"/>
                <a:gd name="T3" fmla="*/ 25 h 37"/>
                <a:gd name="T4" fmla="*/ 5 w 34"/>
                <a:gd name="T5" fmla="*/ 31 h 37"/>
                <a:gd name="T6" fmla="*/ 26 w 34"/>
                <a:gd name="T7" fmla="*/ 36 h 37"/>
                <a:gd name="T8" fmla="*/ 29 w 34"/>
                <a:gd name="T9" fmla="*/ 27 h 37"/>
                <a:gd name="T10" fmla="*/ 5 w 34"/>
                <a:gd name="T11" fmla="*/ 22 h 37"/>
                <a:gd name="T12" fmla="*/ 9 w 34"/>
                <a:gd name="T13" fmla="*/ 28 h 37"/>
                <a:gd name="T14" fmla="*/ 11 w 34"/>
                <a:gd name="T15" fmla="*/ 6 h 37"/>
                <a:gd name="T16" fmla="*/ 2 w 34"/>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7">
                  <a:moveTo>
                    <a:pt x="2" y="6"/>
                  </a:moveTo>
                  <a:cubicBezTo>
                    <a:pt x="2" y="12"/>
                    <a:pt x="2" y="19"/>
                    <a:pt x="1" y="25"/>
                  </a:cubicBezTo>
                  <a:cubicBezTo>
                    <a:pt x="0" y="28"/>
                    <a:pt x="2" y="31"/>
                    <a:pt x="5" y="31"/>
                  </a:cubicBezTo>
                  <a:cubicBezTo>
                    <a:pt x="12" y="31"/>
                    <a:pt x="19" y="34"/>
                    <a:pt x="26" y="36"/>
                  </a:cubicBezTo>
                  <a:cubicBezTo>
                    <a:pt x="32" y="37"/>
                    <a:pt x="34" y="29"/>
                    <a:pt x="29" y="27"/>
                  </a:cubicBezTo>
                  <a:cubicBezTo>
                    <a:pt x="21" y="25"/>
                    <a:pt x="13" y="22"/>
                    <a:pt x="5" y="22"/>
                  </a:cubicBezTo>
                  <a:cubicBezTo>
                    <a:pt x="7" y="24"/>
                    <a:pt x="8" y="26"/>
                    <a:pt x="9" y="28"/>
                  </a:cubicBezTo>
                  <a:cubicBezTo>
                    <a:pt x="11" y="20"/>
                    <a:pt x="11" y="13"/>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04"/>
            <p:cNvSpPr/>
            <p:nvPr/>
          </p:nvSpPr>
          <p:spPr bwMode="auto">
            <a:xfrm>
              <a:off x="4260850" y="5233988"/>
              <a:ext cx="92075" cy="38100"/>
            </a:xfrm>
            <a:custGeom>
              <a:avLst/>
              <a:gdLst>
                <a:gd name="T0" fmla="*/ 5 w 29"/>
                <a:gd name="T1" fmla="*/ 10 h 12"/>
                <a:gd name="T2" fmla="*/ 23 w 29"/>
                <a:gd name="T3" fmla="*/ 10 h 12"/>
                <a:gd name="T4" fmla="*/ 21 w 29"/>
                <a:gd name="T5" fmla="*/ 1 h 12"/>
                <a:gd name="T6" fmla="*/ 8 w 29"/>
                <a:gd name="T7" fmla="*/ 1 h 12"/>
                <a:gd name="T8" fmla="*/ 5 w 29"/>
                <a:gd name="T9" fmla="*/ 10 h 12"/>
              </a:gdLst>
              <a:ahLst/>
              <a:cxnLst>
                <a:cxn ang="0">
                  <a:pos x="T0" y="T1"/>
                </a:cxn>
                <a:cxn ang="0">
                  <a:pos x="T2" y="T3"/>
                </a:cxn>
                <a:cxn ang="0">
                  <a:pos x="T4" y="T5"/>
                </a:cxn>
                <a:cxn ang="0">
                  <a:pos x="T6" y="T7"/>
                </a:cxn>
                <a:cxn ang="0">
                  <a:pos x="T8" y="T9"/>
                </a:cxn>
              </a:cxnLst>
              <a:rect l="0" t="0" r="r" b="b"/>
              <a:pathLst>
                <a:path w="29" h="12">
                  <a:moveTo>
                    <a:pt x="5" y="10"/>
                  </a:moveTo>
                  <a:cubicBezTo>
                    <a:pt x="11" y="12"/>
                    <a:pt x="17" y="12"/>
                    <a:pt x="23" y="10"/>
                  </a:cubicBezTo>
                  <a:cubicBezTo>
                    <a:pt x="29" y="8"/>
                    <a:pt x="26" y="0"/>
                    <a:pt x="21" y="1"/>
                  </a:cubicBezTo>
                  <a:cubicBezTo>
                    <a:pt x="16" y="3"/>
                    <a:pt x="12" y="3"/>
                    <a:pt x="8" y="1"/>
                  </a:cubicBezTo>
                  <a:cubicBezTo>
                    <a:pt x="2" y="0"/>
                    <a:pt x="0" y="8"/>
                    <a:pt x="5"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05"/>
            <p:cNvSpPr/>
            <p:nvPr/>
          </p:nvSpPr>
          <p:spPr bwMode="auto">
            <a:xfrm>
              <a:off x="4510088" y="5021263"/>
              <a:ext cx="28575" cy="63500"/>
            </a:xfrm>
            <a:custGeom>
              <a:avLst/>
              <a:gdLst>
                <a:gd name="T0" fmla="*/ 0 w 9"/>
                <a:gd name="T1" fmla="*/ 6 h 20"/>
                <a:gd name="T2" fmla="*/ 0 w 9"/>
                <a:gd name="T3" fmla="*/ 14 h 20"/>
                <a:gd name="T4" fmla="*/ 9 w 9"/>
                <a:gd name="T5" fmla="*/ 14 h 20"/>
                <a:gd name="T6" fmla="*/ 9 w 9"/>
                <a:gd name="T7" fmla="*/ 6 h 20"/>
                <a:gd name="T8" fmla="*/ 0 w 9"/>
                <a:gd name="T9" fmla="*/ 6 h 20"/>
              </a:gdLst>
              <a:ahLst/>
              <a:cxnLst>
                <a:cxn ang="0">
                  <a:pos x="T0" y="T1"/>
                </a:cxn>
                <a:cxn ang="0">
                  <a:pos x="T2" y="T3"/>
                </a:cxn>
                <a:cxn ang="0">
                  <a:pos x="T4" y="T5"/>
                </a:cxn>
                <a:cxn ang="0">
                  <a:pos x="T6" y="T7"/>
                </a:cxn>
                <a:cxn ang="0">
                  <a:pos x="T8" y="T9"/>
                </a:cxn>
              </a:cxnLst>
              <a:rect l="0" t="0" r="r" b="b"/>
              <a:pathLst>
                <a:path w="9" h="20">
                  <a:moveTo>
                    <a:pt x="0" y="6"/>
                  </a:moveTo>
                  <a:cubicBezTo>
                    <a:pt x="0" y="9"/>
                    <a:pt x="0" y="12"/>
                    <a:pt x="0" y="14"/>
                  </a:cubicBezTo>
                  <a:cubicBezTo>
                    <a:pt x="0" y="20"/>
                    <a:pt x="9" y="20"/>
                    <a:pt x="9" y="14"/>
                  </a:cubicBezTo>
                  <a:cubicBezTo>
                    <a:pt x="9" y="12"/>
                    <a:pt x="9" y="9"/>
                    <a:pt x="9" y="6"/>
                  </a:cubicBezTo>
                  <a:cubicBezTo>
                    <a:pt x="9" y="0"/>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06"/>
            <p:cNvSpPr/>
            <p:nvPr/>
          </p:nvSpPr>
          <p:spPr bwMode="auto">
            <a:xfrm>
              <a:off x="4732338" y="5214938"/>
              <a:ext cx="98425" cy="38100"/>
            </a:xfrm>
            <a:custGeom>
              <a:avLst/>
              <a:gdLst>
                <a:gd name="T0" fmla="*/ 25 w 31"/>
                <a:gd name="T1" fmla="*/ 0 h 12"/>
                <a:gd name="T2" fmla="*/ 5 w 31"/>
                <a:gd name="T3" fmla="*/ 2 h 12"/>
                <a:gd name="T4" fmla="*/ 8 w 31"/>
                <a:gd name="T5" fmla="*/ 11 h 12"/>
                <a:gd name="T6" fmla="*/ 25 w 31"/>
                <a:gd name="T7" fmla="*/ 9 h 12"/>
                <a:gd name="T8" fmla="*/ 25 w 31"/>
                <a:gd name="T9" fmla="*/ 0 h 12"/>
              </a:gdLst>
              <a:ahLst/>
              <a:cxnLst>
                <a:cxn ang="0">
                  <a:pos x="T0" y="T1"/>
                </a:cxn>
                <a:cxn ang="0">
                  <a:pos x="T2" y="T3"/>
                </a:cxn>
                <a:cxn ang="0">
                  <a:pos x="T4" y="T5"/>
                </a:cxn>
                <a:cxn ang="0">
                  <a:pos x="T6" y="T7"/>
                </a:cxn>
                <a:cxn ang="0">
                  <a:pos x="T8" y="T9"/>
                </a:cxn>
              </a:cxnLst>
              <a:rect l="0" t="0" r="r" b="b"/>
              <a:pathLst>
                <a:path w="31" h="12">
                  <a:moveTo>
                    <a:pt x="25" y="0"/>
                  </a:moveTo>
                  <a:cubicBezTo>
                    <a:pt x="18" y="0"/>
                    <a:pt x="12" y="1"/>
                    <a:pt x="5" y="2"/>
                  </a:cubicBezTo>
                  <a:cubicBezTo>
                    <a:pt x="0" y="3"/>
                    <a:pt x="2" y="12"/>
                    <a:pt x="8" y="11"/>
                  </a:cubicBezTo>
                  <a:cubicBezTo>
                    <a:pt x="13" y="9"/>
                    <a:pt x="19" y="9"/>
                    <a:pt x="25" y="9"/>
                  </a:cubicBezTo>
                  <a:cubicBezTo>
                    <a:pt x="31" y="9"/>
                    <a:pt x="31" y="0"/>
                    <a:pt x="25" y="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07"/>
            <p:cNvSpPr/>
            <p:nvPr/>
          </p:nvSpPr>
          <p:spPr bwMode="auto">
            <a:xfrm>
              <a:off x="4516438" y="5405438"/>
              <a:ext cx="38100" cy="92075"/>
            </a:xfrm>
            <a:custGeom>
              <a:avLst/>
              <a:gdLst>
                <a:gd name="T0" fmla="*/ 2 w 12"/>
                <a:gd name="T1" fmla="*/ 8 h 29"/>
                <a:gd name="T2" fmla="*/ 3 w 12"/>
                <a:gd name="T3" fmla="*/ 23 h 29"/>
                <a:gd name="T4" fmla="*/ 12 w 12"/>
                <a:gd name="T5" fmla="*/ 23 h 29"/>
                <a:gd name="T6" fmla="*/ 10 w 12"/>
                <a:gd name="T7" fmla="*/ 5 h 29"/>
                <a:gd name="T8" fmla="*/ 2 w 12"/>
                <a:gd name="T9" fmla="*/ 8 h 29"/>
              </a:gdLst>
              <a:ahLst/>
              <a:cxnLst>
                <a:cxn ang="0">
                  <a:pos x="T0" y="T1"/>
                </a:cxn>
                <a:cxn ang="0">
                  <a:pos x="T2" y="T3"/>
                </a:cxn>
                <a:cxn ang="0">
                  <a:pos x="T4" y="T5"/>
                </a:cxn>
                <a:cxn ang="0">
                  <a:pos x="T6" y="T7"/>
                </a:cxn>
                <a:cxn ang="0">
                  <a:pos x="T8" y="T9"/>
                </a:cxn>
              </a:cxnLst>
              <a:rect l="0" t="0" r="r" b="b"/>
              <a:pathLst>
                <a:path w="12" h="29">
                  <a:moveTo>
                    <a:pt x="2" y="8"/>
                  </a:moveTo>
                  <a:cubicBezTo>
                    <a:pt x="3" y="13"/>
                    <a:pt x="3" y="18"/>
                    <a:pt x="3" y="23"/>
                  </a:cubicBezTo>
                  <a:cubicBezTo>
                    <a:pt x="3" y="29"/>
                    <a:pt x="12" y="29"/>
                    <a:pt x="12" y="23"/>
                  </a:cubicBezTo>
                  <a:cubicBezTo>
                    <a:pt x="12" y="17"/>
                    <a:pt x="12" y="11"/>
                    <a:pt x="10" y="5"/>
                  </a:cubicBezTo>
                  <a:cubicBezTo>
                    <a:pt x="9" y="0"/>
                    <a:pt x="0" y="2"/>
                    <a:pt x="2" y="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08"/>
            <p:cNvSpPr/>
            <p:nvPr/>
          </p:nvSpPr>
          <p:spPr bwMode="auto">
            <a:xfrm>
              <a:off x="4267200" y="5726113"/>
              <a:ext cx="560388" cy="112712"/>
            </a:xfrm>
            <a:custGeom>
              <a:avLst/>
              <a:gdLst>
                <a:gd name="T0" fmla="*/ 20 w 177"/>
                <a:gd name="T1" fmla="*/ 23 h 36"/>
                <a:gd name="T2" fmla="*/ 7 w 177"/>
                <a:gd name="T3" fmla="*/ 26 h 36"/>
                <a:gd name="T4" fmla="*/ 13 w 177"/>
                <a:gd name="T5" fmla="*/ 30 h 36"/>
                <a:gd name="T6" fmla="*/ 11 w 177"/>
                <a:gd name="T7" fmla="*/ 18 h 36"/>
                <a:gd name="T8" fmla="*/ 35 w 177"/>
                <a:gd name="T9" fmla="*/ 13 h 36"/>
                <a:gd name="T10" fmla="*/ 78 w 177"/>
                <a:gd name="T11" fmla="*/ 16 h 36"/>
                <a:gd name="T12" fmla="*/ 172 w 177"/>
                <a:gd name="T13" fmla="*/ 13 h 36"/>
                <a:gd name="T14" fmla="*/ 168 w 177"/>
                <a:gd name="T15" fmla="*/ 9 h 36"/>
                <a:gd name="T16" fmla="*/ 168 w 177"/>
                <a:gd name="T17" fmla="*/ 28 h 36"/>
                <a:gd name="T18" fmla="*/ 172 w 177"/>
                <a:gd name="T19" fmla="*/ 23 h 36"/>
                <a:gd name="T20" fmla="*/ 154 w 177"/>
                <a:gd name="T21" fmla="*/ 26 h 36"/>
                <a:gd name="T22" fmla="*/ 156 w 177"/>
                <a:gd name="T23" fmla="*/ 35 h 36"/>
                <a:gd name="T24" fmla="*/ 172 w 177"/>
                <a:gd name="T25" fmla="*/ 32 h 36"/>
                <a:gd name="T26" fmla="*/ 177 w 177"/>
                <a:gd name="T27" fmla="*/ 28 h 36"/>
                <a:gd name="T28" fmla="*/ 177 w 177"/>
                <a:gd name="T29" fmla="*/ 9 h 36"/>
                <a:gd name="T30" fmla="*/ 172 w 177"/>
                <a:gd name="T31" fmla="*/ 4 h 36"/>
                <a:gd name="T32" fmla="*/ 48 w 177"/>
                <a:gd name="T33" fmla="*/ 6 h 36"/>
                <a:gd name="T34" fmla="*/ 6 w 177"/>
                <a:gd name="T35" fmla="*/ 8 h 36"/>
                <a:gd name="T36" fmla="*/ 4 w 177"/>
                <a:gd name="T37" fmla="*/ 30 h 36"/>
                <a:gd name="T38" fmla="*/ 10 w 177"/>
                <a:gd name="T39" fmla="*/ 35 h 36"/>
                <a:gd name="T40" fmla="*/ 23 w 177"/>
                <a:gd name="T41" fmla="*/ 32 h 36"/>
                <a:gd name="T42" fmla="*/ 20 w 177"/>
                <a:gd name="T43"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36">
                  <a:moveTo>
                    <a:pt x="20" y="23"/>
                  </a:moveTo>
                  <a:cubicBezTo>
                    <a:pt x="16" y="25"/>
                    <a:pt x="12" y="25"/>
                    <a:pt x="7" y="26"/>
                  </a:cubicBezTo>
                  <a:cubicBezTo>
                    <a:pt x="9" y="27"/>
                    <a:pt x="11" y="29"/>
                    <a:pt x="13" y="30"/>
                  </a:cubicBezTo>
                  <a:cubicBezTo>
                    <a:pt x="13" y="26"/>
                    <a:pt x="12" y="22"/>
                    <a:pt x="11" y="18"/>
                  </a:cubicBezTo>
                  <a:cubicBezTo>
                    <a:pt x="10" y="10"/>
                    <a:pt x="32" y="13"/>
                    <a:pt x="35" y="13"/>
                  </a:cubicBezTo>
                  <a:cubicBezTo>
                    <a:pt x="49" y="14"/>
                    <a:pt x="64" y="16"/>
                    <a:pt x="78" y="16"/>
                  </a:cubicBezTo>
                  <a:cubicBezTo>
                    <a:pt x="110" y="18"/>
                    <a:pt x="141" y="14"/>
                    <a:pt x="172" y="13"/>
                  </a:cubicBezTo>
                  <a:cubicBezTo>
                    <a:pt x="171" y="12"/>
                    <a:pt x="169" y="10"/>
                    <a:pt x="168" y="9"/>
                  </a:cubicBezTo>
                  <a:cubicBezTo>
                    <a:pt x="168" y="15"/>
                    <a:pt x="167" y="21"/>
                    <a:pt x="168" y="28"/>
                  </a:cubicBezTo>
                  <a:cubicBezTo>
                    <a:pt x="169" y="26"/>
                    <a:pt x="171" y="25"/>
                    <a:pt x="172" y="23"/>
                  </a:cubicBezTo>
                  <a:cubicBezTo>
                    <a:pt x="166" y="24"/>
                    <a:pt x="160" y="25"/>
                    <a:pt x="154" y="26"/>
                  </a:cubicBezTo>
                  <a:cubicBezTo>
                    <a:pt x="148" y="27"/>
                    <a:pt x="151" y="36"/>
                    <a:pt x="156" y="35"/>
                  </a:cubicBezTo>
                  <a:cubicBezTo>
                    <a:pt x="162" y="34"/>
                    <a:pt x="167" y="33"/>
                    <a:pt x="172" y="32"/>
                  </a:cubicBezTo>
                  <a:cubicBezTo>
                    <a:pt x="175" y="32"/>
                    <a:pt x="177" y="30"/>
                    <a:pt x="177" y="28"/>
                  </a:cubicBezTo>
                  <a:cubicBezTo>
                    <a:pt x="176" y="21"/>
                    <a:pt x="177" y="15"/>
                    <a:pt x="177" y="9"/>
                  </a:cubicBezTo>
                  <a:cubicBezTo>
                    <a:pt x="177" y="7"/>
                    <a:pt x="175" y="4"/>
                    <a:pt x="172" y="4"/>
                  </a:cubicBezTo>
                  <a:cubicBezTo>
                    <a:pt x="131" y="6"/>
                    <a:pt x="90" y="10"/>
                    <a:pt x="48" y="6"/>
                  </a:cubicBezTo>
                  <a:cubicBezTo>
                    <a:pt x="35" y="4"/>
                    <a:pt x="17" y="0"/>
                    <a:pt x="6" y="8"/>
                  </a:cubicBezTo>
                  <a:cubicBezTo>
                    <a:pt x="0" y="13"/>
                    <a:pt x="3" y="24"/>
                    <a:pt x="4" y="30"/>
                  </a:cubicBezTo>
                  <a:cubicBezTo>
                    <a:pt x="4" y="33"/>
                    <a:pt x="7" y="35"/>
                    <a:pt x="10" y="35"/>
                  </a:cubicBezTo>
                  <a:cubicBezTo>
                    <a:pt x="14" y="34"/>
                    <a:pt x="18" y="34"/>
                    <a:pt x="23" y="32"/>
                  </a:cubicBezTo>
                  <a:cubicBezTo>
                    <a:pt x="28" y="30"/>
                    <a:pt x="26" y="21"/>
                    <a:pt x="20" y="23"/>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09"/>
            <p:cNvSpPr/>
            <p:nvPr/>
          </p:nvSpPr>
          <p:spPr bwMode="auto">
            <a:xfrm>
              <a:off x="4513263" y="5816600"/>
              <a:ext cx="47625" cy="323850"/>
            </a:xfrm>
            <a:custGeom>
              <a:avLst/>
              <a:gdLst>
                <a:gd name="T0" fmla="*/ 2 w 15"/>
                <a:gd name="T1" fmla="*/ 6 h 102"/>
                <a:gd name="T2" fmla="*/ 5 w 15"/>
                <a:gd name="T3" fmla="*/ 96 h 102"/>
                <a:gd name="T4" fmla="*/ 14 w 15"/>
                <a:gd name="T5" fmla="*/ 94 h 102"/>
                <a:gd name="T6" fmla="*/ 11 w 15"/>
                <a:gd name="T7" fmla="*/ 6 h 102"/>
                <a:gd name="T8" fmla="*/ 2 w 15"/>
                <a:gd name="T9" fmla="*/ 6 h 102"/>
              </a:gdLst>
              <a:ahLst/>
              <a:cxnLst>
                <a:cxn ang="0">
                  <a:pos x="T0" y="T1"/>
                </a:cxn>
                <a:cxn ang="0">
                  <a:pos x="T2" y="T3"/>
                </a:cxn>
                <a:cxn ang="0">
                  <a:pos x="T4" y="T5"/>
                </a:cxn>
                <a:cxn ang="0">
                  <a:pos x="T6" y="T7"/>
                </a:cxn>
                <a:cxn ang="0">
                  <a:pos x="T8" y="T9"/>
                </a:cxn>
              </a:cxnLst>
              <a:rect l="0" t="0" r="r" b="b"/>
              <a:pathLst>
                <a:path w="15" h="102">
                  <a:moveTo>
                    <a:pt x="2" y="6"/>
                  </a:moveTo>
                  <a:cubicBezTo>
                    <a:pt x="2" y="35"/>
                    <a:pt x="0" y="67"/>
                    <a:pt x="5" y="96"/>
                  </a:cubicBezTo>
                  <a:cubicBezTo>
                    <a:pt x="6" y="102"/>
                    <a:pt x="15" y="99"/>
                    <a:pt x="14" y="94"/>
                  </a:cubicBezTo>
                  <a:cubicBezTo>
                    <a:pt x="9" y="66"/>
                    <a:pt x="11" y="34"/>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12"/>
            <p:cNvSpPr/>
            <p:nvPr/>
          </p:nvSpPr>
          <p:spPr bwMode="auto">
            <a:xfrm>
              <a:off x="5116513" y="5548313"/>
              <a:ext cx="88900" cy="31750"/>
            </a:xfrm>
            <a:custGeom>
              <a:avLst/>
              <a:gdLst>
                <a:gd name="T0" fmla="*/ 22 w 28"/>
                <a:gd name="T1" fmla="*/ 1 h 10"/>
                <a:gd name="T2" fmla="*/ 6 w 28"/>
                <a:gd name="T3" fmla="*/ 1 h 10"/>
                <a:gd name="T4" fmla="*/ 6 w 28"/>
                <a:gd name="T5" fmla="*/ 10 h 10"/>
                <a:gd name="T6" fmla="*/ 24 w 28"/>
                <a:gd name="T7" fmla="*/ 9 h 10"/>
                <a:gd name="T8" fmla="*/ 27 w 28"/>
                <a:gd name="T9" fmla="*/ 4 h 10"/>
                <a:gd name="T10" fmla="*/ 22 w 28"/>
                <a:gd name="T11" fmla="*/ 1 h 10"/>
              </a:gdLst>
              <a:ahLst/>
              <a:cxnLst>
                <a:cxn ang="0">
                  <a:pos x="T0" y="T1"/>
                </a:cxn>
                <a:cxn ang="0">
                  <a:pos x="T2" y="T3"/>
                </a:cxn>
                <a:cxn ang="0">
                  <a:pos x="T4" y="T5"/>
                </a:cxn>
                <a:cxn ang="0">
                  <a:pos x="T6" y="T7"/>
                </a:cxn>
                <a:cxn ang="0">
                  <a:pos x="T8" y="T9"/>
                </a:cxn>
                <a:cxn ang="0">
                  <a:pos x="T10" y="T11"/>
                </a:cxn>
              </a:cxnLst>
              <a:rect l="0" t="0" r="r" b="b"/>
              <a:pathLst>
                <a:path w="28" h="10">
                  <a:moveTo>
                    <a:pt x="22" y="1"/>
                  </a:moveTo>
                  <a:cubicBezTo>
                    <a:pt x="16" y="1"/>
                    <a:pt x="11" y="1"/>
                    <a:pt x="6" y="1"/>
                  </a:cubicBezTo>
                  <a:cubicBezTo>
                    <a:pt x="0" y="1"/>
                    <a:pt x="0" y="10"/>
                    <a:pt x="6" y="10"/>
                  </a:cubicBezTo>
                  <a:cubicBezTo>
                    <a:pt x="12" y="10"/>
                    <a:pt x="18" y="10"/>
                    <a:pt x="24" y="9"/>
                  </a:cubicBezTo>
                  <a:cubicBezTo>
                    <a:pt x="26" y="9"/>
                    <a:pt x="28" y="6"/>
                    <a:pt x="27" y="4"/>
                  </a:cubicBezTo>
                  <a:cubicBezTo>
                    <a:pt x="26" y="1"/>
                    <a:pt x="24" y="0"/>
                    <a:pt x="22" y="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13"/>
            <p:cNvSpPr/>
            <p:nvPr/>
          </p:nvSpPr>
          <p:spPr bwMode="auto">
            <a:xfrm>
              <a:off x="3790950" y="5364163"/>
              <a:ext cx="101600" cy="44450"/>
            </a:xfrm>
            <a:custGeom>
              <a:avLst/>
              <a:gdLst>
                <a:gd name="T0" fmla="*/ 27 w 32"/>
                <a:gd name="T1" fmla="*/ 11 h 14"/>
                <a:gd name="T2" fmla="*/ 29 w 32"/>
                <a:gd name="T3" fmla="*/ 10 h 14"/>
                <a:gd name="T4" fmla="*/ 31 w 32"/>
                <a:gd name="T5" fmla="*/ 8 h 14"/>
                <a:gd name="T6" fmla="*/ 28 w 32"/>
                <a:gd name="T7" fmla="*/ 2 h 14"/>
                <a:gd name="T8" fmla="*/ 6 w 32"/>
                <a:gd name="T9" fmla="*/ 2 h 14"/>
                <a:gd name="T10" fmla="*/ 6 w 32"/>
                <a:gd name="T11" fmla="*/ 11 h 14"/>
                <a:gd name="T12" fmla="*/ 26 w 32"/>
                <a:gd name="T13" fmla="*/ 10 h 14"/>
                <a:gd name="T14" fmla="*/ 23 w 32"/>
                <a:gd name="T15" fmla="*/ 4 h 14"/>
                <a:gd name="T16" fmla="*/ 23 w 32"/>
                <a:gd name="T17" fmla="*/ 4 h 14"/>
                <a:gd name="T18" fmla="*/ 27 w 32"/>
                <a:gd name="T19" fmla="*/ 2 h 14"/>
                <a:gd name="T20" fmla="*/ 23 w 32"/>
                <a:gd name="T21" fmla="*/ 3 h 14"/>
                <a:gd name="T22" fmla="*/ 27 w 32"/>
                <a:gd name="T23"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4">
                  <a:moveTo>
                    <a:pt x="27" y="11"/>
                  </a:moveTo>
                  <a:cubicBezTo>
                    <a:pt x="25" y="12"/>
                    <a:pt x="29" y="11"/>
                    <a:pt x="29" y="10"/>
                  </a:cubicBezTo>
                  <a:cubicBezTo>
                    <a:pt x="30" y="10"/>
                    <a:pt x="30" y="9"/>
                    <a:pt x="31" y="8"/>
                  </a:cubicBezTo>
                  <a:cubicBezTo>
                    <a:pt x="32" y="6"/>
                    <a:pt x="31" y="3"/>
                    <a:pt x="28" y="2"/>
                  </a:cubicBezTo>
                  <a:cubicBezTo>
                    <a:pt x="21" y="0"/>
                    <a:pt x="13" y="1"/>
                    <a:pt x="6" y="2"/>
                  </a:cubicBezTo>
                  <a:cubicBezTo>
                    <a:pt x="0" y="2"/>
                    <a:pt x="0" y="11"/>
                    <a:pt x="6" y="11"/>
                  </a:cubicBezTo>
                  <a:cubicBezTo>
                    <a:pt x="13" y="10"/>
                    <a:pt x="19" y="9"/>
                    <a:pt x="26" y="10"/>
                  </a:cubicBezTo>
                  <a:cubicBezTo>
                    <a:pt x="25" y="8"/>
                    <a:pt x="24" y="6"/>
                    <a:pt x="23" y="4"/>
                  </a:cubicBezTo>
                  <a:cubicBezTo>
                    <a:pt x="23" y="4"/>
                    <a:pt x="23" y="4"/>
                    <a:pt x="23" y="4"/>
                  </a:cubicBezTo>
                  <a:cubicBezTo>
                    <a:pt x="24" y="4"/>
                    <a:pt x="25" y="3"/>
                    <a:pt x="27" y="2"/>
                  </a:cubicBezTo>
                  <a:cubicBezTo>
                    <a:pt x="25" y="2"/>
                    <a:pt x="24" y="3"/>
                    <a:pt x="23" y="3"/>
                  </a:cubicBezTo>
                  <a:cubicBezTo>
                    <a:pt x="17" y="6"/>
                    <a:pt x="22" y="14"/>
                    <a:pt x="27"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14"/>
            <p:cNvSpPr/>
            <p:nvPr/>
          </p:nvSpPr>
          <p:spPr bwMode="auto">
            <a:xfrm>
              <a:off x="3800475" y="5735638"/>
              <a:ext cx="92075" cy="41275"/>
            </a:xfrm>
            <a:custGeom>
              <a:avLst/>
              <a:gdLst>
                <a:gd name="T0" fmla="*/ 23 w 29"/>
                <a:gd name="T1" fmla="*/ 2 h 13"/>
                <a:gd name="T2" fmla="*/ 6 w 29"/>
                <a:gd name="T3" fmla="*/ 1 h 13"/>
                <a:gd name="T4" fmla="*/ 6 w 29"/>
                <a:gd name="T5" fmla="*/ 10 h 13"/>
                <a:gd name="T6" fmla="*/ 21 w 29"/>
                <a:gd name="T7" fmla="*/ 11 h 13"/>
                <a:gd name="T8" fmla="*/ 23 w 29"/>
                <a:gd name="T9" fmla="*/ 2 h 13"/>
              </a:gdLst>
              <a:ahLst/>
              <a:cxnLst>
                <a:cxn ang="0">
                  <a:pos x="T0" y="T1"/>
                </a:cxn>
                <a:cxn ang="0">
                  <a:pos x="T2" y="T3"/>
                </a:cxn>
                <a:cxn ang="0">
                  <a:pos x="T4" y="T5"/>
                </a:cxn>
                <a:cxn ang="0">
                  <a:pos x="T6" y="T7"/>
                </a:cxn>
                <a:cxn ang="0">
                  <a:pos x="T8" y="T9"/>
                </a:cxn>
              </a:cxnLst>
              <a:rect l="0" t="0" r="r" b="b"/>
              <a:pathLst>
                <a:path w="29" h="13">
                  <a:moveTo>
                    <a:pt x="23" y="2"/>
                  </a:moveTo>
                  <a:cubicBezTo>
                    <a:pt x="18" y="0"/>
                    <a:pt x="12" y="1"/>
                    <a:pt x="6" y="1"/>
                  </a:cubicBezTo>
                  <a:cubicBezTo>
                    <a:pt x="0" y="1"/>
                    <a:pt x="0" y="10"/>
                    <a:pt x="6" y="10"/>
                  </a:cubicBezTo>
                  <a:cubicBezTo>
                    <a:pt x="11" y="10"/>
                    <a:pt x="16" y="9"/>
                    <a:pt x="21" y="11"/>
                  </a:cubicBezTo>
                  <a:cubicBezTo>
                    <a:pt x="26" y="13"/>
                    <a:pt x="29" y="4"/>
                    <a:pt x="23" y="2"/>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15"/>
            <p:cNvSpPr/>
            <p:nvPr/>
          </p:nvSpPr>
          <p:spPr bwMode="auto">
            <a:xfrm>
              <a:off x="4425950" y="3762375"/>
              <a:ext cx="58738" cy="442912"/>
            </a:xfrm>
            <a:custGeom>
              <a:avLst/>
              <a:gdLst>
                <a:gd name="T0" fmla="*/ 18 w 19"/>
                <a:gd name="T1" fmla="*/ 132 h 140"/>
                <a:gd name="T2" fmla="*/ 16 w 19"/>
                <a:gd name="T3" fmla="*/ 102 h 140"/>
                <a:gd name="T4" fmla="*/ 14 w 19"/>
                <a:gd name="T5" fmla="*/ 69 h 140"/>
                <a:gd name="T6" fmla="*/ 9 w 19"/>
                <a:gd name="T7" fmla="*/ 37 h 140"/>
                <a:gd name="T8" fmla="*/ 9 w 19"/>
                <a:gd name="T9" fmla="*/ 6 h 140"/>
                <a:gd name="T10" fmla="*/ 1 w 19"/>
                <a:gd name="T11" fmla="*/ 8 h 140"/>
                <a:gd name="T12" fmla="*/ 1 w 19"/>
                <a:gd name="T13" fmla="*/ 44 h 140"/>
                <a:gd name="T14" fmla="*/ 5 w 19"/>
                <a:gd name="T15" fmla="*/ 76 h 140"/>
                <a:gd name="T16" fmla="*/ 8 w 19"/>
                <a:gd name="T17" fmla="*/ 108 h 140"/>
                <a:gd name="T18" fmla="*/ 9 w 19"/>
                <a:gd name="T19" fmla="*/ 134 h 140"/>
                <a:gd name="T20" fmla="*/ 18 w 19"/>
                <a:gd name="T21" fmla="*/ 13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40">
                  <a:moveTo>
                    <a:pt x="18" y="132"/>
                  </a:moveTo>
                  <a:cubicBezTo>
                    <a:pt x="16" y="123"/>
                    <a:pt x="17" y="111"/>
                    <a:pt x="16" y="102"/>
                  </a:cubicBezTo>
                  <a:cubicBezTo>
                    <a:pt x="15" y="91"/>
                    <a:pt x="14" y="80"/>
                    <a:pt x="14" y="69"/>
                  </a:cubicBezTo>
                  <a:cubicBezTo>
                    <a:pt x="13" y="58"/>
                    <a:pt x="11" y="48"/>
                    <a:pt x="9" y="37"/>
                  </a:cubicBezTo>
                  <a:cubicBezTo>
                    <a:pt x="8" y="27"/>
                    <a:pt x="11" y="17"/>
                    <a:pt x="9" y="6"/>
                  </a:cubicBezTo>
                  <a:cubicBezTo>
                    <a:pt x="8" y="0"/>
                    <a:pt x="0" y="3"/>
                    <a:pt x="1" y="8"/>
                  </a:cubicBezTo>
                  <a:cubicBezTo>
                    <a:pt x="3" y="20"/>
                    <a:pt x="0" y="32"/>
                    <a:pt x="1" y="44"/>
                  </a:cubicBezTo>
                  <a:cubicBezTo>
                    <a:pt x="2" y="54"/>
                    <a:pt x="5" y="65"/>
                    <a:pt x="5" y="76"/>
                  </a:cubicBezTo>
                  <a:cubicBezTo>
                    <a:pt x="6" y="87"/>
                    <a:pt x="7" y="97"/>
                    <a:pt x="8" y="108"/>
                  </a:cubicBezTo>
                  <a:cubicBezTo>
                    <a:pt x="9" y="117"/>
                    <a:pt x="7" y="126"/>
                    <a:pt x="9" y="134"/>
                  </a:cubicBezTo>
                  <a:cubicBezTo>
                    <a:pt x="10" y="140"/>
                    <a:pt x="19" y="138"/>
                    <a:pt x="18" y="13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16"/>
            <p:cNvSpPr/>
            <p:nvPr/>
          </p:nvSpPr>
          <p:spPr bwMode="auto">
            <a:xfrm>
              <a:off x="4422775" y="3759200"/>
              <a:ext cx="700088" cy="322262"/>
            </a:xfrm>
            <a:custGeom>
              <a:avLst/>
              <a:gdLst>
                <a:gd name="T0" fmla="*/ 5 w 221"/>
                <a:gd name="T1" fmla="*/ 11 h 102"/>
                <a:gd name="T2" fmla="*/ 89 w 221"/>
                <a:gd name="T3" fmla="*/ 20 h 102"/>
                <a:gd name="T4" fmla="*/ 150 w 221"/>
                <a:gd name="T5" fmla="*/ 34 h 102"/>
                <a:gd name="T6" fmla="*/ 214 w 221"/>
                <a:gd name="T7" fmla="*/ 46 h 102"/>
                <a:gd name="T8" fmla="*/ 212 w 221"/>
                <a:gd name="T9" fmla="*/ 38 h 102"/>
                <a:gd name="T10" fmla="*/ 157 w 221"/>
                <a:gd name="T11" fmla="*/ 55 h 102"/>
                <a:gd name="T12" fmla="*/ 111 w 221"/>
                <a:gd name="T13" fmla="*/ 71 h 102"/>
                <a:gd name="T14" fmla="*/ 59 w 221"/>
                <a:gd name="T15" fmla="*/ 87 h 102"/>
                <a:gd name="T16" fmla="*/ 12 w 221"/>
                <a:gd name="T17" fmla="*/ 91 h 102"/>
                <a:gd name="T18" fmla="*/ 14 w 221"/>
                <a:gd name="T19" fmla="*/ 100 h 102"/>
                <a:gd name="T20" fmla="*/ 61 w 221"/>
                <a:gd name="T21" fmla="*/ 96 h 102"/>
                <a:gd name="T22" fmla="*/ 119 w 221"/>
                <a:gd name="T23" fmla="*/ 77 h 102"/>
                <a:gd name="T24" fmla="*/ 217 w 221"/>
                <a:gd name="T25" fmla="*/ 46 h 102"/>
                <a:gd name="T26" fmla="*/ 214 w 221"/>
                <a:gd name="T27" fmla="*/ 37 h 102"/>
                <a:gd name="T28" fmla="*/ 100 w 221"/>
                <a:gd name="T29" fmla="*/ 11 h 102"/>
                <a:gd name="T30" fmla="*/ 9 w 221"/>
                <a:gd name="T31" fmla="*/ 3 h 102"/>
                <a:gd name="T32" fmla="*/ 5 w 221"/>
                <a:gd name="T33"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1" h="102">
                  <a:moveTo>
                    <a:pt x="5" y="11"/>
                  </a:moveTo>
                  <a:cubicBezTo>
                    <a:pt x="28" y="29"/>
                    <a:pt x="62" y="20"/>
                    <a:pt x="89" y="20"/>
                  </a:cubicBezTo>
                  <a:cubicBezTo>
                    <a:pt x="109" y="20"/>
                    <a:pt x="131" y="28"/>
                    <a:pt x="150" y="34"/>
                  </a:cubicBezTo>
                  <a:cubicBezTo>
                    <a:pt x="171" y="40"/>
                    <a:pt x="193" y="44"/>
                    <a:pt x="214" y="46"/>
                  </a:cubicBezTo>
                  <a:cubicBezTo>
                    <a:pt x="214" y="43"/>
                    <a:pt x="213" y="41"/>
                    <a:pt x="212" y="38"/>
                  </a:cubicBezTo>
                  <a:cubicBezTo>
                    <a:pt x="195" y="49"/>
                    <a:pt x="177" y="52"/>
                    <a:pt x="157" y="55"/>
                  </a:cubicBezTo>
                  <a:cubicBezTo>
                    <a:pt x="141" y="58"/>
                    <a:pt x="126" y="64"/>
                    <a:pt x="111" y="71"/>
                  </a:cubicBezTo>
                  <a:cubicBezTo>
                    <a:pt x="94" y="77"/>
                    <a:pt x="76" y="82"/>
                    <a:pt x="59" y="87"/>
                  </a:cubicBezTo>
                  <a:cubicBezTo>
                    <a:pt x="43" y="91"/>
                    <a:pt x="27" y="86"/>
                    <a:pt x="12" y="91"/>
                  </a:cubicBezTo>
                  <a:cubicBezTo>
                    <a:pt x="7" y="93"/>
                    <a:pt x="9" y="102"/>
                    <a:pt x="14" y="100"/>
                  </a:cubicBezTo>
                  <a:cubicBezTo>
                    <a:pt x="29" y="95"/>
                    <a:pt x="46" y="100"/>
                    <a:pt x="61" y="96"/>
                  </a:cubicBezTo>
                  <a:cubicBezTo>
                    <a:pt x="81" y="91"/>
                    <a:pt x="100" y="85"/>
                    <a:pt x="119" y="77"/>
                  </a:cubicBezTo>
                  <a:cubicBezTo>
                    <a:pt x="151" y="64"/>
                    <a:pt x="187" y="65"/>
                    <a:pt x="217" y="46"/>
                  </a:cubicBezTo>
                  <a:cubicBezTo>
                    <a:pt x="221" y="43"/>
                    <a:pt x="219" y="38"/>
                    <a:pt x="214" y="37"/>
                  </a:cubicBezTo>
                  <a:cubicBezTo>
                    <a:pt x="175" y="34"/>
                    <a:pt x="139" y="18"/>
                    <a:pt x="100" y="11"/>
                  </a:cubicBezTo>
                  <a:cubicBezTo>
                    <a:pt x="71" y="6"/>
                    <a:pt x="35" y="23"/>
                    <a:pt x="9" y="3"/>
                  </a:cubicBezTo>
                  <a:cubicBezTo>
                    <a:pt x="5" y="0"/>
                    <a:pt x="0" y="7"/>
                    <a:pt x="5"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17"/>
            <p:cNvSpPr/>
            <p:nvPr/>
          </p:nvSpPr>
          <p:spPr bwMode="auto">
            <a:xfrm>
              <a:off x="3157538" y="4973638"/>
              <a:ext cx="60325" cy="412750"/>
            </a:xfrm>
            <a:custGeom>
              <a:avLst/>
              <a:gdLst>
                <a:gd name="T0" fmla="*/ 13 w 19"/>
                <a:gd name="T1" fmla="*/ 125 h 130"/>
                <a:gd name="T2" fmla="*/ 10 w 19"/>
                <a:gd name="T3" fmla="*/ 69 h 130"/>
                <a:gd name="T4" fmla="*/ 10 w 19"/>
                <a:gd name="T5" fmla="*/ 6 h 130"/>
                <a:gd name="T6" fmla="*/ 2 w 19"/>
                <a:gd name="T7" fmla="*/ 8 h 130"/>
                <a:gd name="T8" fmla="*/ 1 w 19"/>
                <a:gd name="T9" fmla="*/ 63 h 130"/>
                <a:gd name="T10" fmla="*/ 5 w 19"/>
                <a:gd name="T11" fmla="*/ 123 h 130"/>
                <a:gd name="T12" fmla="*/ 13 w 19"/>
                <a:gd name="T13" fmla="*/ 125 h 130"/>
              </a:gdLst>
              <a:ahLst/>
              <a:cxnLst>
                <a:cxn ang="0">
                  <a:pos x="T0" y="T1"/>
                </a:cxn>
                <a:cxn ang="0">
                  <a:pos x="T2" y="T3"/>
                </a:cxn>
                <a:cxn ang="0">
                  <a:pos x="T4" y="T5"/>
                </a:cxn>
                <a:cxn ang="0">
                  <a:pos x="T6" y="T7"/>
                </a:cxn>
                <a:cxn ang="0">
                  <a:pos x="T8" y="T9"/>
                </a:cxn>
                <a:cxn ang="0">
                  <a:pos x="T10" y="T11"/>
                </a:cxn>
                <a:cxn ang="0">
                  <a:pos x="T12" y="T13"/>
                </a:cxn>
              </a:cxnLst>
              <a:rect l="0" t="0" r="r" b="b"/>
              <a:pathLst>
                <a:path w="19" h="130">
                  <a:moveTo>
                    <a:pt x="13" y="125"/>
                  </a:moveTo>
                  <a:cubicBezTo>
                    <a:pt x="19" y="106"/>
                    <a:pt x="11" y="88"/>
                    <a:pt x="10" y="69"/>
                  </a:cubicBezTo>
                  <a:cubicBezTo>
                    <a:pt x="10" y="48"/>
                    <a:pt x="15" y="27"/>
                    <a:pt x="10" y="6"/>
                  </a:cubicBezTo>
                  <a:cubicBezTo>
                    <a:pt x="9" y="0"/>
                    <a:pt x="0" y="3"/>
                    <a:pt x="2" y="8"/>
                  </a:cubicBezTo>
                  <a:cubicBezTo>
                    <a:pt x="6" y="26"/>
                    <a:pt x="3" y="45"/>
                    <a:pt x="1" y="63"/>
                  </a:cubicBezTo>
                  <a:cubicBezTo>
                    <a:pt x="0" y="83"/>
                    <a:pt x="10" y="103"/>
                    <a:pt x="5" y="123"/>
                  </a:cubicBezTo>
                  <a:cubicBezTo>
                    <a:pt x="3" y="128"/>
                    <a:pt x="12" y="130"/>
                    <a:pt x="13" y="12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18"/>
            <p:cNvSpPr/>
            <p:nvPr/>
          </p:nvSpPr>
          <p:spPr bwMode="auto">
            <a:xfrm>
              <a:off x="2840038" y="4976813"/>
              <a:ext cx="365125" cy="206375"/>
            </a:xfrm>
            <a:custGeom>
              <a:avLst/>
              <a:gdLst>
                <a:gd name="T0" fmla="*/ 100 w 115"/>
                <a:gd name="T1" fmla="*/ 2 h 65"/>
                <a:gd name="T2" fmla="*/ 4 w 115"/>
                <a:gd name="T3" fmla="*/ 39 h 65"/>
                <a:gd name="T4" fmla="*/ 5 w 115"/>
                <a:gd name="T5" fmla="*/ 47 h 65"/>
                <a:gd name="T6" fmla="*/ 109 w 115"/>
                <a:gd name="T7" fmla="*/ 64 h 65"/>
                <a:gd name="T8" fmla="*/ 109 w 115"/>
                <a:gd name="T9" fmla="*/ 55 h 65"/>
                <a:gd name="T10" fmla="*/ 8 w 115"/>
                <a:gd name="T11" fmla="*/ 39 h 65"/>
                <a:gd name="T12" fmla="*/ 9 w 115"/>
                <a:gd name="T13" fmla="*/ 47 h 65"/>
                <a:gd name="T14" fmla="*/ 103 w 115"/>
                <a:gd name="T15" fmla="*/ 11 h 65"/>
                <a:gd name="T16" fmla="*/ 100 w 115"/>
                <a:gd name="T1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65">
                  <a:moveTo>
                    <a:pt x="100" y="2"/>
                  </a:moveTo>
                  <a:cubicBezTo>
                    <a:pt x="68" y="14"/>
                    <a:pt x="36" y="25"/>
                    <a:pt x="4" y="39"/>
                  </a:cubicBezTo>
                  <a:cubicBezTo>
                    <a:pt x="0" y="41"/>
                    <a:pt x="2" y="46"/>
                    <a:pt x="5" y="47"/>
                  </a:cubicBezTo>
                  <a:cubicBezTo>
                    <a:pt x="39" y="56"/>
                    <a:pt x="74" y="62"/>
                    <a:pt x="109" y="64"/>
                  </a:cubicBezTo>
                  <a:cubicBezTo>
                    <a:pt x="115" y="65"/>
                    <a:pt x="115" y="56"/>
                    <a:pt x="109" y="55"/>
                  </a:cubicBezTo>
                  <a:cubicBezTo>
                    <a:pt x="75" y="53"/>
                    <a:pt x="41" y="47"/>
                    <a:pt x="8" y="39"/>
                  </a:cubicBezTo>
                  <a:cubicBezTo>
                    <a:pt x="8" y="41"/>
                    <a:pt x="8" y="44"/>
                    <a:pt x="9" y="47"/>
                  </a:cubicBezTo>
                  <a:cubicBezTo>
                    <a:pt x="39" y="33"/>
                    <a:pt x="71" y="23"/>
                    <a:pt x="103" y="11"/>
                  </a:cubicBezTo>
                  <a:cubicBezTo>
                    <a:pt x="108" y="8"/>
                    <a:pt x="106" y="0"/>
                    <a:pt x="100" y="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19"/>
            <p:cNvSpPr/>
            <p:nvPr/>
          </p:nvSpPr>
          <p:spPr bwMode="auto">
            <a:xfrm>
              <a:off x="5775325" y="5065713"/>
              <a:ext cx="57150" cy="361950"/>
            </a:xfrm>
            <a:custGeom>
              <a:avLst/>
              <a:gdLst>
                <a:gd name="T0" fmla="*/ 16 w 18"/>
                <a:gd name="T1" fmla="*/ 108 h 114"/>
                <a:gd name="T2" fmla="*/ 11 w 18"/>
                <a:gd name="T3" fmla="*/ 66 h 114"/>
                <a:gd name="T4" fmla="*/ 9 w 18"/>
                <a:gd name="T5" fmla="*/ 6 h 114"/>
                <a:gd name="T6" fmla="*/ 1 w 18"/>
                <a:gd name="T7" fmla="*/ 9 h 114"/>
                <a:gd name="T8" fmla="*/ 2 w 18"/>
                <a:gd name="T9" fmla="*/ 59 h 114"/>
                <a:gd name="T10" fmla="*/ 7 w 18"/>
                <a:gd name="T11" fmla="*/ 106 h 114"/>
                <a:gd name="T12" fmla="*/ 16 w 18"/>
                <a:gd name="T13" fmla="*/ 108 h 114"/>
              </a:gdLst>
              <a:ahLst/>
              <a:cxnLst>
                <a:cxn ang="0">
                  <a:pos x="T0" y="T1"/>
                </a:cxn>
                <a:cxn ang="0">
                  <a:pos x="T2" y="T3"/>
                </a:cxn>
                <a:cxn ang="0">
                  <a:pos x="T4" y="T5"/>
                </a:cxn>
                <a:cxn ang="0">
                  <a:pos x="T6" y="T7"/>
                </a:cxn>
                <a:cxn ang="0">
                  <a:pos x="T8" y="T9"/>
                </a:cxn>
                <a:cxn ang="0">
                  <a:pos x="T10" y="T11"/>
                </a:cxn>
                <a:cxn ang="0">
                  <a:pos x="T12" y="T13"/>
                </a:cxn>
              </a:cxnLst>
              <a:rect l="0" t="0" r="r" b="b"/>
              <a:pathLst>
                <a:path w="18" h="114">
                  <a:moveTo>
                    <a:pt x="16" y="108"/>
                  </a:moveTo>
                  <a:cubicBezTo>
                    <a:pt x="18" y="94"/>
                    <a:pt x="11" y="80"/>
                    <a:pt x="11" y="66"/>
                  </a:cubicBezTo>
                  <a:cubicBezTo>
                    <a:pt x="10" y="46"/>
                    <a:pt x="14" y="26"/>
                    <a:pt x="9" y="6"/>
                  </a:cubicBezTo>
                  <a:cubicBezTo>
                    <a:pt x="8" y="0"/>
                    <a:pt x="0" y="3"/>
                    <a:pt x="1" y="9"/>
                  </a:cubicBezTo>
                  <a:cubicBezTo>
                    <a:pt x="5" y="25"/>
                    <a:pt x="3" y="42"/>
                    <a:pt x="2" y="59"/>
                  </a:cubicBezTo>
                  <a:cubicBezTo>
                    <a:pt x="1" y="74"/>
                    <a:pt x="9" y="91"/>
                    <a:pt x="7" y="106"/>
                  </a:cubicBezTo>
                  <a:cubicBezTo>
                    <a:pt x="6" y="111"/>
                    <a:pt x="15" y="114"/>
                    <a:pt x="16" y="10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20"/>
            <p:cNvSpPr/>
            <p:nvPr/>
          </p:nvSpPr>
          <p:spPr bwMode="auto">
            <a:xfrm>
              <a:off x="5778500" y="5059363"/>
              <a:ext cx="346075" cy="203200"/>
            </a:xfrm>
            <a:custGeom>
              <a:avLst/>
              <a:gdLst>
                <a:gd name="T0" fmla="*/ 7 w 109"/>
                <a:gd name="T1" fmla="*/ 12 h 64"/>
                <a:gd name="T2" fmla="*/ 103 w 109"/>
                <a:gd name="T3" fmla="*/ 31 h 64"/>
                <a:gd name="T4" fmla="*/ 103 w 109"/>
                <a:gd name="T5" fmla="*/ 22 h 64"/>
                <a:gd name="T6" fmla="*/ 6 w 109"/>
                <a:gd name="T7" fmla="*/ 54 h 64"/>
                <a:gd name="T8" fmla="*/ 8 w 109"/>
                <a:gd name="T9" fmla="*/ 63 h 64"/>
                <a:gd name="T10" fmla="*/ 105 w 109"/>
                <a:gd name="T11" fmla="*/ 31 h 64"/>
                <a:gd name="T12" fmla="*/ 105 w 109"/>
                <a:gd name="T13" fmla="*/ 22 h 64"/>
                <a:gd name="T14" fmla="*/ 7 w 109"/>
                <a:gd name="T15" fmla="*/ 3 h 64"/>
                <a:gd name="T16" fmla="*/ 7 w 109"/>
                <a:gd name="T17"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64">
                  <a:moveTo>
                    <a:pt x="7" y="12"/>
                  </a:moveTo>
                  <a:cubicBezTo>
                    <a:pt x="40" y="10"/>
                    <a:pt x="71" y="23"/>
                    <a:pt x="103" y="31"/>
                  </a:cubicBezTo>
                  <a:cubicBezTo>
                    <a:pt x="103" y="28"/>
                    <a:pt x="103" y="25"/>
                    <a:pt x="103" y="22"/>
                  </a:cubicBezTo>
                  <a:cubicBezTo>
                    <a:pt x="69" y="27"/>
                    <a:pt x="39" y="45"/>
                    <a:pt x="6" y="54"/>
                  </a:cubicBezTo>
                  <a:cubicBezTo>
                    <a:pt x="0" y="56"/>
                    <a:pt x="3" y="64"/>
                    <a:pt x="8" y="63"/>
                  </a:cubicBezTo>
                  <a:cubicBezTo>
                    <a:pt x="41" y="54"/>
                    <a:pt x="71" y="36"/>
                    <a:pt x="105" y="31"/>
                  </a:cubicBezTo>
                  <a:cubicBezTo>
                    <a:pt x="109" y="30"/>
                    <a:pt x="109" y="23"/>
                    <a:pt x="105" y="22"/>
                  </a:cubicBezTo>
                  <a:cubicBezTo>
                    <a:pt x="73" y="14"/>
                    <a:pt x="41" y="0"/>
                    <a:pt x="7" y="3"/>
                  </a:cubicBezTo>
                  <a:cubicBezTo>
                    <a:pt x="1" y="4"/>
                    <a:pt x="1" y="13"/>
                    <a:pt x="7" y="1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组合 4"/>
          <p:cNvGrpSpPr/>
          <p:nvPr/>
        </p:nvGrpSpPr>
        <p:grpSpPr>
          <a:xfrm>
            <a:off x="566809" y="2229495"/>
            <a:ext cx="836766" cy="836766"/>
            <a:chOff x="2886353" y="3300603"/>
            <a:chExt cx="836766" cy="836766"/>
          </a:xfrm>
        </p:grpSpPr>
        <p:sp>
          <p:nvSpPr>
            <p:cNvPr id="184" name="椭圆 183"/>
            <p:cNvSpPr/>
            <p:nvPr/>
          </p:nvSpPr>
          <p:spPr>
            <a:xfrm>
              <a:off x="2886353"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89" name="KSO_Shape"/>
            <p:cNvSpPr/>
            <p:nvPr/>
          </p:nvSpPr>
          <p:spPr bwMode="auto">
            <a:xfrm>
              <a:off x="3146563" y="3560813"/>
              <a:ext cx="316346" cy="316346"/>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92" name="矩形 191"/>
          <p:cNvSpPr/>
          <p:nvPr/>
        </p:nvSpPr>
        <p:spPr>
          <a:xfrm>
            <a:off x="1663786" y="2038578"/>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4" name="组合 3"/>
          <p:cNvGrpSpPr/>
          <p:nvPr/>
        </p:nvGrpSpPr>
        <p:grpSpPr>
          <a:xfrm>
            <a:off x="566809" y="3917884"/>
            <a:ext cx="836766" cy="836766"/>
            <a:chOff x="6795817" y="3300603"/>
            <a:chExt cx="836766" cy="836766"/>
          </a:xfrm>
        </p:grpSpPr>
        <p:sp>
          <p:nvSpPr>
            <p:cNvPr id="186" name="椭圆 185"/>
            <p:cNvSpPr/>
            <p:nvPr/>
          </p:nvSpPr>
          <p:spPr>
            <a:xfrm>
              <a:off x="6795817"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90" name="KSO_Shape"/>
            <p:cNvSpPr/>
            <p:nvPr/>
          </p:nvSpPr>
          <p:spPr bwMode="auto">
            <a:xfrm>
              <a:off x="7056027" y="3560813"/>
              <a:ext cx="316346" cy="31634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93" name="矩形 192"/>
          <p:cNvSpPr/>
          <p:nvPr/>
        </p:nvSpPr>
        <p:spPr>
          <a:xfrm>
            <a:off x="1663786" y="3726967"/>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grpSp>
        <p:nvGrpSpPr>
          <p:cNvPr id="3" name="组合 2"/>
          <p:cNvGrpSpPr/>
          <p:nvPr/>
        </p:nvGrpSpPr>
        <p:grpSpPr>
          <a:xfrm>
            <a:off x="566809" y="5606273"/>
            <a:ext cx="836766" cy="836766"/>
            <a:chOff x="10705281" y="3300603"/>
            <a:chExt cx="836766" cy="836766"/>
          </a:xfrm>
        </p:grpSpPr>
        <p:sp>
          <p:nvSpPr>
            <p:cNvPr id="188" name="椭圆 187"/>
            <p:cNvSpPr/>
            <p:nvPr/>
          </p:nvSpPr>
          <p:spPr>
            <a:xfrm>
              <a:off x="10705281"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91" name="KSO_Shape"/>
            <p:cNvSpPr/>
            <p:nvPr/>
          </p:nvSpPr>
          <p:spPr bwMode="auto">
            <a:xfrm>
              <a:off x="10969032" y="3528798"/>
              <a:ext cx="309265" cy="380376"/>
            </a:xfrm>
            <a:custGeom>
              <a:avLst/>
              <a:gdLst>
                <a:gd name="T0" fmla="*/ 1379976 w 3177"/>
                <a:gd name="T1" fmla="*/ 481089 h 3907"/>
                <a:gd name="T2" fmla="*/ 1463834 w 3177"/>
                <a:gd name="T3" fmla="*/ 622559 h 3907"/>
                <a:gd name="T4" fmla="*/ 1104902 w 3177"/>
                <a:gd name="T5" fmla="*/ 1244196 h 3907"/>
                <a:gd name="T6" fmla="*/ 1082325 w 3177"/>
                <a:gd name="T7" fmla="*/ 1244196 h 3907"/>
                <a:gd name="T8" fmla="*/ 1113196 w 3177"/>
                <a:gd name="T9" fmla="*/ 1399029 h 3907"/>
                <a:gd name="T10" fmla="*/ 711874 w 3177"/>
                <a:gd name="T11" fmla="*/ 1800397 h 3907"/>
                <a:gd name="T12" fmla="*/ 310552 w 3177"/>
                <a:gd name="T13" fmla="*/ 1399029 h 3907"/>
                <a:gd name="T14" fmla="*/ 349256 w 3177"/>
                <a:gd name="T15" fmla="*/ 1227145 h 3907"/>
                <a:gd name="T16" fmla="*/ 0 w 3177"/>
                <a:gd name="T17" fmla="*/ 622559 h 3907"/>
                <a:gd name="T18" fmla="*/ 84319 w 3177"/>
                <a:gd name="T19" fmla="*/ 481089 h 3907"/>
                <a:gd name="T20" fmla="*/ 442790 w 3177"/>
                <a:gd name="T21" fmla="*/ 1101804 h 3907"/>
                <a:gd name="T22" fmla="*/ 564892 w 3177"/>
                <a:gd name="T23" fmla="*/ 1025770 h 3907"/>
                <a:gd name="T24" fmla="*/ 221165 w 3177"/>
                <a:gd name="T25" fmla="*/ 430860 h 3907"/>
                <a:gd name="T26" fmla="*/ 102749 w 3177"/>
                <a:gd name="T27" fmla="*/ 430860 h 3907"/>
                <a:gd name="T28" fmla="*/ 183382 w 3177"/>
                <a:gd name="T29" fmla="*/ 287087 h 3907"/>
                <a:gd name="T30" fmla="*/ 1222396 w 3177"/>
                <a:gd name="T31" fmla="*/ 287087 h 3907"/>
                <a:gd name="T32" fmla="*/ 1303029 w 3177"/>
                <a:gd name="T33" fmla="*/ 430860 h 3907"/>
                <a:gd name="T34" fmla="*/ 1242669 w 3177"/>
                <a:gd name="T35" fmla="*/ 430860 h 3907"/>
                <a:gd name="T36" fmla="*/ 891110 w 3177"/>
                <a:gd name="T37" fmla="*/ 1040055 h 3907"/>
                <a:gd name="T38" fmla="*/ 1006760 w 3177"/>
                <a:gd name="T39" fmla="*/ 1127149 h 3907"/>
                <a:gd name="T40" fmla="*/ 1379976 w 3177"/>
                <a:gd name="T41" fmla="*/ 481089 h 3907"/>
                <a:gd name="T42" fmla="*/ 570421 w 3177"/>
                <a:gd name="T43" fmla="*/ 1322534 h 3907"/>
                <a:gd name="T44" fmla="*/ 665337 w 3177"/>
                <a:gd name="T45" fmla="*/ 1322534 h 3907"/>
                <a:gd name="T46" fmla="*/ 665337 w 3177"/>
                <a:gd name="T47" fmla="*/ 1650633 h 3907"/>
                <a:gd name="T48" fmla="*/ 806330 w 3177"/>
                <a:gd name="T49" fmla="*/ 1650633 h 3907"/>
                <a:gd name="T50" fmla="*/ 806330 w 3177"/>
                <a:gd name="T51" fmla="*/ 1148807 h 3907"/>
                <a:gd name="T52" fmla="*/ 702198 w 3177"/>
                <a:gd name="T53" fmla="*/ 1148807 h 3907"/>
                <a:gd name="T54" fmla="*/ 660730 w 3177"/>
                <a:gd name="T55" fmla="*/ 1223459 h 3907"/>
                <a:gd name="T56" fmla="*/ 570421 w 3177"/>
                <a:gd name="T57" fmla="*/ 1240048 h 3907"/>
                <a:gd name="T58" fmla="*/ 570421 w 3177"/>
                <a:gd name="T59" fmla="*/ 1322534 h 3907"/>
                <a:gd name="T60" fmla="*/ 1077256 w 3177"/>
                <a:gd name="T61" fmla="*/ 430860 h 3907"/>
                <a:gd name="T62" fmla="*/ 387038 w 3177"/>
                <a:gd name="T63" fmla="*/ 430860 h 3907"/>
                <a:gd name="T64" fmla="*/ 714178 w 3177"/>
                <a:gd name="T65" fmla="*/ 997660 h 3907"/>
                <a:gd name="T66" fmla="*/ 748735 w 3177"/>
                <a:gd name="T67" fmla="*/ 999504 h 3907"/>
                <a:gd name="T68" fmla="*/ 1077256 w 3177"/>
                <a:gd name="T69" fmla="*/ 430860 h 3907"/>
                <a:gd name="T70" fmla="*/ 343727 w 3177"/>
                <a:gd name="T71" fmla="*/ 0 h 3907"/>
                <a:gd name="T72" fmla="*/ 1062051 w 3177"/>
                <a:gd name="T73" fmla="*/ 0 h 3907"/>
                <a:gd name="T74" fmla="*/ 1142224 w 3177"/>
                <a:gd name="T75" fmla="*/ 143313 h 3907"/>
                <a:gd name="T76" fmla="*/ 263555 w 3177"/>
                <a:gd name="T77" fmla="*/ 143313 h 3907"/>
                <a:gd name="T78" fmla="*/ 343727 w 3177"/>
                <a:gd name="T79" fmla="*/ 0 h 390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7" h="3907">
                  <a:moveTo>
                    <a:pt x="2995" y="1044"/>
                  </a:moveTo>
                  <a:cubicBezTo>
                    <a:pt x="3177" y="1351"/>
                    <a:pt x="3177" y="1351"/>
                    <a:pt x="3177" y="1351"/>
                  </a:cubicBezTo>
                  <a:cubicBezTo>
                    <a:pt x="2398" y="2700"/>
                    <a:pt x="2398" y="2700"/>
                    <a:pt x="2398" y="2700"/>
                  </a:cubicBezTo>
                  <a:cubicBezTo>
                    <a:pt x="2349" y="2700"/>
                    <a:pt x="2349" y="2700"/>
                    <a:pt x="2349" y="2700"/>
                  </a:cubicBezTo>
                  <a:cubicBezTo>
                    <a:pt x="2392" y="2803"/>
                    <a:pt x="2416" y="2917"/>
                    <a:pt x="2416" y="3036"/>
                  </a:cubicBezTo>
                  <a:cubicBezTo>
                    <a:pt x="2416" y="3517"/>
                    <a:pt x="2026" y="3907"/>
                    <a:pt x="1545" y="3907"/>
                  </a:cubicBezTo>
                  <a:cubicBezTo>
                    <a:pt x="1064" y="3907"/>
                    <a:pt x="674" y="3517"/>
                    <a:pt x="674" y="3036"/>
                  </a:cubicBezTo>
                  <a:cubicBezTo>
                    <a:pt x="674" y="2902"/>
                    <a:pt x="705" y="2776"/>
                    <a:pt x="758" y="2663"/>
                  </a:cubicBezTo>
                  <a:cubicBezTo>
                    <a:pt x="0" y="1351"/>
                    <a:pt x="0" y="1351"/>
                    <a:pt x="0" y="1351"/>
                  </a:cubicBezTo>
                  <a:cubicBezTo>
                    <a:pt x="183" y="1044"/>
                    <a:pt x="183" y="1044"/>
                    <a:pt x="183" y="1044"/>
                  </a:cubicBezTo>
                  <a:cubicBezTo>
                    <a:pt x="961" y="2391"/>
                    <a:pt x="961" y="2391"/>
                    <a:pt x="961" y="2391"/>
                  </a:cubicBezTo>
                  <a:cubicBezTo>
                    <a:pt x="1038" y="2321"/>
                    <a:pt x="1127" y="2265"/>
                    <a:pt x="1226" y="2226"/>
                  </a:cubicBezTo>
                  <a:cubicBezTo>
                    <a:pt x="480" y="935"/>
                    <a:pt x="480" y="935"/>
                    <a:pt x="480" y="935"/>
                  </a:cubicBezTo>
                  <a:cubicBezTo>
                    <a:pt x="223" y="935"/>
                    <a:pt x="223" y="935"/>
                    <a:pt x="223" y="935"/>
                  </a:cubicBezTo>
                  <a:cubicBezTo>
                    <a:pt x="398" y="623"/>
                    <a:pt x="398" y="623"/>
                    <a:pt x="398" y="623"/>
                  </a:cubicBezTo>
                  <a:cubicBezTo>
                    <a:pt x="2653" y="623"/>
                    <a:pt x="2653" y="623"/>
                    <a:pt x="2653" y="623"/>
                  </a:cubicBezTo>
                  <a:cubicBezTo>
                    <a:pt x="2828" y="935"/>
                    <a:pt x="2828" y="935"/>
                    <a:pt x="2828" y="935"/>
                  </a:cubicBezTo>
                  <a:cubicBezTo>
                    <a:pt x="2697" y="935"/>
                    <a:pt x="2697" y="935"/>
                    <a:pt x="2697" y="935"/>
                  </a:cubicBezTo>
                  <a:cubicBezTo>
                    <a:pt x="1934" y="2257"/>
                    <a:pt x="1934" y="2257"/>
                    <a:pt x="1934" y="2257"/>
                  </a:cubicBezTo>
                  <a:cubicBezTo>
                    <a:pt x="2029" y="2305"/>
                    <a:pt x="2114" y="2369"/>
                    <a:pt x="2185" y="2446"/>
                  </a:cubicBezTo>
                  <a:lnTo>
                    <a:pt x="2995" y="1044"/>
                  </a:lnTo>
                  <a:close/>
                  <a:moveTo>
                    <a:pt x="1238" y="2870"/>
                  </a:moveTo>
                  <a:cubicBezTo>
                    <a:pt x="1444" y="2870"/>
                    <a:pt x="1444" y="2870"/>
                    <a:pt x="1444" y="2870"/>
                  </a:cubicBezTo>
                  <a:cubicBezTo>
                    <a:pt x="1444" y="3582"/>
                    <a:pt x="1444" y="3582"/>
                    <a:pt x="1444" y="3582"/>
                  </a:cubicBezTo>
                  <a:cubicBezTo>
                    <a:pt x="1750" y="3582"/>
                    <a:pt x="1750" y="3582"/>
                    <a:pt x="1750" y="3582"/>
                  </a:cubicBezTo>
                  <a:cubicBezTo>
                    <a:pt x="1750" y="2493"/>
                    <a:pt x="1750" y="2493"/>
                    <a:pt x="1750" y="2493"/>
                  </a:cubicBezTo>
                  <a:cubicBezTo>
                    <a:pt x="1524" y="2493"/>
                    <a:pt x="1524" y="2493"/>
                    <a:pt x="1524" y="2493"/>
                  </a:cubicBezTo>
                  <a:cubicBezTo>
                    <a:pt x="1506" y="2557"/>
                    <a:pt x="1475" y="2631"/>
                    <a:pt x="1434" y="2655"/>
                  </a:cubicBezTo>
                  <a:cubicBezTo>
                    <a:pt x="1392" y="2678"/>
                    <a:pt x="1327" y="2691"/>
                    <a:pt x="1238" y="2691"/>
                  </a:cubicBezTo>
                  <a:lnTo>
                    <a:pt x="1238" y="2870"/>
                  </a:lnTo>
                  <a:close/>
                  <a:moveTo>
                    <a:pt x="2338" y="935"/>
                  </a:moveTo>
                  <a:cubicBezTo>
                    <a:pt x="840" y="935"/>
                    <a:pt x="840" y="935"/>
                    <a:pt x="840" y="935"/>
                  </a:cubicBezTo>
                  <a:cubicBezTo>
                    <a:pt x="1550" y="2165"/>
                    <a:pt x="1550" y="2165"/>
                    <a:pt x="1550" y="2165"/>
                  </a:cubicBezTo>
                  <a:cubicBezTo>
                    <a:pt x="1576" y="2165"/>
                    <a:pt x="1600" y="2167"/>
                    <a:pt x="1625" y="2169"/>
                  </a:cubicBezTo>
                  <a:lnTo>
                    <a:pt x="2338" y="935"/>
                  </a:lnTo>
                  <a:close/>
                  <a:moveTo>
                    <a:pt x="746" y="0"/>
                  </a:moveTo>
                  <a:cubicBezTo>
                    <a:pt x="2305" y="0"/>
                    <a:pt x="2305" y="0"/>
                    <a:pt x="2305" y="0"/>
                  </a:cubicBezTo>
                  <a:cubicBezTo>
                    <a:pt x="2479" y="311"/>
                    <a:pt x="2479" y="311"/>
                    <a:pt x="2479" y="311"/>
                  </a:cubicBezTo>
                  <a:cubicBezTo>
                    <a:pt x="572" y="311"/>
                    <a:pt x="572" y="311"/>
                    <a:pt x="572" y="311"/>
                  </a:cubicBezTo>
                  <a:lnTo>
                    <a:pt x="746"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sp>
        <p:nvSpPr>
          <p:cNvPr id="194" name="矩形 193"/>
          <p:cNvSpPr/>
          <p:nvPr/>
        </p:nvSpPr>
        <p:spPr>
          <a:xfrm>
            <a:off x="1663786" y="5415356"/>
            <a:ext cx="4841946"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95" name="文本框 194"/>
          <p:cNvSpPr txBox="1"/>
          <p:nvPr/>
        </p:nvSpPr>
        <p:spPr>
          <a:xfrm>
            <a:off x="8256493" y="3079362"/>
            <a:ext cx="2711456"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7280</a:t>
            </a:r>
            <a:r>
              <a:rPr lang="zh-CN" altLang="en-US" sz="2800" dirty="0">
                <a:latin typeface="+mj-ea"/>
                <a:ea typeface="+mj-ea"/>
              </a:rPr>
              <a:t>人</a:t>
            </a:r>
            <a:endParaRPr lang="zh-CN" altLang="en-US" sz="4800" dirty="0">
              <a:latin typeface="+mj-ea"/>
              <a:ea typeface="+mj-ea"/>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10" name="任意多边形: 形状 9"/>
          <p:cNvSpPr/>
          <p:nvPr/>
        </p:nvSpPr>
        <p:spPr>
          <a:xfrm flipH="1">
            <a:off x="792163" y="1898076"/>
            <a:ext cx="982433" cy="2218607"/>
          </a:xfrm>
          <a:custGeom>
            <a:avLst/>
            <a:gdLst>
              <a:gd name="connsiteX0" fmla="*/ 908775 w 1133441"/>
              <a:gd name="connsiteY0" fmla="*/ 0 h 2559624"/>
              <a:gd name="connsiteX1" fmla="*/ 999401 w 1133441"/>
              <a:gd name="connsiteY1" fmla="*/ 130660 h 2559624"/>
              <a:gd name="connsiteX2" fmla="*/ 635115 w 1133441"/>
              <a:gd name="connsiteY2" fmla="*/ 1505873 h 2559624"/>
              <a:gd name="connsiteX3" fmla="*/ 635984 w 1133441"/>
              <a:gd name="connsiteY3" fmla="*/ 1507391 h 2559624"/>
              <a:gd name="connsiteX4" fmla="*/ 310292 w 1133441"/>
              <a:gd name="connsiteY4" fmla="*/ 2427854 h 2559624"/>
              <a:gd name="connsiteX5" fmla="*/ 155325 w 1133441"/>
              <a:gd name="connsiteY5" fmla="*/ 2368302 h 2559624"/>
              <a:gd name="connsiteX6" fmla="*/ 153057 w 1133441"/>
              <a:gd name="connsiteY6" fmla="*/ 2374921 h 2559624"/>
              <a:gd name="connsiteX7" fmla="*/ 80098 w 1133441"/>
              <a:gd name="connsiteY7" fmla="*/ 2559624 h 2559624"/>
              <a:gd name="connsiteX8" fmla="*/ 498349 w 1133441"/>
              <a:gd name="connsiteY8" fmla="*/ 1294897 h 2559624"/>
              <a:gd name="connsiteX9" fmla="*/ 497185 w 1133441"/>
              <a:gd name="connsiteY9" fmla="*/ 1292863 h 2559624"/>
              <a:gd name="connsiteX10" fmla="*/ 772833 w 1133441"/>
              <a:gd name="connsiteY10" fmla="*/ 260354 h 2559624"/>
              <a:gd name="connsiteX11" fmla="*/ 733314 w 1133441"/>
              <a:gd name="connsiteY11" fmla="*/ 203492 h 255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3441" h="2559624">
                <a:moveTo>
                  <a:pt x="908775" y="0"/>
                </a:moveTo>
                <a:lnTo>
                  <a:pt x="999401" y="130660"/>
                </a:lnTo>
                <a:cubicBezTo>
                  <a:pt x="1275098" y="612288"/>
                  <a:pt x="1111827" y="1225126"/>
                  <a:pt x="635115" y="1505873"/>
                </a:cubicBezTo>
                <a:lnTo>
                  <a:pt x="635984" y="1507391"/>
                </a:lnTo>
                <a:cubicBezTo>
                  <a:pt x="312477" y="1696125"/>
                  <a:pt x="180158" y="2088275"/>
                  <a:pt x="310292" y="2427854"/>
                </a:cubicBezTo>
                <a:cubicBezTo>
                  <a:pt x="315217" y="2417997"/>
                  <a:pt x="165898" y="2360810"/>
                  <a:pt x="155325" y="2368302"/>
                </a:cubicBezTo>
                <a:lnTo>
                  <a:pt x="153057" y="2374921"/>
                </a:lnTo>
                <a:cubicBezTo>
                  <a:pt x="139720" y="2407487"/>
                  <a:pt x="75724" y="2548553"/>
                  <a:pt x="80098" y="2559624"/>
                </a:cubicBezTo>
                <a:cubicBezTo>
                  <a:pt x="-115849" y="2098467"/>
                  <a:pt x="56844" y="1554175"/>
                  <a:pt x="498349" y="1294897"/>
                </a:cubicBezTo>
                <a:lnTo>
                  <a:pt x="497185" y="1292863"/>
                </a:lnTo>
                <a:cubicBezTo>
                  <a:pt x="856628" y="1083164"/>
                  <a:pt x="980048" y="622346"/>
                  <a:pt x="772833" y="260354"/>
                </a:cubicBezTo>
                <a:lnTo>
                  <a:pt x="733314" y="20349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5274" y="1898076"/>
            <a:ext cx="1132182" cy="1132182"/>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2" name="KSO_Shape"/>
          <p:cNvSpPr/>
          <p:nvPr/>
        </p:nvSpPr>
        <p:spPr bwMode="auto">
          <a:xfrm>
            <a:off x="1444924" y="2253800"/>
            <a:ext cx="492881" cy="420731"/>
          </a:xfrm>
          <a:custGeom>
            <a:avLst/>
            <a:gdLst>
              <a:gd name="T0" fmla="*/ 175713297 w 4097"/>
              <a:gd name="T1" fmla="*/ 71089403 h 3497"/>
              <a:gd name="T2" fmla="*/ 33597902 w 4097"/>
              <a:gd name="T3" fmla="*/ 71089403 h 3497"/>
              <a:gd name="T4" fmla="*/ 423256757 w 4097"/>
              <a:gd name="T5" fmla="*/ 139474091 h 3497"/>
              <a:gd name="T6" fmla="*/ 372859684 w 4097"/>
              <a:gd name="T7" fmla="*/ 216358747 h 3497"/>
              <a:gd name="T8" fmla="*/ 297747197 w 4097"/>
              <a:gd name="T9" fmla="*/ 139474091 h 3497"/>
              <a:gd name="T10" fmla="*/ 502231138 w 4097"/>
              <a:gd name="T11" fmla="*/ 428853992 h 3497"/>
              <a:gd name="T12" fmla="*/ 423256757 w 4097"/>
              <a:gd name="T13" fmla="*/ 139474091 h 3497"/>
              <a:gd name="T14" fmla="*/ 254687678 w 4097"/>
              <a:gd name="T15" fmla="*/ 98906881 h 3497"/>
              <a:gd name="T16" fmla="*/ 254687678 w 4097"/>
              <a:gd name="T17" fmla="*/ 327242836 h 3497"/>
              <a:gd name="T18" fmla="*/ 184402447 w 4097"/>
              <a:gd name="T19" fmla="*/ 160916703 h 3497"/>
              <a:gd name="T20" fmla="*/ 0 w 4097"/>
              <a:gd name="T21" fmla="*/ 369934708 h 3497"/>
              <a:gd name="T22" fmla="*/ 19116131 w 4097"/>
              <a:gd name="T23" fmla="*/ 675348230 h 3497"/>
              <a:gd name="T24" fmla="*/ 90752959 w 4097"/>
              <a:gd name="T25" fmla="*/ 548044259 h 3497"/>
              <a:gd name="T26" fmla="*/ 143080758 w 4097"/>
              <a:gd name="T27" fmla="*/ 528147135 h 3497"/>
              <a:gd name="T28" fmla="*/ 194249858 w 4097"/>
              <a:gd name="T29" fmla="*/ 674961968 h 3497"/>
              <a:gd name="T30" fmla="*/ 135936541 w 4097"/>
              <a:gd name="T31" fmla="*/ 385582067 h 3497"/>
              <a:gd name="T32" fmla="*/ 165865446 w 4097"/>
              <a:gd name="T33" fmla="*/ 356992065 h 3497"/>
              <a:gd name="T34" fmla="*/ 254687678 w 4097"/>
              <a:gd name="T35" fmla="*/ 455319332 h 3497"/>
              <a:gd name="T36" fmla="*/ 271293512 w 4097"/>
              <a:gd name="T37" fmla="*/ 471739216 h 3497"/>
              <a:gd name="T38" fmla="*/ 542780360 w 4097"/>
              <a:gd name="T39" fmla="*/ 471739216 h 3497"/>
              <a:gd name="T40" fmla="*/ 542780360 w 4097"/>
              <a:gd name="T41" fmla="*/ 379980165 h 3497"/>
              <a:gd name="T42" fmla="*/ 631988386 w 4097"/>
              <a:gd name="T43" fmla="*/ 286096012 h 3497"/>
              <a:gd name="T44" fmla="*/ 566337515 w 4097"/>
              <a:gd name="T45" fmla="*/ 506124911 h 3497"/>
              <a:gd name="T46" fmla="*/ 646277260 w 4097"/>
              <a:gd name="T47" fmla="*/ 668973364 h 3497"/>
              <a:gd name="T48" fmla="*/ 703239419 w 4097"/>
              <a:gd name="T49" fmla="*/ 468648678 h 3497"/>
              <a:gd name="T50" fmla="*/ 791095848 w 4097"/>
              <a:gd name="T51" fmla="*/ 669166715 h 3497"/>
              <a:gd name="T52" fmla="*/ 763483903 w 4097"/>
              <a:gd name="T53" fmla="*/ 170189195 h 3497"/>
              <a:gd name="T54" fmla="*/ 577536523 w 4097"/>
              <a:gd name="T55" fmla="*/ 289572813 h 3497"/>
              <a:gd name="T56" fmla="*/ 542780360 w 4097"/>
              <a:gd name="T57" fmla="*/ 115520115 h 3497"/>
              <a:gd name="T58" fmla="*/ 526367423 w 4097"/>
              <a:gd name="T59" fmla="*/ 98906881 h 3497"/>
              <a:gd name="T60" fmla="*/ 674082541 w 4097"/>
              <a:gd name="T61" fmla="*/ 15261096 h 3497"/>
              <a:gd name="T62" fmla="*/ 674082541 w 4097"/>
              <a:gd name="T63" fmla="*/ 153383050 h 3497"/>
              <a:gd name="T64" fmla="*/ 674082541 w 4097"/>
              <a:gd name="T65" fmla="*/ 15261096 h 34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097" h="3497">
                <a:moveTo>
                  <a:pt x="542" y="0"/>
                </a:moveTo>
                <a:cubicBezTo>
                  <a:pt x="745" y="0"/>
                  <a:pt x="910" y="165"/>
                  <a:pt x="910" y="368"/>
                </a:cubicBezTo>
                <a:cubicBezTo>
                  <a:pt x="910" y="571"/>
                  <a:pt x="745" y="736"/>
                  <a:pt x="542" y="736"/>
                </a:cubicBezTo>
                <a:cubicBezTo>
                  <a:pt x="339" y="736"/>
                  <a:pt x="174" y="571"/>
                  <a:pt x="174" y="368"/>
                </a:cubicBezTo>
                <a:cubicBezTo>
                  <a:pt x="174" y="165"/>
                  <a:pt x="339" y="0"/>
                  <a:pt x="542" y="0"/>
                </a:cubicBezTo>
                <a:close/>
                <a:moveTo>
                  <a:pt x="2192" y="722"/>
                </a:moveTo>
                <a:cubicBezTo>
                  <a:pt x="2192" y="1120"/>
                  <a:pt x="2192" y="1120"/>
                  <a:pt x="2192" y="1120"/>
                </a:cubicBezTo>
                <a:cubicBezTo>
                  <a:pt x="1931" y="1120"/>
                  <a:pt x="1931" y="1120"/>
                  <a:pt x="1931" y="1120"/>
                </a:cubicBezTo>
                <a:cubicBezTo>
                  <a:pt x="1931" y="722"/>
                  <a:pt x="1931" y="722"/>
                  <a:pt x="1931" y="722"/>
                </a:cubicBezTo>
                <a:cubicBezTo>
                  <a:pt x="1542" y="722"/>
                  <a:pt x="1542" y="722"/>
                  <a:pt x="1542" y="722"/>
                </a:cubicBezTo>
                <a:cubicBezTo>
                  <a:pt x="1542" y="2220"/>
                  <a:pt x="1542" y="2220"/>
                  <a:pt x="1542" y="2220"/>
                </a:cubicBezTo>
                <a:cubicBezTo>
                  <a:pt x="2601" y="2220"/>
                  <a:pt x="2601" y="2220"/>
                  <a:pt x="2601" y="2220"/>
                </a:cubicBezTo>
                <a:cubicBezTo>
                  <a:pt x="2601" y="722"/>
                  <a:pt x="2601" y="722"/>
                  <a:pt x="2601" y="722"/>
                </a:cubicBezTo>
                <a:cubicBezTo>
                  <a:pt x="2192" y="722"/>
                  <a:pt x="2192" y="722"/>
                  <a:pt x="2192" y="722"/>
                </a:cubicBezTo>
                <a:close/>
                <a:moveTo>
                  <a:pt x="1405" y="512"/>
                </a:moveTo>
                <a:cubicBezTo>
                  <a:pt x="1319" y="512"/>
                  <a:pt x="1319" y="512"/>
                  <a:pt x="1319" y="512"/>
                </a:cubicBezTo>
                <a:cubicBezTo>
                  <a:pt x="1319" y="598"/>
                  <a:pt x="1319" y="598"/>
                  <a:pt x="1319" y="598"/>
                </a:cubicBezTo>
                <a:cubicBezTo>
                  <a:pt x="1319" y="1694"/>
                  <a:pt x="1319" y="1694"/>
                  <a:pt x="1319" y="1694"/>
                </a:cubicBezTo>
                <a:cubicBezTo>
                  <a:pt x="1107" y="1550"/>
                  <a:pt x="1107" y="1550"/>
                  <a:pt x="1107" y="1550"/>
                </a:cubicBezTo>
                <a:cubicBezTo>
                  <a:pt x="955" y="833"/>
                  <a:pt x="955" y="833"/>
                  <a:pt x="955" y="833"/>
                </a:cubicBezTo>
                <a:cubicBezTo>
                  <a:pt x="67" y="825"/>
                  <a:pt x="67" y="825"/>
                  <a:pt x="67" y="825"/>
                </a:cubicBezTo>
                <a:cubicBezTo>
                  <a:pt x="0" y="1915"/>
                  <a:pt x="0" y="1915"/>
                  <a:pt x="0" y="1915"/>
                </a:cubicBezTo>
                <a:cubicBezTo>
                  <a:pt x="89" y="2707"/>
                  <a:pt x="89" y="2707"/>
                  <a:pt x="89" y="2707"/>
                </a:cubicBezTo>
                <a:cubicBezTo>
                  <a:pt x="99" y="3496"/>
                  <a:pt x="99" y="3496"/>
                  <a:pt x="99" y="3496"/>
                </a:cubicBezTo>
                <a:cubicBezTo>
                  <a:pt x="314" y="3494"/>
                  <a:pt x="314" y="3494"/>
                  <a:pt x="314" y="3494"/>
                </a:cubicBezTo>
                <a:cubicBezTo>
                  <a:pt x="470" y="2837"/>
                  <a:pt x="470" y="2837"/>
                  <a:pt x="470" y="2837"/>
                </a:cubicBezTo>
                <a:cubicBezTo>
                  <a:pt x="455" y="2345"/>
                  <a:pt x="455" y="2345"/>
                  <a:pt x="455" y="2345"/>
                </a:cubicBezTo>
                <a:cubicBezTo>
                  <a:pt x="741" y="2734"/>
                  <a:pt x="741" y="2734"/>
                  <a:pt x="741" y="2734"/>
                </a:cubicBezTo>
                <a:cubicBezTo>
                  <a:pt x="782" y="3497"/>
                  <a:pt x="782" y="3497"/>
                  <a:pt x="782" y="3497"/>
                </a:cubicBezTo>
                <a:cubicBezTo>
                  <a:pt x="1006" y="3494"/>
                  <a:pt x="1006" y="3494"/>
                  <a:pt x="1006" y="3494"/>
                </a:cubicBezTo>
                <a:cubicBezTo>
                  <a:pt x="1116" y="2612"/>
                  <a:pt x="1116" y="2612"/>
                  <a:pt x="1116" y="2612"/>
                </a:cubicBezTo>
                <a:cubicBezTo>
                  <a:pt x="704" y="1996"/>
                  <a:pt x="704" y="1996"/>
                  <a:pt x="704" y="1996"/>
                </a:cubicBezTo>
                <a:cubicBezTo>
                  <a:pt x="767" y="1441"/>
                  <a:pt x="767" y="1441"/>
                  <a:pt x="767" y="1441"/>
                </a:cubicBezTo>
                <a:cubicBezTo>
                  <a:pt x="859" y="1848"/>
                  <a:pt x="859" y="1848"/>
                  <a:pt x="859" y="1848"/>
                </a:cubicBezTo>
                <a:cubicBezTo>
                  <a:pt x="1319" y="1954"/>
                  <a:pt x="1319" y="1954"/>
                  <a:pt x="1319" y="1954"/>
                </a:cubicBezTo>
                <a:cubicBezTo>
                  <a:pt x="1319" y="2357"/>
                  <a:pt x="1319" y="2357"/>
                  <a:pt x="1319" y="2357"/>
                </a:cubicBezTo>
                <a:cubicBezTo>
                  <a:pt x="1319" y="2442"/>
                  <a:pt x="1319" y="2442"/>
                  <a:pt x="1319" y="2442"/>
                </a:cubicBezTo>
                <a:cubicBezTo>
                  <a:pt x="1405" y="2442"/>
                  <a:pt x="1405" y="2442"/>
                  <a:pt x="1405" y="2442"/>
                </a:cubicBezTo>
                <a:cubicBezTo>
                  <a:pt x="2726" y="2442"/>
                  <a:pt x="2726" y="2442"/>
                  <a:pt x="2726" y="2442"/>
                </a:cubicBezTo>
                <a:cubicBezTo>
                  <a:pt x="2811" y="2442"/>
                  <a:pt x="2811" y="2442"/>
                  <a:pt x="2811" y="2442"/>
                </a:cubicBezTo>
                <a:cubicBezTo>
                  <a:pt x="2811" y="2357"/>
                  <a:pt x="2811" y="2357"/>
                  <a:pt x="2811" y="2357"/>
                </a:cubicBezTo>
                <a:cubicBezTo>
                  <a:pt x="2811" y="1967"/>
                  <a:pt x="2811" y="1967"/>
                  <a:pt x="2811" y="1967"/>
                </a:cubicBezTo>
                <a:cubicBezTo>
                  <a:pt x="3165" y="1735"/>
                  <a:pt x="3165" y="1735"/>
                  <a:pt x="3165" y="1735"/>
                </a:cubicBezTo>
                <a:cubicBezTo>
                  <a:pt x="3273" y="1481"/>
                  <a:pt x="3273" y="1481"/>
                  <a:pt x="3273" y="1481"/>
                </a:cubicBezTo>
                <a:cubicBezTo>
                  <a:pt x="3392" y="2054"/>
                  <a:pt x="3392" y="2054"/>
                  <a:pt x="3392" y="2054"/>
                </a:cubicBezTo>
                <a:cubicBezTo>
                  <a:pt x="2933" y="2620"/>
                  <a:pt x="2933" y="2620"/>
                  <a:pt x="2933" y="2620"/>
                </a:cubicBezTo>
                <a:cubicBezTo>
                  <a:pt x="3130" y="3459"/>
                  <a:pt x="3130" y="3459"/>
                  <a:pt x="3130" y="3459"/>
                </a:cubicBezTo>
                <a:cubicBezTo>
                  <a:pt x="3347" y="3463"/>
                  <a:pt x="3347" y="3463"/>
                  <a:pt x="3347" y="3463"/>
                </a:cubicBezTo>
                <a:cubicBezTo>
                  <a:pt x="3298" y="2738"/>
                  <a:pt x="3298" y="2738"/>
                  <a:pt x="3298" y="2738"/>
                </a:cubicBezTo>
                <a:cubicBezTo>
                  <a:pt x="3642" y="2426"/>
                  <a:pt x="3642" y="2426"/>
                  <a:pt x="3642" y="2426"/>
                </a:cubicBezTo>
                <a:cubicBezTo>
                  <a:pt x="3816" y="3461"/>
                  <a:pt x="3816" y="3461"/>
                  <a:pt x="3816" y="3461"/>
                </a:cubicBezTo>
                <a:cubicBezTo>
                  <a:pt x="4097" y="3464"/>
                  <a:pt x="4097" y="3464"/>
                  <a:pt x="4097" y="3464"/>
                </a:cubicBezTo>
                <a:cubicBezTo>
                  <a:pt x="4048" y="2263"/>
                  <a:pt x="4048" y="2263"/>
                  <a:pt x="4048" y="2263"/>
                </a:cubicBezTo>
                <a:cubicBezTo>
                  <a:pt x="3954" y="881"/>
                  <a:pt x="3954" y="881"/>
                  <a:pt x="3954" y="881"/>
                </a:cubicBezTo>
                <a:cubicBezTo>
                  <a:pt x="3090" y="888"/>
                  <a:pt x="3090" y="888"/>
                  <a:pt x="3090" y="888"/>
                </a:cubicBezTo>
                <a:cubicBezTo>
                  <a:pt x="2991" y="1499"/>
                  <a:pt x="2991" y="1499"/>
                  <a:pt x="2991" y="1499"/>
                </a:cubicBezTo>
                <a:cubicBezTo>
                  <a:pt x="2811" y="1700"/>
                  <a:pt x="2811" y="1700"/>
                  <a:pt x="2811" y="1700"/>
                </a:cubicBezTo>
                <a:cubicBezTo>
                  <a:pt x="2811" y="598"/>
                  <a:pt x="2811" y="598"/>
                  <a:pt x="2811" y="598"/>
                </a:cubicBezTo>
                <a:cubicBezTo>
                  <a:pt x="2811" y="512"/>
                  <a:pt x="2811" y="512"/>
                  <a:pt x="2811" y="512"/>
                </a:cubicBezTo>
                <a:cubicBezTo>
                  <a:pt x="2726" y="512"/>
                  <a:pt x="2726" y="512"/>
                  <a:pt x="2726" y="512"/>
                </a:cubicBezTo>
                <a:cubicBezTo>
                  <a:pt x="1405" y="512"/>
                  <a:pt x="1405" y="512"/>
                  <a:pt x="1405" y="512"/>
                </a:cubicBezTo>
                <a:close/>
                <a:moveTo>
                  <a:pt x="3491" y="79"/>
                </a:moveTo>
                <a:cubicBezTo>
                  <a:pt x="3689" y="79"/>
                  <a:pt x="3849" y="239"/>
                  <a:pt x="3849" y="437"/>
                </a:cubicBezTo>
                <a:cubicBezTo>
                  <a:pt x="3849" y="634"/>
                  <a:pt x="3689" y="794"/>
                  <a:pt x="3491" y="794"/>
                </a:cubicBezTo>
                <a:cubicBezTo>
                  <a:pt x="3294" y="794"/>
                  <a:pt x="3134" y="634"/>
                  <a:pt x="3134" y="437"/>
                </a:cubicBezTo>
                <a:cubicBezTo>
                  <a:pt x="3134" y="239"/>
                  <a:pt x="3294" y="79"/>
                  <a:pt x="3491" y="7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3" name="타원 108"/>
          <p:cNvSpPr/>
          <p:nvPr/>
        </p:nvSpPr>
        <p:spPr>
          <a:xfrm>
            <a:off x="2528608" y="1898076"/>
            <a:ext cx="3953676" cy="5851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000" b="1" dirty="0">
                <a:solidFill>
                  <a:schemeClr val="accent1"/>
                </a:solidFill>
                <a:latin typeface="+mj-ea"/>
                <a:ea typeface="+mj-ea"/>
              </a:rPr>
              <a:t>请输入您的小标题</a:t>
            </a:r>
            <a:endParaRPr lang="ko-KR" altLang="en-US" sz="2000" b="1" dirty="0">
              <a:solidFill>
                <a:schemeClr val="accent1"/>
              </a:solidFill>
              <a:latin typeface="+mj-ea"/>
              <a:ea typeface="+mj-ea"/>
            </a:endParaRPr>
          </a:p>
        </p:txBody>
      </p:sp>
      <p:sp>
        <p:nvSpPr>
          <p:cNvPr id="15" name="矩形 14"/>
          <p:cNvSpPr/>
          <p:nvPr/>
        </p:nvSpPr>
        <p:spPr>
          <a:xfrm>
            <a:off x="2528608" y="2483199"/>
            <a:ext cx="4151667" cy="16647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7" name="任意多边形: 形状 16"/>
          <p:cNvSpPr/>
          <p:nvPr/>
        </p:nvSpPr>
        <p:spPr>
          <a:xfrm flipH="1">
            <a:off x="5377416" y="4396512"/>
            <a:ext cx="982433" cy="2218607"/>
          </a:xfrm>
          <a:custGeom>
            <a:avLst/>
            <a:gdLst>
              <a:gd name="connsiteX0" fmla="*/ 908775 w 1133441"/>
              <a:gd name="connsiteY0" fmla="*/ 0 h 2559624"/>
              <a:gd name="connsiteX1" fmla="*/ 999401 w 1133441"/>
              <a:gd name="connsiteY1" fmla="*/ 130660 h 2559624"/>
              <a:gd name="connsiteX2" fmla="*/ 635115 w 1133441"/>
              <a:gd name="connsiteY2" fmla="*/ 1505873 h 2559624"/>
              <a:gd name="connsiteX3" fmla="*/ 635984 w 1133441"/>
              <a:gd name="connsiteY3" fmla="*/ 1507391 h 2559624"/>
              <a:gd name="connsiteX4" fmla="*/ 310292 w 1133441"/>
              <a:gd name="connsiteY4" fmla="*/ 2427854 h 2559624"/>
              <a:gd name="connsiteX5" fmla="*/ 155325 w 1133441"/>
              <a:gd name="connsiteY5" fmla="*/ 2368302 h 2559624"/>
              <a:gd name="connsiteX6" fmla="*/ 153057 w 1133441"/>
              <a:gd name="connsiteY6" fmla="*/ 2374921 h 2559624"/>
              <a:gd name="connsiteX7" fmla="*/ 80098 w 1133441"/>
              <a:gd name="connsiteY7" fmla="*/ 2559624 h 2559624"/>
              <a:gd name="connsiteX8" fmla="*/ 498349 w 1133441"/>
              <a:gd name="connsiteY8" fmla="*/ 1294897 h 2559624"/>
              <a:gd name="connsiteX9" fmla="*/ 497185 w 1133441"/>
              <a:gd name="connsiteY9" fmla="*/ 1292863 h 2559624"/>
              <a:gd name="connsiteX10" fmla="*/ 772833 w 1133441"/>
              <a:gd name="connsiteY10" fmla="*/ 260354 h 2559624"/>
              <a:gd name="connsiteX11" fmla="*/ 733314 w 1133441"/>
              <a:gd name="connsiteY11" fmla="*/ 203492 h 255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33441" h="2559624">
                <a:moveTo>
                  <a:pt x="908775" y="0"/>
                </a:moveTo>
                <a:lnTo>
                  <a:pt x="999401" y="130660"/>
                </a:lnTo>
                <a:cubicBezTo>
                  <a:pt x="1275098" y="612288"/>
                  <a:pt x="1111827" y="1225126"/>
                  <a:pt x="635115" y="1505873"/>
                </a:cubicBezTo>
                <a:lnTo>
                  <a:pt x="635984" y="1507391"/>
                </a:lnTo>
                <a:cubicBezTo>
                  <a:pt x="312477" y="1696125"/>
                  <a:pt x="180158" y="2088275"/>
                  <a:pt x="310292" y="2427854"/>
                </a:cubicBezTo>
                <a:cubicBezTo>
                  <a:pt x="315217" y="2417997"/>
                  <a:pt x="165898" y="2360810"/>
                  <a:pt x="155325" y="2368302"/>
                </a:cubicBezTo>
                <a:lnTo>
                  <a:pt x="153057" y="2374921"/>
                </a:lnTo>
                <a:cubicBezTo>
                  <a:pt x="139720" y="2407487"/>
                  <a:pt x="75724" y="2548553"/>
                  <a:pt x="80098" y="2559624"/>
                </a:cubicBezTo>
                <a:cubicBezTo>
                  <a:pt x="-115849" y="2098467"/>
                  <a:pt x="56844" y="1554175"/>
                  <a:pt x="498349" y="1294897"/>
                </a:cubicBezTo>
                <a:lnTo>
                  <a:pt x="497185" y="1292863"/>
                </a:lnTo>
                <a:cubicBezTo>
                  <a:pt x="856628" y="1083164"/>
                  <a:pt x="980048" y="622346"/>
                  <a:pt x="772833" y="260354"/>
                </a:cubicBezTo>
                <a:lnTo>
                  <a:pt x="733314" y="20349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710527" y="4396512"/>
            <a:ext cx="1132182" cy="1132182"/>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9" name="타원 108"/>
          <p:cNvSpPr/>
          <p:nvPr/>
        </p:nvSpPr>
        <p:spPr>
          <a:xfrm>
            <a:off x="7113861" y="4396512"/>
            <a:ext cx="3953676" cy="58512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000" b="1" dirty="0">
                <a:solidFill>
                  <a:schemeClr val="accent1"/>
                </a:solidFill>
                <a:latin typeface="+mj-ea"/>
                <a:ea typeface="+mj-ea"/>
              </a:rPr>
              <a:t>请输入您的小标题</a:t>
            </a:r>
            <a:endParaRPr lang="ko-KR" altLang="en-US" sz="2000" b="1" dirty="0">
              <a:solidFill>
                <a:schemeClr val="accent1"/>
              </a:solidFill>
              <a:latin typeface="+mj-ea"/>
              <a:ea typeface="+mj-ea"/>
            </a:endParaRPr>
          </a:p>
        </p:txBody>
      </p:sp>
      <p:sp>
        <p:nvSpPr>
          <p:cNvPr id="20" name="矩形 19"/>
          <p:cNvSpPr/>
          <p:nvPr/>
        </p:nvSpPr>
        <p:spPr>
          <a:xfrm>
            <a:off x="7113861" y="4981635"/>
            <a:ext cx="4151667" cy="16647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 name="Freeform 7"/>
          <p:cNvSpPr/>
          <p:nvPr/>
        </p:nvSpPr>
        <p:spPr bwMode="auto">
          <a:xfrm rot="18900000">
            <a:off x="6008787" y="4711236"/>
            <a:ext cx="535662" cy="502735"/>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txBody>
          <a:bodyPr vert="horz" wrap="square" lIns="68538" tIns="34269" rIns="68538" bIns="34269" numCol="1" anchor="t" anchorCtr="0" compatLnSpc="1"/>
          <a:lstStyle/>
          <a:p>
            <a:endParaRPr lang="ko-KR" altLang="en-US" sz="7495" dirty="0">
              <a:solidFill>
                <a:schemeClr val="bg1"/>
              </a:solidFill>
              <a:latin typeface="Lato Black"/>
              <a:cs typeface="Lato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185239" y="3643238"/>
            <a:ext cx="2959627" cy="1323439"/>
          </a:xfrm>
          <a:prstGeom prst="rect">
            <a:avLst/>
          </a:prstGeom>
          <a:noFill/>
        </p:spPr>
        <p:txBody>
          <a:bodyPr wrap="square" rtlCol="0">
            <a:spAutoFit/>
          </a:bodyPr>
          <a:lstStyle/>
          <a:p>
            <a:pPr algn="dist"/>
            <a:r>
              <a:rPr lang="zh-CN" altLang="en-US" sz="8000" dirty="0">
                <a:solidFill>
                  <a:schemeClr val="accent1"/>
                </a:solidFill>
                <a:latin typeface="+mj-ea"/>
                <a:ea typeface="+mj-ea"/>
              </a:rPr>
              <a:t>目录</a:t>
            </a:r>
          </a:p>
        </p:txBody>
      </p:sp>
      <p:sp>
        <p:nvSpPr>
          <p:cNvPr id="75" name="文本框 74"/>
          <p:cNvSpPr txBox="1"/>
          <p:nvPr/>
        </p:nvSpPr>
        <p:spPr>
          <a:xfrm>
            <a:off x="8185239" y="5141349"/>
            <a:ext cx="2959627" cy="646331"/>
          </a:xfrm>
          <a:prstGeom prst="rect">
            <a:avLst/>
          </a:prstGeom>
          <a:noFill/>
        </p:spPr>
        <p:txBody>
          <a:bodyPr wrap="square" rtlCol="0">
            <a:spAutoFit/>
          </a:bodyPr>
          <a:lstStyle/>
          <a:p>
            <a:pPr algn="dist"/>
            <a:r>
              <a:rPr lang="en-US" altLang="zh-CN" sz="3600" dirty="0">
                <a:latin typeface="+mj-ea"/>
                <a:ea typeface="+mj-ea"/>
              </a:rPr>
              <a:t>contents</a:t>
            </a:r>
            <a:endParaRPr lang="zh-CN" altLang="en-US" sz="3600" dirty="0">
              <a:latin typeface="+mj-ea"/>
              <a:ea typeface="+mj-ea"/>
            </a:endParaRPr>
          </a:p>
        </p:txBody>
      </p:sp>
      <p:grpSp>
        <p:nvGrpSpPr>
          <p:cNvPr id="5" name="组合 4"/>
          <p:cNvGrpSpPr/>
          <p:nvPr/>
        </p:nvGrpSpPr>
        <p:grpSpPr>
          <a:xfrm>
            <a:off x="943896" y="859249"/>
            <a:ext cx="5076000" cy="5139502"/>
            <a:chOff x="5563633" y="859249"/>
            <a:chExt cx="5076000" cy="5139502"/>
          </a:xfrm>
        </p:grpSpPr>
        <p:sp>
          <p:nvSpPr>
            <p:cNvPr id="16" name="Text Box 8"/>
            <p:cNvSpPr txBox="1">
              <a:spLocks noChangeArrowheads="1"/>
            </p:cNvSpPr>
            <p:nvPr/>
          </p:nvSpPr>
          <p:spPr bwMode="auto">
            <a:xfrm>
              <a:off x="6256772" y="859250"/>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18" name="直接连接符 17"/>
            <p:cNvCxnSpPr/>
            <p:nvPr/>
          </p:nvCxnSpPr>
          <p:spPr>
            <a:xfrm>
              <a:off x="5563633" y="1501699"/>
              <a:ext cx="50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KSO_Shape"/>
            <p:cNvSpPr/>
            <p:nvPr/>
          </p:nvSpPr>
          <p:spPr>
            <a:xfrm>
              <a:off x="5563634" y="859249"/>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sz="2800" b="1" dirty="0">
                  <a:solidFill>
                    <a:srgbClr val="FFFFFF"/>
                  </a:solidFill>
                </a:rPr>
                <a:t>1</a:t>
              </a:r>
            </a:p>
          </p:txBody>
        </p:sp>
        <p:sp>
          <p:nvSpPr>
            <p:cNvPr id="76" name="Text Box 8"/>
            <p:cNvSpPr txBox="1">
              <a:spLocks noChangeArrowheads="1"/>
            </p:cNvSpPr>
            <p:nvPr/>
          </p:nvSpPr>
          <p:spPr bwMode="auto">
            <a:xfrm>
              <a:off x="6256772" y="1983513"/>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77" name="直接连接符 76"/>
            <p:cNvCxnSpPr/>
            <p:nvPr/>
          </p:nvCxnSpPr>
          <p:spPr>
            <a:xfrm>
              <a:off x="5563633" y="2625962"/>
              <a:ext cx="50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8" name="KSO_Shape"/>
            <p:cNvSpPr/>
            <p:nvPr/>
          </p:nvSpPr>
          <p:spPr>
            <a:xfrm>
              <a:off x="5563634" y="1983512"/>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2</a:t>
              </a:r>
              <a:endParaRPr lang="en-US" sz="2800" b="1" dirty="0">
                <a:solidFill>
                  <a:srgbClr val="FFFFFF"/>
                </a:solidFill>
              </a:endParaRPr>
            </a:p>
          </p:txBody>
        </p:sp>
        <p:sp>
          <p:nvSpPr>
            <p:cNvPr id="79" name="Text Box 8"/>
            <p:cNvSpPr txBox="1">
              <a:spLocks noChangeArrowheads="1"/>
            </p:cNvSpPr>
            <p:nvPr/>
          </p:nvSpPr>
          <p:spPr bwMode="auto">
            <a:xfrm>
              <a:off x="6256772" y="3107776"/>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0" name="直接连接符 79"/>
            <p:cNvCxnSpPr/>
            <p:nvPr/>
          </p:nvCxnSpPr>
          <p:spPr>
            <a:xfrm>
              <a:off x="5563633" y="3750225"/>
              <a:ext cx="50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KSO_Shape"/>
            <p:cNvSpPr/>
            <p:nvPr/>
          </p:nvSpPr>
          <p:spPr>
            <a:xfrm>
              <a:off x="5563634" y="3107775"/>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3</a:t>
              </a:r>
              <a:endParaRPr lang="en-US" sz="2800" b="1" dirty="0">
                <a:solidFill>
                  <a:srgbClr val="FFFFFF"/>
                </a:solidFill>
              </a:endParaRPr>
            </a:p>
          </p:txBody>
        </p:sp>
        <p:sp>
          <p:nvSpPr>
            <p:cNvPr id="82" name="Text Box 8"/>
            <p:cNvSpPr txBox="1">
              <a:spLocks noChangeArrowheads="1"/>
            </p:cNvSpPr>
            <p:nvPr/>
          </p:nvSpPr>
          <p:spPr bwMode="auto">
            <a:xfrm>
              <a:off x="6256772" y="4232039"/>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3" name="直接连接符 82"/>
            <p:cNvCxnSpPr/>
            <p:nvPr/>
          </p:nvCxnSpPr>
          <p:spPr>
            <a:xfrm>
              <a:off x="5563633" y="4874488"/>
              <a:ext cx="50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4" name="KSO_Shape"/>
            <p:cNvSpPr/>
            <p:nvPr/>
          </p:nvSpPr>
          <p:spPr>
            <a:xfrm>
              <a:off x="5563634" y="4232038"/>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4</a:t>
              </a:r>
              <a:endParaRPr lang="en-US" sz="2800" b="1" dirty="0">
                <a:solidFill>
                  <a:srgbClr val="FFFFFF"/>
                </a:solidFill>
              </a:endParaRPr>
            </a:p>
          </p:txBody>
        </p:sp>
        <p:sp>
          <p:nvSpPr>
            <p:cNvPr id="85" name="Text Box 8"/>
            <p:cNvSpPr txBox="1">
              <a:spLocks noChangeArrowheads="1"/>
            </p:cNvSpPr>
            <p:nvPr/>
          </p:nvSpPr>
          <p:spPr bwMode="auto">
            <a:xfrm>
              <a:off x="6256772" y="5356302"/>
              <a:ext cx="4054376" cy="499624"/>
            </a:xfrm>
            <a:prstGeom prst="rect">
              <a:avLst/>
            </a:prstGeom>
            <a:noFill/>
            <a:ln>
              <a:noFill/>
            </a:ln>
          </p:spPr>
          <p:txBody>
            <a:bodyPr wrap="square" anchor="ctr">
              <a:spAutoFit/>
            </a:bodyPr>
            <a:lstStyle/>
            <a:p>
              <a:pPr algn="just">
                <a:lnSpc>
                  <a:spcPct val="150000"/>
                </a:lnSpc>
              </a:pPr>
              <a:r>
                <a:rPr lang="zh-CN" altLang="en-US" sz="2000" dirty="0">
                  <a:latin typeface="+mj-ea"/>
                  <a:ea typeface="+mj-ea"/>
                </a:rPr>
                <a:t>请输入文本请输入文本请输入文本</a:t>
              </a:r>
              <a:endParaRPr lang="zh-CN" sz="2000" dirty="0">
                <a:latin typeface="+mj-ea"/>
                <a:ea typeface="+mj-ea"/>
              </a:endParaRPr>
            </a:p>
          </p:txBody>
        </p:sp>
        <p:cxnSp>
          <p:nvCxnSpPr>
            <p:cNvPr id="86" name="直接连接符 85"/>
            <p:cNvCxnSpPr/>
            <p:nvPr/>
          </p:nvCxnSpPr>
          <p:spPr>
            <a:xfrm>
              <a:off x="5563633" y="5998751"/>
              <a:ext cx="50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7" name="KSO_Shape"/>
            <p:cNvSpPr/>
            <p:nvPr/>
          </p:nvSpPr>
          <p:spPr>
            <a:xfrm>
              <a:off x="5563634" y="5356301"/>
              <a:ext cx="534246" cy="5333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2800" b="1" dirty="0">
                  <a:solidFill>
                    <a:srgbClr val="FFFFFF"/>
                  </a:solidFill>
                </a:rPr>
                <a:t>5</a:t>
              </a:r>
              <a:endParaRPr lang="en-US" sz="2800" b="1" dirty="0">
                <a:solidFill>
                  <a:srgbClr val="FFFFFF"/>
                </a:solidFill>
              </a:endParaRPr>
            </a:p>
          </p:txBody>
        </p:sp>
      </p:grpSp>
      <p:grpSp>
        <p:nvGrpSpPr>
          <p:cNvPr id="35" name="组合 34"/>
          <p:cNvGrpSpPr/>
          <p:nvPr/>
        </p:nvGrpSpPr>
        <p:grpSpPr>
          <a:xfrm rot="12918611">
            <a:off x="9905078" y="419380"/>
            <a:ext cx="1142380" cy="2890827"/>
            <a:chOff x="8585978" y="4338795"/>
            <a:chExt cx="762600" cy="1929782"/>
          </a:xfrm>
        </p:grpSpPr>
        <p:sp>
          <p:nvSpPr>
            <p:cNvPr id="36" name="Freeform 81"/>
            <p:cNvSpPr/>
            <p:nvPr/>
          </p:nvSpPr>
          <p:spPr bwMode="auto">
            <a:xfrm>
              <a:off x="9269910" y="5692211"/>
              <a:ext cx="78668" cy="54586"/>
            </a:xfrm>
            <a:custGeom>
              <a:avLst/>
              <a:gdLst>
                <a:gd name="T0" fmla="*/ 7 w 13"/>
                <a:gd name="T1" fmla="*/ 9 h 9"/>
                <a:gd name="T2" fmla="*/ 4 w 13"/>
                <a:gd name="T3" fmla="*/ 2 h 9"/>
                <a:gd name="T4" fmla="*/ 7 w 13"/>
                <a:gd name="T5" fmla="*/ 9 h 9"/>
              </a:gdLst>
              <a:ahLst/>
              <a:cxnLst>
                <a:cxn ang="0">
                  <a:pos x="T0" y="T1"/>
                </a:cxn>
                <a:cxn ang="0">
                  <a:pos x="T2" y="T3"/>
                </a:cxn>
                <a:cxn ang="0">
                  <a:pos x="T4" y="T5"/>
                </a:cxn>
              </a:cxnLst>
              <a:rect l="0" t="0" r="r" b="b"/>
              <a:pathLst>
                <a:path w="13" h="9">
                  <a:moveTo>
                    <a:pt x="7" y="9"/>
                  </a:moveTo>
                  <a:cubicBezTo>
                    <a:pt x="13" y="8"/>
                    <a:pt x="8" y="0"/>
                    <a:pt x="4" y="2"/>
                  </a:cubicBezTo>
                  <a:cubicBezTo>
                    <a:pt x="0" y="3"/>
                    <a:pt x="3" y="9"/>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95"/>
            <p:cNvSpPr/>
            <p:nvPr/>
          </p:nvSpPr>
          <p:spPr bwMode="auto">
            <a:xfrm>
              <a:off x="8749736" y="4443151"/>
              <a:ext cx="489670" cy="587604"/>
            </a:xfrm>
            <a:custGeom>
              <a:avLst/>
              <a:gdLst>
                <a:gd name="T0" fmla="*/ 51 w 80"/>
                <a:gd name="T1" fmla="*/ 0 h 96"/>
                <a:gd name="T2" fmla="*/ 25 w 80"/>
                <a:gd name="T3" fmla="*/ 17 h 96"/>
                <a:gd name="T4" fmla="*/ 12 w 80"/>
                <a:gd name="T5" fmla="*/ 50 h 96"/>
                <a:gd name="T6" fmla="*/ 5 w 80"/>
                <a:gd name="T7" fmla="*/ 65 h 96"/>
                <a:gd name="T8" fmla="*/ 4 w 80"/>
                <a:gd name="T9" fmla="*/ 78 h 96"/>
                <a:gd name="T10" fmla="*/ 16 w 80"/>
                <a:gd name="T11" fmla="*/ 82 h 96"/>
                <a:gd name="T12" fmla="*/ 59 w 80"/>
                <a:gd name="T13" fmla="*/ 93 h 96"/>
                <a:gd name="T14" fmla="*/ 75 w 80"/>
                <a:gd name="T15" fmla="*/ 92 h 96"/>
                <a:gd name="T16" fmla="*/ 77 w 80"/>
                <a:gd name="T17" fmla="*/ 71 h 96"/>
                <a:gd name="T18" fmla="*/ 61 w 80"/>
                <a:gd name="T19" fmla="*/ 23 h 96"/>
                <a:gd name="T20" fmla="*/ 51 w 8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96">
                  <a:moveTo>
                    <a:pt x="51" y="0"/>
                  </a:moveTo>
                  <a:cubicBezTo>
                    <a:pt x="39" y="2"/>
                    <a:pt x="32" y="6"/>
                    <a:pt x="25" y="17"/>
                  </a:cubicBezTo>
                  <a:cubicBezTo>
                    <a:pt x="19" y="27"/>
                    <a:pt x="17" y="39"/>
                    <a:pt x="12" y="50"/>
                  </a:cubicBezTo>
                  <a:cubicBezTo>
                    <a:pt x="10" y="55"/>
                    <a:pt x="7" y="60"/>
                    <a:pt x="5" y="65"/>
                  </a:cubicBezTo>
                  <a:cubicBezTo>
                    <a:pt x="3" y="68"/>
                    <a:pt x="0" y="74"/>
                    <a:pt x="4" y="78"/>
                  </a:cubicBezTo>
                  <a:cubicBezTo>
                    <a:pt x="6" y="81"/>
                    <a:pt x="12" y="81"/>
                    <a:pt x="16" y="82"/>
                  </a:cubicBezTo>
                  <a:cubicBezTo>
                    <a:pt x="31" y="86"/>
                    <a:pt x="44" y="92"/>
                    <a:pt x="59" y="93"/>
                  </a:cubicBezTo>
                  <a:cubicBezTo>
                    <a:pt x="63" y="94"/>
                    <a:pt x="71" y="96"/>
                    <a:pt x="75" y="92"/>
                  </a:cubicBezTo>
                  <a:cubicBezTo>
                    <a:pt x="80" y="88"/>
                    <a:pt x="78" y="77"/>
                    <a:pt x="77" y="71"/>
                  </a:cubicBezTo>
                  <a:cubicBezTo>
                    <a:pt x="75" y="54"/>
                    <a:pt x="65" y="40"/>
                    <a:pt x="61" y="23"/>
                  </a:cubicBezTo>
                  <a:cubicBezTo>
                    <a:pt x="58" y="14"/>
                    <a:pt x="56" y="8"/>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96"/>
            <p:cNvSpPr/>
            <p:nvPr/>
          </p:nvSpPr>
          <p:spPr bwMode="auto">
            <a:xfrm>
              <a:off x="8921522" y="4364483"/>
              <a:ext cx="170180" cy="189446"/>
            </a:xfrm>
            <a:custGeom>
              <a:avLst/>
              <a:gdLst>
                <a:gd name="T0" fmla="*/ 1 w 28"/>
                <a:gd name="T1" fmla="*/ 28 h 31"/>
                <a:gd name="T2" fmla="*/ 28 w 28"/>
                <a:gd name="T3" fmla="*/ 30 h 31"/>
                <a:gd name="T4" fmla="*/ 21 w 28"/>
                <a:gd name="T5" fmla="*/ 10 h 31"/>
                <a:gd name="T6" fmla="*/ 16 w 28"/>
                <a:gd name="T7" fmla="*/ 0 h 31"/>
                <a:gd name="T8" fmla="*/ 0 w 28"/>
                <a:gd name="T9" fmla="*/ 29 h 31"/>
              </a:gdLst>
              <a:ahLst/>
              <a:cxnLst>
                <a:cxn ang="0">
                  <a:pos x="T0" y="T1"/>
                </a:cxn>
                <a:cxn ang="0">
                  <a:pos x="T2" y="T3"/>
                </a:cxn>
                <a:cxn ang="0">
                  <a:pos x="T4" y="T5"/>
                </a:cxn>
                <a:cxn ang="0">
                  <a:pos x="T6" y="T7"/>
                </a:cxn>
                <a:cxn ang="0">
                  <a:pos x="T8" y="T9"/>
                </a:cxn>
              </a:cxnLst>
              <a:rect l="0" t="0" r="r" b="b"/>
              <a:pathLst>
                <a:path w="28" h="31">
                  <a:moveTo>
                    <a:pt x="1" y="28"/>
                  </a:moveTo>
                  <a:cubicBezTo>
                    <a:pt x="10" y="31"/>
                    <a:pt x="19" y="31"/>
                    <a:pt x="28" y="30"/>
                  </a:cubicBezTo>
                  <a:cubicBezTo>
                    <a:pt x="27" y="23"/>
                    <a:pt x="23" y="16"/>
                    <a:pt x="21" y="10"/>
                  </a:cubicBezTo>
                  <a:cubicBezTo>
                    <a:pt x="19" y="6"/>
                    <a:pt x="18" y="3"/>
                    <a:pt x="16" y="0"/>
                  </a:cubicBezTo>
                  <a:cubicBezTo>
                    <a:pt x="10" y="6"/>
                    <a:pt x="0" y="21"/>
                    <a:pt x="0" y="29"/>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97"/>
            <p:cNvSpPr/>
            <p:nvPr/>
          </p:nvSpPr>
          <p:spPr bwMode="auto">
            <a:xfrm>
              <a:off x="9054777" y="4884657"/>
              <a:ext cx="256876" cy="1340572"/>
            </a:xfrm>
            <a:custGeom>
              <a:avLst/>
              <a:gdLst>
                <a:gd name="T0" fmla="*/ 2 w 42"/>
                <a:gd name="T1" fmla="*/ 143 h 219"/>
                <a:gd name="T2" fmla="*/ 2 w 42"/>
                <a:gd name="T3" fmla="*/ 151 h 219"/>
                <a:gd name="T4" fmla="*/ 3 w 42"/>
                <a:gd name="T5" fmla="*/ 165 h 219"/>
                <a:gd name="T6" fmla="*/ 4 w 42"/>
                <a:gd name="T7" fmla="*/ 187 h 219"/>
                <a:gd name="T8" fmla="*/ 4 w 42"/>
                <a:gd name="T9" fmla="*/ 217 h 219"/>
                <a:gd name="T10" fmla="*/ 20 w 42"/>
                <a:gd name="T11" fmla="*/ 218 h 219"/>
                <a:gd name="T12" fmla="*/ 36 w 42"/>
                <a:gd name="T13" fmla="*/ 216 h 219"/>
                <a:gd name="T14" fmla="*/ 39 w 42"/>
                <a:gd name="T15" fmla="*/ 198 h 219"/>
                <a:gd name="T16" fmla="*/ 38 w 42"/>
                <a:gd name="T17" fmla="*/ 170 h 219"/>
                <a:gd name="T18" fmla="*/ 38 w 42"/>
                <a:gd name="T19" fmla="*/ 156 h 219"/>
                <a:gd name="T20" fmla="*/ 37 w 42"/>
                <a:gd name="T21" fmla="*/ 141 h 219"/>
                <a:gd name="T22" fmla="*/ 36 w 42"/>
                <a:gd name="T23" fmla="*/ 120 h 219"/>
                <a:gd name="T24" fmla="*/ 32 w 42"/>
                <a:gd name="T25" fmla="*/ 80 h 219"/>
                <a:gd name="T26" fmla="*/ 29 w 42"/>
                <a:gd name="T27" fmla="*/ 32 h 219"/>
                <a:gd name="T28" fmla="*/ 29 w 42"/>
                <a:gd name="T29" fmla="*/ 28 h 219"/>
                <a:gd name="T30" fmla="*/ 29 w 42"/>
                <a:gd name="T31" fmla="*/ 0 h 219"/>
                <a:gd name="T32" fmla="*/ 19 w 42"/>
                <a:gd name="T33" fmla="*/ 7 h 219"/>
                <a:gd name="T34" fmla="*/ 12 w 42"/>
                <a:gd name="T35" fmla="*/ 6 h 219"/>
                <a:gd name="T36" fmla="*/ 2 w 42"/>
                <a:gd name="T37" fmla="*/ 9 h 219"/>
                <a:gd name="T38" fmla="*/ 0 w 42"/>
                <a:gd name="T39" fmla="*/ 23 h 219"/>
                <a:gd name="T40" fmla="*/ 1 w 42"/>
                <a:gd name="T41" fmla="*/ 39 h 219"/>
                <a:gd name="T42" fmla="*/ 1 w 42"/>
                <a:gd name="T43" fmla="*/ 57 h 219"/>
                <a:gd name="T44" fmla="*/ 1 w 42"/>
                <a:gd name="T45" fmla="*/ 97 h 219"/>
                <a:gd name="T46" fmla="*/ 2 w 42"/>
                <a:gd name="T47" fmla="*/ 115 h 219"/>
                <a:gd name="T48" fmla="*/ 2 w 42"/>
                <a:gd name="T49" fmla="*/ 132 h 219"/>
                <a:gd name="T50" fmla="*/ 2 w 42"/>
                <a:gd name="T51"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219">
                  <a:moveTo>
                    <a:pt x="2" y="143"/>
                  </a:moveTo>
                  <a:cubicBezTo>
                    <a:pt x="2" y="145"/>
                    <a:pt x="1" y="148"/>
                    <a:pt x="2" y="151"/>
                  </a:cubicBezTo>
                  <a:cubicBezTo>
                    <a:pt x="2" y="155"/>
                    <a:pt x="2" y="160"/>
                    <a:pt x="3" y="165"/>
                  </a:cubicBezTo>
                  <a:cubicBezTo>
                    <a:pt x="3" y="172"/>
                    <a:pt x="3" y="179"/>
                    <a:pt x="4" y="187"/>
                  </a:cubicBezTo>
                  <a:cubicBezTo>
                    <a:pt x="4" y="196"/>
                    <a:pt x="6" y="208"/>
                    <a:pt x="4" y="217"/>
                  </a:cubicBezTo>
                  <a:cubicBezTo>
                    <a:pt x="9" y="217"/>
                    <a:pt x="14" y="219"/>
                    <a:pt x="20" y="218"/>
                  </a:cubicBezTo>
                  <a:cubicBezTo>
                    <a:pt x="25" y="218"/>
                    <a:pt x="31" y="217"/>
                    <a:pt x="36" y="216"/>
                  </a:cubicBezTo>
                  <a:cubicBezTo>
                    <a:pt x="42" y="214"/>
                    <a:pt x="39" y="203"/>
                    <a:pt x="39" y="198"/>
                  </a:cubicBezTo>
                  <a:cubicBezTo>
                    <a:pt x="40" y="189"/>
                    <a:pt x="37" y="179"/>
                    <a:pt x="38" y="170"/>
                  </a:cubicBezTo>
                  <a:cubicBezTo>
                    <a:pt x="38" y="165"/>
                    <a:pt x="39" y="161"/>
                    <a:pt x="38" y="156"/>
                  </a:cubicBezTo>
                  <a:cubicBezTo>
                    <a:pt x="38" y="151"/>
                    <a:pt x="37" y="146"/>
                    <a:pt x="37" y="141"/>
                  </a:cubicBezTo>
                  <a:cubicBezTo>
                    <a:pt x="36" y="134"/>
                    <a:pt x="37" y="126"/>
                    <a:pt x="36" y="120"/>
                  </a:cubicBezTo>
                  <a:cubicBezTo>
                    <a:pt x="33" y="107"/>
                    <a:pt x="33" y="93"/>
                    <a:pt x="32" y="80"/>
                  </a:cubicBezTo>
                  <a:cubicBezTo>
                    <a:pt x="30" y="64"/>
                    <a:pt x="29" y="48"/>
                    <a:pt x="29" y="32"/>
                  </a:cubicBezTo>
                  <a:cubicBezTo>
                    <a:pt x="29" y="30"/>
                    <a:pt x="29" y="29"/>
                    <a:pt x="29" y="28"/>
                  </a:cubicBezTo>
                  <a:cubicBezTo>
                    <a:pt x="29" y="19"/>
                    <a:pt x="31" y="9"/>
                    <a:pt x="29" y="0"/>
                  </a:cubicBezTo>
                  <a:cubicBezTo>
                    <a:pt x="25" y="1"/>
                    <a:pt x="24" y="7"/>
                    <a:pt x="19" y="7"/>
                  </a:cubicBezTo>
                  <a:cubicBezTo>
                    <a:pt x="17" y="7"/>
                    <a:pt x="15" y="6"/>
                    <a:pt x="12" y="6"/>
                  </a:cubicBezTo>
                  <a:cubicBezTo>
                    <a:pt x="8" y="4"/>
                    <a:pt x="2" y="2"/>
                    <a:pt x="2" y="9"/>
                  </a:cubicBezTo>
                  <a:cubicBezTo>
                    <a:pt x="2" y="14"/>
                    <a:pt x="0" y="18"/>
                    <a:pt x="0" y="23"/>
                  </a:cubicBezTo>
                  <a:cubicBezTo>
                    <a:pt x="0" y="28"/>
                    <a:pt x="0" y="33"/>
                    <a:pt x="1" y="39"/>
                  </a:cubicBezTo>
                  <a:cubicBezTo>
                    <a:pt x="1" y="45"/>
                    <a:pt x="1" y="51"/>
                    <a:pt x="1" y="57"/>
                  </a:cubicBezTo>
                  <a:cubicBezTo>
                    <a:pt x="1" y="69"/>
                    <a:pt x="1" y="84"/>
                    <a:pt x="1" y="97"/>
                  </a:cubicBezTo>
                  <a:cubicBezTo>
                    <a:pt x="1" y="103"/>
                    <a:pt x="1" y="109"/>
                    <a:pt x="2" y="115"/>
                  </a:cubicBezTo>
                  <a:cubicBezTo>
                    <a:pt x="3" y="121"/>
                    <a:pt x="2" y="126"/>
                    <a:pt x="2" y="132"/>
                  </a:cubicBezTo>
                  <a:cubicBezTo>
                    <a:pt x="3" y="135"/>
                    <a:pt x="2" y="139"/>
                    <a:pt x="2" y="143"/>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0" name="Freeform 98"/>
            <p:cNvSpPr/>
            <p:nvPr/>
          </p:nvSpPr>
          <p:spPr bwMode="auto">
            <a:xfrm>
              <a:off x="8810744" y="4858969"/>
              <a:ext cx="274536" cy="1366259"/>
            </a:xfrm>
            <a:custGeom>
              <a:avLst/>
              <a:gdLst>
                <a:gd name="T0" fmla="*/ 44 w 45"/>
                <a:gd name="T1" fmla="*/ 48 h 223"/>
                <a:gd name="T2" fmla="*/ 43 w 45"/>
                <a:gd name="T3" fmla="*/ 42 h 223"/>
                <a:gd name="T4" fmla="*/ 44 w 45"/>
                <a:gd name="T5" fmla="*/ 21 h 223"/>
                <a:gd name="T6" fmla="*/ 44 w 45"/>
                <a:gd name="T7" fmla="*/ 6 h 223"/>
                <a:gd name="T8" fmla="*/ 37 w 45"/>
                <a:gd name="T9" fmla="*/ 3 h 223"/>
                <a:gd name="T10" fmla="*/ 27 w 45"/>
                <a:gd name="T11" fmla="*/ 7 h 223"/>
                <a:gd name="T12" fmla="*/ 17 w 45"/>
                <a:gd name="T13" fmla="*/ 0 h 223"/>
                <a:gd name="T14" fmla="*/ 16 w 45"/>
                <a:gd name="T15" fmla="*/ 13 h 223"/>
                <a:gd name="T16" fmla="*/ 13 w 45"/>
                <a:gd name="T17" fmla="*/ 53 h 223"/>
                <a:gd name="T18" fmla="*/ 12 w 45"/>
                <a:gd name="T19" fmla="*/ 82 h 223"/>
                <a:gd name="T20" fmla="*/ 12 w 45"/>
                <a:gd name="T21" fmla="*/ 108 h 223"/>
                <a:gd name="T22" fmla="*/ 10 w 45"/>
                <a:gd name="T23" fmla="*/ 130 h 223"/>
                <a:gd name="T24" fmla="*/ 6 w 45"/>
                <a:gd name="T25" fmla="*/ 166 h 223"/>
                <a:gd name="T26" fmla="*/ 3 w 45"/>
                <a:gd name="T27" fmla="*/ 197 h 223"/>
                <a:gd name="T28" fmla="*/ 0 w 45"/>
                <a:gd name="T29" fmla="*/ 217 h 223"/>
                <a:gd name="T30" fmla="*/ 17 w 45"/>
                <a:gd name="T31" fmla="*/ 220 h 223"/>
                <a:gd name="T32" fmla="*/ 31 w 45"/>
                <a:gd name="T33" fmla="*/ 221 h 223"/>
                <a:gd name="T34" fmla="*/ 40 w 45"/>
                <a:gd name="T35" fmla="*/ 222 h 223"/>
                <a:gd name="T36" fmla="*/ 44 w 45"/>
                <a:gd name="T37" fmla="*/ 222 h 223"/>
                <a:gd name="T38" fmla="*/ 44 w 45"/>
                <a:gd name="T39" fmla="*/ 209 h 223"/>
                <a:gd name="T40" fmla="*/ 43 w 45"/>
                <a:gd name="T41" fmla="*/ 181 h 223"/>
                <a:gd name="T42" fmla="*/ 44 w 45"/>
                <a:gd name="T43" fmla="*/ 158 h 223"/>
                <a:gd name="T44" fmla="*/ 43 w 45"/>
                <a:gd name="T45" fmla="*/ 138 h 223"/>
                <a:gd name="T46" fmla="*/ 42 w 45"/>
                <a:gd name="T47" fmla="*/ 116 h 223"/>
                <a:gd name="T48" fmla="*/ 43 w 45"/>
                <a:gd name="T49" fmla="*/ 87 h 223"/>
                <a:gd name="T50" fmla="*/ 43 w 45"/>
                <a:gd name="T51" fmla="*/ 77 h 223"/>
                <a:gd name="T52" fmla="*/ 43 w 45"/>
                <a:gd name="T53" fmla="*/ 63 h 223"/>
                <a:gd name="T54" fmla="*/ 44 w 45"/>
                <a:gd name="T55" fmla="*/ 4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 h="223">
                  <a:moveTo>
                    <a:pt x="44" y="48"/>
                  </a:moveTo>
                  <a:cubicBezTo>
                    <a:pt x="44" y="46"/>
                    <a:pt x="43" y="44"/>
                    <a:pt x="43" y="42"/>
                  </a:cubicBezTo>
                  <a:cubicBezTo>
                    <a:pt x="41" y="35"/>
                    <a:pt x="43" y="28"/>
                    <a:pt x="44" y="21"/>
                  </a:cubicBezTo>
                  <a:cubicBezTo>
                    <a:pt x="44" y="16"/>
                    <a:pt x="45" y="10"/>
                    <a:pt x="44" y="6"/>
                  </a:cubicBezTo>
                  <a:cubicBezTo>
                    <a:pt x="43" y="2"/>
                    <a:pt x="40" y="2"/>
                    <a:pt x="37" y="3"/>
                  </a:cubicBezTo>
                  <a:cubicBezTo>
                    <a:pt x="33" y="5"/>
                    <a:pt x="31" y="8"/>
                    <a:pt x="27" y="7"/>
                  </a:cubicBezTo>
                  <a:cubicBezTo>
                    <a:pt x="22" y="6"/>
                    <a:pt x="20" y="1"/>
                    <a:pt x="17" y="0"/>
                  </a:cubicBezTo>
                  <a:cubicBezTo>
                    <a:pt x="16" y="4"/>
                    <a:pt x="16" y="9"/>
                    <a:pt x="16" y="13"/>
                  </a:cubicBezTo>
                  <a:cubicBezTo>
                    <a:pt x="14" y="26"/>
                    <a:pt x="13" y="40"/>
                    <a:pt x="13" y="53"/>
                  </a:cubicBezTo>
                  <a:cubicBezTo>
                    <a:pt x="14" y="63"/>
                    <a:pt x="12" y="72"/>
                    <a:pt x="12" y="82"/>
                  </a:cubicBezTo>
                  <a:cubicBezTo>
                    <a:pt x="11" y="91"/>
                    <a:pt x="11" y="99"/>
                    <a:pt x="12" y="108"/>
                  </a:cubicBezTo>
                  <a:cubicBezTo>
                    <a:pt x="12" y="115"/>
                    <a:pt x="11" y="123"/>
                    <a:pt x="10" y="130"/>
                  </a:cubicBezTo>
                  <a:cubicBezTo>
                    <a:pt x="8" y="142"/>
                    <a:pt x="6" y="154"/>
                    <a:pt x="6" y="166"/>
                  </a:cubicBezTo>
                  <a:cubicBezTo>
                    <a:pt x="5" y="176"/>
                    <a:pt x="3" y="187"/>
                    <a:pt x="3" y="197"/>
                  </a:cubicBezTo>
                  <a:cubicBezTo>
                    <a:pt x="3" y="200"/>
                    <a:pt x="3" y="217"/>
                    <a:pt x="0" y="217"/>
                  </a:cubicBezTo>
                  <a:cubicBezTo>
                    <a:pt x="5" y="220"/>
                    <a:pt x="11" y="219"/>
                    <a:pt x="17" y="220"/>
                  </a:cubicBezTo>
                  <a:cubicBezTo>
                    <a:pt x="22" y="220"/>
                    <a:pt x="27" y="221"/>
                    <a:pt x="31" y="221"/>
                  </a:cubicBezTo>
                  <a:cubicBezTo>
                    <a:pt x="35" y="222"/>
                    <a:pt x="37" y="223"/>
                    <a:pt x="40" y="222"/>
                  </a:cubicBezTo>
                  <a:cubicBezTo>
                    <a:pt x="42" y="222"/>
                    <a:pt x="43" y="222"/>
                    <a:pt x="44" y="222"/>
                  </a:cubicBezTo>
                  <a:cubicBezTo>
                    <a:pt x="45" y="218"/>
                    <a:pt x="44" y="213"/>
                    <a:pt x="44" y="209"/>
                  </a:cubicBezTo>
                  <a:cubicBezTo>
                    <a:pt x="43" y="200"/>
                    <a:pt x="43" y="190"/>
                    <a:pt x="43" y="181"/>
                  </a:cubicBezTo>
                  <a:cubicBezTo>
                    <a:pt x="43" y="173"/>
                    <a:pt x="44" y="165"/>
                    <a:pt x="44" y="158"/>
                  </a:cubicBezTo>
                  <a:cubicBezTo>
                    <a:pt x="43" y="151"/>
                    <a:pt x="43" y="145"/>
                    <a:pt x="43" y="138"/>
                  </a:cubicBezTo>
                  <a:cubicBezTo>
                    <a:pt x="43" y="131"/>
                    <a:pt x="42" y="123"/>
                    <a:pt x="42" y="116"/>
                  </a:cubicBezTo>
                  <a:cubicBezTo>
                    <a:pt x="42" y="106"/>
                    <a:pt x="42" y="96"/>
                    <a:pt x="43" y="87"/>
                  </a:cubicBezTo>
                  <a:cubicBezTo>
                    <a:pt x="44" y="84"/>
                    <a:pt x="43" y="81"/>
                    <a:pt x="43" y="77"/>
                  </a:cubicBezTo>
                  <a:cubicBezTo>
                    <a:pt x="43" y="72"/>
                    <a:pt x="43" y="68"/>
                    <a:pt x="43" y="63"/>
                  </a:cubicBezTo>
                  <a:cubicBezTo>
                    <a:pt x="43" y="58"/>
                    <a:pt x="44" y="53"/>
                    <a:pt x="44" y="48"/>
                  </a:cubicBezTo>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1" name="Freeform 99"/>
            <p:cNvSpPr/>
            <p:nvPr/>
          </p:nvSpPr>
          <p:spPr bwMode="auto">
            <a:xfrm>
              <a:off x="8603638" y="4854153"/>
              <a:ext cx="329122" cy="1334150"/>
            </a:xfrm>
            <a:custGeom>
              <a:avLst/>
              <a:gdLst>
                <a:gd name="T0" fmla="*/ 49 w 54"/>
                <a:gd name="T1" fmla="*/ 23 h 218"/>
                <a:gd name="T2" fmla="*/ 50 w 54"/>
                <a:gd name="T3" fmla="*/ 17 h 218"/>
                <a:gd name="T4" fmla="*/ 51 w 54"/>
                <a:gd name="T5" fmla="*/ 3 h 218"/>
                <a:gd name="T6" fmla="*/ 38 w 54"/>
                <a:gd name="T7" fmla="*/ 6 h 218"/>
                <a:gd name="T8" fmla="*/ 26 w 54"/>
                <a:gd name="T9" fmla="*/ 1 h 218"/>
                <a:gd name="T10" fmla="*/ 24 w 54"/>
                <a:gd name="T11" fmla="*/ 14 h 218"/>
                <a:gd name="T12" fmla="*/ 23 w 54"/>
                <a:gd name="T13" fmla="*/ 32 h 218"/>
                <a:gd name="T14" fmla="*/ 21 w 54"/>
                <a:gd name="T15" fmla="*/ 50 h 218"/>
                <a:gd name="T16" fmla="*/ 18 w 54"/>
                <a:gd name="T17" fmla="*/ 74 h 218"/>
                <a:gd name="T18" fmla="*/ 16 w 54"/>
                <a:gd name="T19" fmla="*/ 98 h 218"/>
                <a:gd name="T20" fmla="*/ 12 w 54"/>
                <a:gd name="T21" fmla="*/ 124 h 218"/>
                <a:gd name="T22" fmla="*/ 10 w 54"/>
                <a:gd name="T23" fmla="*/ 149 h 218"/>
                <a:gd name="T24" fmla="*/ 2 w 54"/>
                <a:gd name="T25" fmla="*/ 193 h 218"/>
                <a:gd name="T26" fmla="*/ 12 w 54"/>
                <a:gd name="T27" fmla="*/ 210 h 218"/>
                <a:gd name="T28" fmla="*/ 28 w 54"/>
                <a:gd name="T29" fmla="*/ 215 h 218"/>
                <a:gd name="T30" fmla="*/ 37 w 54"/>
                <a:gd name="T31" fmla="*/ 208 h 218"/>
                <a:gd name="T32" fmla="*/ 39 w 54"/>
                <a:gd name="T33" fmla="*/ 162 h 218"/>
                <a:gd name="T34" fmla="*/ 41 w 54"/>
                <a:gd name="T35" fmla="*/ 141 h 218"/>
                <a:gd name="T36" fmla="*/ 43 w 54"/>
                <a:gd name="T37" fmla="*/ 116 h 218"/>
                <a:gd name="T38" fmla="*/ 46 w 54"/>
                <a:gd name="T39" fmla="*/ 87 h 218"/>
                <a:gd name="T40" fmla="*/ 47 w 54"/>
                <a:gd name="T41" fmla="*/ 70 h 218"/>
                <a:gd name="T42" fmla="*/ 48 w 54"/>
                <a:gd name="T43" fmla="*/ 46 h 218"/>
                <a:gd name="T44" fmla="*/ 49 w 54"/>
                <a:gd name="T45" fmla="*/ 31 h 218"/>
                <a:gd name="T46" fmla="*/ 49 w 54"/>
                <a:gd name="T47" fmla="*/ 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18">
                  <a:moveTo>
                    <a:pt x="49" y="23"/>
                  </a:moveTo>
                  <a:cubicBezTo>
                    <a:pt x="50" y="21"/>
                    <a:pt x="50" y="19"/>
                    <a:pt x="50" y="17"/>
                  </a:cubicBezTo>
                  <a:cubicBezTo>
                    <a:pt x="51" y="14"/>
                    <a:pt x="54" y="6"/>
                    <a:pt x="51" y="3"/>
                  </a:cubicBezTo>
                  <a:cubicBezTo>
                    <a:pt x="48" y="0"/>
                    <a:pt x="41" y="5"/>
                    <a:pt x="38" y="6"/>
                  </a:cubicBezTo>
                  <a:cubicBezTo>
                    <a:pt x="35" y="6"/>
                    <a:pt x="25" y="5"/>
                    <a:pt x="26" y="1"/>
                  </a:cubicBezTo>
                  <a:cubicBezTo>
                    <a:pt x="24" y="6"/>
                    <a:pt x="24" y="9"/>
                    <a:pt x="24" y="14"/>
                  </a:cubicBezTo>
                  <a:cubicBezTo>
                    <a:pt x="24" y="20"/>
                    <a:pt x="23" y="26"/>
                    <a:pt x="23" y="32"/>
                  </a:cubicBezTo>
                  <a:cubicBezTo>
                    <a:pt x="22" y="38"/>
                    <a:pt x="20" y="44"/>
                    <a:pt x="21" y="50"/>
                  </a:cubicBezTo>
                  <a:cubicBezTo>
                    <a:pt x="21" y="58"/>
                    <a:pt x="18" y="66"/>
                    <a:pt x="18" y="74"/>
                  </a:cubicBezTo>
                  <a:cubicBezTo>
                    <a:pt x="18" y="81"/>
                    <a:pt x="17" y="90"/>
                    <a:pt x="16" y="98"/>
                  </a:cubicBezTo>
                  <a:cubicBezTo>
                    <a:pt x="15" y="107"/>
                    <a:pt x="14" y="115"/>
                    <a:pt x="12" y="124"/>
                  </a:cubicBezTo>
                  <a:cubicBezTo>
                    <a:pt x="11" y="132"/>
                    <a:pt x="11" y="141"/>
                    <a:pt x="10" y="149"/>
                  </a:cubicBezTo>
                  <a:cubicBezTo>
                    <a:pt x="6" y="163"/>
                    <a:pt x="5" y="179"/>
                    <a:pt x="2" y="193"/>
                  </a:cubicBezTo>
                  <a:cubicBezTo>
                    <a:pt x="0" y="204"/>
                    <a:pt x="2" y="207"/>
                    <a:pt x="12" y="210"/>
                  </a:cubicBezTo>
                  <a:cubicBezTo>
                    <a:pt x="17" y="212"/>
                    <a:pt x="22" y="213"/>
                    <a:pt x="28" y="215"/>
                  </a:cubicBezTo>
                  <a:cubicBezTo>
                    <a:pt x="34" y="218"/>
                    <a:pt x="36" y="214"/>
                    <a:pt x="37" y="208"/>
                  </a:cubicBezTo>
                  <a:cubicBezTo>
                    <a:pt x="39" y="193"/>
                    <a:pt x="43" y="176"/>
                    <a:pt x="39" y="162"/>
                  </a:cubicBezTo>
                  <a:cubicBezTo>
                    <a:pt x="37" y="155"/>
                    <a:pt x="40" y="148"/>
                    <a:pt x="41" y="141"/>
                  </a:cubicBezTo>
                  <a:cubicBezTo>
                    <a:pt x="42" y="133"/>
                    <a:pt x="42" y="125"/>
                    <a:pt x="43" y="116"/>
                  </a:cubicBezTo>
                  <a:cubicBezTo>
                    <a:pt x="43" y="107"/>
                    <a:pt x="45" y="97"/>
                    <a:pt x="46" y="87"/>
                  </a:cubicBezTo>
                  <a:cubicBezTo>
                    <a:pt x="46" y="81"/>
                    <a:pt x="46" y="76"/>
                    <a:pt x="47" y="70"/>
                  </a:cubicBezTo>
                  <a:cubicBezTo>
                    <a:pt x="48" y="62"/>
                    <a:pt x="47" y="54"/>
                    <a:pt x="48" y="46"/>
                  </a:cubicBezTo>
                  <a:cubicBezTo>
                    <a:pt x="48" y="41"/>
                    <a:pt x="49" y="36"/>
                    <a:pt x="49" y="31"/>
                  </a:cubicBezTo>
                  <a:cubicBezTo>
                    <a:pt x="50" y="29"/>
                    <a:pt x="49" y="26"/>
                    <a:pt x="49" y="23"/>
                  </a:cubicBezTo>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45" name="Freeform 100"/>
            <p:cNvSpPr/>
            <p:nvPr/>
          </p:nvSpPr>
          <p:spPr bwMode="auto">
            <a:xfrm>
              <a:off x="8585978" y="4871813"/>
              <a:ext cx="187841" cy="1236216"/>
            </a:xfrm>
            <a:custGeom>
              <a:avLst/>
              <a:gdLst>
                <a:gd name="T0" fmla="*/ 26 w 31"/>
                <a:gd name="T1" fmla="*/ 3 h 202"/>
                <a:gd name="T2" fmla="*/ 1 w 31"/>
                <a:gd name="T3" fmla="*/ 199 h 202"/>
                <a:gd name="T4" fmla="*/ 2 w 31"/>
                <a:gd name="T5" fmla="*/ 202 h 202"/>
                <a:gd name="T6" fmla="*/ 5 w 31"/>
                <a:gd name="T7" fmla="*/ 200 h 202"/>
                <a:gd name="T8" fmla="*/ 31 w 31"/>
                <a:gd name="T9" fmla="*/ 3 h 202"/>
                <a:gd name="T10" fmla="*/ 28 w 31"/>
                <a:gd name="T11" fmla="*/ 0 h 202"/>
                <a:gd name="T12" fmla="*/ 26 w 31"/>
                <a:gd name="T13" fmla="*/ 3 h 202"/>
              </a:gdLst>
              <a:ahLst/>
              <a:cxnLst>
                <a:cxn ang="0">
                  <a:pos x="T0" y="T1"/>
                </a:cxn>
                <a:cxn ang="0">
                  <a:pos x="T2" y="T3"/>
                </a:cxn>
                <a:cxn ang="0">
                  <a:pos x="T4" y="T5"/>
                </a:cxn>
                <a:cxn ang="0">
                  <a:pos x="T6" y="T7"/>
                </a:cxn>
                <a:cxn ang="0">
                  <a:pos x="T8" y="T9"/>
                </a:cxn>
                <a:cxn ang="0">
                  <a:pos x="T10" y="T11"/>
                </a:cxn>
                <a:cxn ang="0">
                  <a:pos x="T12" y="T13"/>
                </a:cxn>
              </a:cxnLst>
              <a:rect l="0" t="0" r="r" b="b"/>
              <a:pathLst>
                <a:path w="31" h="202">
                  <a:moveTo>
                    <a:pt x="26" y="3"/>
                  </a:moveTo>
                  <a:cubicBezTo>
                    <a:pt x="20" y="72"/>
                    <a:pt x="14" y="139"/>
                    <a:pt x="1" y="199"/>
                  </a:cubicBezTo>
                  <a:cubicBezTo>
                    <a:pt x="0" y="200"/>
                    <a:pt x="1" y="201"/>
                    <a:pt x="2" y="202"/>
                  </a:cubicBezTo>
                  <a:cubicBezTo>
                    <a:pt x="4" y="202"/>
                    <a:pt x="5" y="201"/>
                    <a:pt x="5" y="200"/>
                  </a:cubicBezTo>
                  <a:cubicBezTo>
                    <a:pt x="19" y="139"/>
                    <a:pt x="25" y="72"/>
                    <a:pt x="31" y="3"/>
                  </a:cubicBezTo>
                  <a:cubicBezTo>
                    <a:pt x="31" y="2"/>
                    <a:pt x="30" y="1"/>
                    <a:pt x="28" y="0"/>
                  </a:cubicBezTo>
                  <a:cubicBezTo>
                    <a:pt x="27" y="0"/>
                    <a:pt x="26" y="1"/>
                    <a:pt x="26" y="3"/>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1"/>
            <p:cNvSpPr/>
            <p:nvPr/>
          </p:nvSpPr>
          <p:spPr bwMode="auto">
            <a:xfrm>
              <a:off x="8804323" y="4865391"/>
              <a:ext cx="123622" cy="1310067"/>
            </a:xfrm>
            <a:custGeom>
              <a:avLst/>
              <a:gdLst>
                <a:gd name="T0" fmla="*/ 15 w 20"/>
                <a:gd name="T1" fmla="*/ 2 h 214"/>
                <a:gd name="T2" fmla="*/ 0 w 20"/>
                <a:gd name="T3" fmla="*/ 211 h 214"/>
                <a:gd name="T4" fmla="*/ 2 w 20"/>
                <a:gd name="T5" fmla="*/ 214 h 214"/>
                <a:gd name="T6" fmla="*/ 5 w 20"/>
                <a:gd name="T7" fmla="*/ 212 h 214"/>
                <a:gd name="T8" fmla="*/ 20 w 20"/>
                <a:gd name="T9" fmla="*/ 2 h 214"/>
                <a:gd name="T10" fmla="*/ 18 w 20"/>
                <a:gd name="T11" fmla="*/ 0 h 214"/>
                <a:gd name="T12" fmla="*/ 15 w 20"/>
                <a:gd name="T13" fmla="*/ 2 h 214"/>
              </a:gdLst>
              <a:ahLst/>
              <a:cxnLst>
                <a:cxn ang="0">
                  <a:pos x="T0" y="T1"/>
                </a:cxn>
                <a:cxn ang="0">
                  <a:pos x="T2" y="T3"/>
                </a:cxn>
                <a:cxn ang="0">
                  <a:pos x="T4" y="T5"/>
                </a:cxn>
                <a:cxn ang="0">
                  <a:pos x="T6" y="T7"/>
                </a:cxn>
                <a:cxn ang="0">
                  <a:pos x="T8" y="T9"/>
                </a:cxn>
                <a:cxn ang="0">
                  <a:pos x="T10" y="T11"/>
                </a:cxn>
                <a:cxn ang="0">
                  <a:pos x="T12" y="T13"/>
                </a:cxn>
              </a:cxnLst>
              <a:rect l="0" t="0" r="r" b="b"/>
              <a:pathLst>
                <a:path w="20" h="214">
                  <a:moveTo>
                    <a:pt x="15" y="2"/>
                  </a:moveTo>
                  <a:cubicBezTo>
                    <a:pt x="13" y="72"/>
                    <a:pt x="5" y="163"/>
                    <a:pt x="0" y="211"/>
                  </a:cubicBezTo>
                  <a:cubicBezTo>
                    <a:pt x="0" y="212"/>
                    <a:pt x="1" y="214"/>
                    <a:pt x="2" y="214"/>
                  </a:cubicBezTo>
                  <a:cubicBezTo>
                    <a:pt x="4" y="214"/>
                    <a:pt x="5" y="213"/>
                    <a:pt x="5" y="212"/>
                  </a:cubicBezTo>
                  <a:cubicBezTo>
                    <a:pt x="10" y="164"/>
                    <a:pt x="18" y="72"/>
                    <a:pt x="20" y="2"/>
                  </a:cubicBezTo>
                  <a:cubicBezTo>
                    <a:pt x="20" y="1"/>
                    <a:pt x="19" y="0"/>
                    <a:pt x="18" y="0"/>
                  </a:cubicBezTo>
                  <a:cubicBezTo>
                    <a:pt x="16" y="0"/>
                    <a:pt x="15" y="1"/>
                    <a:pt x="15"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02"/>
            <p:cNvSpPr/>
            <p:nvPr/>
          </p:nvSpPr>
          <p:spPr bwMode="auto">
            <a:xfrm>
              <a:off x="9043538" y="4871813"/>
              <a:ext cx="54586" cy="1346993"/>
            </a:xfrm>
            <a:custGeom>
              <a:avLst/>
              <a:gdLst>
                <a:gd name="T0" fmla="*/ 2 w 9"/>
                <a:gd name="T1" fmla="*/ 2 h 220"/>
                <a:gd name="T2" fmla="*/ 4 w 9"/>
                <a:gd name="T3" fmla="*/ 218 h 220"/>
                <a:gd name="T4" fmla="*/ 7 w 9"/>
                <a:gd name="T5" fmla="*/ 220 h 220"/>
                <a:gd name="T6" fmla="*/ 9 w 9"/>
                <a:gd name="T7" fmla="*/ 217 h 220"/>
                <a:gd name="T8" fmla="*/ 7 w 9"/>
                <a:gd name="T9" fmla="*/ 2 h 220"/>
                <a:gd name="T10" fmla="*/ 4 w 9"/>
                <a:gd name="T11" fmla="*/ 0 h 220"/>
                <a:gd name="T12" fmla="*/ 2 w 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9" h="220">
                  <a:moveTo>
                    <a:pt x="2" y="2"/>
                  </a:moveTo>
                  <a:cubicBezTo>
                    <a:pt x="0" y="83"/>
                    <a:pt x="1" y="147"/>
                    <a:pt x="4" y="218"/>
                  </a:cubicBezTo>
                  <a:cubicBezTo>
                    <a:pt x="4" y="219"/>
                    <a:pt x="5" y="220"/>
                    <a:pt x="7" y="220"/>
                  </a:cubicBezTo>
                  <a:cubicBezTo>
                    <a:pt x="8" y="220"/>
                    <a:pt x="9" y="219"/>
                    <a:pt x="9" y="217"/>
                  </a:cubicBezTo>
                  <a:cubicBezTo>
                    <a:pt x="6" y="147"/>
                    <a:pt x="5" y="83"/>
                    <a:pt x="7" y="2"/>
                  </a:cubicBezTo>
                  <a:cubicBezTo>
                    <a:pt x="7" y="1"/>
                    <a:pt x="6" y="0"/>
                    <a:pt x="4" y="0"/>
                  </a:cubicBezTo>
                  <a:cubicBezTo>
                    <a:pt x="3" y="0"/>
                    <a:pt x="2" y="1"/>
                    <a:pt x="2"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03"/>
            <p:cNvSpPr/>
            <p:nvPr/>
          </p:nvSpPr>
          <p:spPr bwMode="auto">
            <a:xfrm>
              <a:off x="9220141" y="4878235"/>
              <a:ext cx="97934" cy="1340572"/>
            </a:xfrm>
            <a:custGeom>
              <a:avLst/>
              <a:gdLst>
                <a:gd name="T0" fmla="*/ 2 w 16"/>
                <a:gd name="T1" fmla="*/ 0 h 219"/>
                <a:gd name="T2" fmla="*/ 0 w 16"/>
                <a:gd name="T3" fmla="*/ 2 h 219"/>
                <a:gd name="T4" fmla="*/ 6 w 16"/>
                <a:gd name="T5" fmla="*/ 133 h 219"/>
                <a:gd name="T6" fmla="*/ 11 w 16"/>
                <a:gd name="T7" fmla="*/ 217 h 219"/>
                <a:gd name="T8" fmla="*/ 14 w 16"/>
                <a:gd name="T9" fmla="*/ 219 h 219"/>
                <a:gd name="T10" fmla="*/ 16 w 16"/>
                <a:gd name="T11" fmla="*/ 216 h 219"/>
                <a:gd name="T12" fmla="*/ 11 w 16"/>
                <a:gd name="T13" fmla="*/ 133 h 219"/>
                <a:gd name="T14" fmla="*/ 5 w 16"/>
                <a:gd name="T15" fmla="*/ 2 h 219"/>
                <a:gd name="T16" fmla="*/ 2 w 16"/>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9">
                  <a:moveTo>
                    <a:pt x="2" y="0"/>
                  </a:moveTo>
                  <a:cubicBezTo>
                    <a:pt x="1" y="0"/>
                    <a:pt x="0" y="1"/>
                    <a:pt x="0" y="2"/>
                  </a:cubicBezTo>
                  <a:cubicBezTo>
                    <a:pt x="0" y="48"/>
                    <a:pt x="3" y="91"/>
                    <a:pt x="6" y="133"/>
                  </a:cubicBezTo>
                  <a:cubicBezTo>
                    <a:pt x="8" y="160"/>
                    <a:pt x="10" y="188"/>
                    <a:pt x="11" y="217"/>
                  </a:cubicBezTo>
                  <a:cubicBezTo>
                    <a:pt x="11" y="218"/>
                    <a:pt x="12" y="219"/>
                    <a:pt x="14" y="219"/>
                  </a:cubicBezTo>
                  <a:cubicBezTo>
                    <a:pt x="15" y="219"/>
                    <a:pt x="16" y="218"/>
                    <a:pt x="16" y="216"/>
                  </a:cubicBezTo>
                  <a:cubicBezTo>
                    <a:pt x="15" y="188"/>
                    <a:pt x="13" y="160"/>
                    <a:pt x="11" y="133"/>
                  </a:cubicBezTo>
                  <a:cubicBezTo>
                    <a:pt x="8" y="91"/>
                    <a:pt x="5" y="48"/>
                    <a:pt x="5" y="2"/>
                  </a:cubicBezTo>
                  <a:cubicBezTo>
                    <a:pt x="5" y="1"/>
                    <a:pt x="4" y="0"/>
                    <a:pt x="2" y="0"/>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04"/>
            <p:cNvSpPr/>
            <p:nvPr/>
          </p:nvSpPr>
          <p:spPr bwMode="auto">
            <a:xfrm>
              <a:off x="8749736" y="4828465"/>
              <a:ext cx="494486" cy="117200"/>
            </a:xfrm>
            <a:custGeom>
              <a:avLst/>
              <a:gdLst>
                <a:gd name="T0" fmla="*/ 25 w 81"/>
                <a:gd name="T1" fmla="*/ 1 h 19"/>
                <a:gd name="T2" fmla="*/ 11 w 81"/>
                <a:gd name="T3" fmla="*/ 8 h 19"/>
                <a:gd name="T4" fmla="*/ 5 w 81"/>
                <a:gd name="T5" fmla="*/ 5 h 19"/>
                <a:gd name="T6" fmla="*/ 1 w 81"/>
                <a:gd name="T7" fmla="*/ 4 h 19"/>
                <a:gd name="T8" fmla="*/ 0 w 81"/>
                <a:gd name="T9" fmla="*/ 7 h 19"/>
                <a:gd name="T10" fmla="*/ 10 w 81"/>
                <a:gd name="T11" fmla="*/ 13 h 19"/>
                <a:gd name="T12" fmla="*/ 26 w 81"/>
                <a:gd name="T13" fmla="*/ 6 h 19"/>
                <a:gd name="T14" fmla="*/ 42 w 81"/>
                <a:gd name="T15" fmla="*/ 15 h 19"/>
                <a:gd name="T16" fmla="*/ 51 w 81"/>
                <a:gd name="T17" fmla="*/ 9 h 19"/>
                <a:gd name="T18" fmla="*/ 67 w 81"/>
                <a:gd name="T19" fmla="*/ 18 h 19"/>
                <a:gd name="T20" fmla="*/ 80 w 81"/>
                <a:gd name="T21" fmla="*/ 7 h 19"/>
                <a:gd name="T22" fmla="*/ 79 w 81"/>
                <a:gd name="T23" fmla="*/ 4 h 19"/>
                <a:gd name="T24" fmla="*/ 76 w 81"/>
                <a:gd name="T25" fmla="*/ 5 h 19"/>
                <a:gd name="T26" fmla="*/ 67 w 81"/>
                <a:gd name="T27" fmla="*/ 14 h 19"/>
                <a:gd name="T28" fmla="*/ 53 w 81"/>
                <a:gd name="T29" fmla="*/ 4 h 19"/>
                <a:gd name="T30" fmla="*/ 51 w 81"/>
                <a:gd name="T31" fmla="*/ 2 h 19"/>
                <a:gd name="T32" fmla="*/ 48 w 81"/>
                <a:gd name="T33" fmla="*/ 4 h 19"/>
                <a:gd name="T34" fmla="*/ 41 w 81"/>
                <a:gd name="T35" fmla="*/ 10 h 19"/>
                <a:gd name="T36" fmla="*/ 28 w 81"/>
                <a:gd name="T37" fmla="*/ 1 h 19"/>
                <a:gd name="T38" fmla="*/ 27 w 81"/>
                <a:gd name="T39" fmla="*/ 0 h 19"/>
                <a:gd name="T40" fmla="*/ 25 w 81"/>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
                  <a:moveTo>
                    <a:pt x="25" y="1"/>
                  </a:moveTo>
                  <a:cubicBezTo>
                    <a:pt x="21" y="6"/>
                    <a:pt x="16" y="9"/>
                    <a:pt x="11" y="8"/>
                  </a:cubicBezTo>
                  <a:cubicBezTo>
                    <a:pt x="9" y="8"/>
                    <a:pt x="6" y="7"/>
                    <a:pt x="5" y="5"/>
                  </a:cubicBezTo>
                  <a:cubicBezTo>
                    <a:pt x="4" y="4"/>
                    <a:pt x="3" y="3"/>
                    <a:pt x="1" y="4"/>
                  </a:cubicBezTo>
                  <a:cubicBezTo>
                    <a:pt x="0" y="4"/>
                    <a:pt x="0" y="6"/>
                    <a:pt x="0" y="7"/>
                  </a:cubicBezTo>
                  <a:cubicBezTo>
                    <a:pt x="2" y="10"/>
                    <a:pt x="6" y="12"/>
                    <a:pt x="10" y="13"/>
                  </a:cubicBezTo>
                  <a:cubicBezTo>
                    <a:pt x="16" y="13"/>
                    <a:pt x="22" y="11"/>
                    <a:pt x="26" y="6"/>
                  </a:cubicBezTo>
                  <a:cubicBezTo>
                    <a:pt x="31" y="12"/>
                    <a:pt x="37" y="15"/>
                    <a:pt x="42" y="15"/>
                  </a:cubicBezTo>
                  <a:cubicBezTo>
                    <a:pt x="44" y="14"/>
                    <a:pt x="48" y="13"/>
                    <a:pt x="51" y="9"/>
                  </a:cubicBezTo>
                  <a:cubicBezTo>
                    <a:pt x="55" y="15"/>
                    <a:pt x="61" y="19"/>
                    <a:pt x="67" y="18"/>
                  </a:cubicBezTo>
                  <a:cubicBezTo>
                    <a:pt x="73" y="18"/>
                    <a:pt x="78" y="14"/>
                    <a:pt x="80" y="7"/>
                  </a:cubicBezTo>
                  <a:cubicBezTo>
                    <a:pt x="81" y="5"/>
                    <a:pt x="80" y="4"/>
                    <a:pt x="79" y="4"/>
                  </a:cubicBezTo>
                  <a:cubicBezTo>
                    <a:pt x="78" y="3"/>
                    <a:pt x="76" y="4"/>
                    <a:pt x="76" y="5"/>
                  </a:cubicBezTo>
                  <a:cubicBezTo>
                    <a:pt x="74" y="11"/>
                    <a:pt x="71" y="14"/>
                    <a:pt x="67" y="14"/>
                  </a:cubicBezTo>
                  <a:cubicBezTo>
                    <a:pt x="61" y="14"/>
                    <a:pt x="56" y="10"/>
                    <a:pt x="53" y="4"/>
                  </a:cubicBezTo>
                  <a:cubicBezTo>
                    <a:pt x="52" y="3"/>
                    <a:pt x="51" y="2"/>
                    <a:pt x="51" y="2"/>
                  </a:cubicBezTo>
                  <a:cubicBezTo>
                    <a:pt x="50" y="2"/>
                    <a:pt x="49" y="3"/>
                    <a:pt x="48" y="4"/>
                  </a:cubicBezTo>
                  <a:cubicBezTo>
                    <a:pt x="47" y="8"/>
                    <a:pt x="44" y="10"/>
                    <a:pt x="41" y="10"/>
                  </a:cubicBezTo>
                  <a:cubicBezTo>
                    <a:pt x="37" y="10"/>
                    <a:pt x="32" y="7"/>
                    <a:pt x="28" y="1"/>
                  </a:cubicBezTo>
                  <a:cubicBezTo>
                    <a:pt x="28" y="1"/>
                    <a:pt x="27" y="0"/>
                    <a:pt x="27" y="0"/>
                  </a:cubicBezTo>
                  <a:cubicBezTo>
                    <a:pt x="26" y="0"/>
                    <a:pt x="25" y="1"/>
                    <a:pt x="25" y="1"/>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05"/>
            <p:cNvSpPr/>
            <p:nvPr/>
          </p:nvSpPr>
          <p:spPr bwMode="auto">
            <a:xfrm>
              <a:off x="8743314" y="4338795"/>
              <a:ext cx="500908" cy="552283"/>
            </a:xfrm>
            <a:custGeom>
              <a:avLst/>
              <a:gdLst>
                <a:gd name="T0" fmla="*/ 44 w 82"/>
                <a:gd name="T1" fmla="*/ 0 h 90"/>
                <a:gd name="T2" fmla="*/ 42 w 82"/>
                <a:gd name="T3" fmla="*/ 1 h 90"/>
                <a:gd name="T4" fmla="*/ 25 w 82"/>
                <a:gd name="T5" fmla="*/ 37 h 90"/>
                <a:gd name="T6" fmla="*/ 0 w 82"/>
                <a:gd name="T7" fmla="*/ 86 h 90"/>
                <a:gd name="T8" fmla="*/ 1 w 82"/>
                <a:gd name="T9" fmla="*/ 89 h 90"/>
                <a:gd name="T10" fmla="*/ 4 w 82"/>
                <a:gd name="T11" fmla="*/ 88 h 90"/>
                <a:gd name="T12" fmla="*/ 29 w 82"/>
                <a:gd name="T13" fmla="*/ 39 h 90"/>
                <a:gd name="T14" fmla="*/ 44 w 82"/>
                <a:gd name="T15" fmla="*/ 7 h 90"/>
                <a:gd name="T16" fmla="*/ 67 w 82"/>
                <a:gd name="T17" fmla="*/ 62 h 90"/>
                <a:gd name="T18" fmla="*/ 78 w 82"/>
                <a:gd name="T19" fmla="*/ 88 h 90"/>
                <a:gd name="T20" fmla="*/ 81 w 82"/>
                <a:gd name="T21" fmla="*/ 89 h 90"/>
                <a:gd name="T22" fmla="*/ 82 w 82"/>
                <a:gd name="T23" fmla="*/ 86 h 90"/>
                <a:gd name="T24" fmla="*/ 71 w 82"/>
                <a:gd name="T25" fmla="*/ 61 h 90"/>
                <a:gd name="T26" fmla="*/ 46 w 82"/>
                <a:gd name="T27" fmla="*/ 1 h 90"/>
                <a:gd name="T28" fmla="*/ 44 w 82"/>
                <a:gd name="T2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90">
                  <a:moveTo>
                    <a:pt x="44" y="0"/>
                  </a:moveTo>
                  <a:cubicBezTo>
                    <a:pt x="43" y="0"/>
                    <a:pt x="42" y="0"/>
                    <a:pt x="42" y="1"/>
                  </a:cubicBezTo>
                  <a:cubicBezTo>
                    <a:pt x="36" y="12"/>
                    <a:pt x="30" y="24"/>
                    <a:pt x="25" y="37"/>
                  </a:cubicBezTo>
                  <a:cubicBezTo>
                    <a:pt x="17" y="54"/>
                    <a:pt x="8" y="72"/>
                    <a:pt x="0" y="86"/>
                  </a:cubicBezTo>
                  <a:cubicBezTo>
                    <a:pt x="0" y="87"/>
                    <a:pt x="0" y="88"/>
                    <a:pt x="1" y="89"/>
                  </a:cubicBezTo>
                  <a:cubicBezTo>
                    <a:pt x="2" y="90"/>
                    <a:pt x="4" y="89"/>
                    <a:pt x="4" y="88"/>
                  </a:cubicBezTo>
                  <a:cubicBezTo>
                    <a:pt x="13" y="74"/>
                    <a:pt x="21" y="56"/>
                    <a:pt x="29" y="39"/>
                  </a:cubicBezTo>
                  <a:cubicBezTo>
                    <a:pt x="34" y="27"/>
                    <a:pt x="39" y="17"/>
                    <a:pt x="44" y="7"/>
                  </a:cubicBezTo>
                  <a:cubicBezTo>
                    <a:pt x="50" y="19"/>
                    <a:pt x="59" y="43"/>
                    <a:pt x="67" y="62"/>
                  </a:cubicBezTo>
                  <a:cubicBezTo>
                    <a:pt x="78" y="88"/>
                    <a:pt x="78" y="88"/>
                    <a:pt x="78" y="88"/>
                  </a:cubicBezTo>
                  <a:cubicBezTo>
                    <a:pt x="78" y="89"/>
                    <a:pt x="80" y="90"/>
                    <a:pt x="81" y="89"/>
                  </a:cubicBezTo>
                  <a:cubicBezTo>
                    <a:pt x="82" y="89"/>
                    <a:pt x="82" y="88"/>
                    <a:pt x="82" y="86"/>
                  </a:cubicBezTo>
                  <a:cubicBezTo>
                    <a:pt x="71" y="61"/>
                    <a:pt x="71" y="61"/>
                    <a:pt x="71" y="61"/>
                  </a:cubicBezTo>
                  <a:cubicBezTo>
                    <a:pt x="62" y="38"/>
                    <a:pt x="51" y="10"/>
                    <a:pt x="46" y="1"/>
                  </a:cubicBezTo>
                  <a:cubicBezTo>
                    <a:pt x="45" y="0"/>
                    <a:pt x="45" y="0"/>
                    <a:pt x="44" y="0"/>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06"/>
            <p:cNvSpPr/>
            <p:nvPr/>
          </p:nvSpPr>
          <p:spPr bwMode="auto">
            <a:xfrm>
              <a:off x="8585978" y="6083947"/>
              <a:ext cx="732097" cy="184630"/>
            </a:xfrm>
            <a:custGeom>
              <a:avLst/>
              <a:gdLst>
                <a:gd name="T0" fmla="*/ 1 w 120"/>
                <a:gd name="T1" fmla="*/ 1 h 30"/>
                <a:gd name="T2" fmla="*/ 1 w 120"/>
                <a:gd name="T3" fmla="*/ 4 h 30"/>
                <a:gd name="T4" fmla="*/ 118 w 120"/>
                <a:gd name="T5" fmla="*/ 21 h 30"/>
                <a:gd name="T6" fmla="*/ 120 w 120"/>
                <a:gd name="T7" fmla="*/ 18 h 30"/>
                <a:gd name="T8" fmla="*/ 117 w 120"/>
                <a:gd name="T9" fmla="*/ 17 h 30"/>
                <a:gd name="T10" fmla="*/ 4 w 120"/>
                <a:gd name="T11" fmla="*/ 0 h 30"/>
                <a:gd name="T12" fmla="*/ 1 w 12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20" h="30">
                  <a:moveTo>
                    <a:pt x="1" y="1"/>
                  </a:moveTo>
                  <a:cubicBezTo>
                    <a:pt x="0" y="2"/>
                    <a:pt x="0" y="4"/>
                    <a:pt x="1" y="4"/>
                  </a:cubicBezTo>
                  <a:cubicBezTo>
                    <a:pt x="29" y="22"/>
                    <a:pt x="83" y="30"/>
                    <a:pt x="118" y="21"/>
                  </a:cubicBezTo>
                  <a:cubicBezTo>
                    <a:pt x="119" y="21"/>
                    <a:pt x="120" y="20"/>
                    <a:pt x="120" y="18"/>
                  </a:cubicBezTo>
                  <a:cubicBezTo>
                    <a:pt x="119" y="17"/>
                    <a:pt x="118" y="16"/>
                    <a:pt x="117" y="17"/>
                  </a:cubicBezTo>
                  <a:cubicBezTo>
                    <a:pt x="83" y="25"/>
                    <a:pt x="31" y="18"/>
                    <a:pt x="4" y="0"/>
                  </a:cubicBezTo>
                  <a:cubicBezTo>
                    <a:pt x="3" y="0"/>
                    <a:pt x="1" y="0"/>
                    <a:pt x="1" y="1"/>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9" name="矩形 8"/>
          <p:cNvSpPr/>
          <p:nvPr/>
        </p:nvSpPr>
        <p:spPr>
          <a:xfrm>
            <a:off x="312391"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2" name="矩形 11"/>
          <p:cNvSpPr/>
          <p:nvPr/>
        </p:nvSpPr>
        <p:spPr>
          <a:xfrm>
            <a:off x="3273305"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5" name="矩形 14"/>
          <p:cNvSpPr/>
          <p:nvPr/>
        </p:nvSpPr>
        <p:spPr>
          <a:xfrm>
            <a:off x="6234219"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23" name="Oval 6"/>
          <p:cNvSpPr>
            <a:spLocks noChangeArrowheads="1"/>
          </p:cNvSpPr>
          <p:nvPr/>
        </p:nvSpPr>
        <p:spPr bwMode="auto">
          <a:xfrm>
            <a:off x="1054938" y="2573074"/>
            <a:ext cx="1051386" cy="1058949"/>
          </a:xfrm>
          <a:prstGeom prst="ellipse">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5" name="Oval 6"/>
          <p:cNvSpPr>
            <a:spLocks noChangeArrowheads="1"/>
          </p:cNvSpPr>
          <p:nvPr/>
        </p:nvSpPr>
        <p:spPr bwMode="auto">
          <a:xfrm>
            <a:off x="4053043" y="2573074"/>
            <a:ext cx="1051386" cy="1058949"/>
          </a:xfrm>
          <a:prstGeom prst="ellipse">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6" name="Oval 6"/>
          <p:cNvSpPr>
            <a:spLocks noChangeArrowheads="1"/>
          </p:cNvSpPr>
          <p:nvPr/>
        </p:nvSpPr>
        <p:spPr bwMode="auto">
          <a:xfrm>
            <a:off x="7050382" y="2573074"/>
            <a:ext cx="1051386" cy="1058949"/>
          </a:xfrm>
          <a:prstGeom prst="ellipse">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20" name="KSO_Shape"/>
          <p:cNvSpPr/>
          <p:nvPr/>
        </p:nvSpPr>
        <p:spPr>
          <a:xfrm>
            <a:off x="2603434"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21" name="KSO_Shape"/>
          <p:cNvSpPr/>
          <p:nvPr/>
        </p:nvSpPr>
        <p:spPr>
          <a:xfrm>
            <a:off x="5601539"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16" name="矩形 15"/>
          <p:cNvSpPr/>
          <p:nvPr/>
        </p:nvSpPr>
        <p:spPr>
          <a:xfrm>
            <a:off x="9231558" y="3803543"/>
            <a:ext cx="2648052" cy="2296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2000" dirty="0">
                <a:solidFill>
                  <a:schemeClr val="tx1"/>
                </a:solidFill>
                <a:latin typeface="+mj-ea"/>
                <a:ea typeface="+mj-ea"/>
              </a:rPr>
              <a:t>请输入文本请输入文本请输入文本请输入文本请输入文本请输入文本请输入文本请输入文本请输入文本</a:t>
            </a:r>
            <a:endParaRPr lang="zh-CN" altLang="zh-CN" sz="2000" dirty="0">
              <a:solidFill>
                <a:schemeClr val="tx1"/>
              </a:solidFill>
              <a:latin typeface="+mj-ea"/>
              <a:ea typeface="+mj-ea"/>
            </a:endParaRPr>
          </a:p>
        </p:txBody>
      </p:sp>
      <p:sp>
        <p:nvSpPr>
          <p:cNvPr id="17" name="Oval 6"/>
          <p:cNvSpPr>
            <a:spLocks noChangeArrowheads="1"/>
          </p:cNvSpPr>
          <p:nvPr/>
        </p:nvSpPr>
        <p:spPr bwMode="auto">
          <a:xfrm>
            <a:off x="10048487" y="2573074"/>
            <a:ext cx="1051386" cy="1058949"/>
          </a:xfrm>
          <a:prstGeom prst="ellipse">
            <a:avLst/>
          </a:prstGeom>
          <a:solidFill>
            <a:schemeClr val="accent1"/>
          </a:solidFill>
          <a:ln w="9525">
            <a:solidFill>
              <a:srgbClr val="FFFFFF"/>
            </a:solidFill>
          </a:ln>
        </p:spPr>
        <p:txBody>
          <a:bodyPr/>
          <a:lstStyle/>
          <a:p>
            <a:pPr>
              <a:defRPr/>
            </a:pPr>
            <a:endParaRPr lang="zh-CN" altLang="en-US" sz="6000">
              <a:solidFill>
                <a:schemeClr val="tx1">
                  <a:lumMod val="60000"/>
                  <a:lumOff val="40000"/>
                </a:schemeClr>
              </a:solidFill>
              <a:latin typeface="+mn-lt"/>
            </a:endParaRPr>
          </a:p>
        </p:txBody>
      </p:sp>
      <p:sp>
        <p:nvSpPr>
          <p:cNvPr id="19" name="KSO_Shape"/>
          <p:cNvSpPr/>
          <p:nvPr/>
        </p:nvSpPr>
        <p:spPr>
          <a:xfrm>
            <a:off x="8598878" y="2765204"/>
            <a:ext cx="952499" cy="674687"/>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pPr>
            <a:endParaRPr lang="zh-CN" altLang="en-US">
              <a:solidFill>
                <a:srgbClr val="FFFFFF"/>
              </a:solidFill>
            </a:endParaRPr>
          </a:p>
        </p:txBody>
      </p:sp>
      <p:sp>
        <p:nvSpPr>
          <p:cNvPr id="18" name="KSO_Shape"/>
          <p:cNvSpPr/>
          <p:nvPr/>
        </p:nvSpPr>
        <p:spPr bwMode="auto">
          <a:xfrm>
            <a:off x="1285278" y="2847560"/>
            <a:ext cx="590707" cy="509977"/>
          </a:xfrm>
          <a:custGeom>
            <a:avLst/>
            <a:gdLst>
              <a:gd name="T0" fmla="*/ 1814848 w 5325"/>
              <a:gd name="T1" fmla="*/ 1012065 h 4595"/>
              <a:gd name="T2" fmla="*/ 90510 w 5325"/>
              <a:gd name="T3" fmla="*/ 0 h 4595"/>
              <a:gd name="T4" fmla="*/ 0 w 5325"/>
              <a:gd name="T5" fmla="*/ 1012065 h 4595"/>
              <a:gd name="T6" fmla="*/ 459346 w 5325"/>
              <a:gd name="T7" fmla="*/ 1169473 h 4595"/>
              <a:gd name="T8" fmla="*/ 502276 w 5325"/>
              <a:gd name="T9" fmla="*/ 1643845 h 4595"/>
              <a:gd name="T10" fmla="*/ 630349 w 5325"/>
              <a:gd name="T11" fmla="*/ 1169473 h 4595"/>
              <a:gd name="T12" fmla="*/ 1275366 w 5325"/>
              <a:gd name="T13" fmla="*/ 1169473 h 4595"/>
              <a:gd name="T14" fmla="*/ 1403439 w 5325"/>
              <a:gd name="T15" fmla="*/ 1643845 h 4595"/>
              <a:gd name="T16" fmla="*/ 1446011 w 5325"/>
              <a:gd name="T17" fmla="*/ 1169473 h 4595"/>
              <a:gd name="T18" fmla="*/ 1905000 w 5325"/>
              <a:gd name="T19" fmla="*/ 1012065 h 4595"/>
              <a:gd name="T20" fmla="*/ 1653862 w 5325"/>
              <a:gd name="T21" fmla="*/ 977363 h 4595"/>
              <a:gd name="T22" fmla="*/ 1653504 w 5325"/>
              <a:gd name="T23" fmla="*/ 984518 h 4595"/>
              <a:gd name="T24" fmla="*/ 1651000 w 5325"/>
              <a:gd name="T25" fmla="*/ 990958 h 4595"/>
              <a:gd name="T26" fmla="*/ 1648138 w 5325"/>
              <a:gd name="T27" fmla="*/ 996682 h 4595"/>
              <a:gd name="T28" fmla="*/ 1643845 w 5325"/>
              <a:gd name="T29" fmla="*/ 1002048 h 4595"/>
              <a:gd name="T30" fmla="*/ 1638837 w 5325"/>
              <a:gd name="T31" fmla="*/ 1005983 h 4595"/>
              <a:gd name="T32" fmla="*/ 1632755 w 5325"/>
              <a:gd name="T33" fmla="*/ 1009561 h 4595"/>
              <a:gd name="T34" fmla="*/ 1626673 w 5325"/>
              <a:gd name="T35" fmla="*/ 1011349 h 4595"/>
              <a:gd name="T36" fmla="*/ 1619518 w 5325"/>
              <a:gd name="T37" fmla="*/ 1012065 h 4595"/>
              <a:gd name="T38" fmla="*/ 1149439 w 5325"/>
              <a:gd name="T39" fmla="*/ 1012065 h 4595"/>
              <a:gd name="T40" fmla="*/ 1142642 w 5325"/>
              <a:gd name="T41" fmla="*/ 1011349 h 4595"/>
              <a:gd name="T42" fmla="*/ 1135845 w 5325"/>
              <a:gd name="T43" fmla="*/ 1009561 h 4595"/>
              <a:gd name="T44" fmla="*/ 1130121 w 5325"/>
              <a:gd name="T45" fmla="*/ 1005983 h 4595"/>
              <a:gd name="T46" fmla="*/ 1125470 w 5325"/>
              <a:gd name="T47" fmla="*/ 1002048 h 4595"/>
              <a:gd name="T48" fmla="*/ 1120820 w 5325"/>
              <a:gd name="T49" fmla="*/ 996682 h 4595"/>
              <a:gd name="T50" fmla="*/ 1117958 w 5325"/>
              <a:gd name="T51" fmla="*/ 990958 h 4595"/>
              <a:gd name="T52" fmla="*/ 1115811 w 5325"/>
              <a:gd name="T53" fmla="*/ 984518 h 4595"/>
              <a:gd name="T54" fmla="*/ 1115454 w 5325"/>
              <a:gd name="T55" fmla="*/ 977363 h 4595"/>
              <a:gd name="T56" fmla="*/ 1115454 w 5325"/>
              <a:gd name="T57" fmla="*/ 731592 h 4595"/>
              <a:gd name="T58" fmla="*/ 1115811 w 5325"/>
              <a:gd name="T59" fmla="*/ 724437 h 4595"/>
              <a:gd name="T60" fmla="*/ 1117958 w 5325"/>
              <a:gd name="T61" fmla="*/ 718355 h 4595"/>
              <a:gd name="T62" fmla="*/ 1120820 w 5325"/>
              <a:gd name="T63" fmla="*/ 712273 h 4595"/>
              <a:gd name="T64" fmla="*/ 1125470 w 5325"/>
              <a:gd name="T65" fmla="*/ 707265 h 4595"/>
              <a:gd name="T66" fmla="*/ 1130121 w 5325"/>
              <a:gd name="T67" fmla="*/ 702972 h 4595"/>
              <a:gd name="T68" fmla="*/ 1135845 w 5325"/>
              <a:gd name="T69" fmla="*/ 699752 h 4595"/>
              <a:gd name="T70" fmla="*/ 1142642 w 5325"/>
              <a:gd name="T71" fmla="*/ 697606 h 4595"/>
              <a:gd name="T72" fmla="*/ 1149439 w 5325"/>
              <a:gd name="T73" fmla="*/ 697248 h 4595"/>
              <a:gd name="T74" fmla="*/ 1619518 w 5325"/>
              <a:gd name="T75" fmla="*/ 697248 h 4595"/>
              <a:gd name="T76" fmla="*/ 1626673 w 5325"/>
              <a:gd name="T77" fmla="*/ 697606 h 4595"/>
              <a:gd name="T78" fmla="*/ 1632755 w 5325"/>
              <a:gd name="T79" fmla="*/ 699752 h 4595"/>
              <a:gd name="T80" fmla="*/ 1638837 w 5325"/>
              <a:gd name="T81" fmla="*/ 702972 h 4595"/>
              <a:gd name="T82" fmla="*/ 1643845 w 5325"/>
              <a:gd name="T83" fmla="*/ 707265 h 4595"/>
              <a:gd name="T84" fmla="*/ 1648138 w 5325"/>
              <a:gd name="T85" fmla="*/ 712273 h 4595"/>
              <a:gd name="T86" fmla="*/ 1651000 w 5325"/>
              <a:gd name="T87" fmla="*/ 718355 h 4595"/>
              <a:gd name="T88" fmla="*/ 1653504 w 5325"/>
              <a:gd name="T89" fmla="*/ 724437 h 4595"/>
              <a:gd name="T90" fmla="*/ 1653862 w 5325"/>
              <a:gd name="T91" fmla="*/ 731592 h 459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325" h="4595">
                <a:moveTo>
                  <a:pt x="5325" y="2829"/>
                </a:moveTo>
                <a:lnTo>
                  <a:pt x="5073" y="2829"/>
                </a:lnTo>
                <a:lnTo>
                  <a:pt x="5073" y="0"/>
                </a:lnTo>
                <a:lnTo>
                  <a:pt x="253" y="0"/>
                </a:lnTo>
                <a:lnTo>
                  <a:pt x="253" y="2829"/>
                </a:lnTo>
                <a:lnTo>
                  <a:pt x="0" y="2829"/>
                </a:lnTo>
                <a:lnTo>
                  <a:pt x="0" y="3269"/>
                </a:lnTo>
                <a:lnTo>
                  <a:pt x="1284" y="3269"/>
                </a:lnTo>
                <a:lnTo>
                  <a:pt x="926" y="4595"/>
                </a:lnTo>
                <a:lnTo>
                  <a:pt x="1404" y="4595"/>
                </a:lnTo>
                <a:lnTo>
                  <a:pt x="1762" y="3269"/>
                </a:lnTo>
                <a:lnTo>
                  <a:pt x="3565" y="3269"/>
                </a:lnTo>
                <a:lnTo>
                  <a:pt x="3764" y="4009"/>
                </a:lnTo>
                <a:lnTo>
                  <a:pt x="3923" y="4595"/>
                </a:lnTo>
                <a:lnTo>
                  <a:pt x="4400" y="4595"/>
                </a:lnTo>
                <a:lnTo>
                  <a:pt x="4042" y="3269"/>
                </a:lnTo>
                <a:lnTo>
                  <a:pt x="5325" y="3269"/>
                </a:lnTo>
                <a:lnTo>
                  <a:pt x="5325" y="2829"/>
                </a:lnTo>
                <a:close/>
                <a:moveTo>
                  <a:pt x="4623" y="2732"/>
                </a:moveTo>
                <a:lnTo>
                  <a:pt x="4623" y="2732"/>
                </a:lnTo>
                <a:lnTo>
                  <a:pt x="4623" y="2742"/>
                </a:lnTo>
                <a:lnTo>
                  <a:pt x="4622" y="2752"/>
                </a:lnTo>
                <a:lnTo>
                  <a:pt x="4619" y="2760"/>
                </a:lnTo>
                <a:lnTo>
                  <a:pt x="4615" y="2770"/>
                </a:lnTo>
                <a:lnTo>
                  <a:pt x="4612" y="2779"/>
                </a:lnTo>
                <a:lnTo>
                  <a:pt x="4607" y="2786"/>
                </a:lnTo>
                <a:lnTo>
                  <a:pt x="4601" y="2794"/>
                </a:lnTo>
                <a:lnTo>
                  <a:pt x="4595" y="2801"/>
                </a:lnTo>
                <a:lnTo>
                  <a:pt x="4588" y="2807"/>
                </a:lnTo>
                <a:lnTo>
                  <a:pt x="4581" y="2812"/>
                </a:lnTo>
                <a:lnTo>
                  <a:pt x="4573" y="2817"/>
                </a:lnTo>
                <a:lnTo>
                  <a:pt x="4564" y="2822"/>
                </a:lnTo>
                <a:lnTo>
                  <a:pt x="4555" y="2824"/>
                </a:lnTo>
                <a:lnTo>
                  <a:pt x="4547" y="2827"/>
                </a:lnTo>
                <a:lnTo>
                  <a:pt x="4537" y="2828"/>
                </a:lnTo>
                <a:lnTo>
                  <a:pt x="4527" y="2829"/>
                </a:lnTo>
                <a:lnTo>
                  <a:pt x="3213" y="2829"/>
                </a:lnTo>
                <a:lnTo>
                  <a:pt x="3203" y="2828"/>
                </a:lnTo>
                <a:lnTo>
                  <a:pt x="3194" y="2827"/>
                </a:lnTo>
                <a:lnTo>
                  <a:pt x="3185" y="2824"/>
                </a:lnTo>
                <a:lnTo>
                  <a:pt x="3175" y="2822"/>
                </a:lnTo>
                <a:lnTo>
                  <a:pt x="3168" y="2817"/>
                </a:lnTo>
                <a:lnTo>
                  <a:pt x="3159" y="2812"/>
                </a:lnTo>
                <a:lnTo>
                  <a:pt x="3152" y="2807"/>
                </a:lnTo>
                <a:lnTo>
                  <a:pt x="3146" y="2801"/>
                </a:lnTo>
                <a:lnTo>
                  <a:pt x="3140" y="2794"/>
                </a:lnTo>
                <a:lnTo>
                  <a:pt x="3133" y="2786"/>
                </a:lnTo>
                <a:lnTo>
                  <a:pt x="3129" y="2779"/>
                </a:lnTo>
                <a:lnTo>
                  <a:pt x="3125" y="2770"/>
                </a:lnTo>
                <a:lnTo>
                  <a:pt x="3121" y="2760"/>
                </a:lnTo>
                <a:lnTo>
                  <a:pt x="3119" y="2752"/>
                </a:lnTo>
                <a:lnTo>
                  <a:pt x="3118" y="2742"/>
                </a:lnTo>
                <a:lnTo>
                  <a:pt x="3118" y="2732"/>
                </a:lnTo>
                <a:lnTo>
                  <a:pt x="3118" y="2045"/>
                </a:lnTo>
                <a:lnTo>
                  <a:pt x="3118" y="2035"/>
                </a:lnTo>
                <a:lnTo>
                  <a:pt x="3119" y="2025"/>
                </a:lnTo>
                <a:lnTo>
                  <a:pt x="3121" y="2016"/>
                </a:lnTo>
                <a:lnTo>
                  <a:pt x="3125" y="2008"/>
                </a:lnTo>
                <a:lnTo>
                  <a:pt x="3129" y="1999"/>
                </a:lnTo>
                <a:lnTo>
                  <a:pt x="3133" y="1991"/>
                </a:lnTo>
                <a:lnTo>
                  <a:pt x="3140" y="1983"/>
                </a:lnTo>
                <a:lnTo>
                  <a:pt x="3146" y="1977"/>
                </a:lnTo>
                <a:lnTo>
                  <a:pt x="3152" y="1971"/>
                </a:lnTo>
                <a:lnTo>
                  <a:pt x="3159" y="1965"/>
                </a:lnTo>
                <a:lnTo>
                  <a:pt x="3168" y="1960"/>
                </a:lnTo>
                <a:lnTo>
                  <a:pt x="3175" y="1956"/>
                </a:lnTo>
                <a:lnTo>
                  <a:pt x="3185" y="1953"/>
                </a:lnTo>
                <a:lnTo>
                  <a:pt x="3194" y="1950"/>
                </a:lnTo>
                <a:lnTo>
                  <a:pt x="3203" y="1949"/>
                </a:lnTo>
                <a:lnTo>
                  <a:pt x="3213" y="1949"/>
                </a:lnTo>
                <a:lnTo>
                  <a:pt x="4527" y="1949"/>
                </a:lnTo>
                <a:lnTo>
                  <a:pt x="4537" y="1949"/>
                </a:lnTo>
                <a:lnTo>
                  <a:pt x="4547" y="1950"/>
                </a:lnTo>
                <a:lnTo>
                  <a:pt x="4555" y="1953"/>
                </a:lnTo>
                <a:lnTo>
                  <a:pt x="4564" y="1956"/>
                </a:lnTo>
                <a:lnTo>
                  <a:pt x="4573" y="1960"/>
                </a:lnTo>
                <a:lnTo>
                  <a:pt x="4581" y="1965"/>
                </a:lnTo>
                <a:lnTo>
                  <a:pt x="4588" y="1971"/>
                </a:lnTo>
                <a:lnTo>
                  <a:pt x="4595" y="1977"/>
                </a:lnTo>
                <a:lnTo>
                  <a:pt x="4601" y="1983"/>
                </a:lnTo>
                <a:lnTo>
                  <a:pt x="4607" y="1991"/>
                </a:lnTo>
                <a:lnTo>
                  <a:pt x="4612" y="1999"/>
                </a:lnTo>
                <a:lnTo>
                  <a:pt x="4615" y="2008"/>
                </a:lnTo>
                <a:lnTo>
                  <a:pt x="4619" y="2016"/>
                </a:lnTo>
                <a:lnTo>
                  <a:pt x="4622" y="2025"/>
                </a:lnTo>
                <a:lnTo>
                  <a:pt x="4623" y="2035"/>
                </a:lnTo>
                <a:lnTo>
                  <a:pt x="4623" y="2045"/>
                </a:lnTo>
                <a:lnTo>
                  <a:pt x="4623" y="2732"/>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dirty="0">
              <a:solidFill>
                <a:srgbClr val="FFFFFF"/>
              </a:solidFill>
              <a:ea typeface="宋体" panose="02010600030101010101" pitchFamily="2" charset="-122"/>
            </a:endParaRPr>
          </a:p>
        </p:txBody>
      </p:sp>
      <p:sp>
        <p:nvSpPr>
          <p:cNvPr id="27" name="KSO_Shape"/>
          <p:cNvSpPr/>
          <p:nvPr/>
        </p:nvSpPr>
        <p:spPr bwMode="auto">
          <a:xfrm>
            <a:off x="4283383" y="2864789"/>
            <a:ext cx="590707" cy="475519"/>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8" name="KSO_Shape"/>
          <p:cNvSpPr/>
          <p:nvPr/>
        </p:nvSpPr>
        <p:spPr bwMode="auto">
          <a:xfrm>
            <a:off x="7361009" y="2864789"/>
            <a:ext cx="529019" cy="530891"/>
          </a:xfrm>
          <a:custGeom>
            <a:avLst/>
            <a:gdLst>
              <a:gd name="T0" fmla="*/ 1735389 w 3295"/>
              <a:gd name="T1" fmla="*/ 901016 h 3303"/>
              <a:gd name="T2" fmla="*/ 828737 w 3295"/>
              <a:gd name="T3" fmla="*/ 0 h 3303"/>
              <a:gd name="T4" fmla="*/ 2179 w 3295"/>
              <a:gd name="T5" fmla="*/ 0 h 3303"/>
              <a:gd name="T6" fmla="*/ 0 w 3295"/>
              <a:gd name="T7" fmla="*/ 825795 h 3303"/>
              <a:gd name="T8" fmla="*/ 896300 w 3295"/>
              <a:gd name="T9" fmla="*/ 1740438 h 3303"/>
              <a:gd name="T10" fmla="*/ 1107707 w 3295"/>
              <a:gd name="T11" fmla="*/ 1742074 h 3303"/>
              <a:gd name="T12" fmla="*/ 1737024 w 3295"/>
              <a:gd name="T13" fmla="*/ 1112507 h 3303"/>
              <a:gd name="T14" fmla="*/ 1735389 w 3295"/>
              <a:gd name="T15" fmla="*/ 901016 h 3303"/>
              <a:gd name="T16" fmla="*/ 221214 w 3295"/>
              <a:gd name="T17" fmla="*/ 373379 h 3303"/>
              <a:gd name="T18" fmla="*/ 369962 w 3295"/>
              <a:gd name="T19" fmla="*/ 225118 h 3303"/>
              <a:gd name="T20" fmla="*/ 518165 w 3295"/>
              <a:gd name="T21" fmla="*/ 373379 h 3303"/>
              <a:gd name="T22" fmla="*/ 369962 w 3295"/>
              <a:gd name="T23" fmla="*/ 521641 h 3303"/>
              <a:gd name="T24" fmla="*/ 221214 w 3295"/>
              <a:gd name="T25" fmla="*/ 373379 h 3303"/>
              <a:gd name="T26" fmla="*/ 1028702 w 3295"/>
              <a:gd name="T27" fmla="*/ 1408485 h 3303"/>
              <a:gd name="T28" fmla="*/ 451147 w 3295"/>
              <a:gd name="T29" fmla="*/ 831246 h 3303"/>
              <a:gd name="T30" fmla="*/ 503998 w 3295"/>
              <a:gd name="T31" fmla="*/ 778918 h 3303"/>
              <a:gd name="T32" fmla="*/ 1081008 w 3295"/>
              <a:gd name="T33" fmla="*/ 1355612 h 3303"/>
              <a:gd name="T34" fmla="*/ 1028702 w 3295"/>
              <a:gd name="T35" fmla="*/ 1408485 h 3303"/>
              <a:gd name="T36" fmla="*/ 1185622 w 3295"/>
              <a:gd name="T37" fmla="*/ 1250957 h 3303"/>
              <a:gd name="T38" fmla="*/ 608612 w 3295"/>
              <a:gd name="T39" fmla="*/ 673718 h 3303"/>
              <a:gd name="T40" fmla="*/ 661464 w 3295"/>
              <a:gd name="T41" fmla="*/ 621390 h 3303"/>
              <a:gd name="T42" fmla="*/ 1238474 w 3295"/>
              <a:gd name="T43" fmla="*/ 1198629 h 3303"/>
              <a:gd name="T44" fmla="*/ 1185622 w 3295"/>
              <a:gd name="T45" fmla="*/ 1250957 h 3303"/>
              <a:gd name="T46" fmla="*/ 1343088 w 3295"/>
              <a:gd name="T47" fmla="*/ 1093429 h 3303"/>
              <a:gd name="T48" fmla="*/ 766078 w 3295"/>
              <a:gd name="T49" fmla="*/ 516190 h 3303"/>
              <a:gd name="T50" fmla="*/ 818929 w 3295"/>
              <a:gd name="T51" fmla="*/ 463863 h 3303"/>
              <a:gd name="T52" fmla="*/ 1395939 w 3295"/>
              <a:gd name="T53" fmla="*/ 1041102 h 3303"/>
              <a:gd name="T54" fmla="*/ 1343088 w 3295"/>
              <a:gd name="T55" fmla="*/ 1093429 h 33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95" h="3303">
                <a:moveTo>
                  <a:pt x="3185" y="1653"/>
                </a:moveTo>
                <a:cubicBezTo>
                  <a:pt x="1521" y="0"/>
                  <a:pt x="1521" y="0"/>
                  <a:pt x="1521" y="0"/>
                </a:cubicBezTo>
                <a:cubicBezTo>
                  <a:pt x="4" y="0"/>
                  <a:pt x="4" y="0"/>
                  <a:pt x="4" y="0"/>
                </a:cubicBezTo>
                <a:cubicBezTo>
                  <a:pt x="0" y="1515"/>
                  <a:pt x="0" y="1515"/>
                  <a:pt x="0" y="1515"/>
                </a:cubicBezTo>
                <a:cubicBezTo>
                  <a:pt x="1645" y="3193"/>
                  <a:pt x="1645" y="3193"/>
                  <a:pt x="1645" y="3193"/>
                </a:cubicBezTo>
                <a:cubicBezTo>
                  <a:pt x="1753" y="3301"/>
                  <a:pt x="1927" y="3303"/>
                  <a:pt x="2033" y="3196"/>
                </a:cubicBezTo>
                <a:cubicBezTo>
                  <a:pt x="3188" y="2041"/>
                  <a:pt x="3188" y="2041"/>
                  <a:pt x="3188" y="2041"/>
                </a:cubicBezTo>
                <a:cubicBezTo>
                  <a:pt x="3295" y="1934"/>
                  <a:pt x="3294" y="1761"/>
                  <a:pt x="3185" y="1653"/>
                </a:cubicBezTo>
                <a:close/>
                <a:moveTo>
                  <a:pt x="406" y="685"/>
                </a:moveTo>
                <a:cubicBezTo>
                  <a:pt x="406" y="535"/>
                  <a:pt x="528" y="413"/>
                  <a:pt x="679" y="413"/>
                </a:cubicBezTo>
                <a:cubicBezTo>
                  <a:pt x="829" y="413"/>
                  <a:pt x="951" y="535"/>
                  <a:pt x="951" y="685"/>
                </a:cubicBezTo>
                <a:cubicBezTo>
                  <a:pt x="951" y="835"/>
                  <a:pt x="829" y="957"/>
                  <a:pt x="679" y="957"/>
                </a:cubicBezTo>
                <a:cubicBezTo>
                  <a:pt x="528" y="957"/>
                  <a:pt x="406" y="835"/>
                  <a:pt x="406" y="685"/>
                </a:cubicBezTo>
                <a:close/>
                <a:moveTo>
                  <a:pt x="1888" y="2584"/>
                </a:moveTo>
                <a:cubicBezTo>
                  <a:pt x="828" y="1525"/>
                  <a:pt x="828" y="1525"/>
                  <a:pt x="828" y="1525"/>
                </a:cubicBezTo>
                <a:cubicBezTo>
                  <a:pt x="925" y="1429"/>
                  <a:pt x="925" y="1429"/>
                  <a:pt x="925" y="1429"/>
                </a:cubicBezTo>
                <a:cubicBezTo>
                  <a:pt x="1984" y="2487"/>
                  <a:pt x="1984" y="2487"/>
                  <a:pt x="1984" y="2487"/>
                </a:cubicBezTo>
                <a:lnTo>
                  <a:pt x="1888" y="2584"/>
                </a:lnTo>
                <a:close/>
                <a:moveTo>
                  <a:pt x="2176" y="2295"/>
                </a:moveTo>
                <a:cubicBezTo>
                  <a:pt x="1117" y="1236"/>
                  <a:pt x="1117" y="1236"/>
                  <a:pt x="1117" y="1236"/>
                </a:cubicBezTo>
                <a:cubicBezTo>
                  <a:pt x="1214" y="1140"/>
                  <a:pt x="1214" y="1140"/>
                  <a:pt x="1214" y="1140"/>
                </a:cubicBezTo>
                <a:cubicBezTo>
                  <a:pt x="2273" y="2199"/>
                  <a:pt x="2273" y="2199"/>
                  <a:pt x="2273" y="2199"/>
                </a:cubicBezTo>
                <a:lnTo>
                  <a:pt x="2176" y="2295"/>
                </a:lnTo>
                <a:close/>
                <a:moveTo>
                  <a:pt x="2465" y="2006"/>
                </a:moveTo>
                <a:cubicBezTo>
                  <a:pt x="1406" y="947"/>
                  <a:pt x="1406" y="947"/>
                  <a:pt x="1406" y="947"/>
                </a:cubicBezTo>
                <a:cubicBezTo>
                  <a:pt x="1503" y="851"/>
                  <a:pt x="1503" y="851"/>
                  <a:pt x="1503" y="851"/>
                </a:cubicBezTo>
                <a:cubicBezTo>
                  <a:pt x="2562" y="1910"/>
                  <a:pt x="2562" y="1910"/>
                  <a:pt x="2562" y="1910"/>
                </a:cubicBezTo>
                <a:lnTo>
                  <a:pt x="2465" y="2006"/>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31" name="KSO_Shape"/>
          <p:cNvSpPr/>
          <p:nvPr/>
        </p:nvSpPr>
        <p:spPr bwMode="auto">
          <a:xfrm>
            <a:off x="10216478" y="2785040"/>
            <a:ext cx="678212" cy="690387"/>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1" name="KSO_Shape"/>
          <p:cNvSpPr/>
          <p:nvPr/>
        </p:nvSpPr>
        <p:spPr>
          <a:xfrm rot="20932375">
            <a:off x="1618206"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矩形: 圆角 13"/>
          <p:cNvSpPr/>
          <p:nvPr/>
        </p:nvSpPr>
        <p:spPr>
          <a:xfrm>
            <a:off x="562432" y="3394743"/>
            <a:ext cx="2567714" cy="1770335"/>
          </a:xfrm>
          <a:prstGeom prst="roundRect">
            <a:avLst/>
          </a:prstGeom>
          <a:solidFill>
            <a:schemeClr val="accent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25" name="矩形 24"/>
          <p:cNvSpPr/>
          <p:nvPr/>
        </p:nvSpPr>
        <p:spPr>
          <a:xfrm>
            <a:off x="1079349"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2015</a:t>
            </a:r>
            <a:endParaRPr lang="zh-CN" altLang="zh-CN" sz="3200" dirty="0">
              <a:solidFill>
                <a:schemeClr val="tx1"/>
              </a:solidFill>
              <a:latin typeface="+mj-ea"/>
              <a:ea typeface="+mj-ea"/>
            </a:endParaRPr>
          </a:p>
        </p:txBody>
      </p:sp>
      <p:sp>
        <p:nvSpPr>
          <p:cNvPr id="26" name="KSO_Shape"/>
          <p:cNvSpPr/>
          <p:nvPr/>
        </p:nvSpPr>
        <p:spPr>
          <a:xfrm rot="20932375">
            <a:off x="4451347"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矩形: 圆角 26"/>
          <p:cNvSpPr/>
          <p:nvPr/>
        </p:nvSpPr>
        <p:spPr>
          <a:xfrm>
            <a:off x="3395573" y="3394743"/>
            <a:ext cx="2567714" cy="1770335"/>
          </a:xfrm>
          <a:prstGeom prst="roundRect">
            <a:avLst/>
          </a:prstGeom>
          <a:solidFill>
            <a:schemeClr val="accent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28" name="矩形 27"/>
          <p:cNvSpPr/>
          <p:nvPr/>
        </p:nvSpPr>
        <p:spPr>
          <a:xfrm>
            <a:off x="3912490"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2016</a:t>
            </a:r>
            <a:endParaRPr lang="zh-CN" altLang="zh-CN" sz="3200" dirty="0">
              <a:solidFill>
                <a:schemeClr val="tx1"/>
              </a:solidFill>
              <a:latin typeface="+mj-ea"/>
              <a:ea typeface="+mj-ea"/>
            </a:endParaRPr>
          </a:p>
        </p:txBody>
      </p:sp>
      <p:sp>
        <p:nvSpPr>
          <p:cNvPr id="29" name="KSO_Shape"/>
          <p:cNvSpPr/>
          <p:nvPr/>
        </p:nvSpPr>
        <p:spPr>
          <a:xfrm rot="20932375">
            <a:off x="7284488"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0" name="矩形: 圆角 29"/>
          <p:cNvSpPr/>
          <p:nvPr/>
        </p:nvSpPr>
        <p:spPr>
          <a:xfrm>
            <a:off x="6228714" y="3394743"/>
            <a:ext cx="2567714" cy="1770335"/>
          </a:xfrm>
          <a:prstGeom prst="roundRect">
            <a:avLst/>
          </a:prstGeom>
          <a:solidFill>
            <a:schemeClr val="accent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31" name="矩形 30"/>
          <p:cNvSpPr/>
          <p:nvPr/>
        </p:nvSpPr>
        <p:spPr>
          <a:xfrm>
            <a:off x="6745631"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2017</a:t>
            </a:r>
            <a:endParaRPr lang="zh-CN" altLang="zh-CN" sz="3200" dirty="0">
              <a:solidFill>
                <a:schemeClr val="tx1"/>
              </a:solidFill>
              <a:latin typeface="+mj-ea"/>
              <a:ea typeface="+mj-ea"/>
            </a:endParaRPr>
          </a:p>
        </p:txBody>
      </p:sp>
      <p:sp>
        <p:nvSpPr>
          <p:cNvPr id="32" name="KSO_Shape"/>
          <p:cNvSpPr/>
          <p:nvPr/>
        </p:nvSpPr>
        <p:spPr>
          <a:xfrm rot="20932375">
            <a:off x="10117629" y="2250910"/>
            <a:ext cx="1100671" cy="1047471"/>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3" name="矩形: 圆角 32"/>
          <p:cNvSpPr/>
          <p:nvPr/>
        </p:nvSpPr>
        <p:spPr>
          <a:xfrm>
            <a:off x="9061855" y="3394743"/>
            <a:ext cx="2567714" cy="1770335"/>
          </a:xfrm>
          <a:prstGeom prst="roundRect">
            <a:avLst/>
          </a:prstGeom>
          <a:solidFill>
            <a:schemeClr val="accent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rgbClr val="F9FCFB"/>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rgbClr val="F9FCFB"/>
              </a:solidFill>
              <a:latin typeface="幼圆" panose="02010509060101010101" pitchFamily="49" charset="-122"/>
              <a:ea typeface="幼圆" panose="02010509060101010101" pitchFamily="49" charset="-122"/>
            </a:endParaRPr>
          </a:p>
        </p:txBody>
      </p:sp>
      <p:sp>
        <p:nvSpPr>
          <p:cNvPr id="34" name="矩形 33"/>
          <p:cNvSpPr/>
          <p:nvPr/>
        </p:nvSpPr>
        <p:spPr>
          <a:xfrm>
            <a:off x="9578772" y="5600580"/>
            <a:ext cx="1533880" cy="5819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dist">
              <a:lnSpc>
                <a:spcPct val="150000"/>
              </a:lnSpc>
            </a:pPr>
            <a:r>
              <a:rPr lang="en-US" altLang="zh-CN" sz="3200" dirty="0">
                <a:solidFill>
                  <a:schemeClr val="tx1"/>
                </a:solidFill>
                <a:latin typeface="+mj-ea"/>
                <a:ea typeface="+mj-ea"/>
              </a:rPr>
              <a:t>2018</a:t>
            </a:r>
            <a:endParaRPr lang="zh-CN" altLang="zh-CN" sz="3200" dirty="0">
              <a:solidFill>
                <a:schemeClr val="tx1"/>
              </a:solidFill>
              <a:latin typeface="+mj-ea"/>
              <a:ea typeface="+mj-ea"/>
            </a:endParaRPr>
          </a:p>
        </p:txBody>
      </p:sp>
      <p:sp>
        <p:nvSpPr>
          <p:cNvPr id="35" name="AutoShape 8"/>
          <p:cNvSpPr>
            <a:spLocks noChangeArrowheads="1"/>
          </p:cNvSpPr>
          <p:nvPr/>
        </p:nvSpPr>
        <p:spPr bwMode="auto">
          <a:xfrm rot="21599018">
            <a:off x="3140765" y="5720883"/>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6" name="AutoShape 8"/>
          <p:cNvSpPr>
            <a:spLocks noChangeArrowheads="1"/>
          </p:cNvSpPr>
          <p:nvPr/>
        </p:nvSpPr>
        <p:spPr bwMode="auto">
          <a:xfrm rot="21599018">
            <a:off x="5973906" y="5720883"/>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37" name="AutoShape 8"/>
          <p:cNvSpPr>
            <a:spLocks noChangeArrowheads="1"/>
          </p:cNvSpPr>
          <p:nvPr/>
        </p:nvSpPr>
        <p:spPr bwMode="auto">
          <a:xfrm rot="21599018">
            <a:off x="8807047" y="5720883"/>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8" name="矩形 27"/>
          <p:cNvSpPr/>
          <p:nvPr/>
        </p:nvSpPr>
        <p:spPr>
          <a:xfrm>
            <a:off x="6683649" y="2276878"/>
            <a:ext cx="4564127" cy="399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en-US" altLang="zh-CN" sz="2000" dirty="0">
              <a:solidFill>
                <a:schemeClr val="tx1"/>
              </a:solidFill>
              <a:latin typeface="+mj-ea"/>
              <a:ea typeface="+mj-ea"/>
            </a:endParaRPr>
          </a:p>
          <a:p>
            <a:pPr marL="457200" indent="-457200">
              <a:lnSpc>
                <a:spcPct val="150000"/>
              </a:lnSpc>
              <a:buFont typeface="+mj-lt"/>
              <a:buAutoNum type="alphaUcPeriod"/>
            </a:pPr>
            <a:r>
              <a:rPr lang="zh-CN" altLang="en-US" sz="2000" dirty="0">
                <a:solidFill>
                  <a:schemeClr val="tx1"/>
                </a:solidFill>
                <a:latin typeface="+mj-ea"/>
                <a:ea typeface="+mj-ea"/>
              </a:rPr>
              <a:t>请输入文本请输入文本请输入文本请输入文本请输入文本请输入文本</a:t>
            </a:r>
            <a:endParaRPr lang="zh-CN" altLang="zh-CN" sz="2000" dirty="0">
              <a:solidFill>
                <a:schemeClr val="tx1"/>
              </a:solidFill>
              <a:latin typeface="+mj-ea"/>
              <a:ea typeface="+mj-ea"/>
            </a:endParaRPr>
          </a:p>
        </p:txBody>
      </p:sp>
      <p:sp>
        <p:nvSpPr>
          <p:cNvPr id="22" name="Freeform 9"/>
          <p:cNvSpPr>
            <a:spLocks noEditPoints="1"/>
          </p:cNvSpPr>
          <p:nvPr/>
        </p:nvSpPr>
        <p:spPr bwMode="auto">
          <a:xfrm>
            <a:off x="3619234" y="4689683"/>
            <a:ext cx="997914" cy="1343753"/>
          </a:xfrm>
          <a:custGeom>
            <a:avLst/>
            <a:gdLst/>
            <a:ahLst/>
            <a:cxnLst>
              <a:cxn ang="0">
                <a:pos x="277" y="222"/>
              </a:cxn>
              <a:cxn ang="0">
                <a:pos x="321" y="75"/>
              </a:cxn>
              <a:cxn ang="0">
                <a:pos x="202" y="2"/>
              </a:cxn>
              <a:cxn ang="0">
                <a:pos x="56" y="20"/>
              </a:cxn>
              <a:cxn ang="0">
                <a:pos x="25" y="126"/>
              </a:cxn>
              <a:cxn ang="0">
                <a:pos x="4" y="485"/>
              </a:cxn>
              <a:cxn ang="0">
                <a:pos x="115" y="509"/>
              </a:cxn>
              <a:cxn ang="0">
                <a:pos x="305" y="496"/>
              </a:cxn>
              <a:cxn ang="0">
                <a:pos x="370" y="315"/>
              </a:cxn>
              <a:cxn ang="0">
                <a:pos x="40" y="46"/>
              </a:cxn>
              <a:cxn ang="0">
                <a:pos x="59" y="117"/>
              </a:cxn>
              <a:cxn ang="0">
                <a:pos x="86" y="103"/>
              </a:cxn>
              <a:cxn ang="0">
                <a:pos x="61" y="138"/>
              </a:cxn>
              <a:cxn ang="0">
                <a:pos x="39" y="103"/>
              </a:cxn>
              <a:cxn ang="0">
                <a:pos x="39" y="115"/>
              </a:cxn>
              <a:cxn ang="0">
                <a:pos x="84" y="48"/>
              </a:cxn>
              <a:cxn ang="0">
                <a:pos x="65" y="54"/>
              </a:cxn>
              <a:cxn ang="0">
                <a:pos x="69" y="44"/>
              </a:cxn>
              <a:cxn ang="0">
                <a:pos x="39" y="204"/>
              </a:cxn>
              <a:cxn ang="0">
                <a:pos x="16" y="395"/>
              </a:cxn>
              <a:cxn ang="0">
                <a:pos x="19" y="466"/>
              </a:cxn>
              <a:cxn ang="0">
                <a:pos x="19" y="486"/>
              </a:cxn>
              <a:cxn ang="0">
                <a:pos x="29" y="477"/>
              </a:cxn>
              <a:cxn ang="0">
                <a:pos x="52" y="492"/>
              </a:cxn>
              <a:cxn ang="0">
                <a:pos x="65" y="452"/>
              </a:cxn>
              <a:cxn ang="0">
                <a:pos x="59" y="406"/>
              </a:cxn>
              <a:cxn ang="0">
                <a:pos x="75" y="365"/>
              </a:cxn>
              <a:cxn ang="0">
                <a:pos x="75" y="365"/>
              </a:cxn>
              <a:cxn ang="0">
                <a:pos x="73" y="305"/>
              </a:cxn>
              <a:cxn ang="0">
                <a:pos x="18" y="374"/>
              </a:cxn>
              <a:cxn ang="0">
                <a:pos x="48" y="300"/>
              </a:cxn>
              <a:cxn ang="0">
                <a:pos x="79" y="248"/>
              </a:cxn>
              <a:cxn ang="0">
                <a:pos x="31" y="254"/>
              </a:cxn>
              <a:cxn ang="0">
                <a:pos x="71" y="237"/>
              </a:cxn>
              <a:cxn ang="0">
                <a:pos x="46" y="214"/>
              </a:cxn>
              <a:cxn ang="0">
                <a:pos x="79" y="197"/>
              </a:cxn>
              <a:cxn ang="0">
                <a:pos x="80" y="151"/>
              </a:cxn>
              <a:cxn ang="0">
                <a:pos x="103" y="454"/>
              </a:cxn>
              <a:cxn ang="0">
                <a:pos x="92" y="490"/>
              </a:cxn>
              <a:cxn ang="0">
                <a:pos x="117" y="498"/>
              </a:cxn>
              <a:cxn ang="0">
                <a:pos x="119" y="490"/>
              </a:cxn>
              <a:cxn ang="0">
                <a:pos x="132" y="498"/>
              </a:cxn>
              <a:cxn ang="0">
                <a:pos x="262" y="498"/>
              </a:cxn>
              <a:cxn ang="0">
                <a:pos x="195" y="485"/>
              </a:cxn>
              <a:cxn ang="0">
                <a:pos x="241" y="464"/>
              </a:cxn>
              <a:cxn ang="0">
                <a:pos x="256" y="481"/>
              </a:cxn>
              <a:cxn ang="0">
                <a:pos x="262" y="498"/>
              </a:cxn>
              <a:cxn ang="0">
                <a:pos x="159" y="467"/>
              </a:cxn>
              <a:cxn ang="0">
                <a:pos x="199" y="456"/>
              </a:cxn>
              <a:cxn ang="0">
                <a:pos x="223" y="460"/>
              </a:cxn>
              <a:cxn ang="0">
                <a:pos x="254" y="469"/>
              </a:cxn>
              <a:cxn ang="0">
                <a:pos x="294" y="490"/>
              </a:cxn>
              <a:cxn ang="0">
                <a:pos x="296" y="481"/>
              </a:cxn>
              <a:cxn ang="0">
                <a:pos x="313" y="445"/>
              </a:cxn>
              <a:cxn ang="0">
                <a:pos x="355" y="408"/>
              </a:cxn>
              <a:cxn ang="0">
                <a:pos x="258" y="439"/>
              </a:cxn>
              <a:cxn ang="0">
                <a:pos x="90" y="231"/>
              </a:cxn>
              <a:cxn ang="0">
                <a:pos x="273" y="29"/>
              </a:cxn>
              <a:cxn ang="0">
                <a:pos x="317" y="151"/>
              </a:cxn>
              <a:cxn ang="0">
                <a:pos x="246" y="225"/>
              </a:cxn>
              <a:cxn ang="0">
                <a:pos x="294" y="241"/>
              </a:cxn>
              <a:cxn ang="0">
                <a:pos x="368" y="370"/>
              </a:cxn>
            </a:cxnLst>
            <a:rect l="0" t="0" r="r" b="b"/>
            <a:pathLst>
              <a:path w="378" h="509">
                <a:moveTo>
                  <a:pt x="363" y="292"/>
                </a:moveTo>
                <a:lnTo>
                  <a:pt x="363" y="292"/>
                </a:lnTo>
                <a:lnTo>
                  <a:pt x="357" y="279"/>
                </a:lnTo>
                <a:lnTo>
                  <a:pt x="349" y="267"/>
                </a:lnTo>
                <a:lnTo>
                  <a:pt x="340" y="256"/>
                </a:lnTo>
                <a:lnTo>
                  <a:pt x="328" y="248"/>
                </a:lnTo>
                <a:lnTo>
                  <a:pt x="317" y="241"/>
                </a:lnTo>
                <a:lnTo>
                  <a:pt x="303" y="233"/>
                </a:lnTo>
                <a:lnTo>
                  <a:pt x="277" y="222"/>
                </a:lnTo>
                <a:lnTo>
                  <a:pt x="277" y="222"/>
                </a:lnTo>
                <a:lnTo>
                  <a:pt x="307" y="199"/>
                </a:lnTo>
                <a:lnTo>
                  <a:pt x="313" y="193"/>
                </a:lnTo>
                <a:lnTo>
                  <a:pt x="317" y="185"/>
                </a:lnTo>
                <a:lnTo>
                  <a:pt x="323" y="178"/>
                </a:lnTo>
                <a:lnTo>
                  <a:pt x="324" y="168"/>
                </a:lnTo>
                <a:lnTo>
                  <a:pt x="324" y="168"/>
                </a:lnTo>
                <a:lnTo>
                  <a:pt x="328" y="134"/>
                </a:lnTo>
                <a:lnTo>
                  <a:pt x="326" y="103"/>
                </a:lnTo>
                <a:lnTo>
                  <a:pt x="324" y="88"/>
                </a:lnTo>
                <a:lnTo>
                  <a:pt x="321" y="75"/>
                </a:lnTo>
                <a:lnTo>
                  <a:pt x="317" y="61"/>
                </a:lnTo>
                <a:lnTo>
                  <a:pt x="311" y="50"/>
                </a:lnTo>
                <a:lnTo>
                  <a:pt x="311" y="50"/>
                </a:lnTo>
                <a:lnTo>
                  <a:pt x="302" y="37"/>
                </a:lnTo>
                <a:lnTo>
                  <a:pt x="288" y="25"/>
                </a:lnTo>
                <a:lnTo>
                  <a:pt x="275" y="18"/>
                </a:lnTo>
                <a:lnTo>
                  <a:pt x="258" y="12"/>
                </a:lnTo>
                <a:lnTo>
                  <a:pt x="241" y="6"/>
                </a:lnTo>
                <a:lnTo>
                  <a:pt x="221" y="4"/>
                </a:lnTo>
                <a:lnTo>
                  <a:pt x="202" y="2"/>
                </a:lnTo>
                <a:lnTo>
                  <a:pt x="181" y="0"/>
                </a:lnTo>
                <a:lnTo>
                  <a:pt x="181" y="0"/>
                </a:lnTo>
                <a:lnTo>
                  <a:pt x="138" y="0"/>
                </a:lnTo>
                <a:lnTo>
                  <a:pt x="113" y="0"/>
                </a:lnTo>
                <a:lnTo>
                  <a:pt x="92" y="2"/>
                </a:lnTo>
                <a:lnTo>
                  <a:pt x="92" y="2"/>
                </a:lnTo>
                <a:lnTo>
                  <a:pt x="82" y="6"/>
                </a:lnTo>
                <a:lnTo>
                  <a:pt x="73" y="10"/>
                </a:lnTo>
                <a:lnTo>
                  <a:pt x="56" y="20"/>
                </a:lnTo>
                <a:lnTo>
                  <a:pt x="56" y="20"/>
                </a:lnTo>
                <a:lnTo>
                  <a:pt x="37" y="31"/>
                </a:lnTo>
                <a:lnTo>
                  <a:pt x="29" y="37"/>
                </a:lnTo>
                <a:lnTo>
                  <a:pt x="25" y="42"/>
                </a:lnTo>
                <a:lnTo>
                  <a:pt x="25" y="42"/>
                </a:lnTo>
                <a:lnTo>
                  <a:pt x="23" y="52"/>
                </a:lnTo>
                <a:lnTo>
                  <a:pt x="23" y="63"/>
                </a:lnTo>
                <a:lnTo>
                  <a:pt x="25" y="90"/>
                </a:lnTo>
                <a:lnTo>
                  <a:pt x="25" y="90"/>
                </a:lnTo>
                <a:lnTo>
                  <a:pt x="25" y="126"/>
                </a:lnTo>
                <a:lnTo>
                  <a:pt x="25" y="126"/>
                </a:lnTo>
                <a:lnTo>
                  <a:pt x="21" y="172"/>
                </a:lnTo>
                <a:lnTo>
                  <a:pt x="18" y="222"/>
                </a:lnTo>
                <a:lnTo>
                  <a:pt x="12" y="321"/>
                </a:lnTo>
                <a:lnTo>
                  <a:pt x="12" y="321"/>
                </a:lnTo>
                <a:lnTo>
                  <a:pt x="6" y="370"/>
                </a:lnTo>
                <a:lnTo>
                  <a:pt x="0" y="416"/>
                </a:lnTo>
                <a:lnTo>
                  <a:pt x="0" y="416"/>
                </a:lnTo>
                <a:lnTo>
                  <a:pt x="0" y="448"/>
                </a:lnTo>
                <a:lnTo>
                  <a:pt x="0" y="469"/>
                </a:lnTo>
                <a:lnTo>
                  <a:pt x="4" y="485"/>
                </a:lnTo>
                <a:lnTo>
                  <a:pt x="4" y="485"/>
                </a:lnTo>
                <a:lnTo>
                  <a:pt x="8" y="494"/>
                </a:lnTo>
                <a:lnTo>
                  <a:pt x="14" y="500"/>
                </a:lnTo>
                <a:lnTo>
                  <a:pt x="19" y="504"/>
                </a:lnTo>
                <a:lnTo>
                  <a:pt x="27" y="506"/>
                </a:lnTo>
                <a:lnTo>
                  <a:pt x="44" y="507"/>
                </a:lnTo>
                <a:lnTo>
                  <a:pt x="63" y="509"/>
                </a:lnTo>
                <a:lnTo>
                  <a:pt x="63" y="509"/>
                </a:lnTo>
                <a:lnTo>
                  <a:pt x="90" y="509"/>
                </a:lnTo>
                <a:lnTo>
                  <a:pt x="115" y="509"/>
                </a:lnTo>
                <a:lnTo>
                  <a:pt x="168" y="506"/>
                </a:lnTo>
                <a:lnTo>
                  <a:pt x="168" y="506"/>
                </a:lnTo>
                <a:lnTo>
                  <a:pt x="185" y="506"/>
                </a:lnTo>
                <a:lnTo>
                  <a:pt x="204" y="507"/>
                </a:lnTo>
                <a:lnTo>
                  <a:pt x="242" y="509"/>
                </a:lnTo>
                <a:lnTo>
                  <a:pt x="260" y="509"/>
                </a:lnTo>
                <a:lnTo>
                  <a:pt x="277" y="507"/>
                </a:lnTo>
                <a:lnTo>
                  <a:pt x="292" y="504"/>
                </a:lnTo>
                <a:lnTo>
                  <a:pt x="305" y="496"/>
                </a:lnTo>
                <a:lnTo>
                  <a:pt x="305" y="496"/>
                </a:lnTo>
                <a:lnTo>
                  <a:pt x="315" y="488"/>
                </a:lnTo>
                <a:lnTo>
                  <a:pt x="326" y="477"/>
                </a:lnTo>
                <a:lnTo>
                  <a:pt x="345" y="450"/>
                </a:lnTo>
                <a:lnTo>
                  <a:pt x="363" y="422"/>
                </a:lnTo>
                <a:lnTo>
                  <a:pt x="374" y="395"/>
                </a:lnTo>
                <a:lnTo>
                  <a:pt x="374" y="395"/>
                </a:lnTo>
                <a:lnTo>
                  <a:pt x="376" y="385"/>
                </a:lnTo>
                <a:lnTo>
                  <a:pt x="378" y="372"/>
                </a:lnTo>
                <a:lnTo>
                  <a:pt x="376" y="344"/>
                </a:lnTo>
                <a:lnTo>
                  <a:pt x="370" y="315"/>
                </a:lnTo>
                <a:lnTo>
                  <a:pt x="363" y="292"/>
                </a:lnTo>
                <a:lnTo>
                  <a:pt x="363" y="292"/>
                </a:lnTo>
                <a:close/>
                <a:moveTo>
                  <a:pt x="88" y="18"/>
                </a:moveTo>
                <a:lnTo>
                  <a:pt x="88" y="27"/>
                </a:lnTo>
                <a:lnTo>
                  <a:pt x="88" y="27"/>
                </a:lnTo>
                <a:lnTo>
                  <a:pt x="75" y="31"/>
                </a:lnTo>
                <a:lnTo>
                  <a:pt x="63" y="37"/>
                </a:lnTo>
                <a:lnTo>
                  <a:pt x="52" y="42"/>
                </a:lnTo>
                <a:lnTo>
                  <a:pt x="40" y="46"/>
                </a:lnTo>
                <a:lnTo>
                  <a:pt x="40" y="46"/>
                </a:lnTo>
                <a:lnTo>
                  <a:pt x="50" y="37"/>
                </a:lnTo>
                <a:lnTo>
                  <a:pt x="61" y="29"/>
                </a:lnTo>
                <a:lnTo>
                  <a:pt x="75" y="23"/>
                </a:lnTo>
                <a:lnTo>
                  <a:pt x="88" y="18"/>
                </a:lnTo>
                <a:lnTo>
                  <a:pt x="88" y="18"/>
                </a:lnTo>
                <a:close/>
                <a:moveTo>
                  <a:pt x="86" y="103"/>
                </a:moveTo>
                <a:lnTo>
                  <a:pt x="86" y="103"/>
                </a:lnTo>
                <a:lnTo>
                  <a:pt x="77" y="107"/>
                </a:lnTo>
                <a:lnTo>
                  <a:pt x="69" y="111"/>
                </a:lnTo>
                <a:lnTo>
                  <a:pt x="59" y="117"/>
                </a:lnTo>
                <a:lnTo>
                  <a:pt x="52" y="121"/>
                </a:lnTo>
                <a:lnTo>
                  <a:pt x="52" y="121"/>
                </a:lnTo>
                <a:lnTo>
                  <a:pt x="58" y="113"/>
                </a:lnTo>
                <a:lnTo>
                  <a:pt x="67" y="105"/>
                </a:lnTo>
                <a:lnTo>
                  <a:pt x="77" y="100"/>
                </a:lnTo>
                <a:lnTo>
                  <a:pt x="84" y="92"/>
                </a:lnTo>
                <a:lnTo>
                  <a:pt x="84" y="92"/>
                </a:lnTo>
                <a:lnTo>
                  <a:pt x="86" y="92"/>
                </a:lnTo>
                <a:lnTo>
                  <a:pt x="86" y="96"/>
                </a:lnTo>
                <a:lnTo>
                  <a:pt x="86" y="103"/>
                </a:lnTo>
                <a:lnTo>
                  <a:pt x="86" y="103"/>
                </a:lnTo>
                <a:close/>
                <a:moveTo>
                  <a:pt x="84" y="132"/>
                </a:moveTo>
                <a:lnTo>
                  <a:pt x="84" y="132"/>
                </a:lnTo>
                <a:lnTo>
                  <a:pt x="73" y="138"/>
                </a:lnTo>
                <a:lnTo>
                  <a:pt x="61" y="145"/>
                </a:lnTo>
                <a:lnTo>
                  <a:pt x="52" y="151"/>
                </a:lnTo>
                <a:lnTo>
                  <a:pt x="40" y="157"/>
                </a:lnTo>
                <a:lnTo>
                  <a:pt x="40" y="157"/>
                </a:lnTo>
                <a:lnTo>
                  <a:pt x="50" y="147"/>
                </a:lnTo>
                <a:lnTo>
                  <a:pt x="61" y="138"/>
                </a:lnTo>
                <a:lnTo>
                  <a:pt x="73" y="128"/>
                </a:lnTo>
                <a:lnTo>
                  <a:pt x="82" y="119"/>
                </a:lnTo>
                <a:lnTo>
                  <a:pt x="82" y="119"/>
                </a:lnTo>
                <a:lnTo>
                  <a:pt x="84" y="119"/>
                </a:lnTo>
                <a:lnTo>
                  <a:pt x="84" y="121"/>
                </a:lnTo>
                <a:lnTo>
                  <a:pt x="84" y="122"/>
                </a:lnTo>
                <a:lnTo>
                  <a:pt x="84" y="128"/>
                </a:lnTo>
                <a:lnTo>
                  <a:pt x="84" y="132"/>
                </a:lnTo>
                <a:lnTo>
                  <a:pt x="84" y="132"/>
                </a:lnTo>
                <a:close/>
                <a:moveTo>
                  <a:pt x="39" y="103"/>
                </a:moveTo>
                <a:lnTo>
                  <a:pt x="39" y="103"/>
                </a:lnTo>
                <a:lnTo>
                  <a:pt x="54" y="96"/>
                </a:lnTo>
                <a:lnTo>
                  <a:pt x="69" y="86"/>
                </a:lnTo>
                <a:lnTo>
                  <a:pt x="69" y="86"/>
                </a:lnTo>
                <a:lnTo>
                  <a:pt x="63" y="94"/>
                </a:lnTo>
                <a:lnTo>
                  <a:pt x="56" y="101"/>
                </a:lnTo>
                <a:lnTo>
                  <a:pt x="46" y="109"/>
                </a:lnTo>
                <a:lnTo>
                  <a:pt x="39" y="119"/>
                </a:lnTo>
                <a:lnTo>
                  <a:pt x="39" y="119"/>
                </a:lnTo>
                <a:lnTo>
                  <a:pt x="39" y="115"/>
                </a:lnTo>
                <a:lnTo>
                  <a:pt x="39" y="111"/>
                </a:lnTo>
                <a:lnTo>
                  <a:pt x="39" y="103"/>
                </a:lnTo>
                <a:lnTo>
                  <a:pt x="39" y="103"/>
                </a:lnTo>
                <a:close/>
                <a:moveTo>
                  <a:pt x="58" y="79"/>
                </a:moveTo>
                <a:lnTo>
                  <a:pt x="58" y="79"/>
                </a:lnTo>
                <a:lnTo>
                  <a:pt x="63" y="71"/>
                </a:lnTo>
                <a:lnTo>
                  <a:pt x="71" y="63"/>
                </a:lnTo>
                <a:lnTo>
                  <a:pt x="79" y="58"/>
                </a:lnTo>
                <a:lnTo>
                  <a:pt x="84" y="48"/>
                </a:lnTo>
                <a:lnTo>
                  <a:pt x="84" y="48"/>
                </a:lnTo>
                <a:lnTo>
                  <a:pt x="88" y="56"/>
                </a:lnTo>
                <a:lnTo>
                  <a:pt x="88" y="61"/>
                </a:lnTo>
                <a:lnTo>
                  <a:pt x="84" y="65"/>
                </a:lnTo>
                <a:lnTo>
                  <a:pt x="80" y="69"/>
                </a:lnTo>
                <a:lnTo>
                  <a:pt x="69" y="75"/>
                </a:lnTo>
                <a:lnTo>
                  <a:pt x="58" y="79"/>
                </a:lnTo>
                <a:lnTo>
                  <a:pt x="58" y="79"/>
                </a:lnTo>
                <a:close/>
                <a:moveTo>
                  <a:pt x="69" y="44"/>
                </a:moveTo>
                <a:lnTo>
                  <a:pt x="69" y="44"/>
                </a:lnTo>
                <a:lnTo>
                  <a:pt x="65" y="54"/>
                </a:lnTo>
                <a:lnTo>
                  <a:pt x="58" y="61"/>
                </a:lnTo>
                <a:lnTo>
                  <a:pt x="39" y="79"/>
                </a:lnTo>
                <a:lnTo>
                  <a:pt x="39" y="79"/>
                </a:lnTo>
                <a:lnTo>
                  <a:pt x="39" y="71"/>
                </a:lnTo>
                <a:lnTo>
                  <a:pt x="40" y="65"/>
                </a:lnTo>
                <a:lnTo>
                  <a:pt x="42" y="60"/>
                </a:lnTo>
                <a:lnTo>
                  <a:pt x="48" y="58"/>
                </a:lnTo>
                <a:lnTo>
                  <a:pt x="59" y="52"/>
                </a:lnTo>
                <a:lnTo>
                  <a:pt x="63" y="48"/>
                </a:lnTo>
                <a:lnTo>
                  <a:pt x="69" y="44"/>
                </a:lnTo>
                <a:lnTo>
                  <a:pt x="69" y="44"/>
                </a:lnTo>
                <a:close/>
                <a:moveTo>
                  <a:pt x="39" y="204"/>
                </a:moveTo>
                <a:lnTo>
                  <a:pt x="39" y="204"/>
                </a:lnTo>
                <a:lnTo>
                  <a:pt x="35" y="208"/>
                </a:lnTo>
                <a:lnTo>
                  <a:pt x="33" y="214"/>
                </a:lnTo>
                <a:lnTo>
                  <a:pt x="33" y="214"/>
                </a:lnTo>
                <a:lnTo>
                  <a:pt x="31" y="210"/>
                </a:lnTo>
                <a:lnTo>
                  <a:pt x="31" y="208"/>
                </a:lnTo>
                <a:lnTo>
                  <a:pt x="35" y="204"/>
                </a:lnTo>
                <a:lnTo>
                  <a:pt x="39" y="204"/>
                </a:lnTo>
                <a:lnTo>
                  <a:pt x="39" y="204"/>
                </a:lnTo>
                <a:close/>
                <a:moveTo>
                  <a:pt x="16" y="395"/>
                </a:moveTo>
                <a:lnTo>
                  <a:pt x="16" y="395"/>
                </a:lnTo>
                <a:lnTo>
                  <a:pt x="16" y="391"/>
                </a:lnTo>
                <a:lnTo>
                  <a:pt x="18" y="389"/>
                </a:lnTo>
                <a:lnTo>
                  <a:pt x="21" y="385"/>
                </a:lnTo>
                <a:lnTo>
                  <a:pt x="21" y="385"/>
                </a:lnTo>
                <a:lnTo>
                  <a:pt x="23" y="389"/>
                </a:lnTo>
                <a:lnTo>
                  <a:pt x="21" y="391"/>
                </a:lnTo>
                <a:lnTo>
                  <a:pt x="16" y="395"/>
                </a:lnTo>
                <a:lnTo>
                  <a:pt x="16" y="395"/>
                </a:lnTo>
                <a:close/>
                <a:moveTo>
                  <a:pt x="65" y="414"/>
                </a:moveTo>
                <a:lnTo>
                  <a:pt x="65" y="414"/>
                </a:lnTo>
                <a:lnTo>
                  <a:pt x="69" y="420"/>
                </a:lnTo>
                <a:lnTo>
                  <a:pt x="69" y="429"/>
                </a:lnTo>
                <a:lnTo>
                  <a:pt x="69" y="429"/>
                </a:lnTo>
                <a:lnTo>
                  <a:pt x="56" y="437"/>
                </a:lnTo>
                <a:lnTo>
                  <a:pt x="44" y="446"/>
                </a:lnTo>
                <a:lnTo>
                  <a:pt x="19" y="466"/>
                </a:lnTo>
                <a:lnTo>
                  <a:pt x="19" y="466"/>
                </a:lnTo>
                <a:lnTo>
                  <a:pt x="27" y="454"/>
                </a:lnTo>
                <a:lnTo>
                  <a:pt x="40" y="443"/>
                </a:lnTo>
                <a:lnTo>
                  <a:pt x="54" y="427"/>
                </a:lnTo>
                <a:lnTo>
                  <a:pt x="65" y="414"/>
                </a:lnTo>
                <a:lnTo>
                  <a:pt x="65" y="414"/>
                </a:lnTo>
                <a:close/>
                <a:moveTo>
                  <a:pt x="29" y="488"/>
                </a:moveTo>
                <a:lnTo>
                  <a:pt x="29" y="488"/>
                </a:lnTo>
                <a:lnTo>
                  <a:pt x="25" y="488"/>
                </a:lnTo>
                <a:lnTo>
                  <a:pt x="23" y="488"/>
                </a:lnTo>
                <a:lnTo>
                  <a:pt x="19" y="486"/>
                </a:lnTo>
                <a:lnTo>
                  <a:pt x="19" y="485"/>
                </a:lnTo>
                <a:lnTo>
                  <a:pt x="19" y="485"/>
                </a:lnTo>
                <a:lnTo>
                  <a:pt x="21" y="479"/>
                </a:lnTo>
                <a:lnTo>
                  <a:pt x="23" y="477"/>
                </a:lnTo>
                <a:lnTo>
                  <a:pt x="27" y="473"/>
                </a:lnTo>
                <a:lnTo>
                  <a:pt x="31" y="471"/>
                </a:lnTo>
                <a:lnTo>
                  <a:pt x="31" y="471"/>
                </a:lnTo>
                <a:lnTo>
                  <a:pt x="31" y="471"/>
                </a:lnTo>
                <a:lnTo>
                  <a:pt x="31" y="473"/>
                </a:lnTo>
                <a:lnTo>
                  <a:pt x="29" y="477"/>
                </a:lnTo>
                <a:lnTo>
                  <a:pt x="27" y="483"/>
                </a:lnTo>
                <a:lnTo>
                  <a:pt x="27" y="485"/>
                </a:lnTo>
                <a:lnTo>
                  <a:pt x="29" y="488"/>
                </a:lnTo>
                <a:lnTo>
                  <a:pt x="29" y="488"/>
                </a:lnTo>
                <a:close/>
                <a:moveTo>
                  <a:pt x="42" y="496"/>
                </a:moveTo>
                <a:lnTo>
                  <a:pt x="42" y="496"/>
                </a:lnTo>
                <a:lnTo>
                  <a:pt x="46" y="492"/>
                </a:lnTo>
                <a:lnTo>
                  <a:pt x="52" y="490"/>
                </a:lnTo>
                <a:lnTo>
                  <a:pt x="52" y="490"/>
                </a:lnTo>
                <a:lnTo>
                  <a:pt x="52" y="492"/>
                </a:lnTo>
                <a:lnTo>
                  <a:pt x="52" y="494"/>
                </a:lnTo>
                <a:lnTo>
                  <a:pt x="52" y="494"/>
                </a:lnTo>
                <a:lnTo>
                  <a:pt x="52" y="496"/>
                </a:lnTo>
                <a:lnTo>
                  <a:pt x="48" y="496"/>
                </a:lnTo>
                <a:lnTo>
                  <a:pt x="42" y="496"/>
                </a:lnTo>
                <a:lnTo>
                  <a:pt x="42" y="496"/>
                </a:lnTo>
                <a:close/>
                <a:moveTo>
                  <a:pt x="50" y="467"/>
                </a:moveTo>
                <a:lnTo>
                  <a:pt x="50" y="467"/>
                </a:lnTo>
                <a:lnTo>
                  <a:pt x="59" y="456"/>
                </a:lnTo>
                <a:lnTo>
                  <a:pt x="65" y="452"/>
                </a:lnTo>
                <a:lnTo>
                  <a:pt x="69" y="445"/>
                </a:lnTo>
                <a:lnTo>
                  <a:pt x="69" y="445"/>
                </a:lnTo>
                <a:lnTo>
                  <a:pt x="69" y="448"/>
                </a:lnTo>
                <a:lnTo>
                  <a:pt x="67" y="452"/>
                </a:lnTo>
                <a:lnTo>
                  <a:pt x="63" y="458"/>
                </a:lnTo>
                <a:lnTo>
                  <a:pt x="50" y="467"/>
                </a:lnTo>
                <a:lnTo>
                  <a:pt x="50" y="467"/>
                </a:lnTo>
                <a:close/>
                <a:moveTo>
                  <a:pt x="73" y="399"/>
                </a:moveTo>
                <a:lnTo>
                  <a:pt x="73" y="399"/>
                </a:lnTo>
                <a:lnTo>
                  <a:pt x="59" y="406"/>
                </a:lnTo>
                <a:lnTo>
                  <a:pt x="46" y="416"/>
                </a:lnTo>
                <a:lnTo>
                  <a:pt x="33" y="427"/>
                </a:lnTo>
                <a:lnTo>
                  <a:pt x="19" y="437"/>
                </a:lnTo>
                <a:lnTo>
                  <a:pt x="19" y="437"/>
                </a:lnTo>
                <a:lnTo>
                  <a:pt x="31" y="422"/>
                </a:lnTo>
                <a:lnTo>
                  <a:pt x="42" y="408"/>
                </a:lnTo>
                <a:lnTo>
                  <a:pt x="58" y="393"/>
                </a:lnTo>
                <a:lnTo>
                  <a:pt x="73" y="382"/>
                </a:lnTo>
                <a:lnTo>
                  <a:pt x="73" y="399"/>
                </a:lnTo>
                <a:close/>
                <a:moveTo>
                  <a:pt x="75" y="365"/>
                </a:moveTo>
                <a:lnTo>
                  <a:pt x="75" y="365"/>
                </a:lnTo>
                <a:lnTo>
                  <a:pt x="63" y="374"/>
                </a:lnTo>
                <a:lnTo>
                  <a:pt x="50" y="384"/>
                </a:lnTo>
                <a:lnTo>
                  <a:pt x="39" y="395"/>
                </a:lnTo>
                <a:lnTo>
                  <a:pt x="25" y="405"/>
                </a:lnTo>
                <a:lnTo>
                  <a:pt x="25" y="405"/>
                </a:lnTo>
                <a:lnTo>
                  <a:pt x="35" y="389"/>
                </a:lnTo>
                <a:lnTo>
                  <a:pt x="48" y="376"/>
                </a:lnTo>
                <a:lnTo>
                  <a:pt x="75" y="351"/>
                </a:lnTo>
                <a:lnTo>
                  <a:pt x="75" y="365"/>
                </a:lnTo>
                <a:close/>
                <a:moveTo>
                  <a:pt x="18" y="374"/>
                </a:moveTo>
                <a:lnTo>
                  <a:pt x="18" y="374"/>
                </a:lnTo>
                <a:lnTo>
                  <a:pt x="21" y="363"/>
                </a:lnTo>
                <a:lnTo>
                  <a:pt x="25" y="351"/>
                </a:lnTo>
                <a:lnTo>
                  <a:pt x="33" y="344"/>
                </a:lnTo>
                <a:lnTo>
                  <a:pt x="40" y="336"/>
                </a:lnTo>
                <a:lnTo>
                  <a:pt x="58" y="321"/>
                </a:lnTo>
                <a:lnTo>
                  <a:pt x="67" y="313"/>
                </a:lnTo>
                <a:lnTo>
                  <a:pt x="73" y="305"/>
                </a:lnTo>
                <a:lnTo>
                  <a:pt x="73" y="305"/>
                </a:lnTo>
                <a:lnTo>
                  <a:pt x="75" y="313"/>
                </a:lnTo>
                <a:lnTo>
                  <a:pt x="77" y="319"/>
                </a:lnTo>
                <a:lnTo>
                  <a:pt x="75" y="324"/>
                </a:lnTo>
                <a:lnTo>
                  <a:pt x="75" y="330"/>
                </a:lnTo>
                <a:lnTo>
                  <a:pt x="67" y="340"/>
                </a:lnTo>
                <a:lnTo>
                  <a:pt x="59" y="349"/>
                </a:lnTo>
                <a:lnTo>
                  <a:pt x="48" y="357"/>
                </a:lnTo>
                <a:lnTo>
                  <a:pt x="37" y="363"/>
                </a:lnTo>
                <a:lnTo>
                  <a:pt x="18" y="374"/>
                </a:lnTo>
                <a:lnTo>
                  <a:pt x="18" y="374"/>
                </a:lnTo>
                <a:close/>
                <a:moveTo>
                  <a:pt x="77" y="296"/>
                </a:moveTo>
                <a:lnTo>
                  <a:pt x="77" y="296"/>
                </a:lnTo>
                <a:lnTo>
                  <a:pt x="69" y="298"/>
                </a:lnTo>
                <a:lnTo>
                  <a:pt x="63" y="300"/>
                </a:lnTo>
                <a:lnTo>
                  <a:pt x="52" y="307"/>
                </a:lnTo>
                <a:lnTo>
                  <a:pt x="40" y="315"/>
                </a:lnTo>
                <a:lnTo>
                  <a:pt x="27" y="323"/>
                </a:lnTo>
                <a:lnTo>
                  <a:pt x="27" y="323"/>
                </a:lnTo>
                <a:lnTo>
                  <a:pt x="37" y="311"/>
                </a:lnTo>
                <a:lnTo>
                  <a:pt x="48" y="300"/>
                </a:lnTo>
                <a:lnTo>
                  <a:pt x="61" y="290"/>
                </a:lnTo>
                <a:lnTo>
                  <a:pt x="77" y="281"/>
                </a:lnTo>
                <a:lnTo>
                  <a:pt x="77" y="296"/>
                </a:lnTo>
                <a:close/>
                <a:moveTo>
                  <a:pt x="29" y="294"/>
                </a:moveTo>
                <a:lnTo>
                  <a:pt x="29" y="294"/>
                </a:lnTo>
                <a:lnTo>
                  <a:pt x="39" y="281"/>
                </a:lnTo>
                <a:lnTo>
                  <a:pt x="50" y="267"/>
                </a:lnTo>
                <a:lnTo>
                  <a:pt x="63" y="258"/>
                </a:lnTo>
                <a:lnTo>
                  <a:pt x="79" y="248"/>
                </a:lnTo>
                <a:lnTo>
                  <a:pt x="79" y="248"/>
                </a:lnTo>
                <a:lnTo>
                  <a:pt x="77" y="258"/>
                </a:lnTo>
                <a:lnTo>
                  <a:pt x="73" y="265"/>
                </a:lnTo>
                <a:lnTo>
                  <a:pt x="67" y="271"/>
                </a:lnTo>
                <a:lnTo>
                  <a:pt x="61" y="277"/>
                </a:lnTo>
                <a:lnTo>
                  <a:pt x="44" y="284"/>
                </a:lnTo>
                <a:lnTo>
                  <a:pt x="29" y="294"/>
                </a:lnTo>
                <a:lnTo>
                  <a:pt x="29" y="294"/>
                </a:lnTo>
                <a:close/>
                <a:moveTo>
                  <a:pt x="27" y="262"/>
                </a:moveTo>
                <a:lnTo>
                  <a:pt x="27" y="262"/>
                </a:lnTo>
                <a:lnTo>
                  <a:pt x="31" y="254"/>
                </a:lnTo>
                <a:lnTo>
                  <a:pt x="37" y="246"/>
                </a:lnTo>
                <a:lnTo>
                  <a:pt x="48" y="235"/>
                </a:lnTo>
                <a:lnTo>
                  <a:pt x="61" y="225"/>
                </a:lnTo>
                <a:lnTo>
                  <a:pt x="75" y="214"/>
                </a:lnTo>
                <a:lnTo>
                  <a:pt x="75" y="214"/>
                </a:lnTo>
                <a:lnTo>
                  <a:pt x="77" y="218"/>
                </a:lnTo>
                <a:lnTo>
                  <a:pt x="79" y="222"/>
                </a:lnTo>
                <a:lnTo>
                  <a:pt x="79" y="225"/>
                </a:lnTo>
                <a:lnTo>
                  <a:pt x="77" y="229"/>
                </a:lnTo>
                <a:lnTo>
                  <a:pt x="71" y="237"/>
                </a:lnTo>
                <a:lnTo>
                  <a:pt x="63" y="243"/>
                </a:lnTo>
                <a:lnTo>
                  <a:pt x="44" y="252"/>
                </a:lnTo>
                <a:lnTo>
                  <a:pt x="27" y="262"/>
                </a:lnTo>
                <a:lnTo>
                  <a:pt x="27" y="262"/>
                </a:lnTo>
                <a:close/>
                <a:moveTo>
                  <a:pt x="79" y="197"/>
                </a:moveTo>
                <a:lnTo>
                  <a:pt x="79" y="197"/>
                </a:lnTo>
                <a:lnTo>
                  <a:pt x="61" y="208"/>
                </a:lnTo>
                <a:lnTo>
                  <a:pt x="44" y="220"/>
                </a:lnTo>
                <a:lnTo>
                  <a:pt x="44" y="220"/>
                </a:lnTo>
                <a:lnTo>
                  <a:pt x="46" y="214"/>
                </a:lnTo>
                <a:lnTo>
                  <a:pt x="48" y="208"/>
                </a:lnTo>
                <a:lnTo>
                  <a:pt x="58" y="201"/>
                </a:lnTo>
                <a:lnTo>
                  <a:pt x="69" y="191"/>
                </a:lnTo>
                <a:lnTo>
                  <a:pt x="75" y="187"/>
                </a:lnTo>
                <a:lnTo>
                  <a:pt x="79" y="182"/>
                </a:lnTo>
                <a:lnTo>
                  <a:pt x="79" y="182"/>
                </a:lnTo>
                <a:lnTo>
                  <a:pt x="79" y="183"/>
                </a:lnTo>
                <a:lnTo>
                  <a:pt x="79" y="187"/>
                </a:lnTo>
                <a:lnTo>
                  <a:pt x="79" y="197"/>
                </a:lnTo>
                <a:lnTo>
                  <a:pt x="79" y="197"/>
                </a:lnTo>
                <a:close/>
                <a:moveTo>
                  <a:pt x="82" y="164"/>
                </a:moveTo>
                <a:lnTo>
                  <a:pt x="82" y="164"/>
                </a:lnTo>
                <a:lnTo>
                  <a:pt x="61" y="176"/>
                </a:lnTo>
                <a:lnTo>
                  <a:pt x="52" y="182"/>
                </a:lnTo>
                <a:lnTo>
                  <a:pt x="40" y="187"/>
                </a:lnTo>
                <a:lnTo>
                  <a:pt x="40" y="187"/>
                </a:lnTo>
                <a:lnTo>
                  <a:pt x="50" y="178"/>
                </a:lnTo>
                <a:lnTo>
                  <a:pt x="59" y="168"/>
                </a:lnTo>
                <a:lnTo>
                  <a:pt x="80" y="151"/>
                </a:lnTo>
                <a:lnTo>
                  <a:pt x="80" y="151"/>
                </a:lnTo>
                <a:lnTo>
                  <a:pt x="82" y="153"/>
                </a:lnTo>
                <a:lnTo>
                  <a:pt x="82" y="157"/>
                </a:lnTo>
                <a:lnTo>
                  <a:pt x="82" y="164"/>
                </a:lnTo>
                <a:lnTo>
                  <a:pt x="82" y="164"/>
                </a:lnTo>
                <a:close/>
                <a:moveTo>
                  <a:pt x="90" y="471"/>
                </a:moveTo>
                <a:lnTo>
                  <a:pt x="90" y="471"/>
                </a:lnTo>
                <a:lnTo>
                  <a:pt x="90" y="467"/>
                </a:lnTo>
                <a:lnTo>
                  <a:pt x="94" y="462"/>
                </a:lnTo>
                <a:lnTo>
                  <a:pt x="103" y="454"/>
                </a:lnTo>
                <a:lnTo>
                  <a:pt x="103" y="454"/>
                </a:lnTo>
                <a:lnTo>
                  <a:pt x="101" y="458"/>
                </a:lnTo>
                <a:lnTo>
                  <a:pt x="98" y="464"/>
                </a:lnTo>
                <a:lnTo>
                  <a:pt x="90" y="471"/>
                </a:lnTo>
                <a:lnTo>
                  <a:pt x="90" y="471"/>
                </a:lnTo>
                <a:close/>
                <a:moveTo>
                  <a:pt x="138" y="458"/>
                </a:moveTo>
                <a:lnTo>
                  <a:pt x="138" y="458"/>
                </a:lnTo>
                <a:lnTo>
                  <a:pt x="126" y="467"/>
                </a:lnTo>
                <a:lnTo>
                  <a:pt x="115" y="475"/>
                </a:lnTo>
                <a:lnTo>
                  <a:pt x="92" y="490"/>
                </a:lnTo>
                <a:lnTo>
                  <a:pt x="92" y="490"/>
                </a:lnTo>
                <a:lnTo>
                  <a:pt x="96" y="486"/>
                </a:lnTo>
                <a:lnTo>
                  <a:pt x="100" y="479"/>
                </a:lnTo>
                <a:lnTo>
                  <a:pt x="109" y="466"/>
                </a:lnTo>
                <a:lnTo>
                  <a:pt x="115" y="462"/>
                </a:lnTo>
                <a:lnTo>
                  <a:pt x="120" y="458"/>
                </a:lnTo>
                <a:lnTo>
                  <a:pt x="128" y="456"/>
                </a:lnTo>
                <a:lnTo>
                  <a:pt x="138" y="458"/>
                </a:lnTo>
                <a:lnTo>
                  <a:pt x="138" y="458"/>
                </a:lnTo>
                <a:close/>
                <a:moveTo>
                  <a:pt x="117" y="498"/>
                </a:moveTo>
                <a:lnTo>
                  <a:pt x="117" y="498"/>
                </a:lnTo>
                <a:lnTo>
                  <a:pt x="113" y="500"/>
                </a:lnTo>
                <a:lnTo>
                  <a:pt x="107" y="502"/>
                </a:lnTo>
                <a:lnTo>
                  <a:pt x="103" y="502"/>
                </a:lnTo>
                <a:lnTo>
                  <a:pt x="98" y="500"/>
                </a:lnTo>
                <a:lnTo>
                  <a:pt x="98" y="500"/>
                </a:lnTo>
                <a:lnTo>
                  <a:pt x="109" y="492"/>
                </a:lnTo>
                <a:lnTo>
                  <a:pt x="119" y="485"/>
                </a:lnTo>
                <a:lnTo>
                  <a:pt x="119" y="485"/>
                </a:lnTo>
                <a:lnTo>
                  <a:pt x="120" y="486"/>
                </a:lnTo>
                <a:lnTo>
                  <a:pt x="119" y="490"/>
                </a:lnTo>
                <a:lnTo>
                  <a:pt x="117" y="494"/>
                </a:lnTo>
                <a:lnTo>
                  <a:pt x="117" y="498"/>
                </a:lnTo>
                <a:lnTo>
                  <a:pt x="117" y="498"/>
                </a:lnTo>
                <a:close/>
                <a:moveTo>
                  <a:pt x="143" y="496"/>
                </a:moveTo>
                <a:lnTo>
                  <a:pt x="143" y="496"/>
                </a:lnTo>
                <a:lnTo>
                  <a:pt x="141" y="496"/>
                </a:lnTo>
                <a:lnTo>
                  <a:pt x="138" y="498"/>
                </a:lnTo>
                <a:lnTo>
                  <a:pt x="136" y="498"/>
                </a:lnTo>
                <a:lnTo>
                  <a:pt x="132" y="498"/>
                </a:lnTo>
                <a:lnTo>
                  <a:pt x="132" y="498"/>
                </a:lnTo>
                <a:lnTo>
                  <a:pt x="140" y="492"/>
                </a:lnTo>
                <a:lnTo>
                  <a:pt x="147" y="486"/>
                </a:lnTo>
                <a:lnTo>
                  <a:pt x="147" y="486"/>
                </a:lnTo>
                <a:lnTo>
                  <a:pt x="149" y="488"/>
                </a:lnTo>
                <a:lnTo>
                  <a:pt x="147" y="490"/>
                </a:lnTo>
                <a:lnTo>
                  <a:pt x="145" y="494"/>
                </a:lnTo>
                <a:lnTo>
                  <a:pt x="143" y="496"/>
                </a:lnTo>
                <a:lnTo>
                  <a:pt x="143" y="496"/>
                </a:lnTo>
                <a:close/>
                <a:moveTo>
                  <a:pt x="262" y="498"/>
                </a:moveTo>
                <a:lnTo>
                  <a:pt x="262" y="498"/>
                </a:lnTo>
                <a:lnTo>
                  <a:pt x="214" y="496"/>
                </a:lnTo>
                <a:lnTo>
                  <a:pt x="191" y="496"/>
                </a:lnTo>
                <a:lnTo>
                  <a:pt x="166" y="496"/>
                </a:lnTo>
                <a:lnTo>
                  <a:pt x="166" y="496"/>
                </a:lnTo>
                <a:lnTo>
                  <a:pt x="183" y="481"/>
                </a:lnTo>
                <a:lnTo>
                  <a:pt x="202" y="469"/>
                </a:lnTo>
                <a:lnTo>
                  <a:pt x="202" y="469"/>
                </a:lnTo>
                <a:lnTo>
                  <a:pt x="199" y="477"/>
                </a:lnTo>
                <a:lnTo>
                  <a:pt x="195" y="481"/>
                </a:lnTo>
                <a:lnTo>
                  <a:pt x="195" y="485"/>
                </a:lnTo>
                <a:lnTo>
                  <a:pt x="195" y="485"/>
                </a:lnTo>
                <a:lnTo>
                  <a:pt x="197" y="486"/>
                </a:lnTo>
                <a:lnTo>
                  <a:pt x="197" y="490"/>
                </a:lnTo>
                <a:lnTo>
                  <a:pt x="197" y="490"/>
                </a:lnTo>
                <a:lnTo>
                  <a:pt x="204" y="488"/>
                </a:lnTo>
                <a:lnTo>
                  <a:pt x="210" y="486"/>
                </a:lnTo>
                <a:lnTo>
                  <a:pt x="221" y="479"/>
                </a:lnTo>
                <a:lnTo>
                  <a:pt x="231" y="471"/>
                </a:lnTo>
                <a:lnTo>
                  <a:pt x="241" y="464"/>
                </a:lnTo>
                <a:lnTo>
                  <a:pt x="241" y="464"/>
                </a:lnTo>
                <a:lnTo>
                  <a:pt x="239" y="469"/>
                </a:lnTo>
                <a:lnTo>
                  <a:pt x="233" y="475"/>
                </a:lnTo>
                <a:lnTo>
                  <a:pt x="229" y="481"/>
                </a:lnTo>
                <a:lnTo>
                  <a:pt x="225" y="488"/>
                </a:lnTo>
                <a:lnTo>
                  <a:pt x="225" y="488"/>
                </a:lnTo>
                <a:lnTo>
                  <a:pt x="229" y="494"/>
                </a:lnTo>
                <a:lnTo>
                  <a:pt x="229" y="494"/>
                </a:lnTo>
                <a:lnTo>
                  <a:pt x="239" y="492"/>
                </a:lnTo>
                <a:lnTo>
                  <a:pt x="248" y="486"/>
                </a:lnTo>
                <a:lnTo>
                  <a:pt x="256" y="481"/>
                </a:lnTo>
                <a:lnTo>
                  <a:pt x="263" y="475"/>
                </a:lnTo>
                <a:lnTo>
                  <a:pt x="263" y="475"/>
                </a:lnTo>
                <a:lnTo>
                  <a:pt x="262" y="479"/>
                </a:lnTo>
                <a:lnTo>
                  <a:pt x="256" y="488"/>
                </a:lnTo>
                <a:lnTo>
                  <a:pt x="256" y="488"/>
                </a:lnTo>
                <a:lnTo>
                  <a:pt x="258" y="492"/>
                </a:lnTo>
                <a:lnTo>
                  <a:pt x="260" y="494"/>
                </a:lnTo>
                <a:lnTo>
                  <a:pt x="262" y="496"/>
                </a:lnTo>
                <a:lnTo>
                  <a:pt x="262" y="498"/>
                </a:lnTo>
                <a:lnTo>
                  <a:pt x="262" y="498"/>
                </a:lnTo>
                <a:close/>
                <a:moveTo>
                  <a:pt x="149" y="475"/>
                </a:moveTo>
                <a:lnTo>
                  <a:pt x="149" y="475"/>
                </a:lnTo>
                <a:lnTo>
                  <a:pt x="149" y="469"/>
                </a:lnTo>
                <a:lnTo>
                  <a:pt x="153" y="464"/>
                </a:lnTo>
                <a:lnTo>
                  <a:pt x="161" y="460"/>
                </a:lnTo>
                <a:lnTo>
                  <a:pt x="164" y="458"/>
                </a:lnTo>
                <a:lnTo>
                  <a:pt x="170" y="458"/>
                </a:lnTo>
                <a:lnTo>
                  <a:pt x="170" y="458"/>
                </a:lnTo>
                <a:lnTo>
                  <a:pt x="164" y="464"/>
                </a:lnTo>
                <a:lnTo>
                  <a:pt x="159" y="467"/>
                </a:lnTo>
                <a:lnTo>
                  <a:pt x="153" y="469"/>
                </a:lnTo>
                <a:lnTo>
                  <a:pt x="149" y="475"/>
                </a:lnTo>
                <a:lnTo>
                  <a:pt x="149" y="475"/>
                </a:lnTo>
                <a:close/>
                <a:moveTo>
                  <a:pt x="176" y="477"/>
                </a:moveTo>
                <a:lnTo>
                  <a:pt x="176" y="477"/>
                </a:lnTo>
                <a:lnTo>
                  <a:pt x="180" y="469"/>
                </a:lnTo>
                <a:lnTo>
                  <a:pt x="185" y="462"/>
                </a:lnTo>
                <a:lnTo>
                  <a:pt x="187" y="460"/>
                </a:lnTo>
                <a:lnTo>
                  <a:pt x="193" y="456"/>
                </a:lnTo>
                <a:lnTo>
                  <a:pt x="199" y="456"/>
                </a:lnTo>
                <a:lnTo>
                  <a:pt x="204" y="456"/>
                </a:lnTo>
                <a:lnTo>
                  <a:pt x="204" y="456"/>
                </a:lnTo>
                <a:lnTo>
                  <a:pt x="199" y="462"/>
                </a:lnTo>
                <a:lnTo>
                  <a:pt x="191" y="466"/>
                </a:lnTo>
                <a:lnTo>
                  <a:pt x="176" y="477"/>
                </a:lnTo>
                <a:lnTo>
                  <a:pt x="176" y="477"/>
                </a:lnTo>
                <a:close/>
                <a:moveTo>
                  <a:pt x="221" y="466"/>
                </a:moveTo>
                <a:lnTo>
                  <a:pt x="221" y="466"/>
                </a:lnTo>
                <a:lnTo>
                  <a:pt x="221" y="464"/>
                </a:lnTo>
                <a:lnTo>
                  <a:pt x="223" y="460"/>
                </a:lnTo>
                <a:lnTo>
                  <a:pt x="229" y="456"/>
                </a:lnTo>
                <a:lnTo>
                  <a:pt x="235" y="452"/>
                </a:lnTo>
                <a:lnTo>
                  <a:pt x="242" y="450"/>
                </a:lnTo>
                <a:lnTo>
                  <a:pt x="242" y="450"/>
                </a:lnTo>
                <a:lnTo>
                  <a:pt x="239" y="456"/>
                </a:lnTo>
                <a:lnTo>
                  <a:pt x="233" y="460"/>
                </a:lnTo>
                <a:lnTo>
                  <a:pt x="221" y="466"/>
                </a:lnTo>
                <a:lnTo>
                  <a:pt x="221" y="466"/>
                </a:lnTo>
                <a:close/>
                <a:moveTo>
                  <a:pt x="254" y="469"/>
                </a:moveTo>
                <a:lnTo>
                  <a:pt x="254" y="469"/>
                </a:lnTo>
                <a:lnTo>
                  <a:pt x="263" y="456"/>
                </a:lnTo>
                <a:lnTo>
                  <a:pt x="267" y="452"/>
                </a:lnTo>
                <a:lnTo>
                  <a:pt x="271" y="450"/>
                </a:lnTo>
                <a:lnTo>
                  <a:pt x="277" y="448"/>
                </a:lnTo>
                <a:lnTo>
                  <a:pt x="282" y="448"/>
                </a:lnTo>
                <a:lnTo>
                  <a:pt x="282" y="448"/>
                </a:lnTo>
                <a:lnTo>
                  <a:pt x="269" y="460"/>
                </a:lnTo>
                <a:lnTo>
                  <a:pt x="254" y="469"/>
                </a:lnTo>
                <a:lnTo>
                  <a:pt x="254" y="469"/>
                </a:lnTo>
                <a:close/>
                <a:moveTo>
                  <a:pt x="294" y="490"/>
                </a:moveTo>
                <a:lnTo>
                  <a:pt x="294" y="490"/>
                </a:lnTo>
                <a:lnTo>
                  <a:pt x="288" y="492"/>
                </a:lnTo>
                <a:lnTo>
                  <a:pt x="281" y="496"/>
                </a:lnTo>
                <a:lnTo>
                  <a:pt x="267" y="498"/>
                </a:lnTo>
                <a:lnTo>
                  <a:pt x="267" y="498"/>
                </a:lnTo>
                <a:lnTo>
                  <a:pt x="281" y="485"/>
                </a:lnTo>
                <a:lnTo>
                  <a:pt x="298" y="471"/>
                </a:lnTo>
                <a:lnTo>
                  <a:pt x="298" y="471"/>
                </a:lnTo>
                <a:lnTo>
                  <a:pt x="298" y="475"/>
                </a:lnTo>
                <a:lnTo>
                  <a:pt x="296" y="481"/>
                </a:lnTo>
                <a:lnTo>
                  <a:pt x="294" y="485"/>
                </a:lnTo>
                <a:lnTo>
                  <a:pt x="294" y="490"/>
                </a:lnTo>
                <a:lnTo>
                  <a:pt x="294" y="490"/>
                </a:lnTo>
                <a:close/>
                <a:moveTo>
                  <a:pt x="288" y="467"/>
                </a:moveTo>
                <a:lnTo>
                  <a:pt x="288" y="467"/>
                </a:lnTo>
                <a:lnTo>
                  <a:pt x="298" y="454"/>
                </a:lnTo>
                <a:lnTo>
                  <a:pt x="305" y="448"/>
                </a:lnTo>
                <a:lnTo>
                  <a:pt x="309" y="446"/>
                </a:lnTo>
                <a:lnTo>
                  <a:pt x="313" y="445"/>
                </a:lnTo>
                <a:lnTo>
                  <a:pt x="313" y="445"/>
                </a:lnTo>
                <a:lnTo>
                  <a:pt x="307" y="452"/>
                </a:lnTo>
                <a:lnTo>
                  <a:pt x="302" y="456"/>
                </a:lnTo>
                <a:lnTo>
                  <a:pt x="294" y="462"/>
                </a:lnTo>
                <a:lnTo>
                  <a:pt x="288" y="467"/>
                </a:lnTo>
                <a:lnTo>
                  <a:pt x="288" y="467"/>
                </a:lnTo>
                <a:close/>
                <a:moveTo>
                  <a:pt x="366" y="382"/>
                </a:moveTo>
                <a:lnTo>
                  <a:pt x="366" y="382"/>
                </a:lnTo>
                <a:lnTo>
                  <a:pt x="364" y="391"/>
                </a:lnTo>
                <a:lnTo>
                  <a:pt x="361" y="401"/>
                </a:lnTo>
                <a:lnTo>
                  <a:pt x="355" y="408"/>
                </a:lnTo>
                <a:lnTo>
                  <a:pt x="347" y="418"/>
                </a:lnTo>
                <a:lnTo>
                  <a:pt x="340" y="424"/>
                </a:lnTo>
                <a:lnTo>
                  <a:pt x="330" y="431"/>
                </a:lnTo>
                <a:lnTo>
                  <a:pt x="321" y="435"/>
                </a:lnTo>
                <a:lnTo>
                  <a:pt x="309" y="439"/>
                </a:lnTo>
                <a:lnTo>
                  <a:pt x="309" y="439"/>
                </a:lnTo>
                <a:lnTo>
                  <a:pt x="298" y="439"/>
                </a:lnTo>
                <a:lnTo>
                  <a:pt x="284" y="439"/>
                </a:lnTo>
                <a:lnTo>
                  <a:pt x="258" y="439"/>
                </a:lnTo>
                <a:lnTo>
                  <a:pt x="258" y="439"/>
                </a:lnTo>
                <a:lnTo>
                  <a:pt x="229" y="443"/>
                </a:lnTo>
                <a:lnTo>
                  <a:pt x="202" y="446"/>
                </a:lnTo>
                <a:lnTo>
                  <a:pt x="202" y="446"/>
                </a:lnTo>
                <a:lnTo>
                  <a:pt x="170" y="448"/>
                </a:lnTo>
                <a:lnTo>
                  <a:pt x="141" y="448"/>
                </a:lnTo>
                <a:lnTo>
                  <a:pt x="113" y="446"/>
                </a:lnTo>
                <a:lnTo>
                  <a:pt x="84" y="443"/>
                </a:lnTo>
                <a:lnTo>
                  <a:pt x="84" y="443"/>
                </a:lnTo>
                <a:lnTo>
                  <a:pt x="84" y="336"/>
                </a:lnTo>
                <a:lnTo>
                  <a:pt x="90" y="231"/>
                </a:lnTo>
                <a:lnTo>
                  <a:pt x="94" y="126"/>
                </a:lnTo>
                <a:lnTo>
                  <a:pt x="98" y="20"/>
                </a:lnTo>
                <a:lnTo>
                  <a:pt x="98" y="20"/>
                </a:lnTo>
                <a:lnTo>
                  <a:pt x="153" y="14"/>
                </a:lnTo>
                <a:lnTo>
                  <a:pt x="183" y="12"/>
                </a:lnTo>
                <a:lnTo>
                  <a:pt x="212" y="14"/>
                </a:lnTo>
                <a:lnTo>
                  <a:pt x="239" y="18"/>
                </a:lnTo>
                <a:lnTo>
                  <a:pt x="250" y="20"/>
                </a:lnTo>
                <a:lnTo>
                  <a:pt x="263" y="23"/>
                </a:lnTo>
                <a:lnTo>
                  <a:pt x="273" y="29"/>
                </a:lnTo>
                <a:lnTo>
                  <a:pt x="282" y="35"/>
                </a:lnTo>
                <a:lnTo>
                  <a:pt x="292" y="42"/>
                </a:lnTo>
                <a:lnTo>
                  <a:pt x="300" y="52"/>
                </a:lnTo>
                <a:lnTo>
                  <a:pt x="300" y="52"/>
                </a:lnTo>
                <a:lnTo>
                  <a:pt x="307" y="65"/>
                </a:lnTo>
                <a:lnTo>
                  <a:pt x="311" y="84"/>
                </a:lnTo>
                <a:lnTo>
                  <a:pt x="315" y="103"/>
                </a:lnTo>
                <a:lnTo>
                  <a:pt x="317" y="121"/>
                </a:lnTo>
                <a:lnTo>
                  <a:pt x="317" y="121"/>
                </a:lnTo>
                <a:lnTo>
                  <a:pt x="317" y="151"/>
                </a:lnTo>
                <a:lnTo>
                  <a:pt x="313" y="166"/>
                </a:lnTo>
                <a:lnTo>
                  <a:pt x="309" y="180"/>
                </a:lnTo>
                <a:lnTo>
                  <a:pt x="309" y="180"/>
                </a:lnTo>
                <a:lnTo>
                  <a:pt x="303" y="187"/>
                </a:lnTo>
                <a:lnTo>
                  <a:pt x="296" y="197"/>
                </a:lnTo>
                <a:lnTo>
                  <a:pt x="277" y="210"/>
                </a:lnTo>
                <a:lnTo>
                  <a:pt x="277" y="210"/>
                </a:lnTo>
                <a:lnTo>
                  <a:pt x="267" y="216"/>
                </a:lnTo>
                <a:lnTo>
                  <a:pt x="258" y="220"/>
                </a:lnTo>
                <a:lnTo>
                  <a:pt x="246" y="225"/>
                </a:lnTo>
                <a:lnTo>
                  <a:pt x="239" y="231"/>
                </a:lnTo>
                <a:lnTo>
                  <a:pt x="239" y="231"/>
                </a:lnTo>
                <a:lnTo>
                  <a:pt x="241" y="235"/>
                </a:lnTo>
                <a:lnTo>
                  <a:pt x="244" y="237"/>
                </a:lnTo>
                <a:lnTo>
                  <a:pt x="252" y="237"/>
                </a:lnTo>
                <a:lnTo>
                  <a:pt x="262" y="235"/>
                </a:lnTo>
                <a:lnTo>
                  <a:pt x="273" y="235"/>
                </a:lnTo>
                <a:lnTo>
                  <a:pt x="273" y="235"/>
                </a:lnTo>
                <a:lnTo>
                  <a:pt x="284" y="237"/>
                </a:lnTo>
                <a:lnTo>
                  <a:pt x="294" y="241"/>
                </a:lnTo>
                <a:lnTo>
                  <a:pt x="305" y="244"/>
                </a:lnTo>
                <a:lnTo>
                  <a:pt x="315" y="250"/>
                </a:lnTo>
                <a:lnTo>
                  <a:pt x="332" y="263"/>
                </a:lnTo>
                <a:lnTo>
                  <a:pt x="345" y="281"/>
                </a:lnTo>
                <a:lnTo>
                  <a:pt x="345" y="281"/>
                </a:lnTo>
                <a:lnTo>
                  <a:pt x="349" y="288"/>
                </a:lnTo>
                <a:lnTo>
                  <a:pt x="353" y="300"/>
                </a:lnTo>
                <a:lnTo>
                  <a:pt x="363" y="328"/>
                </a:lnTo>
                <a:lnTo>
                  <a:pt x="366" y="357"/>
                </a:lnTo>
                <a:lnTo>
                  <a:pt x="368" y="370"/>
                </a:lnTo>
                <a:lnTo>
                  <a:pt x="366" y="382"/>
                </a:lnTo>
                <a:lnTo>
                  <a:pt x="366" y="382"/>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3988832" y="4877121"/>
            <a:ext cx="285118" cy="322078"/>
          </a:xfrm>
          <a:custGeom>
            <a:avLst/>
            <a:gdLst/>
            <a:ahLst/>
            <a:cxnLst>
              <a:cxn ang="0">
                <a:pos x="108" y="74"/>
              </a:cxn>
              <a:cxn ang="0">
                <a:pos x="108" y="53"/>
              </a:cxn>
              <a:cxn ang="0">
                <a:pos x="102" y="34"/>
              </a:cxn>
              <a:cxn ang="0">
                <a:pos x="93" y="21"/>
              </a:cxn>
              <a:cxn ang="0">
                <a:pos x="80" y="10"/>
              </a:cxn>
              <a:cxn ang="0">
                <a:pos x="43" y="0"/>
              </a:cxn>
              <a:cxn ang="0">
                <a:pos x="0" y="4"/>
              </a:cxn>
              <a:cxn ang="0">
                <a:pos x="0" y="27"/>
              </a:cxn>
              <a:cxn ang="0">
                <a:pos x="0" y="86"/>
              </a:cxn>
              <a:cxn ang="0">
                <a:pos x="0" y="114"/>
              </a:cxn>
              <a:cxn ang="0">
                <a:pos x="36" y="122"/>
              </a:cxn>
              <a:cxn ang="0">
                <a:pos x="68" y="116"/>
              </a:cxn>
              <a:cxn ang="0">
                <a:pos x="95" y="101"/>
              </a:cxn>
              <a:cxn ang="0">
                <a:pos x="106" y="82"/>
              </a:cxn>
              <a:cxn ang="0">
                <a:pos x="108" y="74"/>
              </a:cxn>
              <a:cxn ang="0">
                <a:pos x="80" y="91"/>
              </a:cxn>
              <a:cxn ang="0">
                <a:pos x="89" y="84"/>
              </a:cxn>
              <a:cxn ang="0">
                <a:pos x="85" y="88"/>
              </a:cxn>
              <a:cxn ang="0">
                <a:pos x="80" y="91"/>
              </a:cxn>
              <a:cxn ang="0">
                <a:pos x="81" y="21"/>
              </a:cxn>
              <a:cxn ang="0">
                <a:pos x="68" y="30"/>
              </a:cxn>
              <a:cxn ang="0">
                <a:pos x="74" y="23"/>
              </a:cxn>
              <a:cxn ang="0">
                <a:pos x="81" y="21"/>
              </a:cxn>
              <a:cxn ang="0">
                <a:pos x="89" y="32"/>
              </a:cxn>
              <a:cxn ang="0">
                <a:pos x="91" y="34"/>
              </a:cxn>
              <a:cxn ang="0">
                <a:pos x="95" y="46"/>
              </a:cxn>
              <a:cxn ang="0">
                <a:pos x="81" y="53"/>
              </a:cxn>
              <a:cxn ang="0">
                <a:pos x="68" y="59"/>
              </a:cxn>
              <a:cxn ang="0">
                <a:pos x="76" y="46"/>
              </a:cxn>
              <a:cxn ang="0">
                <a:pos x="89" y="32"/>
              </a:cxn>
              <a:cxn ang="0">
                <a:pos x="64" y="13"/>
              </a:cxn>
              <a:cxn ang="0">
                <a:pos x="62" y="17"/>
              </a:cxn>
              <a:cxn ang="0">
                <a:pos x="51" y="21"/>
              </a:cxn>
              <a:cxn ang="0">
                <a:pos x="55" y="19"/>
              </a:cxn>
              <a:cxn ang="0">
                <a:pos x="61" y="13"/>
              </a:cxn>
              <a:cxn ang="0">
                <a:pos x="64" y="13"/>
              </a:cxn>
              <a:cxn ang="0">
                <a:pos x="41" y="11"/>
              </a:cxn>
              <a:cxn ang="0">
                <a:pos x="32" y="19"/>
              </a:cxn>
              <a:cxn ang="0">
                <a:pos x="21" y="27"/>
              </a:cxn>
              <a:cxn ang="0">
                <a:pos x="26" y="15"/>
              </a:cxn>
              <a:cxn ang="0">
                <a:pos x="36" y="11"/>
              </a:cxn>
              <a:cxn ang="0">
                <a:pos x="41" y="11"/>
              </a:cxn>
              <a:cxn ang="0">
                <a:pos x="9" y="105"/>
              </a:cxn>
              <a:cxn ang="0">
                <a:pos x="13" y="53"/>
              </a:cxn>
              <a:cxn ang="0">
                <a:pos x="26" y="51"/>
              </a:cxn>
              <a:cxn ang="0">
                <a:pos x="43" y="61"/>
              </a:cxn>
              <a:cxn ang="0">
                <a:pos x="53" y="78"/>
              </a:cxn>
              <a:cxn ang="0">
                <a:pos x="51" y="97"/>
              </a:cxn>
              <a:cxn ang="0">
                <a:pos x="45" y="107"/>
              </a:cxn>
              <a:cxn ang="0">
                <a:pos x="26" y="109"/>
              </a:cxn>
              <a:cxn ang="0">
                <a:pos x="9" y="105"/>
              </a:cxn>
            </a:cxnLst>
            <a:rect l="0" t="0" r="r" b="b"/>
            <a:pathLst>
              <a:path w="108" h="122">
                <a:moveTo>
                  <a:pt x="108" y="74"/>
                </a:moveTo>
                <a:lnTo>
                  <a:pt x="108" y="74"/>
                </a:lnTo>
                <a:lnTo>
                  <a:pt x="108" y="63"/>
                </a:lnTo>
                <a:lnTo>
                  <a:pt x="108" y="53"/>
                </a:lnTo>
                <a:lnTo>
                  <a:pt x="106" y="42"/>
                </a:lnTo>
                <a:lnTo>
                  <a:pt x="102" y="34"/>
                </a:lnTo>
                <a:lnTo>
                  <a:pt x="99" y="27"/>
                </a:lnTo>
                <a:lnTo>
                  <a:pt x="93" y="21"/>
                </a:lnTo>
                <a:lnTo>
                  <a:pt x="87" y="15"/>
                </a:lnTo>
                <a:lnTo>
                  <a:pt x="80" y="10"/>
                </a:lnTo>
                <a:lnTo>
                  <a:pt x="62" y="4"/>
                </a:lnTo>
                <a:lnTo>
                  <a:pt x="43" y="0"/>
                </a:lnTo>
                <a:lnTo>
                  <a:pt x="21" y="0"/>
                </a:lnTo>
                <a:lnTo>
                  <a:pt x="0" y="4"/>
                </a:lnTo>
                <a:lnTo>
                  <a:pt x="0" y="4"/>
                </a:lnTo>
                <a:lnTo>
                  <a:pt x="0" y="27"/>
                </a:lnTo>
                <a:lnTo>
                  <a:pt x="0" y="55"/>
                </a:lnTo>
                <a:lnTo>
                  <a:pt x="0" y="86"/>
                </a:lnTo>
                <a:lnTo>
                  <a:pt x="0" y="114"/>
                </a:lnTo>
                <a:lnTo>
                  <a:pt x="0" y="114"/>
                </a:lnTo>
                <a:lnTo>
                  <a:pt x="17" y="120"/>
                </a:lnTo>
                <a:lnTo>
                  <a:pt x="36" y="122"/>
                </a:lnTo>
                <a:lnTo>
                  <a:pt x="53" y="120"/>
                </a:lnTo>
                <a:lnTo>
                  <a:pt x="68" y="116"/>
                </a:lnTo>
                <a:lnTo>
                  <a:pt x="83" y="109"/>
                </a:lnTo>
                <a:lnTo>
                  <a:pt x="95" y="101"/>
                </a:lnTo>
                <a:lnTo>
                  <a:pt x="102" y="88"/>
                </a:lnTo>
                <a:lnTo>
                  <a:pt x="106" y="82"/>
                </a:lnTo>
                <a:lnTo>
                  <a:pt x="108" y="74"/>
                </a:lnTo>
                <a:lnTo>
                  <a:pt x="108" y="74"/>
                </a:lnTo>
                <a:close/>
                <a:moveTo>
                  <a:pt x="80" y="91"/>
                </a:moveTo>
                <a:lnTo>
                  <a:pt x="80" y="91"/>
                </a:lnTo>
                <a:lnTo>
                  <a:pt x="83" y="86"/>
                </a:lnTo>
                <a:lnTo>
                  <a:pt x="89" y="84"/>
                </a:lnTo>
                <a:lnTo>
                  <a:pt x="89" y="84"/>
                </a:lnTo>
                <a:lnTo>
                  <a:pt x="85" y="88"/>
                </a:lnTo>
                <a:lnTo>
                  <a:pt x="80" y="91"/>
                </a:lnTo>
                <a:lnTo>
                  <a:pt x="80" y="91"/>
                </a:lnTo>
                <a:close/>
                <a:moveTo>
                  <a:pt x="81" y="21"/>
                </a:moveTo>
                <a:lnTo>
                  <a:pt x="81" y="21"/>
                </a:lnTo>
                <a:lnTo>
                  <a:pt x="76" y="27"/>
                </a:lnTo>
                <a:lnTo>
                  <a:pt x="68" y="30"/>
                </a:lnTo>
                <a:lnTo>
                  <a:pt x="68" y="30"/>
                </a:lnTo>
                <a:lnTo>
                  <a:pt x="74" y="23"/>
                </a:lnTo>
                <a:lnTo>
                  <a:pt x="78" y="21"/>
                </a:lnTo>
                <a:lnTo>
                  <a:pt x="81" y="21"/>
                </a:lnTo>
                <a:lnTo>
                  <a:pt x="81" y="21"/>
                </a:lnTo>
                <a:close/>
                <a:moveTo>
                  <a:pt x="89" y="32"/>
                </a:moveTo>
                <a:lnTo>
                  <a:pt x="89" y="32"/>
                </a:lnTo>
                <a:lnTo>
                  <a:pt x="91" y="34"/>
                </a:lnTo>
                <a:lnTo>
                  <a:pt x="93" y="36"/>
                </a:lnTo>
                <a:lnTo>
                  <a:pt x="95" y="46"/>
                </a:lnTo>
                <a:lnTo>
                  <a:pt x="95" y="46"/>
                </a:lnTo>
                <a:lnTo>
                  <a:pt x="81" y="53"/>
                </a:lnTo>
                <a:lnTo>
                  <a:pt x="68" y="59"/>
                </a:lnTo>
                <a:lnTo>
                  <a:pt x="68" y="59"/>
                </a:lnTo>
                <a:lnTo>
                  <a:pt x="70" y="53"/>
                </a:lnTo>
                <a:lnTo>
                  <a:pt x="76" y="46"/>
                </a:lnTo>
                <a:lnTo>
                  <a:pt x="83" y="40"/>
                </a:lnTo>
                <a:lnTo>
                  <a:pt x="89" y="32"/>
                </a:lnTo>
                <a:lnTo>
                  <a:pt x="89" y="32"/>
                </a:lnTo>
                <a:close/>
                <a:moveTo>
                  <a:pt x="64" y="13"/>
                </a:moveTo>
                <a:lnTo>
                  <a:pt x="64" y="13"/>
                </a:lnTo>
                <a:lnTo>
                  <a:pt x="62" y="17"/>
                </a:lnTo>
                <a:lnTo>
                  <a:pt x="61" y="19"/>
                </a:lnTo>
                <a:lnTo>
                  <a:pt x="51" y="21"/>
                </a:lnTo>
                <a:lnTo>
                  <a:pt x="51" y="21"/>
                </a:lnTo>
                <a:lnTo>
                  <a:pt x="55" y="19"/>
                </a:lnTo>
                <a:lnTo>
                  <a:pt x="57" y="15"/>
                </a:lnTo>
                <a:lnTo>
                  <a:pt x="61" y="13"/>
                </a:lnTo>
                <a:lnTo>
                  <a:pt x="64" y="13"/>
                </a:lnTo>
                <a:lnTo>
                  <a:pt x="64" y="13"/>
                </a:lnTo>
                <a:close/>
                <a:moveTo>
                  <a:pt x="41" y="11"/>
                </a:moveTo>
                <a:lnTo>
                  <a:pt x="41" y="11"/>
                </a:lnTo>
                <a:lnTo>
                  <a:pt x="38" y="17"/>
                </a:lnTo>
                <a:lnTo>
                  <a:pt x="32" y="19"/>
                </a:lnTo>
                <a:lnTo>
                  <a:pt x="21" y="27"/>
                </a:lnTo>
                <a:lnTo>
                  <a:pt x="21" y="27"/>
                </a:lnTo>
                <a:lnTo>
                  <a:pt x="22" y="21"/>
                </a:lnTo>
                <a:lnTo>
                  <a:pt x="26" y="15"/>
                </a:lnTo>
                <a:lnTo>
                  <a:pt x="32" y="11"/>
                </a:lnTo>
                <a:lnTo>
                  <a:pt x="36" y="11"/>
                </a:lnTo>
                <a:lnTo>
                  <a:pt x="41" y="11"/>
                </a:lnTo>
                <a:lnTo>
                  <a:pt x="41" y="11"/>
                </a:lnTo>
                <a:close/>
                <a:moveTo>
                  <a:pt x="9" y="105"/>
                </a:moveTo>
                <a:lnTo>
                  <a:pt x="9" y="105"/>
                </a:lnTo>
                <a:lnTo>
                  <a:pt x="9" y="76"/>
                </a:lnTo>
                <a:lnTo>
                  <a:pt x="13" y="53"/>
                </a:lnTo>
                <a:lnTo>
                  <a:pt x="13" y="53"/>
                </a:lnTo>
                <a:lnTo>
                  <a:pt x="26" y="51"/>
                </a:lnTo>
                <a:lnTo>
                  <a:pt x="36" y="55"/>
                </a:lnTo>
                <a:lnTo>
                  <a:pt x="43" y="61"/>
                </a:lnTo>
                <a:lnTo>
                  <a:pt x="49" y="69"/>
                </a:lnTo>
                <a:lnTo>
                  <a:pt x="53" y="78"/>
                </a:lnTo>
                <a:lnTo>
                  <a:pt x="53" y="88"/>
                </a:lnTo>
                <a:lnTo>
                  <a:pt x="51" y="97"/>
                </a:lnTo>
                <a:lnTo>
                  <a:pt x="45" y="107"/>
                </a:lnTo>
                <a:lnTo>
                  <a:pt x="45" y="107"/>
                </a:lnTo>
                <a:lnTo>
                  <a:pt x="36" y="109"/>
                </a:lnTo>
                <a:lnTo>
                  <a:pt x="26" y="109"/>
                </a:lnTo>
                <a:lnTo>
                  <a:pt x="15" y="107"/>
                </a:lnTo>
                <a:lnTo>
                  <a:pt x="9" y="105"/>
                </a:lnTo>
                <a:lnTo>
                  <a:pt x="9" y="105"/>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02033" y="5381359"/>
            <a:ext cx="353758" cy="361678"/>
          </a:xfrm>
          <a:custGeom>
            <a:avLst/>
            <a:gdLst/>
            <a:ahLst/>
            <a:cxnLst>
              <a:cxn ang="0">
                <a:pos x="73" y="5"/>
              </a:cxn>
              <a:cxn ang="0">
                <a:pos x="27" y="0"/>
              </a:cxn>
              <a:cxn ang="0">
                <a:pos x="6" y="5"/>
              </a:cxn>
              <a:cxn ang="0">
                <a:pos x="2" y="110"/>
              </a:cxn>
              <a:cxn ang="0">
                <a:pos x="19" y="129"/>
              </a:cxn>
              <a:cxn ang="0">
                <a:pos x="75" y="137"/>
              </a:cxn>
              <a:cxn ang="0">
                <a:pos x="94" y="131"/>
              </a:cxn>
              <a:cxn ang="0">
                <a:pos x="118" y="112"/>
              </a:cxn>
              <a:cxn ang="0">
                <a:pos x="132" y="89"/>
              </a:cxn>
              <a:cxn ang="0">
                <a:pos x="132" y="64"/>
              </a:cxn>
              <a:cxn ang="0">
                <a:pos x="117" y="34"/>
              </a:cxn>
              <a:cxn ang="0">
                <a:pos x="90" y="13"/>
              </a:cxn>
              <a:cxn ang="0">
                <a:pos x="76" y="19"/>
              </a:cxn>
              <a:cxn ang="0">
                <a:pos x="56" y="32"/>
              </a:cxn>
              <a:cxn ang="0">
                <a:pos x="50" y="32"/>
              </a:cxn>
              <a:cxn ang="0">
                <a:pos x="65" y="15"/>
              </a:cxn>
              <a:cxn ang="0">
                <a:pos x="76" y="19"/>
              </a:cxn>
              <a:cxn ang="0">
                <a:pos x="46" y="17"/>
              </a:cxn>
              <a:cxn ang="0">
                <a:pos x="19" y="32"/>
              </a:cxn>
              <a:cxn ang="0">
                <a:pos x="29" y="15"/>
              </a:cxn>
              <a:cxn ang="0">
                <a:pos x="44" y="9"/>
              </a:cxn>
              <a:cxn ang="0">
                <a:pos x="31" y="38"/>
              </a:cxn>
              <a:cxn ang="0">
                <a:pos x="29" y="45"/>
              </a:cxn>
              <a:cxn ang="0">
                <a:pos x="23" y="43"/>
              </a:cxn>
              <a:cxn ang="0">
                <a:pos x="31" y="38"/>
              </a:cxn>
              <a:cxn ang="0">
                <a:pos x="67" y="125"/>
              </a:cxn>
              <a:cxn ang="0">
                <a:pos x="25" y="120"/>
              </a:cxn>
              <a:cxn ang="0">
                <a:pos x="12" y="99"/>
              </a:cxn>
              <a:cxn ang="0">
                <a:pos x="14" y="53"/>
              </a:cxn>
              <a:cxn ang="0">
                <a:pos x="42" y="59"/>
              </a:cxn>
              <a:cxn ang="0">
                <a:pos x="69" y="85"/>
              </a:cxn>
              <a:cxn ang="0">
                <a:pos x="67" y="125"/>
              </a:cxn>
              <a:cxn ang="0">
                <a:pos x="73" y="43"/>
              </a:cxn>
              <a:cxn ang="0">
                <a:pos x="84" y="28"/>
              </a:cxn>
              <a:cxn ang="0">
                <a:pos x="90" y="24"/>
              </a:cxn>
              <a:cxn ang="0">
                <a:pos x="96" y="26"/>
              </a:cxn>
              <a:cxn ang="0">
                <a:pos x="84" y="36"/>
              </a:cxn>
              <a:cxn ang="0">
                <a:pos x="73" y="43"/>
              </a:cxn>
              <a:cxn ang="0">
                <a:pos x="105" y="43"/>
              </a:cxn>
              <a:cxn ang="0">
                <a:pos x="82" y="59"/>
              </a:cxn>
              <a:cxn ang="0">
                <a:pos x="94" y="45"/>
              </a:cxn>
              <a:cxn ang="0">
                <a:pos x="107" y="40"/>
              </a:cxn>
              <a:cxn ang="0">
                <a:pos x="97" y="97"/>
              </a:cxn>
              <a:cxn ang="0">
                <a:pos x="122" y="72"/>
              </a:cxn>
              <a:cxn ang="0">
                <a:pos x="118" y="82"/>
              </a:cxn>
              <a:cxn ang="0">
                <a:pos x="103" y="91"/>
              </a:cxn>
              <a:cxn ang="0">
                <a:pos x="117" y="57"/>
              </a:cxn>
              <a:cxn ang="0">
                <a:pos x="107" y="66"/>
              </a:cxn>
              <a:cxn ang="0">
                <a:pos x="97" y="68"/>
              </a:cxn>
              <a:cxn ang="0">
                <a:pos x="117" y="51"/>
              </a:cxn>
              <a:cxn ang="0">
                <a:pos x="117" y="57"/>
              </a:cxn>
            </a:cxnLst>
            <a:rect l="0" t="0" r="r" b="b"/>
            <a:pathLst>
              <a:path w="134" h="137">
                <a:moveTo>
                  <a:pt x="90" y="13"/>
                </a:moveTo>
                <a:lnTo>
                  <a:pt x="90" y="13"/>
                </a:lnTo>
                <a:lnTo>
                  <a:pt x="73" y="5"/>
                </a:lnTo>
                <a:lnTo>
                  <a:pt x="50" y="1"/>
                </a:lnTo>
                <a:lnTo>
                  <a:pt x="38" y="0"/>
                </a:lnTo>
                <a:lnTo>
                  <a:pt x="27" y="0"/>
                </a:lnTo>
                <a:lnTo>
                  <a:pt x="16" y="1"/>
                </a:lnTo>
                <a:lnTo>
                  <a:pt x="6" y="5"/>
                </a:lnTo>
                <a:lnTo>
                  <a:pt x="6" y="5"/>
                </a:lnTo>
                <a:lnTo>
                  <a:pt x="0" y="68"/>
                </a:lnTo>
                <a:lnTo>
                  <a:pt x="0" y="97"/>
                </a:lnTo>
                <a:lnTo>
                  <a:pt x="2" y="110"/>
                </a:lnTo>
                <a:lnTo>
                  <a:pt x="4" y="123"/>
                </a:lnTo>
                <a:lnTo>
                  <a:pt x="4" y="123"/>
                </a:lnTo>
                <a:lnTo>
                  <a:pt x="19" y="129"/>
                </a:lnTo>
                <a:lnTo>
                  <a:pt x="38" y="135"/>
                </a:lnTo>
                <a:lnTo>
                  <a:pt x="56" y="137"/>
                </a:lnTo>
                <a:lnTo>
                  <a:pt x="75" y="137"/>
                </a:lnTo>
                <a:lnTo>
                  <a:pt x="75" y="137"/>
                </a:lnTo>
                <a:lnTo>
                  <a:pt x="84" y="135"/>
                </a:lnTo>
                <a:lnTo>
                  <a:pt x="94" y="131"/>
                </a:lnTo>
                <a:lnTo>
                  <a:pt x="103" y="125"/>
                </a:lnTo>
                <a:lnTo>
                  <a:pt x="111" y="120"/>
                </a:lnTo>
                <a:lnTo>
                  <a:pt x="118" y="112"/>
                </a:lnTo>
                <a:lnTo>
                  <a:pt x="124" y="104"/>
                </a:lnTo>
                <a:lnTo>
                  <a:pt x="130" y="97"/>
                </a:lnTo>
                <a:lnTo>
                  <a:pt x="132" y="89"/>
                </a:lnTo>
                <a:lnTo>
                  <a:pt x="132" y="89"/>
                </a:lnTo>
                <a:lnTo>
                  <a:pt x="134" y="78"/>
                </a:lnTo>
                <a:lnTo>
                  <a:pt x="132" y="64"/>
                </a:lnTo>
                <a:lnTo>
                  <a:pt x="128" y="53"/>
                </a:lnTo>
                <a:lnTo>
                  <a:pt x="122" y="43"/>
                </a:lnTo>
                <a:lnTo>
                  <a:pt x="117" y="34"/>
                </a:lnTo>
                <a:lnTo>
                  <a:pt x="109" y="24"/>
                </a:lnTo>
                <a:lnTo>
                  <a:pt x="99" y="17"/>
                </a:lnTo>
                <a:lnTo>
                  <a:pt x="90" y="13"/>
                </a:lnTo>
                <a:lnTo>
                  <a:pt x="90" y="13"/>
                </a:lnTo>
                <a:close/>
                <a:moveTo>
                  <a:pt x="76" y="19"/>
                </a:moveTo>
                <a:lnTo>
                  <a:pt x="76" y="19"/>
                </a:lnTo>
                <a:lnTo>
                  <a:pt x="69" y="24"/>
                </a:lnTo>
                <a:lnTo>
                  <a:pt x="63" y="28"/>
                </a:lnTo>
                <a:lnTo>
                  <a:pt x="56" y="32"/>
                </a:lnTo>
                <a:lnTo>
                  <a:pt x="48" y="38"/>
                </a:lnTo>
                <a:lnTo>
                  <a:pt x="48" y="38"/>
                </a:lnTo>
                <a:lnTo>
                  <a:pt x="50" y="32"/>
                </a:lnTo>
                <a:lnTo>
                  <a:pt x="56" y="26"/>
                </a:lnTo>
                <a:lnTo>
                  <a:pt x="65" y="15"/>
                </a:lnTo>
                <a:lnTo>
                  <a:pt x="65" y="15"/>
                </a:lnTo>
                <a:lnTo>
                  <a:pt x="71" y="17"/>
                </a:lnTo>
                <a:lnTo>
                  <a:pt x="76" y="19"/>
                </a:lnTo>
                <a:lnTo>
                  <a:pt x="76" y="19"/>
                </a:lnTo>
                <a:close/>
                <a:moveTo>
                  <a:pt x="52" y="9"/>
                </a:moveTo>
                <a:lnTo>
                  <a:pt x="52" y="9"/>
                </a:lnTo>
                <a:lnTo>
                  <a:pt x="46" y="17"/>
                </a:lnTo>
                <a:lnTo>
                  <a:pt x="38" y="22"/>
                </a:lnTo>
                <a:lnTo>
                  <a:pt x="29" y="26"/>
                </a:lnTo>
                <a:lnTo>
                  <a:pt x="19" y="32"/>
                </a:lnTo>
                <a:lnTo>
                  <a:pt x="19" y="32"/>
                </a:lnTo>
                <a:lnTo>
                  <a:pt x="23" y="22"/>
                </a:lnTo>
                <a:lnTo>
                  <a:pt x="29" y="15"/>
                </a:lnTo>
                <a:lnTo>
                  <a:pt x="33" y="11"/>
                </a:lnTo>
                <a:lnTo>
                  <a:pt x="38" y="9"/>
                </a:lnTo>
                <a:lnTo>
                  <a:pt x="44" y="9"/>
                </a:lnTo>
                <a:lnTo>
                  <a:pt x="52" y="9"/>
                </a:lnTo>
                <a:lnTo>
                  <a:pt x="52" y="9"/>
                </a:lnTo>
                <a:close/>
                <a:moveTo>
                  <a:pt x="31" y="38"/>
                </a:moveTo>
                <a:lnTo>
                  <a:pt x="31" y="38"/>
                </a:lnTo>
                <a:lnTo>
                  <a:pt x="31" y="42"/>
                </a:lnTo>
                <a:lnTo>
                  <a:pt x="29" y="45"/>
                </a:lnTo>
                <a:lnTo>
                  <a:pt x="29" y="45"/>
                </a:lnTo>
                <a:lnTo>
                  <a:pt x="25" y="43"/>
                </a:lnTo>
                <a:lnTo>
                  <a:pt x="23" y="43"/>
                </a:lnTo>
                <a:lnTo>
                  <a:pt x="23" y="43"/>
                </a:lnTo>
                <a:lnTo>
                  <a:pt x="27" y="40"/>
                </a:lnTo>
                <a:lnTo>
                  <a:pt x="31" y="38"/>
                </a:lnTo>
                <a:lnTo>
                  <a:pt x="31" y="38"/>
                </a:lnTo>
                <a:close/>
                <a:moveTo>
                  <a:pt x="67" y="125"/>
                </a:moveTo>
                <a:lnTo>
                  <a:pt x="67" y="125"/>
                </a:lnTo>
                <a:lnTo>
                  <a:pt x="52" y="125"/>
                </a:lnTo>
                <a:lnTo>
                  <a:pt x="36" y="123"/>
                </a:lnTo>
                <a:lnTo>
                  <a:pt x="25" y="120"/>
                </a:lnTo>
                <a:lnTo>
                  <a:pt x="14" y="114"/>
                </a:lnTo>
                <a:lnTo>
                  <a:pt x="14" y="114"/>
                </a:lnTo>
                <a:lnTo>
                  <a:pt x="12" y="99"/>
                </a:lnTo>
                <a:lnTo>
                  <a:pt x="12" y="83"/>
                </a:lnTo>
                <a:lnTo>
                  <a:pt x="12" y="68"/>
                </a:lnTo>
                <a:lnTo>
                  <a:pt x="14" y="53"/>
                </a:lnTo>
                <a:lnTo>
                  <a:pt x="14" y="53"/>
                </a:lnTo>
                <a:lnTo>
                  <a:pt x="29" y="55"/>
                </a:lnTo>
                <a:lnTo>
                  <a:pt x="42" y="59"/>
                </a:lnTo>
                <a:lnTo>
                  <a:pt x="54" y="66"/>
                </a:lnTo>
                <a:lnTo>
                  <a:pt x="63" y="74"/>
                </a:lnTo>
                <a:lnTo>
                  <a:pt x="69" y="85"/>
                </a:lnTo>
                <a:lnTo>
                  <a:pt x="73" y="97"/>
                </a:lnTo>
                <a:lnTo>
                  <a:pt x="73" y="112"/>
                </a:lnTo>
                <a:lnTo>
                  <a:pt x="67" y="125"/>
                </a:lnTo>
                <a:lnTo>
                  <a:pt x="67" y="125"/>
                </a:lnTo>
                <a:close/>
                <a:moveTo>
                  <a:pt x="73" y="43"/>
                </a:moveTo>
                <a:lnTo>
                  <a:pt x="73" y="43"/>
                </a:lnTo>
                <a:lnTo>
                  <a:pt x="75" y="38"/>
                </a:lnTo>
                <a:lnTo>
                  <a:pt x="78" y="34"/>
                </a:lnTo>
                <a:lnTo>
                  <a:pt x="84" y="28"/>
                </a:lnTo>
                <a:lnTo>
                  <a:pt x="90" y="24"/>
                </a:lnTo>
                <a:lnTo>
                  <a:pt x="90" y="24"/>
                </a:lnTo>
                <a:lnTo>
                  <a:pt x="90" y="24"/>
                </a:lnTo>
                <a:lnTo>
                  <a:pt x="92" y="26"/>
                </a:lnTo>
                <a:lnTo>
                  <a:pt x="94" y="26"/>
                </a:lnTo>
                <a:lnTo>
                  <a:pt x="96" y="26"/>
                </a:lnTo>
                <a:lnTo>
                  <a:pt x="96" y="26"/>
                </a:lnTo>
                <a:lnTo>
                  <a:pt x="90" y="32"/>
                </a:lnTo>
                <a:lnTo>
                  <a:pt x="84" y="36"/>
                </a:lnTo>
                <a:lnTo>
                  <a:pt x="78" y="40"/>
                </a:lnTo>
                <a:lnTo>
                  <a:pt x="73" y="43"/>
                </a:lnTo>
                <a:lnTo>
                  <a:pt x="73" y="43"/>
                </a:lnTo>
                <a:close/>
                <a:moveTo>
                  <a:pt x="107" y="40"/>
                </a:moveTo>
                <a:lnTo>
                  <a:pt x="107" y="40"/>
                </a:lnTo>
                <a:lnTo>
                  <a:pt x="105" y="43"/>
                </a:lnTo>
                <a:lnTo>
                  <a:pt x="103" y="45"/>
                </a:lnTo>
                <a:lnTo>
                  <a:pt x="97" y="51"/>
                </a:lnTo>
                <a:lnTo>
                  <a:pt x="82" y="59"/>
                </a:lnTo>
                <a:lnTo>
                  <a:pt x="82" y="59"/>
                </a:lnTo>
                <a:lnTo>
                  <a:pt x="88" y="51"/>
                </a:lnTo>
                <a:lnTo>
                  <a:pt x="94" y="45"/>
                </a:lnTo>
                <a:lnTo>
                  <a:pt x="99" y="40"/>
                </a:lnTo>
                <a:lnTo>
                  <a:pt x="103" y="38"/>
                </a:lnTo>
                <a:lnTo>
                  <a:pt x="107" y="40"/>
                </a:lnTo>
                <a:lnTo>
                  <a:pt x="107" y="40"/>
                </a:lnTo>
                <a:close/>
                <a:moveTo>
                  <a:pt x="97" y="97"/>
                </a:moveTo>
                <a:lnTo>
                  <a:pt x="97" y="97"/>
                </a:lnTo>
                <a:lnTo>
                  <a:pt x="107" y="83"/>
                </a:lnTo>
                <a:lnTo>
                  <a:pt x="113" y="76"/>
                </a:lnTo>
                <a:lnTo>
                  <a:pt x="122" y="72"/>
                </a:lnTo>
                <a:lnTo>
                  <a:pt x="122" y="72"/>
                </a:lnTo>
                <a:lnTo>
                  <a:pt x="120" y="78"/>
                </a:lnTo>
                <a:lnTo>
                  <a:pt x="118" y="82"/>
                </a:lnTo>
                <a:lnTo>
                  <a:pt x="117" y="85"/>
                </a:lnTo>
                <a:lnTo>
                  <a:pt x="113" y="87"/>
                </a:lnTo>
                <a:lnTo>
                  <a:pt x="103" y="91"/>
                </a:lnTo>
                <a:lnTo>
                  <a:pt x="97" y="97"/>
                </a:lnTo>
                <a:lnTo>
                  <a:pt x="97" y="97"/>
                </a:lnTo>
                <a:close/>
                <a:moveTo>
                  <a:pt x="117" y="57"/>
                </a:moveTo>
                <a:lnTo>
                  <a:pt x="117" y="57"/>
                </a:lnTo>
                <a:lnTo>
                  <a:pt x="113" y="62"/>
                </a:lnTo>
                <a:lnTo>
                  <a:pt x="107" y="66"/>
                </a:lnTo>
                <a:lnTo>
                  <a:pt x="94" y="74"/>
                </a:lnTo>
                <a:lnTo>
                  <a:pt x="94" y="74"/>
                </a:lnTo>
                <a:lnTo>
                  <a:pt x="97" y="68"/>
                </a:lnTo>
                <a:lnTo>
                  <a:pt x="101" y="62"/>
                </a:lnTo>
                <a:lnTo>
                  <a:pt x="109" y="57"/>
                </a:lnTo>
                <a:lnTo>
                  <a:pt x="117" y="51"/>
                </a:lnTo>
                <a:lnTo>
                  <a:pt x="117" y="51"/>
                </a:lnTo>
                <a:lnTo>
                  <a:pt x="117" y="55"/>
                </a:lnTo>
                <a:lnTo>
                  <a:pt x="117" y="57"/>
                </a:lnTo>
                <a:lnTo>
                  <a:pt x="117" y="57"/>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 name="Freeform 21"/>
          <p:cNvSpPr>
            <a:spLocks noEditPoints="1"/>
          </p:cNvSpPr>
          <p:nvPr/>
        </p:nvSpPr>
        <p:spPr bwMode="auto">
          <a:xfrm>
            <a:off x="4696348" y="5178079"/>
            <a:ext cx="604557" cy="850075"/>
          </a:xfrm>
          <a:custGeom>
            <a:avLst/>
            <a:gdLst/>
            <a:ahLst/>
            <a:cxnLst>
              <a:cxn ang="0">
                <a:pos x="97" y="6"/>
              </a:cxn>
              <a:cxn ang="0">
                <a:pos x="0" y="35"/>
              </a:cxn>
              <a:cxn ang="0">
                <a:pos x="2" y="281"/>
              </a:cxn>
              <a:cxn ang="0">
                <a:pos x="61" y="319"/>
              </a:cxn>
              <a:cxn ang="0">
                <a:pos x="118" y="319"/>
              </a:cxn>
              <a:cxn ang="0">
                <a:pos x="187" y="307"/>
              </a:cxn>
              <a:cxn ang="0">
                <a:pos x="227" y="199"/>
              </a:cxn>
              <a:cxn ang="0">
                <a:pos x="168" y="120"/>
              </a:cxn>
              <a:cxn ang="0">
                <a:pos x="12" y="38"/>
              </a:cxn>
              <a:cxn ang="0">
                <a:pos x="27" y="38"/>
              </a:cxn>
              <a:cxn ang="0">
                <a:pos x="16" y="96"/>
              </a:cxn>
              <a:cxn ang="0">
                <a:pos x="16" y="128"/>
              </a:cxn>
              <a:cxn ang="0">
                <a:pos x="14" y="94"/>
              </a:cxn>
              <a:cxn ang="0">
                <a:pos x="19" y="183"/>
              </a:cxn>
              <a:cxn ang="0">
                <a:pos x="42" y="151"/>
              </a:cxn>
              <a:cxn ang="0">
                <a:pos x="25" y="107"/>
              </a:cxn>
              <a:cxn ang="0">
                <a:pos x="38" y="77"/>
              </a:cxn>
              <a:cxn ang="0">
                <a:pos x="42" y="120"/>
              </a:cxn>
              <a:cxn ang="0">
                <a:pos x="25" y="132"/>
              </a:cxn>
              <a:cxn ang="0">
                <a:pos x="19" y="153"/>
              </a:cxn>
              <a:cxn ang="0">
                <a:pos x="10" y="157"/>
              </a:cxn>
              <a:cxn ang="0">
                <a:pos x="23" y="250"/>
              </a:cxn>
              <a:cxn ang="0">
                <a:pos x="17" y="267"/>
              </a:cxn>
              <a:cxn ang="0">
                <a:pos x="12" y="296"/>
              </a:cxn>
              <a:cxn ang="0">
                <a:pos x="33" y="258"/>
              </a:cxn>
              <a:cxn ang="0">
                <a:pos x="42" y="225"/>
              </a:cxn>
              <a:cxn ang="0">
                <a:pos x="36" y="220"/>
              </a:cxn>
              <a:cxn ang="0">
                <a:pos x="42" y="204"/>
              </a:cxn>
              <a:cxn ang="0">
                <a:pos x="19" y="212"/>
              </a:cxn>
              <a:cxn ang="0">
                <a:pos x="42" y="187"/>
              </a:cxn>
              <a:cxn ang="0">
                <a:pos x="25" y="58"/>
              </a:cxn>
              <a:cxn ang="0">
                <a:pos x="31" y="71"/>
              </a:cxn>
              <a:cxn ang="0">
                <a:pos x="65" y="296"/>
              </a:cxn>
              <a:cxn ang="0">
                <a:pos x="107" y="292"/>
              </a:cxn>
              <a:cxn ang="0">
                <a:pos x="107" y="286"/>
              </a:cxn>
              <a:cxn ang="0">
                <a:pos x="120" y="290"/>
              </a:cxn>
              <a:cxn ang="0">
                <a:pos x="197" y="281"/>
              </a:cxn>
              <a:cxn ang="0">
                <a:pos x="130" y="288"/>
              </a:cxn>
              <a:cxn ang="0">
                <a:pos x="67" y="284"/>
              </a:cxn>
              <a:cxn ang="0">
                <a:pos x="61" y="12"/>
              </a:cxn>
              <a:cxn ang="0">
                <a:pos x="82" y="126"/>
              </a:cxn>
              <a:cxn ang="0">
                <a:pos x="109" y="132"/>
              </a:cxn>
              <a:cxn ang="0">
                <a:pos x="191" y="151"/>
              </a:cxn>
              <a:cxn ang="0">
                <a:pos x="212" y="261"/>
              </a:cxn>
              <a:cxn ang="0">
                <a:pos x="88" y="193"/>
              </a:cxn>
              <a:cxn ang="0">
                <a:pos x="109" y="254"/>
              </a:cxn>
              <a:cxn ang="0">
                <a:pos x="176" y="248"/>
              </a:cxn>
              <a:cxn ang="0">
                <a:pos x="166" y="172"/>
              </a:cxn>
              <a:cxn ang="0">
                <a:pos x="97" y="176"/>
              </a:cxn>
              <a:cxn ang="0">
                <a:pos x="109" y="187"/>
              </a:cxn>
              <a:cxn ang="0">
                <a:pos x="138" y="199"/>
              </a:cxn>
              <a:cxn ang="0">
                <a:pos x="118" y="242"/>
              </a:cxn>
              <a:cxn ang="0">
                <a:pos x="151" y="183"/>
              </a:cxn>
              <a:cxn ang="0">
                <a:pos x="168" y="233"/>
              </a:cxn>
              <a:cxn ang="0">
                <a:pos x="174" y="233"/>
              </a:cxn>
              <a:cxn ang="0">
                <a:pos x="168" y="214"/>
              </a:cxn>
            </a:cxnLst>
            <a:rect l="0" t="0" r="r" b="b"/>
            <a:pathLst>
              <a:path w="229" h="322">
                <a:moveTo>
                  <a:pt x="92" y="126"/>
                </a:moveTo>
                <a:lnTo>
                  <a:pt x="92" y="126"/>
                </a:lnTo>
                <a:lnTo>
                  <a:pt x="94" y="96"/>
                </a:lnTo>
                <a:lnTo>
                  <a:pt x="97" y="65"/>
                </a:lnTo>
                <a:lnTo>
                  <a:pt x="99" y="35"/>
                </a:lnTo>
                <a:lnTo>
                  <a:pt x="99" y="19"/>
                </a:lnTo>
                <a:lnTo>
                  <a:pt x="97" y="6"/>
                </a:lnTo>
                <a:lnTo>
                  <a:pt x="97" y="6"/>
                </a:lnTo>
                <a:lnTo>
                  <a:pt x="82" y="0"/>
                </a:lnTo>
                <a:lnTo>
                  <a:pt x="69" y="0"/>
                </a:lnTo>
                <a:lnTo>
                  <a:pt x="56" y="0"/>
                </a:lnTo>
                <a:lnTo>
                  <a:pt x="42" y="4"/>
                </a:lnTo>
                <a:lnTo>
                  <a:pt x="29" y="10"/>
                </a:lnTo>
                <a:lnTo>
                  <a:pt x="17" y="18"/>
                </a:lnTo>
                <a:lnTo>
                  <a:pt x="8" y="25"/>
                </a:lnTo>
                <a:lnTo>
                  <a:pt x="0" y="35"/>
                </a:lnTo>
                <a:lnTo>
                  <a:pt x="0" y="35"/>
                </a:lnTo>
                <a:lnTo>
                  <a:pt x="0" y="75"/>
                </a:lnTo>
                <a:lnTo>
                  <a:pt x="0" y="119"/>
                </a:lnTo>
                <a:lnTo>
                  <a:pt x="6" y="204"/>
                </a:lnTo>
                <a:lnTo>
                  <a:pt x="6" y="204"/>
                </a:lnTo>
                <a:lnTo>
                  <a:pt x="4" y="237"/>
                </a:lnTo>
                <a:lnTo>
                  <a:pt x="2" y="267"/>
                </a:lnTo>
                <a:lnTo>
                  <a:pt x="2" y="281"/>
                </a:lnTo>
                <a:lnTo>
                  <a:pt x="2" y="294"/>
                </a:lnTo>
                <a:lnTo>
                  <a:pt x="4" y="305"/>
                </a:lnTo>
                <a:lnTo>
                  <a:pt x="10" y="315"/>
                </a:lnTo>
                <a:lnTo>
                  <a:pt x="10" y="315"/>
                </a:lnTo>
                <a:lnTo>
                  <a:pt x="25" y="319"/>
                </a:lnTo>
                <a:lnTo>
                  <a:pt x="38" y="321"/>
                </a:lnTo>
                <a:lnTo>
                  <a:pt x="50" y="321"/>
                </a:lnTo>
                <a:lnTo>
                  <a:pt x="61" y="319"/>
                </a:lnTo>
                <a:lnTo>
                  <a:pt x="71" y="315"/>
                </a:lnTo>
                <a:lnTo>
                  <a:pt x="78" y="309"/>
                </a:lnTo>
                <a:lnTo>
                  <a:pt x="96" y="298"/>
                </a:lnTo>
                <a:lnTo>
                  <a:pt x="96" y="298"/>
                </a:lnTo>
                <a:lnTo>
                  <a:pt x="97" y="301"/>
                </a:lnTo>
                <a:lnTo>
                  <a:pt x="99" y="307"/>
                </a:lnTo>
                <a:lnTo>
                  <a:pt x="109" y="313"/>
                </a:lnTo>
                <a:lnTo>
                  <a:pt x="118" y="319"/>
                </a:lnTo>
                <a:lnTo>
                  <a:pt x="128" y="321"/>
                </a:lnTo>
                <a:lnTo>
                  <a:pt x="128" y="321"/>
                </a:lnTo>
                <a:lnTo>
                  <a:pt x="139" y="322"/>
                </a:lnTo>
                <a:lnTo>
                  <a:pt x="151" y="321"/>
                </a:lnTo>
                <a:lnTo>
                  <a:pt x="160" y="319"/>
                </a:lnTo>
                <a:lnTo>
                  <a:pt x="170" y="317"/>
                </a:lnTo>
                <a:lnTo>
                  <a:pt x="179" y="313"/>
                </a:lnTo>
                <a:lnTo>
                  <a:pt x="187" y="307"/>
                </a:lnTo>
                <a:lnTo>
                  <a:pt x="200" y="296"/>
                </a:lnTo>
                <a:lnTo>
                  <a:pt x="214" y="281"/>
                </a:lnTo>
                <a:lnTo>
                  <a:pt x="221" y="263"/>
                </a:lnTo>
                <a:lnTo>
                  <a:pt x="227" y="246"/>
                </a:lnTo>
                <a:lnTo>
                  <a:pt x="229" y="227"/>
                </a:lnTo>
                <a:lnTo>
                  <a:pt x="229" y="227"/>
                </a:lnTo>
                <a:lnTo>
                  <a:pt x="229" y="214"/>
                </a:lnTo>
                <a:lnTo>
                  <a:pt x="227" y="199"/>
                </a:lnTo>
                <a:lnTo>
                  <a:pt x="225" y="185"/>
                </a:lnTo>
                <a:lnTo>
                  <a:pt x="219" y="174"/>
                </a:lnTo>
                <a:lnTo>
                  <a:pt x="214" y="162"/>
                </a:lnTo>
                <a:lnTo>
                  <a:pt x="206" y="151"/>
                </a:lnTo>
                <a:lnTo>
                  <a:pt x="198" y="141"/>
                </a:lnTo>
                <a:lnTo>
                  <a:pt x="189" y="134"/>
                </a:lnTo>
                <a:lnTo>
                  <a:pt x="179" y="126"/>
                </a:lnTo>
                <a:lnTo>
                  <a:pt x="168" y="120"/>
                </a:lnTo>
                <a:lnTo>
                  <a:pt x="157" y="117"/>
                </a:lnTo>
                <a:lnTo>
                  <a:pt x="145" y="115"/>
                </a:lnTo>
                <a:lnTo>
                  <a:pt x="132" y="115"/>
                </a:lnTo>
                <a:lnTo>
                  <a:pt x="118" y="117"/>
                </a:lnTo>
                <a:lnTo>
                  <a:pt x="105" y="120"/>
                </a:lnTo>
                <a:lnTo>
                  <a:pt x="92" y="126"/>
                </a:lnTo>
                <a:lnTo>
                  <a:pt x="92" y="126"/>
                </a:lnTo>
                <a:close/>
                <a:moveTo>
                  <a:pt x="12" y="38"/>
                </a:moveTo>
                <a:lnTo>
                  <a:pt x="12" y="38"/>
                </a:lnTo>
                <a:lnTo>
                  <a:pt x="19" y="35"/>
                </a:lnTo>
                <a:lnTo>
                  <a:pt x="27" y="29"/>
                </a:lnTo>
                <a:lnTo>
                  <a:pt x="33" y="23"/>
                </a:lnTo>
                <a:lnTo>
                  <a:pt x="42" y="19"/>
                </a:lnTo>
                <a:lnTo>
                  <a:pt x="42" y="19"/>
                </a:lnTo>
                <a:lnTo>
                  <a:pt x="35" y="27"/>
                </a:lnTo>
                <a:lnTo>
                  <a:pt x="27" y="38"/>
                </a:lnTo>
                <a:lnTo>
                  <a:pt x="21" y="48"/>
                </a:lnTo>
                <a:lnTo>
                  <a:pt x="12" y="56"/>
                </a:lnTo>
                <a:lnTo>
                  <a:pt x="12" y="56"/>
                </a:lnTo>
                <a:lnTo>
                  <a:pt x="12" y="38"/>
                </a:lnTo>
                <a:lnTo>
                  <a:pt x="12" y="38"/>
                </a:lnTo>
                <a:close/>
                <a:moveTo>
                  <a:pt x="14" y="94"/>
                </a:moveTo>
                <a:lnTo>
                  <a:pt x="14" y="94"/>
                </a:lnTo>
                <a:lnTo>
                  <a:pt x="16" y="96"/>
                </a:lnTo>
                <a:lnTo>
                  <a:pt x="16" y="99"/>
                </a:lnTo>
                <a:lnTo>
                  <a:pt x="12" y="109"/>
                </a:lnTo>
                <a:lnTo>
                  <a:pt x="12" y="113"/>
                </a:lnTo>
                <a:lnTo>
                  <a:pt x="14" y="117"/>
                </a:lnTo>
                <a:lnTo>
                  <a:pt x="16" y="119"/>
                </a:lnTo>
                <a:lnTo>
                  <a:pt x="21" y="120"/>
                </a:lnTo>
                <a:lnTo>
                  <a:pt x="21" y="120"/>
                </a:lnTo>
                <a:lnTo>
                  <a:pt x="16" y="128"/>
                </a:lnTo>
                <a:lnTo>
                  <a:pt x="14" y="132"/>
                </a:lnTo>
                <a:lnTo>
                  <a:pt x="12" y="138"/>
                </a:lnTo>
                <a:lnTo>
                  <a:pt x="12" y="138"/>
                </a:lnTo>
                <a:lnTo>
                  <a:pt x="10" y="128"/>
                </a:lnTo>
                <a:lnTo>
                  <a:pt x="10" y="115"/>
                </a:lnTo>
                <a:lnTo>
                  <a:pt x="10" y="101"/>
                </a:lnTo>
                <a:lnTo>
                  <a:pt x="12" y="96"/>
                </a:lnTo>
                <a:lnTo>
                  <a:pt x="14" y="94"/>
                </a:lnTo>
                <a:lnTo>
                  <a:pt x="14" y="94"/>
                </a:lnTo>
                <a:close/>
                <a:moveTo>
                  <a:pt x="42" y="172"/>
                </a:moveTo>
                <a:lnTo>
                  <a:pt x="42" y="172"/>
                </a:lnTo>
                <a:lnTo>
                  <a:pt x="38" y="170"/>
                </a:lnTo>
                <a:lnTo>
                  <a:pt x="35" y="170"/>
                </a:lnTo>
                <a:lnTo>
                  <a:pt x="29" y="172"/>
                </a:lnTo>
                <a:lnTo>
                  <a:pt x="23" y="178"/>
                </a:lnTo>
                <a:lnTo>
                  <a:pt x="19" y="183"/>
                </a:lnTo>
                <a:lnTo>
                  <a:pt x="19" y="183"/>
                </a:lnTo>
                <a:lnTo>
                  <a:pt x="19" y="178"/>
                </a:lnTo>
                <a:lnTo>
                  <a:pt x="21" y="174"/>
                </a:lnTo>
                <a:lnTo>
                  <a:pt x="27" y="164"/>
                </a:lnTo>
                <a:lnTo>
                  <a:pt x="33" y="155"/>
                </a:lnTo>
                <a:lnTo>
                  <a:pt x="38" y="147"/>
                </a:lnTo>
                <a:lnTo>
                  <a:pt x="38" y="147"/>
                </a:lnTo>
                <a:lnTo>
                  <a:pt x="42" y="151"/>
                </a:lnTo>
                <a:lnTo>
                  <a:pt x="42" y="159"/>
                </a:lnTo>
                <a:lnTo>
                  <a:pt x="40" y="164"/>
                </a:lnTo>
                <a:lnTo>
                  <a:pt x="42" y="172"/>
                </a:lnTo>
                <a:lnTo>
                  <a:pt x="42" y="172"/>
                </a:lnTo>
                <a:close/>
                <a:moveTo>
                  <a:pt x="42" y="96"/>
                </a:moveTo>
                <a:lnTo>
                  <a:pt x="42" y="96"/>
                </a:lnTo>
                <a:lnTo>
                  <a:pt x="33" y="101"/>
                </a:lnTo>
                <a:lnTo>
                  <a:pt x="25" y="107"/>
                </a:lnTo>
                <a:lnTo>
                  <a:pt x="25" y="107"/>
                </a:lnTo>
                <a:lnTo>
                  <a:pt x="25" y="103"/>
                </a:lnTo>
                <a:lnTo>
                  <a:pt x="25" y="99"/>
                </a:lnTo>
                <a:lnTo>
                  <a:pt x="31" y="92"/>
                </a:lnTo>
                <a:lnTo>
                  <a:pt x="36" y="86"/>
                </a:lnTo>
                <a:lnTo>
                  <a:pt x="38" y="82"/>
                </a:lnTo>
                <a:lnTo>
                  <a:pt x="38" y="77"/>
                </a:lnTo>
                <a:lnTo>
                  <a:pt x="38" y="77"/>
                </a:lnTo>
                <a:lnTo>
                  <a:pt x="42" y="80"/>
                </a:lnTo>
                <a:lnTo>
                  <a:pt x="42" y="84"/>
                </a:lnTo>
                <a:lnTo>
                  <a:pt x="42" y="96"/>
                </a:lnTo>
                <a:lnTo>
                  <a:pt x="42" y="96"/>
                </a:lnTo>
                <a:close/>
                <a:moveTo>
                  <a:pt x="38" y="113"/>
                </a:moveTo>
                <a:lnTo>
                  <a:pt x="38" y="113"/>
                </a:lnTo>
                <a:lnTo>
                  <a:pt x="42" y="115"/>
                </a:lnTo>
                <a:lnTo>
                  <a:pt x="42" y="120"/>
                </a:lnTo>
                <a:lnTo>
                  <a:pt x="42" y="128"/>
                </a:lnTo>
                <a:lnTo>
                  <a:pt x="42" y="128"/>
                </a:lnTo>
                <a:lnTo>
                  <a:pt x="36" y="132"/>
                </a:lnTo>
                <a:lnTo>
                  <a:pt x="31" y="136"/>
                </a:lnTo>
                <a:lnTo>
                  <a:pt x="27" y="138"/>
                </a:lnTo>
                <a:lnTo>
                  <a:pt x="21" y="139"/>
                </a:lnTo>
                <a:lnTo>
                  <a:pt x="21" y="139"/>
                </a:lnTo>
                <a:lnTo>
                  <a:pt x="25" y="132"/>
                </a:lnTo>
                <a:lnTo>
                  <a:pt x="29" y="126"/>
                </a:lnTo>
                <a:lnTo>
                  <a:pt x="38" y="113"/>
                </a:lnTo>
                <a:lnTo>
                  <a:pt x="38" y="113"/>
                </a:lnTo>
                <a:close/>
                <a:moveTo>
                  <a:pt x="10" y="157"/>
                </a:moveTo>
                <a:lnTo>
                  <a:pt x="10" y="157"/>
                </a:lnTo>
                <a:lnTo>
                  <a:pt x="16" y="157"/>
                </a:lnTo>
                <a:lnTo>
                  <a:pt x="17" y="155"/>
                </a:lnTo>
                <a:lnTo>
                  <a:pt x="19" y="153"/>
                </a:lnTo>
                <a:lnTo>
                  <a:pt x="19" y="153"/>
                </a:lnTo>
                <a:lnTo>
                  <a:pt x="19" y="157"/>
                </a:lnTo>
                <a:lnTo>
                  <a:pt x="17" y="162"/>
                </a:lnTo>
                <a:lnTo>
                  <a:pt x="14" y="166"/>
                </a:lnTo>
                <a:lnTo>
                  <a:pt x="10" y="170"/>
                </a:lnTo>
                <a:lnTo>
                  <a:pt x="10" y="170"/>
                </a:lnTo>
                <a:lnTo>
                  <a:pt x="10" y="157"/>
                </a:lnTo>
                <a:lnTo>
                  <a:pt x="10" y="157"/>
                </a:lnTo>
                <a:close/>
                <a:moveTo>
                  <a:pt x="12" y="296"/>
                </a:moveTo>
                <a:lnTo>
                  <a:pt x="12" y="296"/>
                </a:lnTo>
                <a:lnTo>
                  <a:pt x="12" y="286"/>
                </a:lnTo>
                <a:lnTo>
                  <a:pt x="12" y="275"/>
                </a:lnTo>
                <a:lnTo>
                  <a:pt x="12" y="252"/>
                </a:lnTo>
                <a:lnTo>
                  <a:pt x="12" y="252"/>
                </a:lnTo>
                <a:lnTo>
                  <a:pt x="19" y="252"/>
                </a:lnTo>
                <a:lnTo>
                  <a:pt x="23" y="250"/>
                </a:lnTo>
                <a:lnTo>
                  <a:pt x="23" y="248"/>
                </a:lnTo>
                <a:lnTo>
                  <a:pt x="23" y="248"/>
                </a:lnTo>
                <a:lnTo>
                  <a:pt x="25" y="250"/>
                </a:lnTo>
                <a:lnTo>
                  <a:pt x="25" y="252"/>
                </a:lnTo>
                <a:lnTo>
                  <a:pt x="23" y="258"/>
                </a:lnTo>
                <a:lnTo>
                  <a:pt x="19" y="263"/>
                </a:lnTo>
                <a:lnTo>
                  <a:pt x="17" y="267"/>
                </a:lnTo>
                <a:lnTo>
                  <a:pt x="17" y="267"/>
                </a:lnTo>
                <a:lnTo>
                  <a:pt x="17" y="273"/>
                </a:lnTo>
                <a:lnTo>
                  <a:pt x="19" y="275"/>
                </a:lnTo>
                <a:lnTo>
                  <a:pt x="23" y="277"/>
                </a:lnTo>
                <a:lnTo>
                  <a:pt x="27" y="277"/>
                </a:lnTo>
                <a:lnTo>
                  <a:pt x="27" y="277"/>
                </a:lnTo>
                <a:lnTo>
                  <a:pt x="21" y="288"/>
                </a:lnTo>
                <a:lnTo>
                  <a:pt x="17" y="292"/>
                </a:lnTo>
                <a:lnTo>
                  <a:pt x="12" y="296"/>
                </a:lnTo>
                <a:lnTo>
                  <a:pt x="12" y="296"/>
                </a:lnTo>
                <a:close/>
                <a:moveTo>
                  <a:pt x="42" y="261"/>
                </a:moveTo>
                <a:lnTo>
                  <a:pt x="42" y="261"/>
                </a:lnTo>
                <a:lnTo>
                  <a:pt x="35" y="261"/>
                </a:lnTo>
                <a:lnTo>
                  <a:pt x="31" y="265"/>
                </a:lnTo>
                <a:lnTo>
                  <a:pt x="31" y="265"/>
                </a:lnTo>
                <a:lnTo>
                  <a:pt x="31" y="263"/>
                </a:lnTo>
                <a:lnTo>
                  <a:pt x="33" y="258"/>
                </a:lnTo>
                <a:lnTo>
                  <a:pt x="38" y="248"/>
                </a:lnTo>
                <a:lnTo>
                  <a:pt x="38" y="248"/>
                </a:lnTo>
                <a:lnTo>
                  <a:pt x="42" y="250"/>
                </a:lnTo>
                <a:lnTo>
                  <a:pt x="42" y="254"/>
                </a:lnTo>
                <a:lnTo>
                  <a:pt x="42" y="261"/>
                </a:lnTo>
                <a:lnTo>
                  <a:pt x="42" y="261"/>
                </a:lnTo>
                <a:close/>
                <a:moveTo>
                  <a:pt x="42" y="225"/>
                </a:moveTo>
                <a:lnTo>
                  <a:pt x="42" y="225"/>
                </a:lnTo>
                <a:lnTo>
                  <a:pt x="33" y="231"/>
                </a:lnTo>
                <a:lnTo>
                  <a:pt x="29" y="233"/>
                </a:lnTo>
                <a:lnTo>
                  <a:pt x="25" y="237"/>
                </a:lnTo>
                <a:lnTo>
                  <a:pt x="25" y="237"/>
                </a:lnTo>
                <a:lnTo>
                  <a:pt x="25" y="233"/>
                </a:lnTo>
                <a:lnTo>
                  <a:pt x="25" y="231"/>
                </a:lnTo>
                <a:lnTo>
                  <a:pt x="31" y="225"/>
                </a:lnTo>
                <a:lnTo>
                  <a:pt x="36" y="220"/>
                </a:lnTo>
                <a:lnTo>
                  <a:pt x="38" y="216"/>
                </a:lnTo>
                <a:lnTo>
                  <a:pt x="38" y="212"/>
                </a:lnTo>
                <a:lnTo>
                  <a:pt x="38" y="212"/>
                </a:lnTo>
                <a:lnTo>
                  <a:pt x="42" y="214"/>
                </a:lnTo>
                <a:lnTo>
                  <a:pt x="42" y="218"/>
                </a:lnTo>
                <a:lnTo>
                  <a:pt x="42" y="225"/>
                </a:lnTo>
                <a:lnTo>
                  <a:pt x="42" y="225"/>
                </a:lnTo>
                <a:close/>
                <a:moveTo>
                  <a:pt x="42" y="204"/>
                </a:moveTo>
                <a:lnTo>
                  <a:pt x="42" y="204"/>
                </a:lnTo>
                <a:lnTo>
                  <a:pt x="38" y="204"/>
                </a:lnTo>
                <a:lnTo>
                  <a:pt x="35" y="204"/>
                </a:lnTo>
                <a:lnTo>
                  <a:pt x="31" y="206"/>
                </a:lnTo>
                <a:lnTo>
                  <a:pt x="25" y="210"/>
                </a:lnTo>
                <a:lnTo>
                  <a:pt x="23" y="212"/>
                </a:lnTo>
                <a:lnTo>
                  <a:pt x="19" y="212"/>
                </a:lnTo>
                <a:lnTo>
                  <a:pt x="19" y="212"/>
                </a:lnTo>
                <a:lnTo>
                  <a:pt x="23" y="202"/>
                </a:lnTo>
                <a:lnTo>
                  <a:pt x="29" y="193"/>
                </a:lnTo>
                <a:lnTo>
                  <a:pt x="35" y="185"/>
                </a:lnTo>
                <a:lnTo>
                  <a:pt x="38" y="176"/>
                </a:lnTo>
                <a:lnTo>
                  <a:pt x="38" y="176"/>
                </a:lnTo>
                <a:lnTo>
                  <a:pt x="42" y="178"/>
                </a:lnTo>
                <a:lnTo>
                  <a:pt x="42" y="181"/>
                </a:lnTo>
                <a:lnTo>
                  <a:pt x="42" y="187"/>
                </a:lnTo>
                <a:lnTo>
                  <a:pt x="42" y="195"/>
                </a:lnTo>
                <a:lnTo>
                  <a:pt x="42" y="204"/>
                </a:lnTo>
                <a:lnTo>
                  <a:pt x="42" y="204"/>
                </a:lnTo>
                <a:close/>
                <a:moveTo>
                  <a:pt x="12" y="82"/>
                </a:moveTo>
                <a:lnTo>
                  <a:pt x="12" y="82"/>
                </a:lnTo>
                <a:lnTo>
                  <a:pt x="14" y="75"/>
                </a:lnTo>
                <a:lnTo>
                  <a:pt x="17" y="67"/>
                </a:lnTo>
                <a:lnTo>
                  <a:pt x="25" y="58"/>
                </a:lnTo>
                <a:lnTo>
                  <a:pt x="35" y="46"/>
                </a:lnTo>
                <a:lnTo>
                  <a:pt x="42" y="35"/>
                </a:lnTo>
                <a:lnTo>
                  <a:pt x="42" y="35"/>
                </a:lnTo>
                <a:lnTo>
                  <a:pt x="44" y="44"/>
                </a:lnTo>
                <a:lnTo>
                  <a:pt x="44" y="52"/>
                </a:lnTo>
                <a:lnTo>
                  <a:pt x="40" y="59"/>
                </a:lnTo>
                <a:lnTo>
                  <a:pt x="36" y="65"/>
                </a:lnTo>
                <a:lnTo>
                  <a:pt x="31" y="71"/>
                </a:lnTo>
                <a:lnTo>
                  <a:pt x="25" y="75"/>
                </a:lnTo>
                <a:lnTo>
                  <a:pt x="12" y="82"/>
                </a:lnTo>
                <a:lnTo>
                  <a:pt x="12" y="82"/>
                </a:lnTo>
                <a:close/>
                <a:moveTo>
                  <a:pt x="61" y="309"/>
                </a:moveTo>
                <a:lnTo>
                  <a:pt x="61" y="309"/>
                </a:lnTo>
                <a:lnTo>
                  <a:pt x="61" y="305"/>
                </a:lnTo>
                <a:lnTo>
                  <a:pt x="61" y="301"/>
                </a:lnTo>
                <a:lnTo>
                  <a:pt x="65" y="296"/>
                </a:lnTo>
                <a:lnTo>
                  <a:pt x="71" y="296"/>
                </a:lnTo>
                <a:lnTo>
                  <a:pt x="71" y="296"/>
                </a:lnTo>
                <a:lnTo>
                  <a:pt x="69" y="300"/>
                </a:lnTo>
                <a:lnTo>
                  <a:pt x="67" y="303"/>
                </a:lnTo>
                <a:lnTo>
                  <a:pt x="61" y="309"/>
                </a:lnTo>
                <a:lnTo>
                  <a:pt x="61" y="309"/>
                </a:lnTo>
                <a:close/>
                <a:moveTo>
                  <a:pt x="107" y="292"/>
                </a:moveTo>
                <a:lnTo>
                  <a:pt x="107" y="292"/>
                </a:lnTo>
                <a:lnTo>
                  <a:pt x="103" y="292"/>
                </a:lnTo>
                <a:lnTo>
                  <a:pt x="103" y="288"/>
                </a:lnTo>
                <a:lnTo>
                  <a:pt x="101" y="281"/>
                </a:lnTo>
                <a:lnTo>
                  <a:pt x="101" y="281"/>
                </a:lnTo>
                <a:lnTo>
                  <a:pt x="109" y="281"/>
                </a:lnTo>
                <a:lnTo>
                  <a:pt x="109" y="281"/>
                </a:lnTo>
                <a:lnTo>
                  <a:pt x="109" y="284"/>
                </a:lnTo>
                <a:lnTo>
                  <a:pt x="107" y="286"/>
                </a:lnTo>
                <a:lnTo>
                  <a:pt x="107" y="288"/>
                </a:lnTo>
                <a:lnTo>
                  <a:pt x="107" y="292"/>
                </a:lnTo>
                <a:lnTo>
                  <a:pt x="107" y="292"/>
                </a:lnTo>
                <a:close/>
                <a:moveTo>
                  <a:pt x="115" y="300"/>
                </a:moveTo>
                <a:lnTo>
                  <a:pt x="115" y="300"/>
                </a:lnTo>
                <a:lnTo>
                  <a:pt x="115" y="288"/>
                </a:lnTo>
                <a:lnTo>
                  <a:pt x="115" y="288"/>
                </a:lnTo>
                <a:lnTo>
                  <a:pt x="120" y="290"/>
                </a:lnTo>
                <a:lnTo>
                  <a:pt x="124" y="292"/>
                </a:lnTo>
                <a:lnTo>
                  <a:pt x="132" y="298"/>
                </a:lnTo>
                <a:lnTo>
                  <a:pt x="132" y="298"/>
                </a:lnTo>
                <a:lnTo>
                  <a:pt x="130" y="300"/>
                </a:lnTo>
                <a:lnTo>
                  <a:pt x="124" y="300"/>
                </a:lnTo>
                <a:lnTo>
                  <a:pt x="115" y="300"/>
                </a:lnTo>
                <a:lnTo>
                  <a:pt x="115" y="300"/>
                </a:lnTo>
                <a:close/>
                <a:moveTo>
                  <a:pt x="197" y="281"/>
                </a:moveTo>
                <a:lnTo>
                  <a:pt x="197" y="281"/>
                </a:lnTo>
                <a:lnTo>
                  <a:pt x="181" y="290"/>
                </a:lnTo>
                <a:lnTo>
                  <a:pt x="168" y="296"/>
                </a:lnTo>
                <a:lnTo>
                  <a:pt x="162" y="296"/>
                </a:lnTo>
                <a:lnTo>
                  <a:pt x="155" y="296"/>
                </a:lnTo>
                <a:lnTo>
                  <a:pt x="138" y="292"/>
                </a:lnTo>
                <a:lnTo>
                  <a:pt x="138" y="292"/>
                </a:lnTo>
                <a:lnTo>
                  <a:pt x="130" y="288"/>
                </a:lnTo>
                <a:lnTo>
                  <a:pt x="122" y="282"/>
                </a:lnTo>
                <a:lnTo>
                  <a:pt x="109" y="271"/>
                </a:lnTo>
                <a:lnTo>
                  <a:pt x="103" y="267"/>
                </a:lnTo>
                <a:lnTo>
                  <a:pt x="96" y="269"/>
                </a:lnTo>
                <a:lnTo>
                  <a:pt x="90" y="273"/>
                </a:lnTo>
                <a:lnTo>
                  <a:pt x="84" y="284"/>
                </a:lnTo>
                <a:lnTo>
                  <a:pt x="84" y="284"/>
                </a:lnTo>
                <a:lnTo>
                  <a:pt x="67" y="284"/>
                </a:lnTo>
                <a:lnTo>
                  <a:pt x="59" y="282"/>
                </a:lnTo>
                <a:lnTo>
                  <a:pt x="52" y="281"/>
                </a:lnTo>
                <a:lnTo>
                  <a:pt x="52" y="281"/>
                </a:lnTo>
                <a:lnTo>
                  <a:pt x="50" y="216"/>
                </a:lnTo>
                <a:lnTo>
                  <a:pt x="50" y="147"/>
                </a:lnTo>
                <a:lnTo>
                  <a:pt x="50" y="12"/>
                </a:lnTo>
                <a:lnTo>
                  <a:pt x="50" y="12"/>
                </a:lnTo>
                <a:lnTo>
                  <a:pt x="61" y="12"/>
                </a:lnTo>
                <a:lnTo>
                  <a:pt x="71" y="10"/>
                </a:lnTo>
                <a:lnTo>
                  <a:pt x="80" y="10"/>
                </a:lnTo>
                <a:lnTo>
                  <a:pt x="84" y="12"/>
                </a:lnTo>
                <a:lnTo>
                  <a:pt x="88" y="14"/>
                </a:lnTo>
                <a:lnTo>
                  <a:pt x="88" y="14"/>
                </a:lnTo>
                <a:lnTo>
                  <a:pt x="88" y="52"/>
                </a:lnTo>
                <a:lnTo>
                  <a:pt x="84" y="90"/>
                </a:lnTo>
                <a:lnTo>
                  <a:pt x="82" y="126"/>
                </a:lnTo>
                <a:lnTo>
                  <a:pt x="82" y="143"/>
                </a:lnTo>
                <a:lnTo>
                  <a:pt x="84" y="159"/>
                </a:lnTo>
                <a:lnTo>
                  <a:pt x="84" y="159"/>
                </a:lnTo>
                <a:lnTo>
                  <a:pt x="90" y="147"/>
                </a:lnTo>
                <a:lnTo>
                  <a:pt x="94" y="141"/>
                </a:lnTo>
                <a:lnTo>
                  <a:pt x="101" y="136"/>
                </a:lnTo>
                <a:lnTo>
                  <a:pt x="109" y="132"/>
                </a:lnTo>
                <a:lnTo>
                  <a:pt x="109" y="132"/>
                </a:lnTo>
                <a:lnTo>
                  <a:pt x="118" y="128"/>
                </a:lnTo>
                <a:lnTo>
                  <a:pt x="130" y="126"/>
                </a:lnTo>
                <a:lnTo>
                  <a:pt x="141" y="126"/>
                </a:lnTo>
                <a:lnTo>
                  <a:pt x="153" y="130"/>
                </a:lnTo>
                <a:lnTo>
                  <a:pt x="164" y="134"/>
                </a:lnTo>
                <a:lnTo>
                  <a:pt x="174" y="139"/>
                </a:lnTo>
                <a:lnTo>
                  <a:pt x="183" y="145"/>
                </a:lnTo>
                <a:lnTo>
                  <a:pt x="191" y="151"/>
                </a:lnTo>
                <a:lnTo>
                  <a:pt x="191" y="151"/>
                </a:lnTo>
                <a:lnTo>
                  <a:pt x="204" y="166"/>
                </a:lnTo>
                <a:lnTo>
                  <a:pt x="212" y="181"/>
                </a:lnTo>
                <a:lnTo>
                  <a:pt x="218" y="200"/>
                </a:lnTo>
                <a:lnTo>
                  <a:pt x="221" y="220"/>
                </a:lnTo>
                <a:lnTo>
                  <a:pt x="219" y="237"/>
                </a:lnTo>
                <a:lnTo>
                  <a:pt x="216" y="254"/>
                </a:lnTo>
                <a:lnTo>
                  <a:pt x="212" y="261"/>
                </a:lnTo>
                <a:lnTo>
                  <a:pt x="208" y="269"/>
                </a:lnTo>
                <a:lnTo>
                  <a:pt x="202" y="275"/>
                </a:lnTo>
                <a:lnTo>
                  <a:pt x="197" y="281"/>
                </a:lnTo>
                <a:lnTo>
                  <a:pt x="197" y="281"/>
                </a:lnTo>
                <a:close/>
                <a:moveTo>
                  <a:pt x="97" y="176"/>
                </a:moveTo>
                <a:lnTo>
                  <a:pt x="97" y="176"/>
                </a:lnTo>
                <a:lnTo>
                  <a:pt x="92" y="183"/>
                </a:lnTo>
                <a:lnTo>
                  <a:pt x="88" y="193"/>
                </a:lnTo>
                <a:lnTo>
                  <a:pt x="86" y="202"/>
                </a:lnTo>
                <a:lnTo>
                  <a:pt x="86" y="210"/>
                </a:lnTo>
                <a:lnTo>
                  <a:pt x="86" y="220"/>
                </a:lnTo>
                <a:lnTo>
                  <a:pt x="88" y="227"/>
                </a:lnTo>
                <a:lnTo>
                  <a:pt x="92" y="235"/>
                </a:lnTo>
                <a:lnTo>
                  <a:pt x="97" y="242"/>
                </a:lnTo>
                <a:lnTo>
                  <a:pt x="103" y="250"/>
                </a:lnTo>
                <a:lnTo>
                  <a:pt x="109" y="254"/>
                </a:lnTo>
                <a:lnTo>
                  <a:pt x="117" y="260"/>
                </a:lnTo>
                <a:lnTo>
                  <a:pt x="126" y="261"/>
                </a:lnTo>
                <a:lnTo>
                  <a:pt x="136" y="263"/>
                </a:lnTo>
                <a:lnTo>
                  <a:pt x="145" y="261"/>
                </a:lnTo>
                <a:lnTo>
                  <a:pt x="157" y="260"/>
                </a:lnTo>
                <a:lnTo>
                  <a:pt x="168" y="254"/>
                </a:lnTo>
                <a:lnTo>
                  <a:pt x="168" y="254"/>
                </a:lnTo>
                <a:lnTo>
                  <a:pt x="176" y="248"/>
                </a:lnTo>
                <a:lnTo>
                  <a:pt x="183" y="240"/>
                </a:lnTo>
                <a:lnTo>
                  <a:pt x="187" y="231"/>
                </a:lnTo>
                <a:lnTo>
                  <a:pt x="189" y="220"/>
                </a:lnTo>
                <a:lnTo>
                  <a:pt x="187" y="210"/>
                </a:lnTo>
                <a:lnTo>
                  <a:pt x="185" y="200"/>
                </a:lnTo>
                <a:lnTo>
                  <a:pt x="179" y="189"/>
                </a:lnTo>
                <a:lnTo>
                  <a:pt x="174" y="181"/>
                </a:lnTo>
                <a:lnTo>
                  <a:pt x="166" y="172"/>
                </a:lnTo>
                <a:lnTo>
                  <a:pt x="157" y="166"/>
                </a:lnTo>
                <a:lnTo>
                  <a:pt x="147" y="160"/>
                </a:lnTo>
                <a:lnTo>
                  <a:pt x="138" y="159"/>
                </a:lnTo>
                <a:lnTo>
                  <a:pt x="128" y="159"/>
                </a:lnTo>
                <a:lnTo>
                  <a:pt x="117" y="160"/>
                </a:lnTo>
                <a:lnTo>
                  <a:pt x="107" y="166"/>
                </a:lnTo>
                <a:lnTo>
                  <a:pt x="97" y="176"/>
                </a:lnTo>
                <a:lnTo>
                  <a:pt x="97" y="176"/>
                </a:lnTo>
                <a:close/>
                <a:moveTo>
                  <a:pt x="118" y="242"/>
                </a:moveTo>
                <a:lnTo>
                  <a:pt x="118" y="242"/>
                </a:lnTo>
                <a:lnTo>
                  <a:pt x="113" y="237"/>
                </a:lnTo>
                <a:lnTo>
                  <a:pt x="109" y="225"/>
                </a:lnTo>
                <a:lnTo>
                  <a:pt x="105" y="214"/>
                </a:lnTo>
                <a:lnTo>
                  <a:pt x="105" y="202"/>
                </a:lnTo>
                <a:lnTo>
                  <a:pt x="107" y="191"/>
                </a:lnTo>
                <a:lnTo>
                  <a:pt x="109" y="187"/>
                </a:lnTo>
                <a:lnTo>
                  <a:pt x="111" y="183"/>
                </a:lnTo>
                <a:lnTo>
                  <a:pt x="115" y="181"/>
                </a:lnTo>
                <a:lnTo>
                  <a:pt x="118" y="181"/>
                </a:lnTo>
                <a:lnTo>
                  <a:pt x="124" y="181"/>
                </a:lnTo>
                <a:lnTo>
                  <a:pt x="130" y="185"/>
                </a:lnTo>
                <a:lnTo>
                  <a:pt x="130" y="185"/>
                </a:lnTo>
                <a:lnTo>
                  <a:pt x="134" y="191"/>
                </a:lnTo>
                <a:lnTo>
                  <a:pt x="138" y="199"/>
                </a:lnTo>
                <a:lnTo>
                  <a:pt x="139" y="208"/>
                </a:lnTo>
                <a:lnTo>
                  <a:pt x="139" y="218"/>
                </a:lnTo>
                <a:lnTo>
                  <a:pt x="138" y="227"/>
                </a:lnTo>
                <a:lnTo>
                  <a:pt x="134" y="237"/>
                </a:lnTo>
                <a:lnTo>
                  <a:pt x="126" y="242"/>
                </a:lnTo>
                <a:lnTo>
                  <a:pt x="122" y="242"/>
                </a:lnTo>
                <a:lnTo>
                  <a:pt x="118" y="242"/>
                </a:lnTo>
                <a:lnTo>
                  <a:pt x="118" y="242"/>
                </a:lnTo>
                <a:close/>
                <a:moveTo>
                  <a:pt x="149" y="191"/>
                </a:moveTo>
                <a:lnTo>
                  <a:pt x="149" y="191"/>
                </a:lnTo>
                <a:lnTo>
                  <a:pt x="145" y="187"/>
                </a:lnTo>
                <a:lnTo>
                  <a:pt x="143" y="183"/>
                </a:lnTo>
                <a:lnTo>
                  <a:pt x="143" y="180"/>
                </a:lnTo>
                <a:lnTo>
                  <a:pt x="143" y="180"/>
                </a:lnTo>
                <a:lnTo>
                  <a:pt x="147" y="181"/>
                </a:lnTo>
                <a:lnTo>
                  <a:pt x="151" y="183"/>
                </a:lnTo>
                <a:lnTo>
                  <a:pt x="151" y="183"/>
                </a:lnTo>
                <a:lnTo>
                  <a:pt x="151" y="187"/>
                </a:lnTo>
                <a:lnTo>
                  <a:pt x="149" y="191"/>
                </a:lnTo>
                <a:lnTo>
                  <a:pt x="149" y="191"/>
                </a:lnTo>
                <a:close/>
                <a:moveTo>
                  <a:pt x="170" y="235"/>
                </a:moveTo>
                <a:lnTo>
                  <a:pt x="170" y="235"/>
                </a:lnTo>
                <a:lnTo>
                  <a:pt x="168" y="233"/>
                </a:lnTo>
                <a:lnTo>
                  <a:pt x="168" y="233"/>
                </a:lnTo>
                <a:lnTo>
                  <a:pt x="172" y="229"/>
                </a:lnTo>
                <a:lnTo>
                  <a:pt x="176" y="225"/>
                </a:lnTo>
                <a:lnTo>
                  <a:pt x="176" y="221"/>
                </a:lnTo>
                <a:lnTo>
                  <a:pt x="176" y="221"/>
                </a:lnTo>
                <a:lnTo>
                  <a:pt x="178" y="223"/>
                </a:lnTo>
                <a:lnTo>
                  <a:pt x="178" y="225"/>
                </a:lnTo>
                <a:lnTo>
                  <a:pt x="178" y="229"/>
                </a:lnTo>
                <a:lnTo>
                  <a:pt x="174" y="233"/>
                </a:lnTo>
                <a:lnTo>
                  <a:pt x="170" y="235"/>
                </a:lnTo>
                <a:lnTo>
                  <a:pt x="170" y="235"/>
                </a:lnTo>
                <a:close/>
                <a:moveTo>
                  <a:pt x="176" y="204"/>
                </a:moveTo>
                <a:lnTo>
                  <a:pt x="176" y="204"/>
                </a:lnTo>
                <a:lnTo>
                  <a:pt x="176" y="210"/>
                </a:lnTo>
                <a:lnTo>
                  <a:pt x="174" y="212"/>
                </a:lnTo>
                <a:lnTo>
                  <a:pt x="168" y="214"/>
                </a:lnTo>
                <a:lnTo>
                  <a:pt x="168" y="214"/>
                </a:lnTo>
                <a:lnTo>
                  <a:pt x="168" y="210"/>
                </a:lnTo>
                <a:lnTo>
                  <a:pt x="170" y="208"/>
                </a:lnTo>
                <a:lnTo>
                  <a:pt x="172" y="206"/>
                </a:lnTo>
                <a:lnTo>
                  <a:pt x="176" y="204"/>
                </a:lnTo>
                <a:lnTo>
                  <a:pt x="176" y="204"/>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6" name="Freeform 77"/>
          <p:cNvSpPr>
            <a:spLocks noEditPoints="1"/>
          </p:cNvSpPr>
          <p:nvPr/>
        </p:nvSpPr>
        <p:spPr bwMode="auto">
          <a:xfrm>
            <a:off x="1318684" y="2509196"/>
            <a:ext cx="240240" cy="316799"/>
          </a:xfrm>
          <a:custGeom>
            <a:avLst/>
            <a:gdLst/>
            <a:ahLst/>
            <a:cxnLst>
              <a:cxn ang="0">
                <a:pos x="40" y="0"/>
              </a:cxn>
              <a:cxn ang="0">
                <a:pos x="30" y="8"/>
              </a:cxn>
              <a:cxn ang="0">
                <a:pos x="23" y="23"/>
              </a:cxn>
              <a:cxn ang="0">
                <a:pos x="11" y="57"/>
              </a:cxn>
              <a:cxn ang="0">
                <a:pos x="6" y="74"/>
              </a:cxn>
              <a:cxn ang="0">
                <a:pos x="0" y="107"/>
              </a:cxn>
              <a:cxn ang="0">
                <a:pos x="4" y="120"/>
              </a:cxn>
              <a:cxn ang="0">
                <a:pos x="25" y="120"/>
              </a:cxn>
              <a:cxn ang="0">
                <a:pos x="72" y="116"/>
              </a:cxn>
              <a:cxn ang="0">
                <a:pos x="91" y="111"/>
              </a:cxn>
              <a:cxn ang="0">
                <a:pos x="86" y="69"/>
              </a:cxn>
              <a:cxn ang="0">
                <a:pos x="70" y="34"/>
              </a:cxn>
              <a:cxn ang="0">
                <a:pos x="65" y="23"/>
              </a:cxn>
              <a:cxn ang="0">
                <a:pos x="49" y="4"/>
              </a:cxn>
              <a:cxn ang="0">
                <a:pos x="40" y="0"/>
              </a:cxn>
              <a:cxn ang="0">
                <a:pos x="40" y="13"/>
              </a:cxn>
              <a:cxn ang="0">
                <a:pos x="42" y="15"/>
              </a:cxn>
              <a:cxn ang="0">
                <a:pos x="36" y="25"/>
              </a:cxn>
              <a:cxn ang="0">
                <a:pos x="36" y="21"/>
              </a:cxn>
              <a:cxn ang="0">
                <a:pos x="40" y="13"/>
              </a:cxn>
              <a:cxn ang="0">
                <a:pos x="32" y="107"/>
              </a:cxn>
              <a:cxn ang="0">
                <a:pos x="25" y="109"/>
              </a:cxn>
              <a:cxn ang="0">
                <a:pos x="17" y="109"/>
              </a:cxn>
              <a:cxn ang="0">
                <a:pos x="19" y="90"/>
              </a:cxn>
              <a:cxn ang="0">
                <a:pos x="21" y="71"/>
              </a:cxn>
              <a:cxn ang="0">
                <a:pos x="30" y="88"/>
              </a:cxn>
              <a:cxn ang="0">
                <a:pos x="32" y="107"/>
              </a:cxn>
              <a:cxn ang="0">
                <a:pos x="26" y="55"/>
              </a:cxn>
              <a:cxn ang="0">
                <a:pos x="30" y="46"/>
              </a:cxn>
              <a:cxn ang="0">
                <a:pos x="44" y="31"/>
              </a:cxn>
              <a:cxn ang="0">
                <a:pos x="55" y="29"/>
              </a:cxn>
              <a:cxn ang="0">
                <a:pos x="26" y="55"/>
              </a:cxn>
              <a:cxn ang="0">
                <a:pos x="59" y="53"/>
              </a:cxn>
              <a:cxn ang="0">
                <a:pos x="57" y="52"/>
              </a:cxn>
              <a:cxn ang="0">
                <a:pos x="61" y="46"/>
              </a:cxn>
              <a:cxn ang="0">
                <a:pos x="65" y="44"/>
              </a:cxn>
              <a:cxn ang="0">
                <a:pos x="65" y="52"/>
              </a:cxn>
              <a:cxn ang="0">
                <a:pos x="61" y="52"/>
              </a:cxn>
              <a:cxn ang="0">
                <a:pos x="59" y="53"/>
              </a:cxn>
            </a:cxnLst>
            <a:rect l="0" t="0" r="r" b="b"/>
            <a:pathLst>
              <a:path w="91" h="120">
                <a:moveTo>
                  <a:pt x="40" y="0"/>
                </a:moveTo>
                <a:lnTo>
                  <a:pt x="40" y="0"/>
                </a:lnTo>
                <a:lnTo>
                  <a:pt x="34" y="4"/>
                </a:lnTo>
                <a:lnTo>
                  <a:pt x="30" y="8"/>
                </a:lnTo>
                <a:lnTo>
                  <a:pt x="25" y="15"/>
                </a:lnTo>
                <a:lnTo>
                  <a:pt x="23" y="23"/>
                </a:lnTo>
                <a:lnTo>
                  <a:pt x="15" y="42"/>
                </a:lnTo>
                <a:lnTo>
                  <a:pt x="11" y="57"/>
                </a:lnTo>
                <a:lnTo>
                  <a:pt x="11" y="57"/>
                </a:lnTo>
                <a:lnTo>
                  <a:pt x="6" y="74"/>
                </a:lnTo>
                <a:lnTo>
                  <a:pt x="2" y="90"/>
                </a:lnTo>
                <a:lnTo>
                  <a:pt x="0" y="107"/>
                </a:lnTo>
                <a:lnTo>
                  <a:pt x="2" y="113"/>
                </a:lnTo>
                <a:lnTo>
                  <a:pt x="4" y="120"/>
                </a:lnTo>
                <a:lnTo>
                  <a:pt x="4" y="120"/>
                </a:lnTo>
                <a:lnTo>
                  <a:pt x="25" y="120"/>
                </a:lnTo>
                <a:lnTo>
                  <a:pt x="49" y="120"/>
                </a:lnTo>
                <a:lnTo>
                  <a:pt x="72" y="116"/>
                </a:lnTo>
                <a:lnTo>
                  <a:pt x="91" y="111"/>
                </a:lnTo>
                <a:lnTo>
                  <a:pt x="91" y="111"/>
                </a:lnTo>
                <a:lnTo>
                  <a:pt x="91" y="88"/>
                </a:lnTo>
                <a:lnTo>
                  <a:pt x="86" y="69"/>
                </a:lnTo>
                <a:lnTo>
                  <a:pt x="80" y="52"/>
                </a:lnTo>
                <a:lnTo>
                  <a:pt x="70" y="34"/>
                </a:lnTo>
                <a:lnTo>
                  <a:pt x="70" y="34"/>
                </a:lnTo>
                <a:lnTo>
                  <a:pt x="65" y="23"/>
                </a:lnTo>
                <a:lnTo>
                  <a:pt x="57" y="11"/>
                </a:lnTo>
                <a:lnTo>
                  <a:pt x="49" y="4"/>
                </a:lnTo>
                <a:lnTo>
                  <a:pt x="44" y="0"/>
                </a:lnTo>
                <a:lnTo>
                  <a:pt x="40" y="0"/>
                </a:lnTo>
                <a:lnTo>
                  <a:pt x="40" y="0"/>
                </a:lnTo>
                <a:close/>
                <a:moveTo>
                  <a:pt x="40" y="13"/>
                </a:moveTo>
                <a:lnTo>
                  <a:pt x="40" y="13"/>
                </a:lnTo>
                <a:lnTo>
                  <a:pt x="42" y="15"/>
                </a:lnTo>
                <a:lnTo>
                  <a:pt x="40" y="19"/>
                </a:lnTo>
                <a:lnTo>
                  <a:pt x="36" y="25"/>
                </a:lnTo>
                <a:lnTo>
                  <a:pt x="36" y="25"/>
                </a:lnTo>
                <a:lnTo>
                  <a:pt x="36" y="21"/>
                </a:lnTo>
                <a:lnTo>
                  <a:pt x="36" y="19"/>
                </a:lnTo>
                <a:lnTo>
                  <a:pt x="40" y="13"/>
                </a:lnTo>
                <a:lnTo>
                  <a:pt x="40" y="13"/>
                </a:lnTo>
                <a:close/>
                <a:moveTo>
                  <a:pt x="32" y="107"/>
                </a:moveTo>
                <a:lnTo>
                  <a:pt x="32" y="107"/>
                </a:lnTo>
                <a:lnTo>
                  <a:pt x="25" y="109"/>
                </a:lnTo>
                <a:lnTo>
                  <a:pt x="21" y="109"/>
                </a:lnTo>
                <a:lnTo>
                  <a:pt x="17" y="109"/>
                </a:lnTo>
                <a:lnTo>
                  <a:pt x="17" y="109"/>
                </a:lnTo>
                <a:lnTo>
                  <a:pt x="19" y="90"/>
                </a:lnTo>
                <a:lnTo>
                  <a:pt x="21" y="71"/>
                </a:lnTo>
                <a:lnTo>
                  <a:pt x="21" y="71"/>
                </a:lnTo>
                <a:lnTo>
                  <a:pt x="26" y="78"/>
                </a:lnTo>
                <a:lnTo>
                  <a:pt x="30" y="88"/>
                </a:lnTo>
                <a:lnTo>
                  <a:pt x="32" y="97"/>
                </a:lnTo>
                <a:lnTo>
                  <a:pt x="32" y="107"/>
                </a:lnTo>
                <a:lnTo>
                  <a:pt x="32" y="107"/>
                </a:lnTo>
                <a:close/>
                <a:moveTo>
                  <a:pt x="26" y="55"/>
                </a:moveTo>
                <a:lnTo>
                  <a:pt x="26" y="55"/>
                </a:lnTo>
                <a:lnTo>
                  <a:pt x="30" y="46"/>
                </a:lnTo>
                <a:lnTo>
                  <a:pt x="36" y="38"/>
                </a:lnTo>
                <a:lnTo>
                  <a:pt x="44" y="31"/>
                </a:lnTo>
                <a:lnTo>
                  <a:pt x="55" y="29"/>
                </a:lnTo>
                <a:lnTo>
                  <a:pt x="55" y="29"/>
                </a:lnTo>
                <a:lnTo>
                  <a:pt x="42" y="42"/>
                </a:lnTo>
                <a:lnTo>
                  <a:pt x="26" y="55"/>
                </a:lnTo>
                <a:lnTo>
                  <a:pt x="26" y="55"/>
                </a:lnTo>
                <a:close/>
                <a:moveTo>
                  <a:pt x="59" y="53"/>
                </a:moveTo>
                <a:lnTo>
                  <a:pt x="59" y="53"/>
                </a:lnTo>
                <a:lnTo>
                  <a:pt x="57" y="52"/>
                </a:lnTo>
                <a:lnTo>
                  <a:pt x="59" y="48"/>
                </a:lnTo>
                <a:lnTo>
                  <a:pt x="61" y="46"/>
                </a:lnTo>
                <a:lnTo>
                  <a:pt x="65" y="44"/>
                </a:lnTo>
                <a:lnTo>
                  <a:pt x="65" y="44"/>
                </a:lnTo>
                <a:lnTo>
                  <a:pt x="65" y="52"/>
                </a:lnTo>
                <a:lnTo>
                  <a:pt x="65" y="52"/>
                </a:lnTo>
                <a:lnTo>
                  <a:pt x="63" y="52"/>
                </a:lnTo>
                <a:lnTo>
                  <a:pt x="61" y="52"/>
                </a:lnTo>
                <a:lnTo>
                  <a:pt x="59" y="53"/>
                </a:lnTo>
                <a:lnTo>
                  <a:pt x="59" y="53"/>
                </a:lnTo>
                <a:lnTo>
                  <a:pt x="59" y="5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7" name="Freeform 78"/>
          <p:cNvSpPr>
            <a:spLocks noEditPoints="1"/>
          </p:cNvSpPr>
          <p:nvPr/>
        </p:nvSpPr>
        <p:spPr bwMode="auto">
          <a:xfrm>
            <a:off x="785408" y="2276878"/>
            <a:ext cx="1272472" cy="1364872"/>
          </a:xfrm>
          <a:custGeom>
            <a:avLst/>
            <a:gdLst/>
            <a:ahLst/>
            <a:cxnLst>
              <a:cxn ang="0">
                <a:pos x="377" y="157"/>
              </a:cxn>
              <a:cxn ang="0">
                <a:pos x="284" y="4"/>
              </a:cxn>
              <a:cxn ang="0">
                <a:pos x="78" y="103"/>
              </a:cxn>
              <a:cxn ang="0">
                <a:pos x="5" y="435"/>
              </a:cxn>
              <a:cxn ang="0">
                <a:pos x="59" y="507"/>
              </a:cxn>
              <a:cxn ang="0">
                <a:pos x="185" y="418"/>
              </a:cxn>
              <a:cxn ang="0">
                <a:pos x="240" y="284"/>
              </a:cxn>
              <a:cxn ang="0">
                <a:pos x="339" y="517"/>
              </a:cxn>
              <a:cxn ang="0">
                <a:pos x="478" y="465"/>
              </a:cxn>
              <a:cxn ang="0">
                <a:pos x="143" y="52"/>
              </a:cxn>
              <a:cxn ang="0">
                <a:pos x="147" y="35"/>
              </a:cxn>
              <a:cxn ang="0">
                <a:pos x="87" y="309"/>
              </a:cxn>
              <a:cxn ang="0">
                <a:pos x="55" y="357"/>
              </a:cxn>
              <a:cxn ang="0">
                <a:pos x="95" y="254"/>
              </a:cxn>
              <a:cxn ang="0">
                <a:pos x="76" y="244"/>
              </a:cxn>
              <a:cxn ang="0">
                <a:pos x="82" y="210"/>
              </a:cxn>
              <a:cxn ang="0">
                <a:pos x="76" y="244"/>
              </a:cxn>
              <a:cxn ang="0">
                <a:pos x="120" y="115"/>
              </a:cxn>
              <a:cxn ang="0">
                <a:pos x="122" y="134"/>
              </a:cxn>
              <a:cxn ang="0">
                <a:pos x="139" y="63"/>
              </a:cxn>
              <a:cxn ang="0">
                <a:pos x="105" y="107"/>
              </a:cxn>
              <a:cxn ang="0">
                <a:pos x="105" y="107"/>
              </a:cxn>
              <a:cxn ang="0">
                <a:pos x="89" y="147"/>
              </a:cxn>
              <a:cxn ang="0">
                <a:pos x="103" y="174"/>
              </a:cxn>
              <a:cxn ang="0">
                <a:pos x="51" y="256"/>
              </a:cxn>
              <a:cxn ang="0">
                <a:pos x="72" y="258"/>
              </a:cxn>
              <a:cxn ang="0">
                <a:pos x="70" y="292"/>
              </a:cxn>
              <a:cxn ang="0">
                <a:pos x="70" y="292"/>
              </a:cxn>
              <a:cxn ang="0">
                <a:pos x="32" y="357"/>
              </a:cxn>
              <a:cxn ang="0">
                <a:pos x="28" y="401"/>
              </a:cxn>
              <a:cxn ang="0">
                <a:pos x="36" y="410"/>
              </a:cxn>
              <a:cxn ang="0">
                <a:pos x="42" y="435"/>
              </a:cxn>
              <a:cxn ang="0">
                <a:pos x="57" y="437"/>
              </a:cxn>
              <a:cxn ang="0">
                <a:pos x="57" y="496"/>
              </a:cxn>
              <a:cxn ang="0">
                <a:pos x="65" y="483"/>
              </a:cxn>
              <a:cxn ang="0">
                <a:pos x="86" y="496"/>
              </a:cxn>
              <a:cxn ang="0">
                <a:pos x="89" y="477"/>
              </a:cxn>
              <a:cxn ang="0">
                <a:pos x="129" y="467"/>
              </a:cxn>
              <a:cxn ang="0">
                <a:pos x="135" y="483"/>
              </a:cxn>
              <a:cxn ang="0">
                <a:pos x="255" y="288"/>
              </a:cxn>
              <a:cxn ang="0">
                <a:pos x="270" y="383"/>
              </a:cxn>
              <a:cxn ang="0">
                <a:pos x="274" y="330"/>
              </a:cxn>
              <a:cxn ang="0">
                <a:pos x="282" y="290"/>
              </a:cxn>
              <a:cxn ang="0">
                <a:pos x="274" y="401"/>
              </a:cxn>
              <a:cxn ang="0">
                <a:pos x="276" y="431"/>
              </a:cxn>
              <a:cxn ang="0">
                <a:pos x="280" y="490"/>
              </a:cxn>
              <a:cxn ang="0">
                <a:pos x="305" y="322"/>
              </a:cxn>
              <a:cxn ang="0">
                <a:pos x="305" y="353"/>
              </a:cxn>
              <a:cxn ang="0">
                <a:pos x="322" y="366"/>
              </a:cxn>
              <a:cxn ang="0">
                <a:pos x="318" y="364"/>
              </a:cxn>
              <a:cxn ang="0">
                <a:pos x="320" y="397"/>
              </a:cxn>
              <a:cxn ang="0">
                <a:pos x="316" y="456"/>
              </a:cxn>
              <a:cxn ang="0">
                <a:pos x="322" y="496"/>
              </a:cxn>
              <a:cxn ang="0">
                <a:pos x="293" y="456"/>
              </a:cxn>
              <a:cxn ang="0">
                <a:pos x="333" y="439"/>
              </a:cxn>
              <a:cxn ang="0">
                <a:pos x="362" y="473"/>
              </a:cxn>
              <a:cxn ang="0">
                <a:pos x="402" y="467"/>
              </a:cxn>
              <a:cxn ang="0">
                <a:pos x="324" y="326"/>
              </a:cxn>
              <a:cxn ang="0">
                <a:pos x="211" y="271"/>
              </a:cxn>
              <a:cxn ang="0">
                <a:pos x="120" y="452"/>
              </a:cxn>
              <a:cxn ang="0">
                <a:pos x="152" y="58"/>
              </a:cxn>
              <a:cxn ang="0">
                <a:pos x="312" y="48"/>
              </a:cxn>
              <a:cxn ang="0">
                <a:pos x="448" y="380"/>
              </a:cxn>
            </a:cxnLst>
            <a:rect l="0" t="0" r="r" b="b"/>
            <a:pathLst>
              <a:path w="482" h="517">
                <a:moveTo>
                  <a:pt x="472" y="416"/>
                </a:moveTo>
                <a:lnTo>
                  <a:pt x="472" y="416"/>
                </a:lnTo>
                <a:lnTo>
                  <a:pt x="459" y="382"/>
                </a:lnTo>
                <a:lnTo>
                  <a:pt x="446" y="347"/>
                </a:lnTo>
                <a:lnTo>
                  <a:pt x="421" y="282"/>
                </a:lnTo>
                <a:lnTo>
                  <a:pt x="421" y="282"/>
                </a:lnTo>
                <a:lnTo>
                  <a:pt x="411" y="256"/>
                </a:lnTo>
                <a:lnTo>
                  <a:pt x="404" y="231"/>
                </a:lnTo>
                <a:lnTo>
                  <a:pt x="396" y="204"/>
                </a:lnTo>
                <a:lnTo>
                  <a:pt x="387" y="180"/>
                </a:lnTo>
                <a:lnTo>
                  <a:pt x="387" y="180"/>
                </a:lnTo>
                <a:lnTo>
                  <a:pt x="377" y="157"/>
                </a:lnTo>
                <a:lnTo>
                  <a:pt x="366" y="132"/>
                </a:lnTo>
                <a:lnTo>
                  <a:pt x="366" y="132"/>
                </a:lnTo>
                <a:lnTo>
                  <a:pt x="356" y="109"/>
                </a:lnTo>
                <a:lnTo>
                  <a:pt x="345" y="88"/>
                </a:lnTo>
                <a:lnTo>
                  <a:pt x="322" y="50"/>
                </a:lnTo>
                <a:lnTo>
                  <a:pt x="322" y="50"/>
                </a:lnTo>
                <a:lnTo>
                  <a:pt x="310" y="29"/>
                </a:lnTo>
                <a:lnTo>
                  <a:pt x="305" y="19"/>
                </a:lnTo>
                <a:lnTo>
                  <a:pt x="299" y="12"/>
                </a:lnTo>
                <a:lnTo>
                  <a:pt x="299" y="12"/>
                </a:lnTo>
                <a:lnTo>
                  <a:pt x="291" y="8"/>
                </a:lnTo>
                <a:lnTo>
                  <a:pt x="284" y="4"/>
                </a:lnTo>
                <a:lnTo>
                  <a:pt x="269" y="0"/>
                </a:lnTo>
                <a:lnTo>
                  <a:pt x="249" y="0"/>
                </a:lnTo>
                <a:lnTo>
                  <a:pt x="230" y="2"/>
                </a:lnTo>
                <a:lnTo>
                  <a:pt x="192" y="6"/>
                </a:lnTo>
                <a:lnTo>
                  <a:pt x="175" y="10"/>
                </a:lnTo>
                <a:lnTo>
                  <a:pt x="160" y="10"/>
                </a:lnTo>
                <a:lnTo>
                  <a:pt x="160" y="10"/>
                </a:lnTo>
                <a:lnTo>
                  <a:pt x="122" y="35"/>
                </a:lnTo>
                <a:lnTo>
                  <a:pt x="105" y="50"/>
                </a:lnTo>
                <a:lnTo>
                  <a:pt x="87" y="63"/>
                </a:lnTo>
                <a:lnTo>
                  <a:pt x="87" y="63"/>
                </a:lnTo>
                <a:lnTo>
                  <a:pt x="78" y="103"/>
                </a:lnTo>
                <a:lnTo>
                  <a:pt x="70" y="143"/>
                </a:lnTo>
                <a:lnTo>
                  <a:pt x="51" y="220"/>
                </a:lnTo>
                <a:lnTo>
                  <a:pt x="51" y="220"/>
                </a:lnTo>
                <a:lnTo>
                  <a:pt x="40" y="258"/>
                </a:lnTo>
                <a:lnTo>
                  <a:pt x="40" y="258"/>
                </a:lnTo>
                <a:lnTo>
                  <a:pt x="40" y="273"/>
                </a:lnTo>
                <a:lnTo>
                  <a:pt x="38" y="288"/>
                </a:lnTo>
                <a:lnTo>
                  <a:pt x="38" y="288"/>
                </a:lnTo>
                <a:lnTo>
                  <a:pt x="26" y="334"/>
                </a:lnTo>
                <a:lnTo>
                  <a:pt x="15" y="385"/>
                </a:lnTo>
                <a:lnTo>
                  <a:pt x="15" y="385"/>
                </a:lnTo>
                <a:lnTo>
                  <a:pt x="5" y="435"/>
                </a:lnTo>
                <a:lnTo>
                  <a:pt x="5" y="435"/>
                </a:lnTo>
                <a:lnTo>
                  <a:pt x="0" y="464"/>
                </a:lnTo>
                <a:lnTo>
                  <a:pt x="0" y="479"/>
                </a:lnTo>
                <a:lnTo>
                  <a:pt x="0" y="490"/>
                </a:lnTo>
                <a:lnTo>
                  <a:pt x="0" y="490"/>
                </a:lnTo>
                <a:lnTo>
                  <a:pt x="4" y="496"/>
                </a:lnTo>
                <a:lnTo>
                  <a:pt x="9" y="500"/>
                </a:lnTo>
                <a:lnTo>
                  <a:pt x="17" y="504"/>
                </a:lnTo>
                <a:lnTo>
                  <a:pt x="25" y="505"/>
                </a:lnTo>
                <a:lnTo>
                  <a:pt x="44" y="507"/>
                </a:lnTo>
                <a:lnTo>
                  <a:pt x="59" y="507"/>
                </a:lnTo>
                <a:lnTo>
                  <a:pt x="59" y="507"/>
                </a:lnTo>
                <a:lnTo>
                  <a:pt x="97" y="507"/>
                </a:lnTo>
                <a:lnTo>
                  <a:pt x="118" y="507"/>
                </a:lnTo>
                <a:lnTo>
                  <a:pt x="137" y="505"/>
                </a:lnTo>
                <a:lnTo>
                  <a:pt x="137" y="505"/>
                </a:lnTo>
                <a:lnTo>
                  <a:pt x="147" y="494"/>
                </a:lnTo>
                <a:lnTo>
                  <a:pt x="158" y="483"/>
                </a:lnTo>
                <a:lnTo>
                  <a:pt x="169" y="473"/>
                </a:lnTo>
                <a:lnTo>
                  <a:pt x="173" y="465"/>
                </a:lnTo>
                <a:lnTo>
                  <a:pt x="177" y="458"/>
                </a:lnTo>
                <a:lnTo>
                  <a:pt x="177" y="458"/>
                </a:lnTo>
                <a:lnTo>
                  <a:pt x="181" y="439"/>
                </a:lnTo>
                <a:lnTo>
                  <a:pt x="185" y="418"/>
                </a:lnTo>
                <a:lnTo>
                  <a:pt x="192" y="372"/>
                </a:lnTo>
                <a:lnTo>
                  <a:pt x="192" y="372"/>
                </a:lnTo>
                <a:lnTo>
                  <a:pt x="202" y="332"/>
                </a:lnTo>
                <a:lnTo>
                  <a:pt x="202" y="332"/>
                </a:lnTo>
                <a:lnTo>
                  <a:pt x="206" y="309"/>
                </a:lnTo>
                <a:lnTo>
                  <a:pt x="208" y="298"/>
                </a:lnTo>
                <a:lnTo>
                  <a:pt x="211" y="290"/>
                </a:lnTo>
                <a:lnTo>
                  <a:pt x="211" y="290"/>
                </a:lnTo>
                <a:lnTo>
                  <a:pt x="217" y="286"/>
                </a:lnTo>
                <a:lnTo>
                  <a:pt x="225" y="286"/>
                </a:lnTo>
                <a:lnTo>
                  <a:pt x="240" y="284"/>
                </a:lnTo>
                <a:lnTo>
                  <a:pt x="240" y="284"/>
                </a:lnTo>
                <a:lnTo>
                  <a:pt x="248" y="309"/>
                </a:lnTo>
                <a:lnTo>
                  <a:pt x="251" y="336"/>
                </a:lnTo>
                <a:lnTo>
                  <a:pt x="259" y="387"/>
                </a:lnTo>
                <a:lnTo>
                  <a:pt x="269" y="498"/>
                </a:lnTo>
                <a:lnTo>
                  <a:pt x="269" y="498"/>
                </a:lnTo>
                <a:lnTo>
                  <a:pt x="274" y="502"/>
                </a:lnTo>
                <a:lnTo>
                  <a:pt x="280" y="505"/>
                </a:lnTo>
                <a:lnTo>
                  <a:pt x="291" y="509"/>
                </a:lnTo>
                <a:lnTo>
                  <a:pt x="291" y="509"/>
                </a:lnTo>
                <a:lnTo>
                  <a:pt x="307" y="515"/>
                </a:lnTo>
                <a:lnTo>
                  <a:pt x="324" y="517"/>
                </a:lnTo>
                <a:lnTo>
                  <a:pt x="339" y="517"/>
                </a:lnTo>
                <a:lnTo>
                  <a:pt x="354" y="515"/>
                </a:lnTo>
                <a:lnTo>
                  <a:pt x="387" y="511"/>
                </a:lnTo>
                <a:lnTo>
                  <a:pt x="419" y="505"/>
                </a:lnTo>
                <a:lnTo>
                  <a:pt x="419" y="505"/>
                </a:lnTo>
                <a:lnTo>
                  <a:pt x="429" y="500"/>
                </a:lnTo>
                <a:lnTo>
                  <a:pt x="438" y="492"/>
                </a:lnTo>
                <a:lnTo>
                  <a:pt x="448" y="483"/>
                </a:lnTo>
                <a:lnTo>
                  <a:pt x="459" y="475"/>
                </a:lnTo>
                <a:lnTo>
                  <a:pt x="459" y="475"/>
                </a:lnTo>
                <a:lnTo>
                  <a:pt x="465" y="471"/>
                </a:lnTo>
                <a:lnTo>
                  <a:pt x="472" y="469"/>
                </a:lnTo>
                <a:lnTo>
                  <a:pt x="478" y="465"/>
                </a:lnTo>
                <a:lnTo>
                  <a:pt x="482" y="460"/>
                </a:lnTo>
                <a:lnTo>
                  <a:pt x="482" y="460"/>
                </a:lnTo>
                <a:lnTo>
                  <a:pt x="482" y="452"/>
                </a:lnTo>
                <a:lnTo>
                  <a:pt x="480" y="443"/>
                </a:lnTo>
                <a:lnTo>
                  <a:pt x="472" y="416"/>
                </a:lnTo>
                <a:lnTo>
                  <a:pt x="472" y="416"/>
                </a:lnTo>
                <a:close/>
                <a:moveTo>
                  <a:pt x="147" y="35"/>
                </a:moveTo>
                <a:lnTo>
                  <a:pt x="147" y="35"/>
                </a:lnTo>
                <a:lnTo>
                  <a:pt x="147" y="40"/>
                </a:lnTo>
                <a:lnTo>
                  <a:pt x="145" y="44"/>
                </a:lnTo>
                <a:lnTo>
                  <a:pt x="143" y="46"/>
                </a:lnTo>
                <a:lnTo>
                  <a:pt x="143" y="52"/>
                </a:lnTo>
                <a:lnTo>
                  <a:pt x="143" y="52"/>
                </a:lnTo>
                <a:lnTo>
                  <a:pt x="137" y="46"/>
                </a:lnTo>
                <a:lnTo>
                  <a:pt x="137" y="46"/>
                </a:lnTo>
                <a:lnTo>
                  <a:pt x="127" y="50"/>
                </a:lnTo>
                <a:lnTo>
                  <a:pt x="118" y="58"/>
                </a:lnTo>
                <a:lnTo>
                  <a:pt x="110" y="63"/>
                </a:lnTo>
                <a:lnTo>
                  <a:pt x="101" y="69"/>
                </a:lnTo>
                <a:lnTo>
                  <a:pt x="101" y="69"/>
                </a:lnTo>
                <a:lnTo>
                  <a:pt x="122" y="50"/>
                </a:lnTo>
                <a:lnTo>
                  <a:pt x="133" y="40"/>
                </a:lnTo>
                <a:lnTo>
                  <a:pt x="147" y="35"/>
                </a:lnTo>
                <a:lnTo>
                  <a:pt x="147" y="35"/>
                </a:lnTo>
                <a:close/>
                <a:moveTo>
                  <a:pt x="61" y="321"/>
                </a:moveTo>
                <a:lnTo>
                  <a:pt x="61" y="321"/>
                </a:lnTo>
                <a:lnTo>
                  <a:pt x="65" y="313"/>
                </a:lnTo>
                <a:lnTo>
                  <a:pt x="72" y="305"/>
                </a:lnTo>
                <a:lnTo>
                  <a:pt x="80" y="300"/>
                </a:lnTo>
                <a:lnTo>
                  <a:pt x="87" y="294"/>
                </a:lnTo>
                <a:lnTo>
                  <a:pt x="87" y="294"/>
                </a:lnTo>
                <a:lnTo>
                  <a:pt x="89" y="294"/>
                </a:lnTo>
                <a:lnTo>
                  <a:pt x="91" y="296"/>
                </a:lnTo>
                <a:lnTo>
                  <a:pt x="89" y="300"/>
                </a:lnTo>
                <a:lnTo>
                  <a:pt x="87" y="309"/>
                </a:lnTo>
                <a:lnTo>
                  <a:pt x="87" y="309"/>
                </a:lnTo>
                <a:lnTo>
                  <a:pt x="80" y="311"/>
                </a:lnTo>
                <a:lnTo>
                  <a:pt x="74" y="315"/>
                </a:lnTo>
                <a:lnTo>
                  <a:pt x="61" y="321"/>
                </a:lnTo>
                <a:lnTo>
                  <a:pt x="61" y="321"/>
                </a:lnTo>
                <a:close/>
                <a:moveTo>
                  <a:pt x="76" y="355"/>
                </a:moveTo>
                <a:lnTo>
                  <a:pt x="76" y="355"/>
                </a:lnTo>
                <a:lnTo>
                  <a:pt x="68" y="357"/>
                </a:lnTo>
                <a:lnTo>
                  <a:pt x="61" y="361"/>
                </a:lnTo>
                <a:lnTo>
                  <a:pt x="57" y="364"/>
                </a:lnTo>
                <a:lnTo>
                  <a:pt x="49" y="368"/>
                </a:lnTo>
                <a:lnTo>
                  <a:pt x="49" y="368"/>
                </a:lnTo>
                <a:lnTo>
                  <a:pt x="55" y="357"/>
                </a:lnTo>
                <a:lnTo>
                  <a:pt x="63" y="349"/>
                </a:lnTo>
                <a:lnTo>
                  <a:pt x="78" y="332"/>
                </a:lnTo>
                <a:lnTo>
                  <a:pt x="78" y="332"/>
                </a:lnTo>
                <a:lnTo>
                  <a:pt x="80" y="334"/>
                </a:lnTo>
                <a:lnTo>
                  <a:pt x="80" y="336"/>
                </a:lnTo>
                <a:lnTo>
                  <a:pt x="80" y="342"/>
                </a:lnTo>
                <a:lnTo>
                  <a:pt x="76" y="355"/>
                </a:lnTo>
                <a:lnTo>
                  <a:pt x="76" y="355"/>
                </a:lnTo>
                <a:close/>
                <a:moveTo>
                  <a:pt x="61" y="286"/>
                </a:moveTo>
                <a:lnTo>
                  <a:pt x="61" y="286"/>
                </a:lnTo>
                <a:lnTo>
                  <a:pt x="78" y="269"/>
                </a:lnTo>
                <a:lnTo>
                  <a:pt x="95" y="254"/>
                </a:lnTo>
                <a:lnTo>
                  <a:pt x="95" y="254"/>
                </a:lnTo>
                <a:lnTo>
                  <a:pt x="97" y="254"/>
                </a:lnTo>
                <a:lnTo>
                  <a:pt x="99" y="256"/>
                </a:lnTo>
                <a:lnTo>
                  <a:pt x="99" y="261"/>
                </a:lnTo>
                <a:lnTo>
                  <a:pt x="97" y="265"/>
                </a:lnTo>
                <a:lnTo>
                  <a:pt x="97" y="269"/>
                </a:lnTo>
                <a:lnTo>
                  <a:pt x="97" y="269"/>
                </a:lnTo>
                <a:lnTo>
                  <a:pt x="78" y="279"/>
                </a:lnTo>
                <a:lnTo>
                  <a:pt x="61" y="286"/>
                </a:lnTo>
                <a:lnTo>
                  <a:pt x="61" y="286"/>
                </a:lnTo>
                <a:close/>
                <a:moveTo>
                  <a:pt x="76" y="244"/>
                </a:moveTo>
                <a:lnTo>
                  <a:pt x="76" y="244"/>
                </a:lnTo>
                <a:lnTo>
                  <a:pt x="78" y="241"/>
                </a:lnTo>
                <a:lnTo>
                  <a:pt x="84" y="235"/>
                </a:lnTo>
                <a:lnTo>
                  <a:pt x="95" y="225"/>
                </a:lnTo>
                <a:lnTo>
                  <a:pt x="101" y="221"/>
                </a:lnTo>
                <a:lnTo>
                  <a:pt x="105" y="216"/>
                </a:lnTo>
                <a:lnTo>
                  <a:pt x="106" y="210"/>
                </a:lnTo>
                <a:lnTo>
                  <a:pt x="105" y="202"/>
                </a:lnTo>
                <a:lnTo>
                  <a:pt x="105" y="202"/>
                </a:lnTo>
                <a:lnTo>
                  <a:pt x="91" y="204"/>
                </a:lnTo>
                <a:lnTo>
                  <a:pt x="86" y="206"/>
                </a:lnTo>
                <a:lnTo>
                  <a:pt x="82" y="210"/>
                </a:lnTo>
                <a:lnTo>
                  <a:pt x="82" y="210"/>
                </a:lnTo>
                <a:lnTo>
                  <a:pt x="87" y="202"/>
                </a:lnTo>
                <a:lnTo>
                  <a:pt x="95" y="195"/>
                </a:lnTo>
                <a:lnTo>
                  <a:pt x="105" y="187"/>
                </a:lnTo>
                <a:lnTo>
                  <a:pt x="114" y="181"/>
                </a:lnTo>
                <a:lnTo>
                  <a:pt x="114" y="181"/>
                </a:lnTo>
                <a:lnTo>
                  <a:pt x="110" y="206"/>
                </a:lnTo>
                <a:lnTo>
                  <a:pt x="105" y="231"/>
                </a:lnTo>
                <a:lnTo>
                  <a:pt x="105" y="231"/>
                </a:lnTo>
                <a:lnTo>
                  <a:pt x="97" y="233"/>
                </a:lnTo>
                <a:lnTo>
                  <a:pt x="89" y="237"/>
                </a:lnTo>
                <a:lnTo>
                  <a:pt x="76" y="244"/>
                </a:lnTo>
                <a:lnTo>
                  <a:pt x="76" y="244"/>
                </a:lnTo>
                <a:close/>
                <a:moveTo>
                  <a:pt x="114" y="117"/>
                </a:moveTo>
                <a:lnTo>
                  <a:pt x="114" y="117"/>
                </a:lnTo>
                <a:lnTo>
                  <a:pt x="116" y="113"/>
                </a:lnTo>
                <a:lnTo>
                  <a:pt x="120" y="109"/>
                </a:lnTo>
                <a:lnTo>
                  <a:pt x="127" y="101"/>
                </a:lnTo>
                <a:lnTo>
                  <a:pt x="127" y="101"/>
                </a:lnTo>
                <a:lnTo>
                  <a:pt x="129" y="103"/>
                </a:lnTo>
                <a:lnTo>
                  <a:pt x="129" y="107"/>
                </a:lnTo>
                <a:lnTo>
                  <a:pt x="127" y="113"/>
                </a:lnTo>
                <a:lnTo>
                  <a:pt x="127" y="113"/>
                </a:lnTo>
                <a:lnTo>
                  <a:pt x="124" y="113"/>
                </a:lnTo>
                <a:lnTo>
                  <a:pt x="120" y="115"/>
                </a:lnTo>
                <a:lnTo>
                  <a:pt x="114" y="117"/>
                </a:lnTo>
                <a:lnTo>
                  <a:pt x="114" y="117"/>
                </a:lnTo>
                <a:close/>
                <a:moveTo>
                  <a:pt x="118" y="157"/>
                </a:moveTo>
                <a:lnTo>
                  <a:pt x="118" y="157"/>
                </a:lnTo>
                <a:lnTo>
                  <a:pt x="110" y="159"/>
                </a:lnTo>
                <a:lnTo>
                  <a:pt x="103" y="160"/>
                </a:lnTo>
                <a:lnTo>
                  <a:pt x="87" y="168"/>
                </a:lnTo>
                <a:lnTo>
                  <a:pt x="87" y="168"/>
                </a:lnTo>
                <a:lnTo>
                  <a:pt x="95" y="159"/>
                </a:lnTo>
                <a:lnTo>
                  <a:pt x="103" y="149"/>
                </a:lnTo>
                <a:lnTo>
                  <a:pt x="112" y="141"/>
                </a:lnTo>
                <a:lnTo>
                  <a:pt x="122" y="134"/>
                </a:lnTo>
                <a:lnTo>
                  <a:pt x="122" y="134"/>
                </a:lnTo>
                <a:lnTo>
                  <a:pt x="124" y="140"/>
                </a:lnTo>
                <a:lnTo>
                  <a:pt x="122" y="145"/>
                </a:lnTo>
                <a:lnTo>
                  <a:pt x="118" y="157"/>
                </a:lnTo>
                <a:lnTo>
                  <a:pt x="118" y="157"/>
                </a:lnTo>
                <a:close/>
                <a:moveTo>
                  <a:pt x="108" y="94"/>
                </a:moveTo>
                <a:lnTo>
                  <a:pt x="108" y="94"/>
                </a:lnTo>
                <a:lnTo>
                  <a:pt x="110" y="90"/>
                </a:lnTo>
                <a:lnTo>
                  <a:pt x="112" y="86"/>
                </a:lnTo>
                <a:lnTo>
                  <a:pt x="122" y="79"/>
                </a:lnTo>
                <a:lnTo>
                  <a:pt x="129" y="71"/>
                </a:lnTo>
                <a:lnTo>
                  <a:pt x="139" y="63"/>
                </a:lnTo>
                <a:lnTo>
                  <a:pt x="139" y="63"/>
                </a:lnTo>
                <a:lnTo>
                  <a:pt x="139" y="63"/>
                </a:lnTo>
                <a:lnTo>
                  <a:pt x="139" y="63"/>
                </a:lnTo>
                <a:lnTo>
                  <a:pt x="137" y="69"/>
                </a:lnTo>
                <a:lnTo>
                  <a:pt x="135" y="79"/>
                </a:lnTo>
                <a:lnTo>
                  <a:pt x="135" y="79"/>
                </a:lnTo>
                <a:lnTo>
                  <a:pt x="126" y="80"/>
                </a:lnTo>
                <a:lnTo>
                  <a:pt x="120" y="84"/>
                </a:lnTo>
                <a:lnTo>
                  <a:pt x="108" y="94"/>
                </a:lnTo>
                <a:lnTo>
                  <a:pt x="108" y="94"/>
                </a:lnTo>
                <a:close/>
                <a:moveTo>
                  <a:pt x="105" y="107"/>
                </a:moveTo>
                <a:lnTo>
                  <a:pt x="105" y="107"/>
                </a:lnTo>
                <a:lnTo>
                  <a:pt x="105" y="109"/>
                </a:lnTo>
                <a:lnTo>
                  <a:pt x="105" y="111"/>
                </a:lnTo>
                <a:lnTo>
                  <a:pt x="99" y="117"/>
                </a:lnTo>
                <a:lnTo>
                  <a:pt x="91" y="122"/>
                </a:lnTo>
                <a:lnTo>
                  <a:pt x="86" y="128"/>
                </a:lnTo>
                <a:lnTo>
                  <a:pt x="86" y="128"/>
                </a:lnTo>
                <a:lnTo>
                  <a:pt x="86" y="124"/>
                </a:lnTo>
                <a:lnTo>
                  <a:pt x="86" y="120"/>
                </a:lnTo>
                <a:lnTo>
                  <a:pt x="93" y="117"/>
                </a:lnTo>
                <a:lnTo>
                  <a:pt x="101" y="113"/>
                </a:lnTo>
                <a:lnTo>
                  <a:pt x="103" y="109"/>
                </a:lnTo>
                <a:lnTo>
                  <a:pt x="105" y="107"/>
                </a:lnTo>
                <a:lnTo>
                  <a:pt x="105" y="107"/>
                </a:lnTo>
                <a:close/>
                <a:moveTo>
                  <a:pt x="95" y="141"/>
                </a:moveTo>
                <a:lnTo>
                  <a:pt x="95" y="141"/>
                </a:lnTo>
                <a:lnTo>
                  <a:pt x="93" y="147"/>
                </a:lnTo>
                <a:lnTo>
                  <a:pt x="87" y="153"/>
                </a:lnTo>
                <a:lnTo>
                  <a:pt x="78" y="164"/>
                </a:lnTo>
                <a:lnTo>
                  <a:pt x="78" y="164"/>
                </a:lnTo>
                <a:lnTo>
                  <a:pt x="76" y="160"/>
                </a:lnTo>
                <a:lnTo>
                  <a:pt x="76" y="157"/>
                </a:lnTo>
                <a:lnTo>
                  <a:pt x="78" y="153"/>
                </a:lnTo>
                <a:lnTo>
                  <a:pt x="82" y="151"/>
                </a:lnTo>
                <a:lnTo>
                  <a:pt x="89" y="147"/>
                </a:lnTo>
                <a:lnTo>
                  <a:pt x="95" y="141"/>
                </a:lnTo>
                <a:lnTo>
                  <a:pt x="95" y="141"/>
                </a:lnTo>
                <a:close/>
                <a:moveTo>
                  <a:pt x="66" y="193"/>
                </a:moveTo>
                <a:lnTo>
                  <a:pt x="66" y="193"/>
                </a:lnTo>
                <a:lnTo>
                  <a:pt x="76" y="189"/>
                </a:lnTo>
                <a:lnTo>
                  <a:pt x="86" y="183"/>
                </a:lnTo>
                <a:lnTo>
                  <a:pt x="93" y="178"/>
                </a:lnTo>
                <a:lnTo>
                  <a:pt x="103" y="172"/>
                </a:lnTo>
                <a:lnTo>
                  <a:pt x="103" y="172"/>
                </a:lnTo>
                <a:lnTo>
                  <a:pt x="105" y="172"/>
                </a:lnTo>
                <a:lnTo>
                  <a:pt x="103" y="174"/>
                </a:lnTo>
                <a:lnTo>
                  <a:pt x="103" y="174"/>
                </a:lnTo>
                <a:lnTo>
                  <a:pt x="82" y="193"/>
                </a:lnTo>
                <a:lnTo>
                  <a:pt x="63" y="214"/>
                </a:lnTo>
                <a:lnTo>
                  <a:pt x="63" y="214"/>
                </a:lnTo>
                <a:lnTo>
                  <a:pt x="63" y="210"/>
                </a:lnTo>
                <a:lnTo>
                  <a:pt x="63" y="204"/>
                </a:lnTo>
                <a:lnTo>
                  <a:pt x="65" y="199"/>
                </a:lnTo>
                <a:lnTo>
                  <a:pt x="66" y="193"/>
                </a:lnTo>
                <a:lnTo>
                  <a:pt x="66" y="193"/>
                </a:lnTo>
                <a:close/>
                <a:moveTo>
                  <a:pt x="84" y="220"/>
                </a:moveTo>
                <a:lnTo>
                  <a:pt x="84" y="220"/>
                </a:lnTo>
                <a:lnTo>
                  <a:pt x="51" y="256"/>
                </a:lnTo>
                <a:lnTo>
                  <a:pt x="51" y="256"/>
                </a:lnTo>
                <a:lnTo>
                  <a:pt x="53" y="248"/>
                </a:lnTo>
                <a:lnTo>
                  <a:pt x="57" y="242"/>
                </a:lnTo>
                <a:lnTo>
                  <a:pt x="65" y="235"/>
                </a:lnTo>
                <a:lnTo>
                  <a:pt x="74" y="227"/>
                </a:lnTo>
                <a:lnTo>
                  <a:pt x="84" y="220"/>
                </a:lnTo>
                <a:lnTo>
                  <a:pt x="84" y="220"/>
                </a:lnTo>
                <a:close/>
                <a:moveTo>
                  <a:pt x="49" y="273"/>
                </a:moveTo>
                <a:lnTo>
                  <a:pt x="49" y="273"/>
                </a:lnTo>
                <a:lnTo>
                  <a:pt x="57" y="271"/>
                </a:lnTo>
                <a:lnTo>
                  <a:pt x="63" y="267"/>
                </a:lnTo>
                <a:lnTo>
                  <a:pt x="66" y="261"/>
                </a:lnTo>
                <a:lnTo>
                  <a:pt x="72" y="258"/>
                </a:lnTo>
                <a:lnTo>
                  <a:pt x="72" y="258"/>
                </a:lnTo>
                <a:lnTo>
                  <a:pt x="70" y="265"/>
                </a:lnTo>
                <a:lnTo>
                  <a:pt x="63" y="271"/>
                </a:lnTo>
                <a:lnTo>
                  <a:pt x="55" y="277"/>
                </a:lnTo>
                <a:lnTo>
                  <a:pt x="49" y="284"/>
                </a:lnTo>
                <a:lnTo>
                  <a:pt x="49" y="284"/>
                </a:lnTo>
                <a:lnTo>
                  <a:pt x="47" y="282"/>
                </a:lnTo>
                <a:lnTo>
                  <a:pt x="47" y="281"/>
                </a:lnTo>
                <a:lnTo>
                  <a:pt x="49" y="277"/>
                </a:lnTo>
                <a:lnTo>
                  <a:pt x="49" y="273"/>
                </a:lnTo>
                <a:lnTo>
                  <a:pt x="49" y="273"/>
                </a:lnTo>
                <a:close/>
                <a:moveTo>
                  <a:pt x="70" y="292"/>
                </a:moveTo>
                <a:lnTo>
                  <a:pt x="70" y="292"/>
                </a:lnTo>
                <a:lnTo>
                  <a:pt x="65" y="302"/>
                </a:lnTo>
                <a:lnTo>
                  <a:pt x="57" y="309"/>
                </a:lnTo>
                <a:lnTo>
                  <a:pt x="47" y="317"/>
                </a:lnTo>
                <a:lnTo>
                  <a:pt x="42" y="326"/>
                </a:lnTo>
                <a:lnTo>
                  <a:pt x="42" y="326"/>
                </a:lnTo>
                <a:lnTo>
                  <a:pt x="40" y="321"/>
                </a:lnTo>
                <a:lnTo>
                  <a:pt x="42" y="315"/>
                </a:lnTo>
                <a:lnTo>
                  <a:pt x="46" y="311"/>
                </a:lnTo>
                <a:lnTo>
                  <a:pt x="51" y="307"/>
                </a:lnTo>
                <a:lnTo>
                  <a:pt x="61" y="300"/>
                </a:lnTo>
                <a:lnTo>
                  <a:pt x="70" y="292"/>
                </a:lnTo>
                <a:lnTo>
                  <a:pt x="70" y="292"/>
                </a:lnTo>
                <a:close/>
                <a:moveTo>
                  <a:pt x="63" y="330"/>
                </a:moveTo>
                <a:lnTo>
                  <a:pt x="63" y="330"/>
                </a:lnTo>
                <a:lnTo>
                  <a:pt x="61" y="336"/>
                </a:lnTo>
                <a:lnTo>
                  <a:pt x="57" y="342"/>
                </a:lnTo>
                <a:lnTo>
                  <a:pt x="46" y="355"/>
                </a:lnTo>
                <a:lnTo>
                  <a:pt x="46" y="355"/>
                </a:lnTo>
                <a:lnTo>
                  <a:pt x="26" y="382"/>
                </a:lnTo>
                <a:lnTo>
                  <a:pt x="26" y="382"/>
                </a:lnTo>
                <a:lnTo>
                  <a:pt x="26" y="372"/>
                </a:lnTo>
                <a:lnTo>
                  <a:pt x="28" y="364"/>
                </a:lnTo>
                <a:lnTo>
                  <a:pt x="32" y="357"/>
                </a:lnTo>
                <a:lnTo>
                  <a:pt x="36" y="351"/>
                </a:lnTo>
                <a:lnTo>
                  <a:pt x="42" y="343"/>
                </a:lnTo>
                <a:lnTo>
                  <a:pt x="47" y="340"/>
                </a:lnTo>
                <a:lnTo>
                  <a:pt x="63" y="330"/>
                </a:lnTo>
                <a:lnTo>
                  <a:pt x="63" y="330"/>
                </a:lnTo>
                <a:close/>
                <a:moveTo>
                  <a:pt x="23" y="389"/>
                </a:moveTo>
                <a:lnTo>
                  <a:pt x="23" y="389"/>
                </a:lnTo>
                <a:lnTo>
                  <a:pt x="28" y="393"/>
                </a:lnTo>
                <a:lnTo>
                  <a:pt x="30" y="393"/>
                </a:lnTo>
                <a:lnTo>
                  <a:pt x="34" y="393"/>
                </a:lnTo>
                <a:lnTo>
                  <a:pt x="34" y="393"/>
                </a:lnTo>
                <a:lnTo>
                  <a:pt x="28" y="401"/>
                </a:lnTo>
                <a:lnTo>
                  <a:pt x="23" y="408"/>
                </a:lnTo>
                <a:lnTo>
                  <a:pt x="23" y="408"/>
                </a:lnTo>
                <a:lnTo>
                  <a:pt x="21" y="404"/>
                </a:lnTo>
                <a:lnTo>
                  <a:pt x="23" y="401"/>
                </a:lnTo>
                <a:lnTo>
                  <a:pt x="23" y="395"/>
                </a:lnTo>
                <a:lnTo>
                  <a:pt x="23" y="389"/>
                </a:lnTo>
                <a:lnTo>
                  <a:pt x="23" y="389"/>
                </a:lnTo>
                <a:close/>
                <a:moveTo>
                  <a:pt x="57" y="397"/>
                </a:moveTo>
                <a:lnTo>
                  <a:pt x="57" y="397"/>
                </a:lnTo>
                <a:lnTo>
                  <a:pt x="49" y="401"/>
                </a:lnTo>
                <a:lnTo>
                  <a:pt x="42" y="404"/>
                </a:lnTo>
                <a:lnTo>
                  <a:pt x="36" y="410"/>
                </a:lnTo>
                <a:lnTo>
                  <a:pt x="28" y="414"/>
                </a:lnTo>
                <a:lnTo>
                  <a:pt x="28" y="414"/>
                </a:lnTo>
                <a:lnTo>
                  <a:pt x="47" y="393"/>
                </a:lnTo>
                <a:lnTo>
                  <a:pt x="57" y="383"/>
                </a:lnTo>
                <a:lnTo>
                  <a:pt x="70" y="376"/>
                </a:lnTo>
                <a:lnTo>
                  <a:pt x="70" y="376"/>
                </a:lnTo>
                <a:lnTo>
                  <a:pt x="65" y="403"/>
                </a:lnTo>
                <a:lnTo>
                  <a:pt x="59" y="431"/>
                </a:lnTo>
                <a:lnTo>
                  <a:pt x="59" y="431"/>
                </a:lnTo>
                <a:lnTo>
                  <a:pt x="55" y="429"/>
                </a:lnTo>
                <a:lnTo>
                  <a:pt x="49" y="429"/>
                </a:lnTo>
                <a:lnTo>
                  <a:pt x="42" y="435"/>
                </a:lnTo>
                <a:lnTo>
                  <a:pt x="32" y="441"/>
                </a:lnTo>
                <a:lnTo>
                  <a:pt x="25" y="446"/>
                </a:lnTo>
                <a:lnTo>
                  <a:pt x="25" y="446"/>
                </a:lnTo>
                <a:lnTo>
                  <a:pt x="28" y="439"/>
                </a:lnTo>
                <a:lnTo>
                  <a:pt x="34" y="433"/>
                </a:lnTo>
                <a:lnTo>
                  <a:pt x="46" y="423"/>
                </a:lnTo>
                <a:lnTo>
                  <a:pt x="51" y="418"/>
                </a:lnTo>
                <a:lnTo>
                  <a:pt x="55" y="412"/>
                </a:lnTo>
                <a:lnTo>
                  <a:pt x="57" y="404"/>
                </a:lnTo>
                <a:lnTo>
                  <a:pt x="57" y="397"/>
                </a:lnTo>
                <a:lnTo>
                  <a:pt x="57" y="397"/>
                </a:lnTo>
                <a:close/>
                <a:moveTo>
                  <a:pt x="57" y="437"/>
                </a:moveTo>
                <a:lnTo>
                  <a:pt x="57" y="437"/>
                </a:lnTo>
                <a:lnTo>
                  <a:pt x="57" y="441"/>
                </a:lnTo>
                <a:lnTo>
                  <a:pt x="55" y="446"/>
                </a:lnTo>
                <a:lnTo>
                  <a:pt x="49" y="454"/>
                </a:lnTo>
                <a:lnTo>
                  <a:pt x="42" y="460"/>
                </a:lnTo>
                <a:lnTo>
                  <a:pt x="32" y="464"/>
                </a:lnTo>
                <a:lnTo>
                  <a:pt x="32" y="464"/>
                </a:lnTo>
                <a:lnTo>
                  <a:pt x="46" y="450"/>
                </a:lnTo>
                <a:lnTo>
                  <a:pt x="57" y="437"/>
                </a:lnTo>
                <a:lnTo>
                  <a:pt x="57" y="437"/>
                </a:lnTo>
                <a:close/>
                <a:moveTo>
                  <a:pt x="57" y="496"/>
                </a:moveTo>
                <a:lnTo>
                  <a:pt x="57" y="496"/>
                </a:lnTo>
                <a:lnTo>
                  <a:pt x="53" y="496"/>
                </a:lnTo>
                <a:lnTo>
                  <a:pt x="49" y="496"/>
                </a:lnTo>
                <a:lnTo>
                  <a:pt x="46" y="494"/>
                </a:lnTo>
                <a:lnTo>
                  <a:pt x="42" y="496"/>
                </a:lnTo>
                <a:lnTo>
                  <a:pt x="42" y="496"/>
                </a:lnTo>
                <a:lnTo>
                  <a:pt x="47" y="488"/>
                </a:lnTo>
                <a:lnTo>
                  <a:pt x="53" y="483"/>
                </a:lnTo>
                <a:lnTo>
                  <a:pt x="68" y="473"/>
                </a:lnTo>
                <a:lnTo>
                  <a:pt x="68" y="473"/>
                </a:lnTo>
                <a:lnTo>
                  <a:pt x="70" y="475"/>
                </a:lnTo>
                <a:lnTo>
                  <a:pt x="68" y="477"/>
                </a:lnTo>
                <a:lnTo>
                  <a:pt x="65" y="483"/>
                </a:lnTo>
                <a:lnTo>
                  <a:pt x="61" y="490"/>
                </a:lnTo>
                <a:lnTo>
                  <a:pt x="57" y="496"/>
                </a:lnTo>
                <a:lnTo>
                  <a:pt x="57" y="496"/>
                </a:lnTo>
                <a:close/>
                <a:moveTo>
                  <a:pt x="78" y="498"/>
                </a:moveTo>
                <a:lnTo>
                  <a:pt x="78" y="498"/>
                </a:lnTo>
                <a:lnTo>
                  <a:pt x="82" y="494"/>
                </a:lnTo>
                <a:lnTo>
                  <a:pt x="87" y="488"/>
                </a:lnTo>
                <a:lnTo>
                  <a:pt x="97" y="483"/>
                </a:lnTo>
                <a:lnTo>
                  <a:pt x="97" y="483"/>
                </a:lnTo>
                <a:lnTo>
                  <a:pt x="97" y="488"/>
                </a:lnTo>
                <a:lnTo>
                  <a:pt x="93" y="492"/>
                </a:lnTo>
                <a:lnTo>
                  <a:pt x="86" y="496"/>
                </a:lnTo>
                <a:lnTo>
                  <a:pt x="78" y="498"/>
                </a:lnTo>
                <a:lnTo>
                  <a:pt x="78" y="498"/>
                </a:lnTo>
                <a:close/>
                <a:moveTo>
                  <a:pt x="80" y="483"/>
                </a:moveTo>
                <a:lnTo>
                  <a:pt x="80" y="483"/>
                </a:lnTo>
                <a:lnTo>
                  <a:pt x="82" y="479"/>
                </a:lnTo>
                <a:lnTo>
                  <a:pt x="86" y="473"/>
                </a:lnTo>
                <a:lnTo>
                  <a:pt x="91" y="469"/>
                </a:lnTo>
                <a:lnTo>
                  <a:pt x="95" y="469"/>
                </a:lnTo>
                <a:lnTo>
                  <a:pt x="99" y="469"/>
                </a:lnTo>
                <a:lnTo>
                  <a:pt x="99" y="469"/>
                </a:lnTo>
                <a:lnTo>
                  <a:pt x="95" y="473"/>
                </a:lnTo>
                <a:lnTo>
                  <a:pt x="89" y="477"/>
                </a:lnTo>
                <a:lnTo>
                  <a:pt x="84" y="479"/>
                </a:lnTo>
                <a:lnTo>
                  <a:pt x="80" y="483"/>
                </a:lnTo>
                <a:lnTo>
                  <a:pt x="80" y="483"/>
                </a:lnTo>
                <a:close/>
                <a:moveTo>
                  <a:pt x="120" y="475"/>
                </a:moveTo>
                <a:lnTo>
                  <a:pt x="120" y="475"/>
                </a:lnTo>
                <a:lnTo>
                  <a:pt x="120" y="469"/>
                </a:lnTo>
                <a:lnTo>
                  <a:pt x="122" y="467"/>
                </a:lnTo>
                <a:lnTo>
                  <a:pt x="122" y="467"/>
                </a:lnTo>
                <a:lnTo>
                  <a:pt x="124" y="465"/>
                </a:lnTo>
                <a:lnTo>
                  <a:pt x="126" y="467"/>
                </a:lnTo>
                <a:lnTo>
                  <a:pt x="127" y="467"/>
                </a:lnTo>
                <a:lnTo>
                  <a:pt x="129" y="467"/>
                </a:lnTo>
                <a:lnTo>
                  <a:pt x="129" y="467"/>
                </a:lnTo>
                <a:lnTo>
                  <a:pt x="126" y="471"/>
                </a:lnTo>
                <a:lnTo>
                  <a:pt x="120" y="475"/>
                </a:lnTo>
                <a:lnTo>
                  <a:pt x="120" y="475"/>
                </a:lnTo>
                <a:close/>
                <a:moveTo>
                  <a:pt x="135" y="483"/>
                </a:moveTo>
                <a:lnTo>
                  <a:pt x="135" y="483"/>
                </a:lnTo>
                <a:lnTo>
                  <a:pt x="143" y="473"/>
                </a:lnTo>
                <a:lnTo>
                  <a:pt x="147" y="469"/>
                </a:lnTo>
                <a:lnTo>
                  <a:pt x="154" y="465"/>
                </a:lnTo>
                <a:lnTo>
                  <a:pt x="154" y="465"/>
                </a:lnTo>
                <a:lnTo>
                  <a:pt x="145" y="475"/>
                </a:lnTo>
                <a:lnTo>
                  <a:pt x="135" y="483"/>
                </a:lnTo>
                <a:lnTo>
                  <a:pt x="135" y="483"/>
                </a:lnTo>
                <a:close/>
                <a:moveTo>
                  <a:pt x="255" y="288"/>
                </a:moveTo>
                <a:lnTo>
                  <a:pt x="255" y="288"/>
                </a:lnTo>
                <a:lnTo>
                  <a:pt x="253" y="286"/>
                </a:lnTo>
                <a:lnTo>
                  <a:pt x="253" y="284"/>
                </a:lnTo>
                <a:lnTo>
                  <a:pt x="253" y="281"/>
                </a:lnTo>
                <a:lnTo>
                  <a:pt x="253" y="281"/>
                </a:lnTo>
                <a:lnTo>
                  <a:pt x="257" y="281"/>
                </a:lnTo>
                <a:lnTo>
                  <a:pt x="259" y="281"/>
                </a:lnTo>
                <a:lnTo>
                  <a:pt x="259" y="281"/>
                </a:lnTo>
                <a:lnTo>
                  <a:pt x="257" y="284"/>
                </a:lnTo>
                <a:lnTo>
                  <a:pt x="255" y="288"/>
                </a:lnTo>
                <a:lnTo>
                  <a:pt x="255" y="288"/>
                </a:lnTo>
                <a:close/>
                <a:moveTo>
                  <a:pt x="270" y="378"/>
                </a:moveTo>
                <a:lnTo>
                  <a:pt x="270" y="378"/>
                </a:lnTo>
                <a:lnTo>
                  <a:pt x="272" y="378"/>
                </a:lnTo>
                <a:lnTo>
                  <a:pt x="272" y="376"/>
                </a:lnTo>
                <a:lnTo>
                  <a:pt x="272" y="376"/>
                </a:lnTo>
                <a:lnTo>
                  <a:pt x="274" y="378"/>
                </a:lnTo>
                <a:lnTo>
                  <a:pt x="274" y="380"/>
                </a:lnTo>
                <a:lnTo>
                  <a:pt x="272" y="382"/>
                </a:lnTo>
                <a:lnTo>
                  <a:pt x="272" y="385"/>
                </a:lnTo>
                <a:lnTo>
                  <a:pt x="272" y="385"/>
                </a:lnTo>
                <a:lnTo>
                  <a:pt x="270" y="383"/>
                </a:lnTo>
                <a:lnTo>
                  <a:pt x="270" y="382"/>
                </a:lnTo>
                <a:lnTo>
                  <a:pt x="270" y="378"/>
                </a:lnTo>
                <a:lnTo>
                  <a:pt x="270" y="378"/>
                </a:lnTo>
                <a:close/>
                <a:moveTo>
                  <a:pt x="295" y="294"/>
                </a:moveTo>
                <a:lnTo>
                  <a:pt x="295" y="294"/>
                </a:lnTo>
                <a:lnTo>
                  <a:pt x="299" y="298"/>
                </a:lnTo>
                <a:lnTo>
                  <a:pt x="301" y="305"/>
                </a:lnTo>
                <a:lnTo>
                  <a:pt x="301" y="305"/>
                </a:lnTo>
                <a:lnTo>
                  <a:pt x="293" y="311"/>
                </a:lnTo>
                <a:lnTo>
                  <a:pt x="288" y="317"/>
                </a:lnTo>
                <a:lnTo>
                  <a:pt x="282" y="324"/>
                </a:lnTo>
                <a:lnTo>
                  <a:pt x="274" y="330"/>
                </a:lnTo>
                <a:lnTo>
                  <a:pt x="274" y="330"/>
                </a:lnTo>
                <a:lnTo>
                  <a:pt x="278" y="319"/>
                </a:lnTo>
                <a:lnTo>
                  <a:pt x="284" y="311"/>
                </a:lnTo>
                <a:lnTo>
                  <a:pt x="295" y="294"/>
                </a:lnTo>
                <a:lnTo>
                  <a:pt x="295" y="294"/>
                </a:lnTo>
                <a:close/>
                <a:moveTo>
                  <a:pt x="282" y="281"/>
                </a:moveTo>
                <a:lnTo>
                  <a:pt x="288" y="281"/>
                </a:lnTo>
                <a:lnTo>
                  <a:pt x="288" y="281"/>
                </a:lnTo>
                <a:lnTo>
                  <a:pt x="288" y="284"/>
                </a:lnTo>
                <a:lnTo>
                  <a:pt x="286" y="286"/>
                </a:lnTo>
                <a:lnTo>
                  <a:pt x="282" y="286"/>
                </a:lnTo>
                <a:lnTo>
                  <a:pt x="282" y="290"/>
                </a:lnTo>
                <a:lnTo>
                  <a:pt x="282" y="290"/>
                </a:lnTo>
                <a:lnTo>
                  <a:pt x="280" y="288"/>
                </a:lnTo>
                <a:lnTo>
                  <a:pt x="280" y="286"/>
                </a:lnTo>
                <a:lnTo>
                  <a:pt x="282" y="281"/>
                </a:lnTo>
                <a:lnTo>
                  <a:pt x="282" y="281"/>
                </a:lnTo>
                <a:close/>
                <a:moveTo>
                  <a:pt x="278" y="393"/>
                </a:moveTo>
                <a:lnTo>
                  <a:pt x="278" y="393"/>
                </a:lnTo>
                <a:lnTo>
                  <a:pt x="280" y="395"/>
                </a:lnTo>
                <a:lnTo>
                  <a:pt x="278" y="397"/>
                </a:lnTo>
                <a:lnTo>
                  <a:pt x="276" y="399"/>
                </a:lnTo>
                <a:lnTo>
                  <a:pt x="274" y="401"/>
                </a:lnTo>
                <a:lnTo>
                  <a:pt x="274" y="401"/>
                </a:lnTo>
                <a:lnTo>
                  <a:pt x="272" y="399"/>
                </a:lnTo>
                <a:lnTo>
                  <a:pt x="274" y="397"/>
                </a:lnTo>
                <a:lnTo>
                  <a:pt x="278" y="393"/>
                </a:lnTo>
                <a:lnTo>
                  <a:pt x="278" y="393"/>
                </a:lnTo>
                <a:close/>
                <a:moveTo>
                  <a:pt x="280" y="423"/>
                </a:moveTo>
                <a:lnTo>
                  <a:pt x="280" y="423"/>
                </a:lnTo>
                <a:lnTo>
                  <a:pt x="282" y="425"/>
                </a:lnTo>
                <a:lnTo>
                  <a:pt x="280" y="427"/>
                </a:lnTo>
                <a:lnTo>
                  <a:pt x="278" y="431"/>
                </a:lnTo>
                <a:lnTo>
                  <a:pt x="278" y="433"/>
                </a:lnTo>
                <a:lnTo>
                  <a:pt x="278" y="433"/>
                </a:lnTo>
                <a:lnTo>
                  <a:pt x="276" y="431"/>
                </a:lnTo>
                <a:lnTo>
                  <a:pt x="276" y="429"/>
                </a:lnTo>
                <a:lnTo>
                  <a:pt x="280" y="423"/>
                </a:lnTo>
                <a:lnTo>
                  <a:pt x="280" y="423"/>
                </a:lnTo>
                <a:close/>
                <a:moveTo>
                  <a:pt x="280" y="479"/>
                </a:moveTo>
                <a:lnTo>
                  <a:pt x="280" y="479"/>
                </a:lnTo>
                <a:lnTo>
                  <a:pt x="282" y="479"/>
                </a:lnTo>
                <a:lnTo>
                  <a:pt x="282" y="483"/>
                </a:lnTo>
                <a:lnTo>
                  <a:pt x="282" y="486"/>
                </a:lnTo>
                <a:lnTo>
                  <a:pt x="284" y="488"/>
                </a:lnTo>
                <a:lnTo>
                  <a:pt x="284" y="488"/>
                </a:lnTo>
                <a:lnTo>
                  <a:pt x="282" y="490"/>
                </a:lnTo>
                <a:lnTo>
                  <a:pt x="280" y="490"/>
                </a:lnTo>
                <a:lnTo>
                  <a:pt x="278" y="486"/>
                </a:lnTo>
                <a:lnTo>
                  <a:pt x="278" y="481"/>
                </a:lnTo>
                <a:lnTo>
                  <a:pt x="280" y="479"/>
                </a:lnTo>
                <a:lnTo>
                  <a:pt x="280" y="479"/>
                </a:lnTo>
                <a:close/>
                <a:moveTo>
                  <a:pt x="284" y="353"/>
                </a:moveTo>
                <a:lnTo>
                  <a:pt x="284" y="353"/>
                </a:lnTo>
                <a:lnTo>
                  <a:pt x="286" y="345"/>
                </a:lnTo>
                <a:lnTo>
                  <a:pt x="289" y="336"/>
                </a:lnTo>
                <a:lnTo>
                  <a:pt x="301" y="321"/>
                </a:lnTo>
                <a:lnTo>
                  <a:pt x="301" y="321"/>
                </a:lnTo>
                <a:lnTo>
                  <a:pt x="303" y="321"/>
                </a:lnTo>
                <a:lnTo>
                  <a:pt x="305" y="322"/>
                </a:lnTo>
                <a:lnTo>
                  <a:pt x="307" y="324"/>
                </a:lnTo>
                <a:lnTo>
                  <a:pt x="307" y="324"/>
                </a:lnTo>
                <a:lnTo>
                  <a:pt x="295" y="340"/>
                </a:lnTo>
                <a:lnTo>
                  <a:pt x="284" y="353"/>
                </a:lnTo>
                <a:lnTo>
                  <a:pt x="284" y="353"/>
                </a:lnTo>
                <a:close/>
                <a:moveTo>
                  <a:pt x="312" y="349"/>
                </a:moveTo>
                <a:lnTo>
                  <a:pt x="312" y="349"/>
                </a:lnTo>
                <a:lnTo>
                  <a:pt x="310" y="349"/>
                </a:lnTo>
                <a:lnTo>
                  <a:pt x="309" y="351"/>
                </a:lnTo>
                <a:lnTo>
                  <a:pt x="307" y="351"/>
                </a:lnTo>
                <a:lnTo>
                  <a:pt x="305" y="353"/>
                </a:lnTo>
                <a:lnTo>
                  <a:pt x="305" y="353"/>
                </a:lnTo>
                <a:lnTo>
                  <a:pt x="305" y="349"/>
                </a:lnTo>
                <a:lnTo>
                  <a:pt x="307" y="345"/>
                </a:lnTo>
                <a:lnTo>
                  <a:pt x="310" y="342"/>
                </a:lnTo>
                <a:lnTo>
                  <a:pt x="310" y="342"/>
                </a:lnTo>
                <a:lnTo>
                  <a:pt x="312" y="342"/>
                </a:lnTo>
                <a:lnTo>
                  <a:pt x="312" y="343"/>
                </a:lnTo>
                <a:lnTo>
                  <a:pt x="312" y="349"/>
                </a:lnTo>
                <a:lnTo>
                  <a:pt x="312" y="349"/>
                </a:lnTo>
                <a:close/>
                <a:moveTo>
                  <a:pt x="318" y="364"/>
                </a:moveTo>
                <a:lnTo>
                  <a:pt x="318" y="364"/>
                </a:lnTo>
                <a:lnTo>
                  <a:pt x="320" y="366"/>
                </a:lnTo>
                <a:lnTo>
                  <a:pt x="322" y="366"/>
                </a:lnTo>
                <a:lnTo>
                  <a:pt x="322" y="366"/>
                </a:lnTo>
                <a:lnTo>
                  <a:pt x="320" y="372"/>
                </a:lnTo>
                <a:lnTo>
                  <a:pt x="318" y="378"/>
                </a:lnTo>
                <a:lnTo>
                  <a:pt x="310" y="385"/>
                </a:lnTo>
                <a:lnTo>
                  <a:pt x="293" y="399"/>
                </a:lnTo>
                <a:lnTo>
                  <a:pt x="293" y="399"/>
                </a:lnTo>
                <a:lnTo>
                  <a:pt x="295" y="393"/>
                </a:lnTo>
                <a:lnTo>
                  <a:pt x="297" y="387"/>
                </a:lnTo>
                <a:lnTo>
                  <a:pt x="305" y="380"/>
                </a:lnTo>
                <a:lnTo>
                  <a:pt x="312" y="374"/>
                </a:lnTo>
                <a:lnTo>
                  <a:pt x="318" y="364"/>
                </a:lnTo>
                <a:lnTo>
                  <a:pt x="318" y="364"/>
                </a:lnTo>
                <a:close/>
                <a:moveTo>
                  <a:pt x="329" y="391"/>
                </a:moveTo>
                <a:lnTo>
                  <a:pt x="329" y="391"/>
                </a:lnTo>
                <a:lnTo>
                  <a:pt x="328" y="397"/>
                </a:lnTo>
                <a:lnTo>
                  <a:pt x="324" y="401"/>
                </a:lnTo>
                <a:lnTo>
                  <a:pt x="314" y="410"/>
                </a:lnTo>
                <a:lnTo>
                  <a:pt x="305" y="418"/>
                </a:lnTo>
                <a:lnTo>
                  <a:pt x="297" y="425"/>
                </a:lnTo>
                <a:lnTo>
                  <a:pt x="297" y="425"/>
                </a:lnTo>
                <a:lnTo>
                  <a:pt x="297" y="422"/>
                </a:lnTo>
                <a:lnTo>
                  <a:pt x="301" y="416"/>
                </a:lnTo>
                <a:lnTo>
                  <a:pt x="310" y="406"/>
                </a:lnTo>
                <a:lnTo>
                  <a:pt x="320" y="397"/>
                </a:lnTo>
                <a:lnTo>
                  <a:pt x="329" y="391"/>
                </a:lnTo>
                <a:lnTo>
                  <a:pt x="329" y="391"/>
                </a:lnTo>
                <a:close/>
                <a:moveTo>
                  <a:pt x="316" y="456"/>
                </a:moveTo>
                <a:lnTo>
                  <a:pt x="316" y="456"/>
                </a:lnTo>
                <a:lnTo>
                  <a:pt x="316" y="454"/>
                </a:lnTo>
                <a:lnTo>
                  <a:pt x="318" y="450"/>
                </a:lnTo>
                <a:lnTo>
                  <a:pt x="322" y="446"/>
                </a:lnTo>
                <a:lnTo>
                  <a:pt x="322" y="446"/>
                </a:lnTo>
                <a:lnTo>
                  <a:pt x="324" y="448"/>
                </a:lnTo>
                <a:lnTo>
                  <a:pt x="322" y="450"/>
                </a:lnTo>
                <a:lnTo>
                  <a:pt x="316" y="456"/>
                </a:lnTo>
                <a:lnTo>
                  <a:pt x="316" y="456"/>
                </a:lnTo>
                <a:close/>
                <a:moveTo>
                  <a:pt x="322" y="496"/>
                </a:moveTo>
                <a:lnTo>
                  <a:pt x="322" y="496"/>
                </a:lnTo>
                <a:lnTo>
                  <a:pt x="324" y="494"/>
                </a:lnTo>
                <a:lnTo>
                  <a:pt x="326" y="492"/>
                </a:lnTo>
                <a:lnTo>
                  <a:pt x="328" y="490"/>
                </a:lnTo>
                <a:lnTo>
                  <a:pt x="328" y="488"/>
                </a:lnTo>
                <a:lnTo>
                  <a:pt x="328" y="488"/>
                </a:lnTo>
                <a:lnTo>
                  <a:pt x="329" y="490"/>
                </a:lnTo>
                <a:lnTo>
                  <a:pt x="329" y="494"/>
                </a:lnTo>
                <a:lnTo>
                  <a:pt x="326" y="496"/>
                </a:lnTo>
                <a:lnTo>
                  <a:pt x="322" y="496"/>
                </a:lnTo>
                <a:lnTo>
                  <a:pt x="322" y="496"/>
                </a:lnTo>
                <a:close/>
                <a:moveTo>
                  <a:pt x="328" y="441"/>
                </a:moveTo>
                <a:lnTo>
                  <a:pt x="328" y="441"/>
                </a:lnTo>
                <a:lnTo>
                  <a:pt x="329" y="437"/>
                </a:lnTo>
                <a:lnTo>
                  <a:pt x="331" y="435"/>
                </a:lnTo>
                <a:lnTo>
                  <a:pt x="335" y="431"/>
                </a:lnTo>
                <a:lnTo>
                  <a:pt x="335" y="425"/>
                </a:lnTo>
                <a:lnTo>
                  <a:pt x="335" y="425"/>
                </a:lnTo>
                <a:lnTo>
                  <a:pt x="333" y="423"/>
                </a:lnTo>
                <a:lnTo>
                  <a:pt x="333" y="423"/>
                </a:lnTo>
                <a:lnTo>
                  <a:pt x="322" y="429"/>
                </a:lnTo>
                <a:lnTo>
                  <a:pt x="310" y="439"/>
                </a:lnTo>
                <a:lnTo>
                  <a:pt x="293" y="456"/>
                </a:lnTo>
                <a:lnTo>
                  <a:pt x="293" y="456"/>
                </a:lnTo>
                <a:lnTo>
                  <a:pt x="295" y="450"/>
                </a:lnTo>
                <a:lnTo>
                  <a:pt x="299" y="443"/>
                </a:lnTo>
                <a:lnTo>
                  <a:pt x="310" y="431"/>
                </a:lnTo>
                <a:lnTo>
                  <a:pt x="322" y="420"/>
                </a:lnTo>
                <a:lnTo>
                  <a:pt x="331" y="408"/>
                </a:lnTo>
                <a:lnTo>
                  <a:pt x="331" y="408"/>
                </a:lnTo>
                <a:lnTo>
                  <a:pt x="335" y="414"/>
                </a:lnTo>
                <a:lnTo>
                  <a:pt x="337" y="422"/>
                </a:lnTo>
                <a:lnTo>
                  <a:pt x="339" y="437"/>
                </a:lnTo>
                <a:lnTo>
                  <a:pt x="339" y="437"/>
                </a:lnTo>
                <a:lnTo>
                  <a:pt x="333" y="439"/>
                </a:lnTo>
                <a:lnTo>
                  <a:pt x="328" y="441"/>
                </a:lnTo>
                <a:lnTo>
                  <a:pt x="328" y="441"/>
                </a:lnTo>
                <a:close/>
                <a:moveTo>
                  <a:pt x="362" y="473"/>
                </a:moveTo>
                <a:lnTo>
                  <a:pt x="362" y="473"/>
                </a:lnTo>
                <a:lnTo>
                  <a:pt x="362" y="467"/>
                </a:lnTo>
                <a:lnTo>
                  <a:pt x="366" y="464"/>
                </a:lnTo>
                <a:lnTo>
                  <a:pt x="370" y="460"/>
                </a:lnTo>
                <a:lnTo>
                  <a:pt x="377" y="460"/>
                </a:lnTo>
                <a:lnTo>
                  <a:pt x="377" y="460"/>
                </a:lnTo>
                <a:lnTo>
                  <a:pt x="373" y="464"/>
                </a:lnTo>
                <a:lnTo>
                  <a:pt x="370" y="467"/>
                </a:lnTo>
                <a:lnTo>
                  <a:pt x="362" y="473"/>
                </a:lnTo>
                <a:lnTo>
                  <a:pt x="362" y="473"/>
                </a:lnTo>
                <a:close/>
                <a:moveTo>
                  <a:pt x="383" y="475"/>
                </a:moveTo>
                <a:lnTo>
                  <a:pt x="383" y="475"/>
                </a:lnTo>
                <a:lnTo>
                  <a:pt x="385" y="473"/>
                </a:lnTo>
                <a:lnTo>
                  <a:pt x="389" y="469"/>
                </a:lnTo>
                <a:lnTo>
                  <a:pt x="390" y="465"/>
                </a:lnTo>
                <a:lnTo>
                  <a:pt x="392" y="462"/>
                </a:lnTo>
                <a:lnTo>
                  <a:pt x="392" y="462"/>
                </a:lnTo>
                <a:lnTo>
                  <a:pt x="398" y="462"/>
                </a:lnTo>
                <a:lnTo>
                  <a:pt x="406" y="462"/>
                </a:lnTo>
                <a:lnTo>
                  <a:pt x="406" y="462"/>
                </a:lnTo>
                <a:lnTo>
                  <a:pt x="402" y="467"/>
                </a:lnTo>
                <a:lnTo>
                  <a:pt x="398" y="471"/>
                </a:lnTo>
                <a:lnTo>
                  <a:pt x="390" y="475"/>
                </a:lnTo>
                <a:lnTo>
                  <a:pt x="383" y="475"/>
                </a:lnTo>
                <a:lnTo>
                  <a:pt x="383" y="475"/>
                </a:lnTo>
                <a:close/>
                <a:moveTo>
                  <a:pt x="358" y="450"/>
                </a:moveTo>
                <a:lnTo>
                  <a:pt x="358" y="450"/>
                </a:lnTo>
                <a:lnTo>
                  <a:pt x="352" y="437"/>
                </a:lnTo>
                <a:lnTo>
                  <a:pt x="347" y="422"/>
                </a:lnTo>
                <a:lnTo>
                  <a:pt x="345" y="404"/>
                </a:lnTo>
                <a:lnTo>
                  <a:pt x="339" y="387"/>
                </a:lnTo>
                <a:lnTo>
                  <a:pt x="339" y="387"/>
                </a:lnTo>
                <a:lnTo>
                  <a:pt x="324" y="326"/>
                </a:lnTo>
                <a:lnTo>
                  <a:pt x="314" y="294"/>
                </a:lnTo>
                <a:lnTo>
                  <a:pt x="309" y="281"/>
                </a:lnTo>
                <a:lnTo>
                  <a:pt x="305" y="275"/>
                </a:lnTo>
                <a:lnTo>
                  <a:pt x="305" y="275"/>
                </a:lnTo>
                <a:lnTo>
                  <a:pt x="301" y="271"/>
                </a:lnTo>
                <a:lnTo>
                  <a:pt x="293" y="269"/>
                </a:lnTo>
                <a:lnTo>
                  <a:pt x="274" y="267"/>
                </a:lnTo>
                <a:lnTo>
                  <a:pt x="253" y="267"/>
                </a:lnTo>
                <a:lnTo>
                  <a:pt x="236" y="267"/>
                </a:lnTo>
                <a:lnTo>
                  <a:pt x="236" y="267"/>
                </a:lnTo>
                <a:lnTo>
                  <a:pt x="215" y="271"/>
                </a:lnTo>
                <a:lnTo>
                  <a:pt x="211" y="271"/>
                </a:lnTo>
                <a:lnTo>
                  <a:pt x="208" y="275"/>
                </a:lnTo>
                <a:lnTo>
                  <a:pt x="204" y="277"/>
                </a:lnTo>
                <a:lnTo>
                  <a:pt x="202" y="282"/>
                </a:lnTo>
                <a:lnTo>
                  <a:pt x="202" y="282"/>
                </a:lnTo>
                <a:lnTo>
                  <a:pt x="194" y="302"/>
                </a:lnTo>
                <a:lnTo>
                  <a:pt x="190" y="324"/>
                </a:lnTo>
                <a:lnTo>
                  <a:pt x="183" y="368"/>
                </a:lnTo>
                <a:lnTo>
                  <a:pt x="175" y="414"/>
                </a:lnTo>
                <a:lnTo>
                  <a:pt x="169" y="433"/>
                </a:lnTo>
                <a:lnTo>
                  <a:pt x="162" y="452"/>
                </a:lnTo>
                <a:lnTo>
                  <a:pt x="162" y="452"/>
                </a:lnTo>
                <a:lnTo>
                  <a:pt x="120" y="452"/>
                </a:lnTo>
                <a:lnTo>
                  <a:pt x="76" y="450"/>
                </a:lnTo>
                <a:lnTo>
                  <a:pt x="76" y="450"/>
                </a:lnTo>
                <a:lnTo>
                  <a:pt x="76" y="431"/>
                </a:lnTo>
                <a:lnTo>
                  <a:pt x="80" y="416"/>
                </a:lnTo>
                <a:lnTo>
                  <a:pt x="86" y="383"/>
                </a:lnTo>
                <a:lnTo>
                  <a:pt x="95" y="355"/>
                </a:lnTo>
                <a:lnTo>
                  <a:pt x="101" y="324"/>
                </a:lnTo>
                <a:lnTo>
                  <a:pt x="101" y="324"/>
                </a:lnTo>
                <a:lnTo>
                  <a:pt x="129" y="174"/>
                </a:lnTo>
                <a:lnTo>
                  <a:pt x="129" y="174"/>
                </a:lnTo>
                <a:lnTo>
                  <a:pt x="143" y="96"/>
                </a:lnTo>
                <a:lnTo>
                  <a:pt x="152" y="58"/>
                </a:lnTo>
                <a:lnTo>
                  <a:pt x="158" y="40"/>
                </a:lnTo>
                <a:lnTo>
                  <a:pt x="166" y="23"/>
                </a:lnTo>
                <a:lnTo>
                  <a:pt x="166" y="23"/>
                </a:lnTo>
                <a:lnTo>
                  <a:pt x="194" y="18"/>
                </a:lnTo>
                <a:lnTo>
                  <a:pt x="223" y="16"/>
                </a:lnTo>
                <a:lnTo>
                  <a:pt x="251" y="14"/>
                </a:lnTo>
                <a:lnTo>
                  <a:pt x="280" y="16"/>
                </a:lnTo>
                <a:lnTo>
                  <a:pt x="280" y="16"/>
                </a:lnTo>
                <a:lnTo>
                  <a:pt x="289" y="23"/>
                </a:lnTo>
                <a:lnTo>
                  <a:pt x="299" y="33"/>
                </a:lnTo>
                <a:lnTo>
                  <a:pt x="299" y="33"/>
                </a:lnTo>
                <a:lnTo>
                  <a:pt x="312" y="48"/>
                </a:lnTo>
                <a:lnTo>
                  <a:pt x="322" y="67"/>
                </a:lnTo>
                <a:lnTo>
                  <a:pt x="343" y="105"/>
                </a:lnTo>
                <a:lnTo>
                  <a:pt x="343" y="105"/>
                </a:lnTo>
                <a:lnTo>
                  <a:pt x="352" y="126"/>
                </a:lnTo>
                <a:lnTo>
                  <a:pt x="362" y="147"/>
                </a:lnTo>
                <a:lnTo>
                  <a:pt x="362" y="147"/>
                </a:lnTo>
                <a:lnTo>
                  <a:pt x="377" y="187"/>
                </a:lnTo>
                <a:lnTo>
                  <a:pt x="392" y="231"/>
                </a:lnTo>
                <a:lnTo>
                  <a:pt x="408" y="275"/>
                </a:lnTo>
                <a:lnTo>
                  <a:pt x="423" y="317"/>
                </a:lnTo>
                <a:lnTo>
                  <a:pt x="423" y="317"/>
                </a:lnTo>
                <a:lnTo>
                  <a:pt x="448" y="380"/>
                </a:lnTo>
                <a:lnTo>
                  <a:pt x="459" y="412"/>
                </a:lnTo>
                <a:lnTo>
                  <a:pt x="469" y="444"/>
                </a:lnTo>
                <a:lnTo>
                  <a:pt x="469" y="444"/>
                </a:lnTo>
                <a:lnTo>
                  <a:pt x="455" y="448"/>
                </a:lnTo>
                <a:lnTo>
                  <a:pt x="442" y="450"/>
                </a:lnTo>
                <a:lnTo>
                  <a:pt x="427" y="452"/>
                </a:lnTo>
                <a:lnTo>
                  <a:pt x="413" y="450"/>
                </a:lnTo>
                <a:lnTo>
                  <a:pt x="385" y="448"/>
                </a:lnTo>
                <a:lnTo>
                  <a:pt x="370" y="448"/>
                </a:lnTo>
                <a:lnTo>
                  <a:pt x="358" y="450"/>
                </a:lnTo>
                <a:lnTo>
                  <a:pt x="358" y="450"/>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9" name="Freeform 81"/>
          <p:cNvSpPr>
            <a:spLocks noEditPoints="1"/>
          </p:cNvSpPr>
          <p:nvPr/>
        </p:nvSpPr>
        <p:spPr bwMode="auto">
          <a:xfrm>
            <a:off x="2134440" y="2831273"/>
            <a:ext cx="733915" cy="789356"/>
          </a:xfrm>
          <a:custGeom>
            <a:avLst/>
            <a:gdLst/>
            <a:ahLst/>
            <a:cxnLst>
              <a:cxn ang="0">
                <a:pos x="232" y="183"/>
              </a:cxn>
              <a:cxn ang="0">
                <a:pos x="209" y="51"/>
              </a:cxn>
              <a:cxn ang="0">
                <a:pos x="144" y="2"/>
              </a:cxn>
              <a:cxn ang="0">
                <a:pos x="53" y="42"/>
              </a:cxn>
              <a:cxn ang="0">
                <a:pos x="43" y="88"/>
              </a:cxn>
              <a:cxn ang="0">
                <a:pos x="74" y="114"/>
              </a:cxn>
              <a:cxn ang="0">
                <a:pos x="120" y="114"/>
              </a:cxn>
              <a:cxn ang="0">
                <a:pos x="22" y="168"/>
              </a:cxn>
              <a:cxn ang="0">
                <a:pos x="24" y="265"/>
              </a:cxn>
              <a:cxn ang="0">
                <a:pos x="110" y="297"/>
              </a:cxn>
              <a:cxn ang="0">
                <a:pos x="169" y="276"/>
              </a:cxn>
              <a:cxn ang="0">
                <a:pos x="259" y="271"/>
              </a:cxn>
              <a:cxn ang="0">
                <a:pos x="278" y="206"/>
              </a:cxn>
              <a:cxn ang="0">
                <a:pos x="51" y="71"/>
              </a:cxn>
              <a:cxn ang="0">
                <a:pos x="55" y="53"/>
              </a:cxn>
              <a:cxn ang="0">
                <a:pos x="55" y="59"/>
              </a:cxn>
              <a:cxn ang="0">
                <a:pos x="70" y="65"/>
              </a:cxn>
              <a:cxn ang="0">
                <a:pos x="72" y="86"/>
              </a:cxn>
              <a:cxn ang="0">
                <a:pos x="70" y="95"/>
              </a:cxn>
              <a:cxn ang="0">
                <a:pos x="125" y="78"/>
              </a:cxn>
              <a:cxn ang="0">
                <a:pos x="30" y="187"/>
              </a:cxn>
              <a:cxn ang="0">
                <a:pos x="24" y="242"/>
              </a:cxn>
              <a:cxn ang="0">
                <a:pos x="11" y="236"/>
              </a:cxn>
              <a:cxn ang="0">
                <a:pos x="40" y="225"/>
              </a:cxn>
              <a:cxn ang="0">
                <a:pos x="36" y="255"/>
              </a:cxn>
              <a:cxn ang="0">
                <a:pos x="49" y="236"/>
              </a:cxn>
              <a:cxn ang="0">
                <a:pos x="59" y="248"/>
              </a:cxn>
              <a:cxn ang="0">
                <a:pos x="62" y="282"/>
              </a:cxn>
              <a:cxn ang="0">
                <a:pos x="66" y="282"/>
              </a:cxn>
              <a:cxn ang="0">
                <a:pos x="87" y="284"/>
              </a:cxn>
              <a:cxn ang="0">
                <a:pos x="91" y="271"/>
              </a:cxn>
              <a:cxn ang="0">
                <a:pos x="99" y="288"/>
              </a:cxn>
              <a:cxn ang="0">
                <a:pos x="171" y="267"/>
              </a:cxn>
              <a:cxn ang="0">
                <a:pos x="171" y="267"/>
              </a:cxn>
              <a:cxn ang="0">
                <a:pos x="190" y="278"/>
              </a:cxn>
              <a:cxn ang="0">
                <a:pos x="200" y="255"/>
              </a:cxn>
              <a:cxn ang="0">
                <a:pos x="211" y="263"/>
              </a:cxn>
              <a:cxn ang="0">
                <a:pos x="236" y="263"/>
              </a:cxn>
              <a:cxn ang="0">
                <a:pos x="167" y="248"/>
              </a:cxn>
              <a:cxn ang="0">
                <a:pos x="89" y="259"/>
              </a:cxn>
              <a:cxn ang="0">
                <a:pos x="55" y="166"/>
              </a:cxn>
              <a:cxn ang="0">
                <a:pos x="143" y="118"/>
              </a:cxn>
              <a:cxn ang="0">
                <a:pos x="129" y="67"/>
              </a:cxn>
              <a:cxn ang="0">
                <a:pos x="64" y="50"/>
              </a:cxn>
              <a:cxn ang="0">
                <a:pos x="104" y="13"/>
              </a:cxn>
              <a:cxn ang="0">
                <a:pos x="190" y="38"/>
              </a:cxn>
              <a:cxn ang="0">
                <a:pos x="203" y="151"/>
              </a:cxn>
              <a:cxn ang="0">
                <a:pos x="264" y="204"/>
              </a:cxn>
              <a:cxn ang="0">
                <a:pos x="112" y="166"/>
              </a:cxn>
              <a:cxn ang="0">
                <a:pos x="89" y="217"/>
              </a:cxn>
              <a:cxn ang="0">
                <a:pos x="139" y="227"/>
              </a:cxn>
              <a:cxn ang="0">
                <a:pos x="158" y="151"/>
              </a:cxn>
              <a:cxn ang="0">
                <a:pos x="97" y="204"/>
              </a:cxn>
              <a:cxn ang="0">
                <a:pos x="125" y="206"/>
              </a:cxn>
              <a:cxn ang="0">
                <a:pos x="139" y="162"/>
              </a:cxn>
              <a:cxn ang="0">
                <a:pos x="129" y="181"/>
              </a:cxn>
              <a:cxn ang="0">
                <a:pos x="146" y="181"/>
              </a:cxn>
              <a:cxn ang="0">
                <a:pos x="148" y="179"/>
              </a:cxn>
            </a:cxnLst>
            <a:rect l="0" t="0" r="r" b="b"/>
            <a:pathLst>
              <a:path w="278" h="299">
                <a:moveTo>
                  <a:pt x="278" y="198"/>
                </a:moveTo>
                <a:lnTo>
                  <a:pt x="278" y="198"/>
                </a:lnTo>
                <a:lnTo>
                  <a:pt x="274" y="194"/>
                </a:lnTo>
                <a:lnTo>
                  <a:pt x="268" y="193"/>
                </a:lnTo>
                <a:lnTo>
                  <a:pt x="255" y="193"/>
                </a:lnTo>
                <a:lnTo>
                  <a:pt x="255" y="193"/>
                </a:lnTo>
                <a:lnTo>
                  <a:pt x="244" y="189"/>
                </a:lnTo>
                <a:lnTo>
                  <a:pt x="232" y="183"/>
                </a:lnTo>
                <a:lnTo>
                  <a:pt x="232" y="183"/>
                </a:lnTo>
                <a:lnTo>
                  <a:pt x="223" y="173"/>
                </a:lnTo>
                <a:lnTo>
                  <a:pt x="217" y="164"/>
                </a:lnTo>
                <a:lnTo>
                  <a:pt x="213" y="151"/>
                </a:lnTo>
                <a:lnTo>
                  <a:pt x="211" y="133"/>
                </a:lnTo>
                <a:lnTo>
                  <a:pt x="211" y="133"/>
                </a:lnTo>
                <a:lnTo>
                  <a:pt x="213" y="105"/>
                </a:lnTo>
                <a:lnTo>
                  <a:pt x="213" y="78"/>
                </a:lnTo>
                <a:lnTo>
                  <a:pt x="211" y="65"/>
                </a:lnTo>
                <a:lnTo>
                  <a:pt x="209" y="51"/>
                </a:lnTo>
                <a:lnTo>
                  <a:pt x="203" y="40"/>
                </a:lnTo>
                <a:lnTo>
                  <a:pt x="196" y="29"/>
                </a:lnTo>
                <a:lnTo>
                  <a:pt x="196" y="29"/>
                </a:lnTo>
                <a:lnTo>
                  <a:pt x="190" y="23"/>
                </a:lnTo>
                <a:lnTo>
                  <a:pt x="183" y="17"/>
                </a:lnTo>
                <a:lnTo>
                  <a:pt x="175" y="11"/>
                </a:lnTo>
                <a:lnTo>
                  <a:pt x="165" y="8"/>
                </a:lnTo>
                <a:lnTo>
                  <a:pt x="154" y="4"/>
                </a:lnTo>
                <a:lnTo>
                  <a:pt x="144" y="2"/>
                </a:lnTo>
                <a:lnTo>
                  <a:pt x="133" y="0"/>
                </a:lnTo>
                <a:lnTo>
                  <a:pt x="123" y="2"/>
                </a:lnTo>
                <a:lnTo>
                  <a:pt x="123" y="2"/>
                </a:lnTo>
                <a:lnTo>
                  <a:pt x="101" y="6"/>
                </a:lnTo>
                <a:lnTo>
                  <a:pt x="83" y="13"/>
                </a:lnTo>
                <a:lnTo>
                  <a:pt x="68" y="23"/>
                </a:lnTo>
                <a:lnTo>
                  <a:pt x="53" y="34"/>
                </a:lnTo>
                <a:lnTo>
                  <a:pt x="53" y="34"/>
                </a:lnTo>
                <a:lnTo>
                  <a:pt x="53" y="42"/>
                </a:lnTo>
                <a:lnTo>
                  <a:pt x="51" y="48"/>
                </a:lnTo>
                <a:lnTo>
                  <a:pt x="43" y="59"/>
                </a:lnTo>
                <a:lnTo>
                  <a:pt x="34" y="69"/>
                </a:lnTo>
                <a:lnTo>
                  <a:pt x="32" y="72"/>
                </a:lnTo>
                <a:lnTo>
                  <a:pt x="32" y="78"/>
                </a:lnTo>
                <a:lnTo>
                  <a:pt x="32" y="78"/>
                </a:lnTo>
                <a:lnTo>
                  <a:pt x="34" y="80"/>
                </a:lnTo>
                <a:lnTo>
                  <a:pt x="38" y="84"/>
                </a:lnTo>
                <a:lnTo>
                  <a:pt x="43" y="88"/>
                </a:lnTo>
                <a:lnTo>
                  <a:pt x="43" y="88"/>
                </a:lnTo>
                <a:lnTo>
                  <a:pt x="47" y="93"/>
                </a:lnTo>
                <a:lnTo>
                  <a:pt x="47" y="93"/>
                </a:lnTo>
                <a:lnTo>
                  <a:pt x="53" y="99"/>
                </a:lnTo>
                <a:lnTo>
                  <a:pt x="59" y="107"/>
                </a:lnTo>
                <a:lnTo>
                  <a:pt x="62" y="112"/>
                </a:lnTo>
                <a:lnTo>
                  <a:pt x="70" y="116"/>
                </a:lnTo>
                <a:lnTo>
                  <a:pt x="70" y="116"/>
                </a:lnTo>
                <a:lnTo>
                  <a:pt x="74" y="114"/>
                </a:lnTo>
                <a:lnTo>
                  <a:pt x="78" y="111"/>
                </a:lnTo>
                <a:lnTo>
                  <a:pt x="85" y="105"/>
                </a:lnTo>
                <a:lnTo>
                  <a:pt x="95" y="99"/>
                </a:lnTo>
                <a:lnTo>
                  <a:pt x="101" y="97"/>
                </a:lnTo>
                <a:lnTo>
                  <a:pt x="108" y="97"/>
                </a:lnTo>
                <a:lnTo>
                  <a:pt x="108" y="97"/>
                </a:lnTo>
                <a:lnTo>
                  <a:pt x="114" y="101"/>
                </a:lnTo>
                <a:lnTo>
                  <a:pt x="118" y="107"/>
                </a:lnTo>
                <a:lnTo>
                  <a:pt x="120" y="114"/>
                </a:lnTo>
                <a:lnTo>
                  <a:pt x="118" y="122"/>
                </a:lnTo>
                <a:lnTo>
                  <a:pt x="118" y="122"/>
                </a:lnTo>
                <a:lnTo>
                  <a:pt x="106" y="128"/>
                </a:lnTo>
                <a:lnTo>
                  <a:pt x="95" y="132"/>
                </a:lnTo>
                <a:lnTo>
                  <a:pt x="70" y="137"/>
                </a:lnTo>
                <a:lnTo>
                  <a:pt x="70" y="137"/>
                </a:lnTo>
                <a:lnTo>
                  <a:pt x="53" y="143"/>
                </a:lnTo>
                <a:lnTo>
                  <a:pt x="36" y="154"/>
                </a:lnTo>
                <a:lnTo>
                  <a:pt x="22" y="168"/>
                </a:lnTo>
                <a:lnTo>
                  <a:pt x="11" y="179"/>
                </a:lnTo>
                <a:lnTo>
                  <a:pt x="11" y="179"/>
                </a:lnTo>
                <a:lnTo>
                  <a:pt x="7" y="189"/>
                </a:lnTo>
                <a:lnTo>
                  <a:pt x="3" y="200"/>
                </a:lnTo>
                <a:lnTo>
                  <a:pt x="0" y="223"/>
                </a:lnTo>
                <a:lnTo>
                  <a:pt x="0" y="223"/>
                </a:lnTo>
                <a:lnTo>
                  <a:pt x="5" y="238"/>
                </a:lnTo>
                <a:lnTo>
                  <a:pt x="13" y="254"/>
                </a:lnTo>
                <a:lnTo>
                  <a:pt x="24" y="265"/>
                </a:lnTo>
                <a:lnTo>
                  <a:pt x="34" y="274"/>
                </a:lnTo>
                <a:lnTo>
                  <a:pt x="34" y="274"/>
                </a:lnTo>
                <a:lnTo>
                  <a:pt x="49" y="286"/>
                </a:lnTo>
                <a:lnTo>
                  <a:pt x="68" y="294"/>
                </a:lnTo>
                <a:lnTo>
                  <a:pt x="78" y="297"/>
                </a:lnTo>
                <a:lnTo>
                  <a:pt x="89" y="299"/>
                </a:lnTo>
                <a:lnTo>
                  <a:pt x="101" y="299"/>
                </a:lnTo>
                <a:lnTo>
                  <a:pt x="110" y="297"/>
                </a:lnTo>
                <a:lnTo>
                  <a:pt x="110" y="297"/>
                </a:lnTo>
                <a:lnTo>
                  <a:pt x="123" y="294"/>
                </a:lnTo>
                <a:lnTo>
                  <a:pt x="137" y="286"/>
                </a:lnTo>
                <a:lnTo>
                  <a:pt x="137" y="286"/>
                </a:lnTo>
                <a:lnTo>
                  <a:pt x="150" y="276"/>
                </a:lnTo>
                <a:lnTo>
                  <a:pt x="158" y="273"/>
                </a:lnTo>
                <a:lnTo>
                  <a:pt x="163" y="271"/>
                </a:lnTo>
                <a:lnTo>
                  <a:pt x="163" y="271"/>
                </a:lnTo>
                <a:lnTo>
                  <a:pt x="167" y="273"/>
                </a:lnTo>
                <a:lnTo>
                  <a:pt x="169" y="276"/>
                </a:lnTo>
                <a:lnTo>
                  <a:pt x="175" y="286"/>
                </a:lnTo>
                <a:lnTo>
                  <a:pt x="175" y="286"/>
                </a:lnTo>
                <a:lnTo>
                  <a:pt x="184" y="290"/>
                </a:lnTo>
                <a:lnTo>
                  <a:pt x="196" y="294"/>
                </a:lnTo>
                <a:lnTo>
                  <a:pt x="217" y="299"/>
                </a:lnTo>
                <a:lnTo>
                  <a:pt x="217" y="299"/>
                </a:lnTo>
                <a:lnTo>
                  <a:pt x="236" y="284"/>
                </a:lnTo>
                <a:lnTo>
                  <a:pt x="245" y="276"/>
                </a:lnTo>
                <a:lnTo>
                  <a:pt x="259" y="271"/>
                </a:lnTo>
                <a:lnTo>
                  <a:pt x="259" y="271"/>
                </a:lnTo>
                <a:lnTo>
                  <a:pt x="259" y="265"/>
                </a:lnTo>
                <a:lnTo>
                  <a:pt x="259" y="257"/>
                </a:lnTo>
                <a:lnTo>
                  <a:pt x="259" y="257"/>
                </a:lnTo>
                <a:lnTo>
                  <a:pt x="263" y="244"/>
                </a:lnTo>
                <a:lnTo>
                  <a:pt x="268" y="229"/>
                </a:lnTo>
                <a:lnTo>
                  <a:pt x="268" y="229"/>
                </a:lnTo>
                <a:lnTo>
                  <a:pt x="274" y="212"/>
                </a:lnTo>
                <a:lnTo>
                  <a:pt x="278" y="206"/>
                </a:lnTo>
                <a:lnTo>
                  <a:pt x="278" y="198"/>
                </a:lnTo>
                <a:lnTo>
                  <a:pt x="278" y="198"/>
                </a:lnTo>
                <a:close/>
                <a:moveTo>
                  <a:pt x="45" y="80"/>
                </a:moveTo>
                <a:lnTo>
                  <a:pt x="45" y="80"/>
                </a:lnTo>
                <a:lnTo>
                  <a:pt x="45" y="76"/>
                </a:lnTo>
                <a:lnTo>
                  <a:pt x="45" y="74"/>
                </a:lnTo>
                <a:lnTo>
                  <a:pt x="51" y="69"/>
                </a:lnTo>
                <a:lnTo>
                  <a:pt x="51" y="69"/>
                </a:lnTo>
                <a:lnTo>
                  <a:pt x="51" y="71"/>
                </a:lnTo>
                <a:lnTo>
                  <a:pt x="51" y="74"/>
                </a:lnTo>
                <a:lnTo>
                  <a:pt x="49" y="78"/>
                </a:lnTo>
                <a:lnTo>
                  <a:pt x="45" y="80"/>
                </a:lnTo>
                <a:lnTo>
                  <a:pt x="45" y="80"/>
                </a:lnTo>
                <a:close/>
                <a:moveTo>
                  <a:pt x="55" y="59"/>
                </a:moveTo>
                <a:lnTo>
                  <a:pt x="55" y="59"/>
                </a:lnTo>
                <a:lnTo>
                  <a:pt x="53" y="57"/>
                </a:lnTo>
                <a:lnTo>
                  <a:pt x="53" y="55"/>
                </a:lnTo>
                <a:lnTo>
                  <a:pt x="55" y="53"/>
                </a:lnTo>
                <a:lnTo>
                  <a:pt x="55" y="51"/>
                </a:lnTo>
                <a:lnTo>
                  <a:pt x="55" y="51"/>
                </a:lnTo>
                <a:lnTo>
                  <a:pt x="57" y="51"/>
                </a:lnTo>
                <a:lnTo>
                  <a:pt x="59" y="51"/>
                </a:lnTo>
                <a:lnTo>
                  <a:pt x="59" y="51"/>
                </a:lnTo>
                <a:lnTo>
                  <a:pt x="59" y="53"/>
                </a:lnTo>
                <a:lnTo>
                  <a:pt x="57" y="55"/>
                </a:lnTo>
                <a:lnTo>
                  <a:pt x="55" y="59"/>
                </a:lnTo>
                <a:lnTo>
                  <a:pt x="55" y="59"/>
                </a:lnTo>
                <a:close/>
                <a:moveTo>
                  <a:pt x="59" y="76"/>
                </a:moveTo>
                <a:lnTo>
                  <a:pt x="59" y="76"/>
                </a:lnTo>
                <a:lnTo>
                  <a:pt x="61" y="72"/>
                </a:lnTo>
                <a:lnTo>
                  <a:pt x="62" y="69"/>
                </a:lnTo>
                <a:lnTo>
                  <a:pt x="66" y="61"/>
                </a:lnTo>
                <a:lnTo>
                  <a:pt x="66" y="61"/>
                </a:lnTo>
                <a:lnTo>
                  <a:pt x="68" y="61"/>
                </a:lnTo>
                <a:lnTo>
                  <a:pt x="68" y="63"/>
                </a:lnTo>
                <a:lnTo>
                  <a:pt x="70" y="65"/>
                </a:lnTo>
                <a:lnTo>
                  <a:pt x="70" y="65"/>
                </a:lnTo>
                <a:lnTo>
                  <a:pt x="66" y="72"/>
                </a:lnTo>
                <a:lnTo>
                  <a:pt x="62" y="74"/>
                </a:lnTo>
                <a:lnTo>
                  <a:pt x="59" y="76"/>
                </a:lnTo>
                <a:lnTo>
                  <a:pt x="59" y="76"/>
                </a:lnTo>
                <a:close/>
                <a:moveTo>
                  <a:pt x="70" y="95"/>
                </a:moveTo>
                <a:lnTo>
                  <a:pt x="70" y="95"/>
                </a:lnTo>
                <a:lnTo>
                  <a:pt x="70" y="90"/>
                </a:lnTo>
                <a:lnTo>
                  <a:pt x="72" y="86"/>
                </a:lnTo>
                <a:lnTo>
                  <a:pt x="76" y="82"/>
                </a:lnTo>
                <a:lnTo>
                  <a:pt x="78" y="78"/>
                </a:lnTo>
                <a:lnTo>
                  <a:pt x="78" y="78"/>
                </a:lnTo>
                <a:lnTo>
                  <a:pt x="80" y="82"/>
                </a:lnTo>
                <a:lnTo>
                  <a:pt x="80" y="84"/>
                </a:lnTo>
                <a:lnTo>
                  <a:pt x="78" y="90"/>
                </a:lnTo>
                <a:lnTo>
                  <a:pt x="74" y="93"/>
                </a:lnTo>
                <a:lnTo>
                  <a:pt x="70" y="95"/>
                </a:lnTo>
                <a:lnTo>
                  <a:pt x="70" y="95"/>
                </a:lnTo>
                <a:close/>
                <a:moveTo>
                  <a:pt x="116" y="84"/>
                </a:moveTo>
                <a:lnTo>
                  <a:pt x="116" y="84"/>
                </a:lnTo>
                <a:lnTo>
                  <a:pt x="116" y="80"/>
                </a:lnTo>
                <a:lnTo>
                  <a:pt x="118" y="74"/>
                </a:lnTo>
                <a:lnTo>
                  <a:pt x="123" y="72"/>
                </a:lnTo>
                <a:lnTo>
                  <a:pt x="125" y="72"/>
                </a:lnTo>
                <a:lnTo>
                  <a:pt x="127" y="74"/>
                </a:lnTo>
                <a:lnTo>
                  <a:pt x="127" y="74"/>
                </a:lnTo>
                <a:lnTo>
                  <a:pt x="125" y="78"/>
                </a:lnTo>
                <a:lnTo>
                  <a:pt x="123" y="80"/>
                </a:lnTo>
                <a:lnTo>
                  <a:pt x="116" y="84"/>
                </a:lnTo>
                <a:lnTo>
                  <a:pt x="116" y="84"/>
                </a:lnTo>
                <a:close/>
                <a:moveTo>
                  <a:pt x="40" y="179"/>
                </a:moveTo>
                <a:lnTo>
                  <a:pt x="40" y="179"/>
                </a:lnTo>
                <a:lnTo>
                  <a:pt x="38" y="183"/>
                </a:lnTo>
                <a:lnTo>
                  <a:pt x="36" y="185"/>
                </a:lnTo>
                <a:lnTo>
                  <a:pt x="32" y="187"/>
                </a:lnTo>
                <a:lnTo>
                  <a:pt x="30" y="187"/>
                </a:lnTo>
                <a:lnTo>
                  <a:pt x="30" y="187"/>
                </a:lnTo>
                <a:lnTo>
                  <a:pt x="34" y="181"/>
                </a:lnTo>
                <a:lnTo>
                  <a:pt x="40" y="179"/>
                </a:lnTo>
                <a:lnTo>
                  <a:pt x="40" y="179"/>
                </a:lnTo>
                <a:close/>
                <a:moveTo>
                  <a:pt x="19" y="246"/>
                </a:moveTo>
                <a:lnTo>
                  <a:pt x="19" y="246"/>
                </a:lnTo>
                <a:lnTo>
                  <a:pt x="22" y="244"/>
                </a:lnTo>
                <a:lnTo>
                  <a:pt x="24" y="242"/>
                </a:lnTo>
                <a:lnTo>
                  <a:pt x="24" y="242"/>
                </a:lnTo>
                <a:lnTo>
                  <a:pt x="24" y="242"/>
                </a:lnTo>
                <a:lnTo>
                  <a:pt x="26" y="244"/>
                </a:lnTo>
                <a:lnTo>
                  <a:pt x="24" y="248"/>
                </a:lnTo>
                <a:lnTo>
                  <a:pt x="21" y="250"/>
                </a:lnTo>
                <a:lnTo>
                  <a:pt x="19" y="248"/>
                </a:lnTo>
                <a:lnTo>
                  <a:pt x="19" y="246"/>
                </a:lnTo>
                <a:lnTo>
                  <a:pt x="19" y="246"/>
                </a:lnTo>
                <a:close/>
                <a:moveTo>
                  <a:pt x="11" y="236"/>
                </a:moveTo>
                <a:lnTo>
                  <a:pt x="11" y="236"/>
                </a:lnTo>
                <a:lnTo>
                  <a:pt x="9" y="233"/>
                </a:lnTo>
                <a:lnTo>
                  <a:pt x="9" y="233"/>
                </a:lnTo>
                <a:lnTo>
                  <a:pt x="15" y="227"/>
                </a:lnTo>
                <a:lnTo>
                  <a:pt x="22" y="223"/>
                </a:lnTo>
                <a:lnTo>
                  <a:pt x="32" y="221"/>
                </a:lnTo>
                <a:lnTo>
                  <a:pt x="38" y="221"/>
                </a:lnTo>
                <a:lnTo>
                  <a:pt x="41" y="223"/>
                </a:lnTo>
                <a:lnTo>
                  <a:pt x="41" y="223"/>
                </a:lnTo>
                <a:lnTo>
                  <a:pt x="40" y="225"/>
                </a:lnTo>
                <a:lnTo>
                  <a:pt x="36" y="229"/>
                </a:lnTo>
                <a:lnTo>
                  <a:pt x="28" y="231"/>
                </a:lnTo>
                <a:lnTo>
                  <a:pt x="19" y="234"/>
                </a:lnTo>
                <a:lnTo>
                  <a:pt x="11" y="236"/>
                </a:lnTo>
                <a:lnTo>
                  <a:pt x="11" y="236"/>
                </a:lnTo>
                <a:close/>
                <a:moveTo>
                  <a:pt x="32" y="261"/>
                </a:moveTo>
                <a:lnTo>
                  <a:pt x="32" y="261"/>
                </a:lnTo>
                <a:lnTo>
                  <a:pt x="32" y="257"/>
                </a:lnTo>
                <a:lnTo>
                  <a:pt x="36" y="255"/>
                </a:lnTo>
                <a:lnTo>
                  <a:pt x="36" y="255"/>
                </a:lnTo>
                <a:lnTo>
                  <a:pt x="36" y="259"/>
                </a:lnTo>
                <a:lnTo>
                  <a:pt x="32" y="261"/>
                </a:lnTo>
                <a:lnTo>
                  <a:pt x="32" y="261"/>
                </a:lnTo>
                <a:close/>
                <a:moveTo>
                  <a:pt x="38" y="244"/>
                </a:moveTo>
                <a:lnTo>
                  <a:pt x="38" y="244"/>
                </a:lnTo>
                <a:lnTo>
                  <a:pt x="41" y="238"/>
                </a:lnTo>
                <a:lnTo>
                  <a:pt x="45" y="236"/>
                </a:lnTo>
                <a:lnTo>
                  <a:pt x="49" y="236"/>
                </a:lnTo>
                <a:lnTo>
                  <a:pt x="49" y="236"/>
                </a:lnTo>
                <a:lnTo>
                  <a:pt x="49" y="240"/>
                </a:lnTo>
                <a:lnTo>
                  <a:pt x="45" y="242"/>
                </a:lnTo>
                <a:lnTo>
                  <a:pt x="38" y="244"/>
                </a:lnTo>
                <a:lnTo>
                  <a:pt x="38" y="244"/>
                </a:lnTo>
                <a:close/>
                <a:moveTo>
                  <a:pt x="55" y="255"/>
                </a:moveTo>
                <a:lnTo>
                  <a:pt x="55" y="255"/>
                </a:lnTo>
                <a:lnTo>
                  <a:pt x="55" y="252"/>
                </a:lnTo>
                <a:lnTo>
                  <a:pt x="59" y="248"/>
                </a:lnTo>
                <a:lnTo>
                  <a:pt x="59" y="248"/>
                </a:lnTo>
                <a:lnTo>
                  <a:pt x="61" y="250"/>
                </a:lnTo>
                <a:lnTo>
                  <a:pt x="61" y="252"/>
                </a:lnTo>
                <a:lnTo>
                  <a:pt x="57" y="254"/>
                </a:lnTo>
                <a:lnTo>
                  <a:pt x="55" y="255"/>
                </a:lnTo>
                <a:lnTo>
                  <a:pt x="55" y="255"/>
                </a:lnTo>
                <a:close/>
                <a:moveTo>
                  <a:pt x="66" y="282"/>
                </a:moveTo>
                <a:lnTo>
                  <a:pt x="66" y="282"/>
                </a:lnTo>
                <a:lnTo>
                  <a:pt x="62" y="282"/>
                </a:lnTo>
                <a:lnTo>
                  <a:pt x="61" y="280"/>
                </a:lnTo>
                <a:lnTo>
                  <a:pt x="61" y="280"/>
                </a:lnTo>
                <a:lnTo>
                  <a:pt x="61" y="276"/>
                </a:lnTo>
                <a:lnTo>
                  <a:pt x="62" y="276"/>
                </a:lnTo>
                <a:lnTo>
                  <a:pt x="68" y="274"/>
                </a:lnTo>
                <a:lnTo>
                  <a:pt x="68" y="274"/>
                </a:lnTo>
                <a:lnTo>
                  <a:pt x="68" y="276"/>
                </a:lnTo>
                <a:lnTo>
                  <a:pt x="68" y="278"/>
                </a:lnTo>
                <a:lnTo>
                  <a:pt x="66" y="282"/>
                </a:lnTo>
                <a:lnTo>
                  <a:pt x="66" y="282"/>
                </a:lnTo>
                <a:close/>
                <a:moveTo>
                  <a:pt x="85" y="290"/>
                </a:moveTo>
                <a:lnTo>
                  <a:pt x="85" y="290"/>
                </a:lnTo>
                <a:lnTo>
                  <a:pt x="83" y="288"/>
                </a:lnTo>
                <a:lnTo>
                  <a:pt x="82" y="288"/>
                </a:lnTo>
                <a:lnTo>
                  <a:pt x="82" y="286"/>
                </a:lnTo>
                <a:lnTo>
                  <a:pt x="82" y="286"/>
                </a:lnTo>
                <a:lnTo>
                  <a:pt x="87" y="284"/>
                </a:lnTo>
                <a:lnTo>
                  <a:pt x="87" y="284"/>
                </a:lnTo>
                <a:lnTo>
                  <a:pt x="87" y="288"/>
                </a:lnTo>
                <a:lnTo>
                  <a:pt x="85" y="290"/>
                </a:lnTo>
                <a:lnTo>
                  <a:pt x="85" y="290"/>
                </a:lnTo>
                <a:close/>
                <a:moveTo>
                  <a:pt x="78" y="276"/>
                </a:moveTo>
                <a:lnTo>
                  <a:pt x="78" y="276"/>
                </a:lnTo>
                <a:lnTo>
                  <a:pt x="80" y="273"/>
                </a:lnTo>
                <a:lnTo>
                  <a:pt x="83" y="271"/>
                </a:lnTo>
                <a:lnTo>
                  <a:pt x="87" y="269"/>
                </a:lnTo>
                <a:lnTo>
                  <a:pt x="91" y="271"/>
                </a:lnTo>
                <a:lnTo>
                  <a:pt x="91" y="271"/>
                </a:lnTo>
                <a:lnTo>
                  <a:pt x="85" y="276"/>
                </a:lnTo>
                <a:lnTo>
                  <a:pt x="82" y="276"/>
                </a:lnTo>
                <a:lnTo>
                  <a:pt x="78" y="276"/>
                </a:lnTo>
                <a:lnTo>
                  <a:pt x="78" y="276"/>
                </a:lnTo>
                <a:close/>
                <a:moveTo>
                  <a:pt x="108" y="290"/>
                </a:moveTo>
                <a:lnTo>
                  <a:pt x="108" y="290"/>
                </a:lnTo>
                <a:lnTo>
                  <a:pt x="102" y="290"/>
                </a:lnTo>
                <a:lnTo>
                  <a:pt x="99" y="288"/>
                </a:lnTo>
                <a:lnTo>
                  <a:pt x="99" y="288"/>
                </a:lnTo>
                <a:lnTo>
                  <a:pt x="102" y="286"/>
                </a:lnTo>
                <a:lnTo>
                  <a:pt x="106" y="284"/>
                </a:lnTo>
                <a:lnTo>
                  <a:pt x="106" y="284"/>
                </a:lnTo>
                <a:lnTo>
                  <a:pt x="108" y="284"/>
                </a:lnTo>
                <a:lnTo>
                  <a:pt x="110" y="286"/>
                </a:lnTo>
                <a:lnTo>
                  <a:pt x="108" y="290"/>
                </a:lnTo>
                <a:lnTo>
                  <a:pt x="108" y="290"/>
                </a:lnTo>
                <a:close/>
                <a:moveTo>
                  <a:pt x="171" y="267"/>
                </a:moveTo>
                <a:lnTo>
                  <a:pt x="171" y="267"/>
                </a:lnTo>
                <a:lnTo>
                  <a:pt x="171" y="265"/>
                </a:lnTo>
                <a:lnTo>
                  <a:pt x="171" y="261"/>
                </a:lnTo>
                <a:lnTo>
                  <a:pt x="175" y="259"/>
                </a:lnTo>
                <a:lnTo>
                  <a:pt x="179" y="259"/>
                </a:lnTo>
                <a:lnTo>
                  <a:pt x="179" y="259"/>
                </a:lnTo>
                <a:lnTo>
                  <a:pt x="177" y="265"/>
                </a:lnTo>
                <a:lnTo>
                  <a:pt x="175" y="267"/>
                </a:lnTo>
                <a:lnTo>
                  <a:pt x="171" y="267"/>
                </a:lnTo>
                <a:lnTo>
                  <a:pt x="171" y="267"/>
                </a:lnTo>
                <a:close/>
                <a:moveTo>
                  <a:pt x="186" y="280"/>
                </a:moveTo>
                <a:lnTo>
                  <a:pt x="186" y="280"/>
                </a:lnTo>
                <a:lnTo>
                  <a:pt x="186" y="276"/>
                </a:lnTo>
                <a:lnTo>
                  <a:pt x="188" y="274"/>
                </a:lnTo>
                <a:lnTo>
                  <a:pt x="194" y="271"/>
                </a:lnTo>
                <a:lnTo>
                  <a:pt x="194" y="271"/>
                </a:lnTo>
                <a:lnTo>
                  <a:pt x="192" y="276"/>
                </a:lnTo>
                <a:lnTo>
                  <a:pt x="190" y="278"/>
                </a:lnTo>
                <a:lnTo>
                  <a:pt x="186" y="280"/>
                </a:lnTo>
                <a:lnTo>
                  <a:pt x="186" y="280"/>
                </a:lnTo>
                <a:close/>
                <a:moveTo>
                  <a:pt x="186" y="265"/>
                </a:moveTo>
                <a:lnTo>
                  <a:pt x="186" y="265"/>
                </a:lnTo>
                <a:lnTo>
                  <a:pt x="188" y="261"/>
                </a:lnTo>
                <a:lnTo>
                  <a:pt x="190" y="259"/>
                </a:lnTo>
                <a:lnTo>
                  <a:pt x="196" y="254"/>
                </a:lnTo>
                <a:lnTo>
                  <a:pt x="196" y="254"/>
                </a:lnTo>
                <a:lnTo>
                  <a:pt x="200" y="255"/>
                </a:lnTo>
                <a:lnTo>
                  <a:pt x="200" y="255"/>
                </a:lnTo>
                <a:lnTo>
                  <a:pt x="194" y="261"/>
                </a:lnTo>
                <a:lnTo>
                  <a:pt x="186" y="265"/>
                </a:lnTo>
                <a:lnTo>
                  <a:pt x="186" y="265"/>
                </a:lnTo>
                <a:close/>
                <a:moveTo>
                  <a:pt x="205" y="271"/>
                </a:moveTo>
                <a:lnTo>
                  <a:pt x="205" y="271"/>
                </a:lnTo>
                <a:lnTo>
                  <a:pt x="205" y="267"/>
                </a:lnTo>
                <a:lnTo>
                  <a:pt x="207" y="265"/>
                </a:lnTo>
                <a:lnTo>
                  <a:pt x="211" y="263"/>
                </a:lnTo>
                <a:lnTo>
                  <a:pt x="213" y="265"/>
                </a:lnTo>
                <a:lnTo>
                  <a:pt x="213" y="265"/>
                </a:lnTo>
                <a:lnTo>
                  <a:pt x="213" y="267"/>
                </a:lnTo>
                <a:lnTo>
                  <a:pt x="211" y="269"/>
                </a:lnTo>
                <a:lnTo>
                  <a:pt x="205" y="271"/>
                </a:lnTo>
                <a:lnTo>
                  <a:pt x="205" y="271"/>
                </a:lnTo>
                <a:close/>
                <a:moveTo>
                  <a:pt x="247" y="263"/>
                </a:moveTo>
                <a:lnTo>
                  <a:pt x="247" y="263"/>
                </a:lnTo>
                <a:lnTo>
                  <a:pt x="236" y="263"/>
                </a:lnTo>
                <a:lnTo>
                  <a:pt x="226" y="259"/>
                </a:lnTo>
                <a:lnTo>
                  <a:pt x="219" y="257"/>
                </a:lnTo>
                <a:lnTo>
                  <a:pt x="211" y="254"/>
                </a:lnTo>
                <a:lnTo>
                  <a:pt x="200" y="242"/>
                </a:lnTo>
                <a:lnTo>
                  <a:pt x="188" y="231"/>
                </a:lnTo>
                <a:lnTo>
                  <a:pt x="188" y="231"/>
                </a:lnTo>
                <a:lnTo>
                  <a:pt x="183" y="234"/>
                </a:lnTo>
                <a:lnTo>
                  <a:pt x="177" y="238"/>
                </a:lnTo>
                <a:lnTo>
                  <a:pt x="167" y="248"/>
                </a:lnTo>
                <a:lnTo>
                  <a:pt x="167" y="248"/>
                </a:lnTo>
                <a:lnTo>
                  <a:pt x="156" y="255"/>
                </a:lnTo>
                <a:lnTo>
                  <a:pt x="139" y="263"/>
                </a:lnTo>
                <a:lnTo>
                  <a:pt x="129" y="265"/>
                </a:lnTo>
                <a:lnTo>
                  <a:pt x="120" y="267"/>
                </a:lnTo>
                <a:lnTo>
                  <a:pt x="110" y="267"/>
                </a:lnTo>
                <a:lnTo>
                  <a:pt x="99" y="263"/>
                </a:lnTo>
                <a:lnTo>
                  <a:pt x="99" y="263"/>
                </a:lnTo>
                <a:lnTo>
                  <a:pt x="89" y="259"/>
                </a:lnTo>
                <a:lnTo>
                  <a:pt x="76" y="250"/>
                </a:lnTo>
                <a:lnTo>
                  <a:pt x="62" y="240"/>
                </a:lnTo>
                <a:lnTo>
                  <a:pt x="53" y="231"/>
                </a:lnTo>
                <a:lnTo>
                  <a:pt x="53" y="231"/>
                </a:lnTo>
                <a:lnTo>
                  <a:pt x="47" y="217"/>
                </a:lnTo>
                <a:lnTo>
                  <a:pt x="43" y="204"/>
                </a:lnTo>
                <a:lnTo>
                  <a:pt x="45" y="191"/>
                </a:lnTo>
                <a:lnTo>
                  <a:pt x="49" y="177"/>
                </a:lnTo>
                <a:lnTo>
                  <a:pt x="55" y="166"/>
                </a:lnTo>
                <a:lnTo>
                  <a:pt x="64" y="156"/>
                </a:lnTo>
                <a:lnTo>
                  <a:pt x="74" y="147"/>
                </a:lnTo>
                <a:lnTo>
                  <a:pt x="85" y="141"/>
                </a:lnTo>
                <a:lnTo>
                  <a:pt x="85" y="141"/>
                </a:lnTo>
                <a:lnTo>
                  <a:pt x="102" y="135"/>
                </a:lnTo>
                <a:lnTo>
                  <a:pt x="122" y="132"/>
                </a:lnTo>
                <a:lnTo>
                  <a:pt x="129" y="128"/>
                </a:lnTo>
                <a:lnTo>
                  <a:pt x="137" y="124"/>
                </a:lnTo>
                <a:lnTo>
                  <a:pt x="143" y="118"/>
                </a:lnTo>
                <a:lnTo>
                  <a:pt x="144" y="111"/>
                </a:lnTo>
                <a:lnTo>
                  <a:pt x="144" y="111"/>
                </a:lnTo>
                <a:lnTo>
                  <a:pt x="146" y="103"/>
                </a:lnTo>
                <a:lnTo>
                  <a:pt x="148" y="95"/>
                </a:lnTo>
                <a:lnTo>
                  <a:pt x="146" y="90"/>
                </a:lnTo>
                <a:lnTo>
                  <a:pt x="144" y="84"/>
                </a:lnTo>
                <a:lnTo>
                  <a:pt x="143" y="78"/>
                </a:lnTo>
                <a:lnTo>
                  <a:pt x="139" y="72"/>
                </a:lnTo>
                <a:lnTo>
                  <a:pt x="129" y="67"/>
                </a:lnTo>
                <a:lnTo>
                  <a:pt x="118" y="63"/>
                </a:lnTo>
                <a:lnTo>
                  <a:pt x="106" y="63"/>
                </a:lnTo>
                <a:lnTo>
                  <a:pt x="95" y="67"/>
                </a:lnTo>
                <a:lnTo>
                  <a:pt x="83" y="72"/>
                </a:lnTo>
                <a:lnTo>
                  <a:pt x="83" y="72"/>
                </a:lnTo>
                <a:lnTo>
                  <a:pt x="82" y="67"/>
                </a:lnTo>
                <a:lnTo>
                  <a:pt x="80" y="63"/>
                </a:lnTo>
                <a:lnTo>
                  <a:pt x="72" y="57"/>
                </a:lnTo>
                <a:lnTo>
                  <a:pt x="64" y="50"/>
                </a:lnTo>
                <a:lnTo>
                  <a:pt x="62" y="46"/>
                </a:lnTo>
                <a:lnTo>
                  <a:pt x="62" y="42"/>
                </a:lnTo>
                <a:lnTo>
                  <a:pt x="62" y="42"/>
                </a:lnTo>
                <a:lnTo>
                  <a:pt x="62" y="38"/>
                </a:lnTo>
                <a:lnTo>
                  <a:pt x="66" y="34"/>
                </a:lnTo>
                <a:lnTo>
                  <a:pt x="76" y="27"/>
                </a:lnTo>
                <a:lnTo>
                  <a:pt x="91" y="17"/>
                </a:lnTo>
                <a:lnTo>
                  <a:pt x="91" y="17"/>
                </a:lnTo>
                <a:lnTo>
                  <a:pt x="104" y="13"/>
                </a:lnTo>
                <a:lnTo>
                  <a:pt x="116" y="10"/>
                </a:lnTo>
                <a:lnTo>
                  <a:pt x="127" y="8"/>
                </a:lnTo>
                <a:lnTo>
                  <a:pt x="139" y="10"/>
                </a:lnTo>
                <a:lnTo>
                  <a:pt x="148" y="10"/>
                </a:lnTo>
                <a:lnTo>
                  <a:pt x="158" y="13"/>
                </a:lnTo>
                <a:lnTo>
                  <a:pt x="167" y="17"/>
                </a:lnTo>
                <a:lnTo>
                  <a:pt x="175" y="23"/>
                </a:lnTo>
                <a:lnTo>
                  <a:pt x="183" y="31"/>
                </a:lnTo>
                <a:lnTo>
                  <a:pt x="190" y="38"/>
                </a:lnTo>
                <a:lnTo>
                  <a:pt x="196" y="48"/>
                </a:lnTo>
                <a:lnTo>
                  <a:pt x="200" y="57"/>
                </a:lnTo>
                <a:lnTo>
                  <a:pt x="203" y="69"/>
                </a:lnTo>
                <a:lnTo>
                  <a:pt x="205" y="80"/>
                </a:lnTo>
                <a:lnTo>
                  <a:pt x="207" y="93"/>
                </a:lnTo>
                <a:lnTo>
                  <a:pt x="207" y="107"/>
                </a:lnTo>
                <a:lnTo>
                  <a:pt x="207" y="107"/>
                </a:lnTo>
                <a:lnTo>
                  <a:pt x="203" y="135"/>
                </a:lnTo>
                <a:lnTo>
                  <a:pt x="203" y="151"/>
                </a:lnTo>
                <a:lnTo>
                  <a:pt x="205" y="166"/>
                </a:lnTo>
                <a:lnTo>
                  <a:pt x="205" y="166"/>
                </a:lnTo>
                <a:lnTo>
                  <a:pt x="209" y="173"/>
                </a:lnTo>
                <a:lnTo>
                  <a:pt x="215" y="181"/>
                </a:lnTo>
                <a:lnTo>
                  <a:pt x="223" y="187"/>
                </a:lnTo>
                <a:lnTo>
                  <a:pt x="230" y="193"/>
                </a:lnTo>
                <a:lnTo>
                  <a:pt x="247" y="200"/>
                </a:lnTo>
                <a:lnTo>
                  <a:pt x="264" y="204"/>
                </a:lnTo>
                <a:lnTo>
                  <a:pt x="264" y="204"/>
                </a:lnTo>
                <a:lnTo>
                  <a:pt x="257" y="234"/>
                </a:lnTo>
                <a:lnTo>
                  <a:pt x="253" y="250"/>
                </a:lnTo>
                <a:lnTo>
                  <a:pt x="247" y="263"/>
                </a:lnTo>
                <a:lnTo>
                  <a:pt x="247" y="263"/>
                </a:lnTo>
                <a:close/>
                <a:moveTo>
                  <a:pt x="150" y="149"/>
                </a:moveTo>
                <a:lnTo>
                  <a:pt x="150" y="149"/>
                </a:lnTo>
                <a:lnTo>
                  <a:pt x="137" y="151"/>
                </a:lnTo>
                <a:lnTo>
                  <a:pt x="123" y="158"/>
                </a:lnTo>
                <a:lnTo>
                  <a:pt x="112" y="166"/>
                </a:lnTo>
                <a:lnTo>
                  <a:pt x="102" y="173"/>
                </a:lnTo>
                <a:lnTo>
                  <a:pt x="102" y="173"/>
                </a:lnTo>
                <a:lnTo>
                  <a:pt x="97" y="181"/>
                </a:lnTo>
                <a:lnTo>
                  <a:pt x="91" y="189"/>
                </a:lnTo>
                <a:lnTo>
                  <a:pt x="87" y="196"/>
                </a:lnTo>
                <a:lnTo>
                  <a:pt x="85" y="204"/>
                </a:lnTo>
                <a:lnTo>
                  <a:pt x="85" y="204"/>
                </a:lnTo>
                <a:lnTo>
                  <a:pt x="87" y="212"/>
                </a:lnTo>
                <a:lnTo>
                  <a:pt x="89" y="217"/>
                </a:lnTo>
                <a:lnTo>
                  <a:pt x="95" y="223"/>
                </a:lnTo>
                <a:lnTo>
                  <a:pt x="99" y="227"/>
                </a:lnTo>
                <a:lnTo>
                  <a:pt x="106" y="231"/>
                </a:lnTo>
                <a:lnTo>
                  <a:pt x="112" y="233"/>
                </a:lnTo>
                <a:lnTo>
                  <a:pt x="120" y="233"/>
                </a:lnTo>
                <a:lnTo>
                  <a:pt x="125" y="233"/>
                </a:lnTo>
                <a:lnTo>
                  <a:pt x="125" y="233"/>
                </a:lnTo>
                <a:lnTo>
                  <a:pt x="133" y="231"/>
                </a:lnTo>
                <a:lnTo>
                  <a:pt x="139" y="227"/>
                </a:lnTo>
                <a:lnTo>
                  <a:pt x="144" y="221"/>
                </a:lnTo>
                <a:lnTo>
                  <a:pt x="150" y="213"/>
                </a:lnTo>
                <a:lnTo>
                  <a:pt x="158" y="200"/>
                </a:lnTo>
                <a:lnTo>
                  <a:pt x="162" y="185"/>
                </a:lnTo>
                <a:lnTo>
                  <a:pt x="162" y="185"/>
                </a:lnTo>
                <a:lnTo>
                  <a:pt x="163" y="170"/>
                </a:lnTo>
                <a:lnTo>
                  <a:pt x="162" y="158"/>
                </a:lnTo>
                <a:lnTo>
                  <a:pt x="160" y="154"/>
                </a:lnTo>
                <a:lnTo>
                  <a:pt x="158" y="151"/>
                </a:lnTo>
                <a:lnTo>
                  <a:pt x="154" y="149"/>
                </a:lnTo>
                <a:lnTo>
                  <a:pt x="150" y="149"/>
                </a:lnTo>
                <a:lnTo>
                  <a:pt x="150" y="149"/>
                </a:lnTo>
                <a:close/>
                <a:moveTo>
                  <a:pt x="118" y="221"/>
                </a:moveTo>
                <a:lnTo>
                  <a:pt x="118" y="221"/>
                </a:lnTo>
                <a:lnTo>
                  <a:pt x="108" y="221"/>
                </a:lnTo>
                <a:lnTo>
                  <a:pt x="101" y="217"/>
                </a:lnTo>
                <a:lnTo>
                  <a:pt x="97" y="212"/>
                </a:lnTo>
                <a:lnTo>
                  <a:pt x="97" y="204"/>
                </a:lnTo>
                <a:lnTo>
                  <a:pt x="97" y="196"/>
                </a:lnTo>
                <a:lnTo>
                  <a:pt x="101" y="189"/>
                </a:lnTo>
                <a:lnTo>
                  <a:pt x="106" y="183"/>
                </a:lnTo>
                <a:lnTo>
                  <a:pt x="112" y="177"/>
                </a:lnTo>
                <a:lnTo>
                  <a:pt x="112" y="177"/>
                </a:lnTo>
                <a:lnTo>
                  <a:pt x="116" y="181"/>
                </a:lnTo>
                <a:lnTo>
                  <a:pt x="120" y="185"/>
                </a:lnTo>
                <a:lnTo>
                  <a:pt x="123" y="198"/>
                </a:lnTo>
                <a:lnTo>
                  <a:pt x="125" y="206"/>
                </a:lnTo>
                <a:lnTo>
                  <a:pt x="123" y="212"/>
                </a:lnTo>
                <a:lnTo>
                  <a:pt x="122" y="217"/>
                </a:lnTo>
                <a:lnTo>
                  <a:pt x="118" y="221"/>
                </a:lnTo>
                <a:lnTo>
                  <a:pt x="118" y="221"/>
                </a:lnTo>
                <a:close/>
                <a:moveTo>
                  <a:pt x="122" y="173"/>
                </a:moveTo>
                <a:lnTo>
                  <a:pt x="122" y="173"/>
                </a:lnTo>
                <a:lnTo>
                  <a:pt x="123" y="170"/>
                </a:lnTo>
                <a:lnTo>
                  <a:pt x="127" y="168"/>
                </a:lnTo>
                <a:lnTo>
                  <a:pt x="139" y="162"/>
                </a:lnTo>
                <a:lnTo>
                  <a:pt x="139" y="162"/>
                </a:lnTo>
                <a:lnTo>
                  <a:pt x="129" y="170"/>
                </a:lnTo>
                <a:lnTo>
                  <a:pt x="125" y="173"/>
                </a:lnTo>
                <a:lnTo>
                  <a:pt x="122" y="173"/>
                </a:lnTo>
                <a:lnTo>
                  <a:pt x="122" y="173"/>
                </a:lnTo>
                <a:close/>
                <a:moveTo>
                  <a:pt x="129" y="189"/>
                </a:moveTo>
                <a:lnTo>
                  <a:pt x="129" y="189"/>
                </a:lnTo>
                <a:lnTo>
                  <a:pt x="127" y="185"/>
                </a:lnTo>
                <a:lnTo>
                  <a:pt x="129" y="181"/>
                </a:lnTo>
                <a:lnTo>
                  <a:pt x="133" y="175"/>
                </a:lnTo>
                <a:lnTo>
                  <a:pt x="139" y="172"/>
                </a:lnTo>
                <a:lnTo>
                  <a:pt x="144" y="168"/>
                </a:lnTo>
                <a:lnTo>
                  <a:pt x="144" y="168"/>
                </a:lnTo>
                <a:lnTo>
                  <a:pt x="137" y="179"/>
                </a:lnTo>
                <a:lnTo>
                  <a:pt x="133" y="185"/>
                </a:lnTo>
                <a:lnTo>
                  <a:pt x="129" y="189"/>
                </a:lnTo>
                <a:lnTo>
                  <a:pt x="129" y="189"/>
                </a:lnTo>
                <a:close/>
                <a:moveTo>
                  <a:pt x="146" y="181"/>
                </a:moveTo>
                <a:lnTo>
                  <a:pt x="146" y="181"/>
                </a:lnTo>
                <a:lnTo>
                  <a:pt x="148" y="177"/>
                </a:lnTo>
                <a:lnTo>
                  <a:pt x="150" y="173"/>
                </a:lnTo>
                <a:lnTo>
                  <a:pt x="150" y="173"/>
                </a:lnTo>
                <a:lnTo>
                  <a:pt x="152" y="175"/>
                </a:lnTo>
                <a:lnTo>
                  <a:pt x="152" y="177"/>
                </a:lnTo>
                <a:lnTo>
                  <a:pt x="152" y="177"/>
                </a:lnTo>
                <a:lnTo>
                  <a:pt x="150" y="177"/>
                </a:lnTo>
                <a:lnTo>
                  <a:pt x="148" y="179"/>
                </a:lnTo>
                <a:lnTo>
                  <a:pt x="148" y="179"/>
                </a:lnTo>
                <a:lnTo>
                  <a:pt x="146" y="181"/>
                </a:lnTo>
                <a:lnTo>
                  <a:pt x="146" y="181"/>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30" name="矩形 29"/>
          <p:cNvSpPr/>
          <p:nvPr/>
        </p:nvSpPr>
        <p:spPr>
          <a:xfrm>
            <a:off x="3276192" y="2194606"/>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1" name="矩形 30"/>
          <p:cNvSpPr/>
          <p:nvPr/>
        </p:nvSpPr>
        <p:spPr>
          <a:xfrm>
            <a:off x="1511631" y="4545685"/>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请输入第四章</a:t>
            </a:r>
            <a:br>
              <a:rPr lang="en-US" altLang="zh-CN" dirty="0"/>
            </a:br>
            <a:r>
              <a:rPr lang="zh-CN" altLang="en-US" dirty="0"/>
              <a:t>的大标题</a:t>
            </a:r>
          </a:p>
        </p:txBody>
      </p:sp>
      <p:sp>
        <p:nvSpPr>
          <p:cNvPr id="9219" name="文本占位符 2"/>
          <p:cNvSpPr>
            <a:spLocks noGrp="1"/>
          </p:cNvSpPr>
          <p:nvPr>
            <p:ph type="body" idx="1"/>
          </p:nvPr>
        </p:nvSpPr>
        <p:spPr/>
        <p:txBody>
          <a:bodyPr/>
          <a:lstStyle/>
          <a:p>
            <a:r>
              <a:rPr lang="zh-CN" altLang="en-US"/>
              <a:t>请输入第二章的小标题</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圆角矩形 85"/>
          <p:cNvSpPr/>
          <p:nvPr/>
        </p:nvSpPr>
        <p:spPr>
          <a:xfrm>
            <a:off x="2236773" y="3570771"/>
            <a:ext cx="2689254"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0" name="矩形 29"/>
          <p:cNvSpPr/>
          <p:nvPr/>
        </p:nvSpPr>
        <p:spPr>
          <a:xfrm>
            <a:off x="2236773" y="239989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6" name="圆角矩形 85"/>
          <p:cNvSpPr/>
          <p:nvPr/>
        </p:nvSpPr>
        <p:spPr>
          <a:xfrm>
            <a:off x="7265973" y="3570771"/>
            <a:ext cx="2689254"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7" name="矩形 36"/>
          <p:cNvSpPr/>
          <p:nvPr/>
        </p:nvSpPr>
        <p:spPr>
          <a:xfrm>
            <a:off x="7265973" y="2399892"/>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grpSp>
        <p:nvGrpSpPr>
          <p:cNvPr id="19" name="Group 4"/>
          <p:cNvGrpSpPr>
            <a:grpSpLocks noChangeAspect="1"/>
          </p:cNvGrpSpPr>
          <p:nvPr/>
        </p:nvGrpSpPr>
        <p:grpSpPr bwMode="auto">
          <a:xfrm>
            <a:off x="5387908" y="2705166"/>
            <a:ext cx="1416185" cy="3175687"/>
            <a:chOff x="815" y="1510"/>
            <a:chExt cx="891" cy="1998"/>
          </a:xfrm>
          <a:solidFill>
            <a:schemeClr val="accent1"/>
          </a:solidFill>
        </p:grpSpPr>
        <p:sp>
          <p:nvSpPr>
            <p:cNvPr id="21" name="Freeform 5"/>
            <p:cNvSpPr>
              <a:spLocks noEditPoints="1"/>
            </p:cNvSpPr>
            <p:nvPr/>
          </p:nvSpPr>
          <p:spPr bwMode="auto">
            <a:xfrm>
              <a:off x="815" y="1510"/>
              <a:ext cx="891" cy="1998"/>
            </a:xfrm>
            <a:custGeom>
              <a:avLst/>
              <a:gdLst>
                <a:gd name="T0" fmla="*/ 350 w 374"/>
                <a:gd name="T1" fmla="*/ 345 h 843"/>
                <a:gd name="T2" fmla="*/ 300 w 374"/>
                <a:gd name="T3" fmla="*/ 220 h 843"/>
                <a:gd name="T4" fmla="*/ 214 w 374"/>
                <a:gd name="T5" fmla="*/ 65 h 843"/>
                <a:gd name="T6" fmla="*/ 153 w 374"/>
                <a:gd name="T7" fmla="*/ 7 h 843"/>
                <a:gd name="T8" fmla="*/ 61 w 374"/>
                <a:gd name="T9" fmla="*/ 237 h 843"/>
                <a:gd name="T10" fmla="*/ 70 w 374"/>
                <a:gd name="T11" fmla="*/ 384 h 843"/>
                <a:gd name="T12" fmla="*/ 32 w 374"/>
                <a:gd name="T13" fmla="*/ 324 h 843"/>
                <a:gd name="T14" fmla="*/ 11 w 374"/>
                <a:gd name="T15" fmla="*/ 334 h 843"/>
                <a:gd name="T16" fmla="*/ 75 w 374"/>
                <a:gd name="T17" fmla="*/ 473 h 843"/>
                <a:gd name="T18" fmla="*/ 103 w 374"/>
                <a:gd name="T19" fmla="*/ 731 h 843"/>
                <a:gd name="T20" fmla="*/ 70 w 374"/>
                <a:gd name="T21" fmla="*/ 830 h 843"/>
                <a:gd name="T22" fmla="*/ 106 w 374"/>
                <a:gd name="T23" fmla="*/ 834 h 843"/>
                <a:gd name="T24" fmla="*/ 107 w 374"/>
                <a:gd name="T25" fmla="*/ 830 h 843"/>
                <a:gd name="T26" fmla="*/ 187 w 374"/>
                <a:gd name="T27" fmla="*/ 759 h 843"/>
                <a:gd name="T28" fmla="*/ 306 w 374"/>
                <a:gd name="T29" fmla="*/ 830 h 843"/>
                <a:gd name="T30" fmla="*/ 334 w 374"/>
                <a:gd name="T31" fmla="*/ 837 h 843"/>
                <a:gd name="T32" fmla="*/ 315 w 374"/>
                <a:gd name="T33" fmla="*/ 821 h 843"/>
                <a:gd name="T34" fmla="*/ 316 w 374"/>
                <a:gd name="T35" fmla="*/ 691 h 843"/>
                <a:gd name="T36" fmla="*/ 305 w 374"/>
                <a:gd name="T37" fmla="*/ 456 h 843"/>
                <a:gd name="T38" fmla="*/ 355 w 374"/>
                <a:gd name="T39" fmla="*/ 351 h 843"/>
                <a:gd name="T40" fmla="*/ 8 w 374"/>
                <a:gd name="T41" fmla="*/ 318 h 843"/>
                <a:gd name="T42" fmla="*/ 14 w 374"/>
                <a:gd name="T43" fmla="*/ 329 h 843"/>
                <a:gd name="T44" fmla="*/ 77 w 374"/>
                <a:gd name="T45" fmla="*/ 831 h 843"/>
                <a:gd name="T46" fmla="*/ 93 w 374"/>
                <a:gd name="T47" fmla="*/ 833 h 843"/>
                <a:gd name="T48" fmla="*/ 326 w 374"/>
                <a:gd name="T49" fmla="*/ 832 h 843"/>
                <a:gd name="T50" fmla="*/ 110 w 374"/>
                <a:gd name="T51" fmla="*/ 138 h 843"/>
                <a:gd name="T52" fmla="*/ 217 w 374"/>
                <a:gd name="T53" fmla="*/ 86 h 843"/>
                <a:gd name="T54" fmla="*/ 288 w 374"/>
                <a:gd name="T55" fmla="*/ 218 h 843"/>
                <a:gd name="T56" fmla="*/ 210 w 374"/>
                <a:gd name="T57" fmla="*/ 240 h 843"/>
                <a:gd name="T58" fmla="*/ 155 w 374"/>
                <a:gd name="T59" fmla="*/ 241 h 843"/>
                <a:gd name="T60" fmla="*/ 126 w 374"/>
                <a:gd name="T61" fmla="*/ 226 h 843"/>
                <a:gd name="T62" fmla="*/ 68 w 374"/>
                <a:gd name="T63" fmla="*/ 234 h 843"/>
                <a:gd name="T64" fmla="*/ 126 w 374"/>
                <a:gd name="T65" fmla="*/ 735 h 843"/>
                <a:gd name="T66" fmla="*/ 196 w 374"/>
                <a:gd name="T67" fmla="*/ 705 h 843"/>
                <a:gd name="T68" fmla="*/ 309 w 374"/>
                <a:gd name="T69" fmla="*/ 685 h 843"/>
                <a:gd name="T70" fmla="*/ 303 w 374"/>
                <a:gd name="T71" fmla="*/ 699 h 843"/>
                <a:gd name="T72" fmla="*/ 90 w 374"/>
                <a:gd name="T73" fmla="*/ 687 h 843"/>
                <a:gd name="T74" fmla="*/ 308 w 374"/>
                <a:gd name="T75" fmla="*/ 686 h 843"/>
                <a:gd name="T76" fmla="*/ 199 w 374"/>
                <a:gd name="T77" fmla="*/ 679 h 843"/>
                <a:gd name="T78" fmla="*/ 68 w 374"/>
                <a:gd name="T79" fmla="*/ 244 h 843"/>
                <a:gd name="T80" fmla="*/ 184 w 374"/>
                <a:gd name="T81" fmla="*/ 233 h 843"/>
                <a:gd name="T82" fmla="*/ 297 w 374"/>
                <a:gd name="T83" fmla="*/ 459 h 843"/>
                <a:gd name="T84" fmla="*/ 355 w 374"/>
                <a:gd name="T85" fmla="*/ 343 h 843"/>
                <a:gd name="T86" fmla="*/ 339 w 374"/>
                <a:gd name="T87" fmla="*/ 33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4" h="843">
                  <a:moveTo>
                    <a:pt x="345" y="314"/>
                  </a:moveTo>
                  <a:cubicBezTo>
                    <a:pt x="336" y="316"/>
                    <a:pt x="329" y="325"/>
                    <a:pt x="332" y="334"/>
                  </a:cubicBezTo>
                  <a:cubicBezTo>
                    <a:pt x="334" y="342"/>
                    <a:pt x="342" y="347"/>
                    <a:pt x="350" y="345"/>
                  </a:cubicBezTo>
                  <a:cubicBezTo>
                    <a:pt x="347" y="356"/>
                    <a:pt x="344" y="366"/>
                    <a:pt x="336" y="374"/>
                  </a:cubicBezTo>
                  <a:cubicBezTo>
                    <a:pt x="328" y="383"/>
                    <a:pt x="316" y="387"/>
                    <a:pt x="303" y="384"/>
                  </a:cubicBezTo>
                  <a:cubicBezTo>
                    <a:pt x="302" y="329"/>
                    <a:pt x="301" y="275"/>
                    <a:pt x="300" y="220"/>
                  </a:cubicBezTo>
                  <a:cubicBezTo>
                    <a:pt x="300" y="219"/>
                    <a:pt x="299" y="218"/>
                    <a:pt x="299" y="218"/>
                  </a:cubicBezTo>
                  <a:cubicBezTo>
                    <a:pt x="299" y="217"/>
                    <a:pt x="299" y="217"/>
                    <a:pt x="299" y="216"/>
                  </a:cubicBezTo>
                  <a:cubicBezTo>
                    <a:pt x="273" y="165"/>
                    <a:pt x="243" y="115"/>
                    <a:pt x="214" y="65"/>
                  </a:cubicBezTo>
                  <a:cubicBezTo>
                    <a:pt x="207" y="53"/>
                    <a:pt x="200" y="41"/>
                    <a:pt x="193" y="29"/>
                  </a:cubicBezTo>
                  <a:cubicBezTo>
                    <a:pt x="189" y="21"/>
                    <a:pt x="184" y="12"/>
                    <a:pt x="177" y="7"/>
                  </a:cubicBezTo>
                  <a:cubicBezTo>
                    <a:pt x="170" y="1"/>
                    <a:pt x="158" y="0"/>
                    <a:pt x="153" y="7"/>
                  </a:cubicBezTo>
                  <a:cubicBezTo>
                    <a:pt x="152" y="8"/>
                    <a:pt x="151" y="8"/>
                    <a:pt x="151" y="9"/>
                  </a:cubicBezTo>
                  <a:cubicBezTo>
                    <a:pt x="134" y="47"/>
                    <a:pt x="120" y="87"/>
                    <a:pt x="105" y="126"/>
                  </a:cubicBezTo>
                  <a:cubicBezTo>
                    <a:pt x="91" y="163"/>
                    <a:pt x="73" y="200"/>
                    <a:pt x="61" y="237"/>
                  </a:cubicBezTo>
                  <a:cubicBezTo>
                    <a:pt x="61" y="238"/>
                    <a:pt x="61" y="238"/>
                    <a:pt x="61" y="239"/>
                  </a:cubicBezTo>
                  <a:cubicBezTo>
                    <a:pt x="61" y="239"/>
                    <a:pt x="60" y="240"/>
                    <a:pt x="61" y="241"/>
                  </a:cubicBezTo>
                  <a:cubicBezTo>
                    <a:pt x="64" y="288"/>
                    <a:pt x="67" y="336"/>
                    <a:pt x="70" y="384"/>
                  </a:cubicBezTo>
                  <a:cubicBezTo>
                    <a:pt x="57" y="382"/>
                    <a:pt x="45" y="381"/>
                    <a:pt x="34" y="371"/>
                  </a:cubicBezTo>
                  <a:cubicBezTo>
                    <a:pt x="23" y="361"/>
                    <a:pt x="20" y="347"/>
                    <a:pt x="16" y="333"/>
                  </a:cubicBezTo>
                  <a:cubicBezTo>
                    <a:pt x="22" y="336"/>
                    <a:pt x="29" y="330"/>
                    <a:pt x="32" y="324"/>
                  </a:cubicBezTo>
                  <a:cubicBezTo>
                    <a:pt x="35" y="314"/>
                    <a:pt x="31" y="304"/>
                    <a:pt x="21" y="302"/>
                  </a:cubicBezTo>
                  <a:cubicBezTo>
                    <a:pt x="11" y="300"/>
                    <a:pt x="3" y="308"/>
                    <a:pt x="2" y="317"/>
                  </a:cubicBezTo>
                  <a:cubicBezTo>
                    <a:pt x="0" y="323"/>
                    <a:pt x="4" y="333"/>
                    <a:pt x="11" y="334"/>
                  </a:cubicBezTo>
                  <a:cubicBezTo>
                    <a:pt x="11" y="351"/>
                    <a:pt x="19" y="369"/>
                    <a:pt x="33" y="380"/>
                  </a:cubicBezTo>
                  <a:cubicBezTo>
                    <a:pt x="43" y="388"/>
                    <a:pt x="58" y="394"/>
                    <a:pt x="70" y="390"/>
                  </a:cubicBezTo>
                  <a:cubicBezTo>
                    <a:pt x="72" y="417"/>
                    <a:pt x="74" y="445"/>
                    <a:pt x="75" y="473"/>
                  </a:cubicBezTo>
                  <a:cubicBezTo>
                    <a:pt x="79" y="550"/>
                    <a:pt x="79" y="628"/>
                    <a:pt x="86" y="705"/>
                  </a:cubicBezTo>
                  <a:cubicBezTo>
                    <a:pt x="86" y="706"/>
                    <a:pt x="87" y="706"/>
                    <a:pt x="88" y="707"/>
                  </a:cubicBezTo>
                  <a:cubicBezTo>
                    <a:pt x="90" y="716"/>
                    <a:pt x="95" y="724"/>
                    <a:pt x="103" y="731"/>
                  </a:cubicBezTo>
                  <a:cubicBezTo>
                    <a:pt x="107" y="734"/>
                    <a:pt x="112" y="737"/>
                    <a:pt x="116" y="739"/>
                  </a:cubicBezTo>
                  <a:cubicBezTo>
                    <a:pt x="88" y="749"/>
                    <a:pt x="87" y="800"/>
                    <a:pt x="99" y="826"/>
                  </a:cubicBezTo>
                  <a:cubicBezTo>
                    <a:pt x="88" y="821"/>
                    <a:pt x="73" y="819"/>
                    <a:pt x="70" y="830"/>
                  </a:cubicBezTo>
                  <a:cubicBezTo>
                    <a:pt x="69" y="836"/>
                    <a:pt x="74" y="841"/>
                    <a:pt x="79" y="842"/>
                  </a:cubicBezTo>
                  <a:cubicBezTo>
                    <a:pt x="84" y="843"/>
                    <a:pt x="88" y="841"/>
                    <a:pt x="92" y="840"/>
                  </a:cubicBezTo>
                  <a:cubicBezTo>
                    <a:pt x="97" y="838"/>
                    <a:pt x="102" y="837"/>
                    <a:pt x="106" y="834"/>
                  </a:cubicBezTo>
                  <a:cubicBezTo>
                    <a:pt x="107" y="834"/>
                    <a:pt x="107" y="834"/>
                    <a:pt x="107" y="833"/>
                  </a:cubicBezTo>
                  <a:cubicBezTo>
                    <a:pt x="107" y="833"/>
                    <a:pt x="107" y="833"/>
                    <a:pt x="107" y="833"/>
                  </a:cubicBezTo>
                  <a:cubicBezTo>
                    <a:pt x="108" y="832"/>
                    <a:pt x="108" y="831"/>
                    <a:pt x="107" y="830"/>
                  </a:cubicBezTo>
                  <a:cubicBezTo>
                    <a:pt x="107" y="830"/>
                    <a:pt x="107" y="830"/>
                    <a:pt x="107" y="830"/>
                  </a:cubicBezTo>
                  <a:cubicBezTo>
                    <a:pt x="96" y="798"/>
                    <a:pt x="98" y="768"/>
                    <a:pt x="121" y="742"/>
                  </a:cubicBezTo>
                  <a:cubicBezTo>
                    <a:pt x="141" y="752"/>
                    <a:pt x="165" y="758"/>
                    <a:pt x="187" y="759"/>
                  </a:cubicBezTo>
                  <a:cubicBezTo>
                    <a:pt x="217" y="762"/>
                    <a:pt x="254" y="754"/>
                    <a:pt x="281" y="735"/>
                  </a:cubicBezTo>
                  <a:cubicBezTo>
                    <a:pt x="293" y="738"/>
                    <a:pt x="304" y="770"/>
                    <a:pt x="306" y="779"/>
                  </a:cubicBezTo>
                  <a:cubicBezTo>
                    <a:pt x="311" y="796"/>
                    <a:pt x="310" y="813"/>
                    <a:pt x="306" y="830"/>
                  </a:cubicBezTo>
                  <a:cubicBezTo>
                    <a:pt x="305" y="832"/>
                    <a:pt x="307" y="834"/>
                    <a:pt x="309" y="834"/>
                  </a:cubicBezTo>
                  <a:cubicBezTo>
                    <a:pt x="310" y="835"/>
                    <a:pt x="310" y="835"/>
                    <a:pt x="311" y="835"/>
                  </a:cubicBezTo>
                  <a:cubicBezTo>
                    <a:pt x="318" y="839"/>
                    <a:pt x="326" y="839"/>
                    <a:pt x="334" y="837"/>
                  </a:cubicBezTo>
                  <a:cubicBezTo>
                    <a:pt x="340" y="835"/>
                    <a:pt x="349" y="829"/>
                    <a:pt x="347" y="821"/>
                  </a:cubicBezTo>
                  <a:cubicBezTo>
                    <a:pt x="344" y="814"/>
                    <a:pt x="335" y="812"/>
                    <a:pt x="328" y="814"/>
                  </a:cubicBezTo>
                  <a:cubicBezTo>
                    <a:pt x="324" y="815"/>
                    <a:pt x="319" y="818"/>
                    <a:pt x="315" y="821"/>
                  </a:cubicBezTo>
                  <a:cubicBezTo>
                    <a:pt x="319" y="801"/>
                    <a:pt x="317" y="780"/>
                    <a:pt x="309" y="762"/>
                  </a:cubicBezTo>
                  <a:cubicBezTo>
                    <a:pt x="306" y="756"/>
                    <a:pt x="296" y="736"/>
                    <a:pt x="286" y="731"/>
                  </a:cubicBezTo>
                  <a:cubicBezTo>
                    <a:pt x="300" y="721"/>
                    <a:pt x="310" y="707"/>
                    <a:pt x="316" y="691"/>
                  </a:cubicBezTo>
                  <a:cubicBezTo>
                    <a:pt x="316" y="689"/>
                    <a:pt x="315" y="688"/>
                    <a:pt x="314" y="687"/>
                  </a:cubicBezTo>
                  <a:cubicBezTo>
                    <a:pt x="316" y="650"/>
                    <a:pt x="312" y="611"/>
                    <a:pt x="310" y="574"/>
                  </a:cubicBezTo>
                  <a:cubicBezTo>
                    <a:pt x="308" y="534"/>
                    <a:pt x="307" y="495"/>
                    <a:pt x="305" y="456"/>
                  </a:cubicBezTo>
                  <a:cubicBezTo>
                    <a:pt x="305" y="433"/>
                    <a:pt x="304" y="410"/>
                    <a:pt x="303" y="387"/>
                  </a:cubicBezTo>
                  <a:cubicBezTo>
                    <a:pt x="328" y="399"/>
                    <a:pt x="351" y="375"/>
                    <a:pt x="355" y="351"/>
                  </a:cubicBezTo>
                  <a:cubicBezTo>
                    <a:pt x="355" y="351"/>
                    <a:pt x="355" y="351"/>
                    <a:pt x="355" y="351"/>
                  </a:cubicBezTo>
                  <a:cubicBezTo>
                    <a:pt x="374" y="345"/>
                    <a:pt x="364" y="311"/>
                    <a:pt x="345" y="314"/>
                  </a:cubicBezTo>
                  <a:close/>
                  <a:moveTo>
                    <a:pt x="14" y="329"/>
                  </a:moveTo>
                  <a:cubicBezTo>
                    <a:pt x="10" y="327"/>
                    <a:pt x="7" y="323"/>
                    <a:pt x="8" y="318"/>
                  </a:cubicBezTo>
                  <a:cubicBezTo>
                    <a:pt x="9" y="313"/>
                    <a:pt x="13" y="309"/>
                    <a:pt x="18" y="308"/>
                  </a:cubicBezTo>
                  <a:cubicBezTo>
                    <a:pt x="35" y="308"/>
                    <a:pt x="25" y="334"/>
                    <a:pt x="16" y="329"/>
                  </a:cubicBezTo>
                  <a:cubicBezTo>
                    <a:pt x="15" y="328"/>
                    <a:pt x="15" y="328"/>
                    <a:pt x="14" y="329"/>
                  </a:cubicBezTo>
                  <a:close/>
                  <a:moveTo>
                    <a:pt x="93" y="833"/>
                  </a:moveTo>
                  <a:cubicBezTo>
                    <a:pt x="91" y="834"/>
                    <a:pt x="89" y="834"/>
                    <a:pt x="86" y="835"/>
                  </a:cubicBezTo>
                  <a:cubicBezTo>
                    <a:pt x="86" y="835"/>
                    <a:pt x="74" y="837"/>
                    <a:pt x="77" y="831"/>
                  </a:cubicBezTo>
                  <a:cubicBezTo>
                    <a:pt x="79" y="828"/>
                    <a:pt x="88" y="829"/>
                    <a:pt x="91" y="829"/>
                  </a:cubicBezTo>
                  <a:cubicBezTo>
                    <a:pt x="94" y="829"/>
                    <a:pt x="97" y="830"/>
                    <a:pt x="100" y="831"/>
                  </a:cubicBezTo>
                  <a:cubicBezTo>
                    <a:pt x="98" y="832"/>
                    <a:pt x="95" y="832"/>
                    <a:pt x="93" y="833"/>
                  </a:cubicBezTo>
                  <a:close/>
                  <a:moveTo>
                    <a:pt x="324" y="823"/>
                  </a:moveTo>
                  <a:cubicBezTo>
                    <a:pt x="328" y="821"/>
                    <a:pt x="339" y="817"/>
                    <a:pt x="339" y="824"/>
                  </a:cubicBezTo>
                  <a:cubicBezTo>
                    <a:pt x="339" y="829"/>
                    <a:pt x="331" y="832"/>
                    <a:pt x="326" y="832"/>
                  </a:cubicBezTo>
                  <a:cubicBezTo>
                    <a:pt x="322" y="833"/>
                    <a:pt x="319" y="832"/>
                    <a:pt x="315" y="832"/>
                  </a:cubicBezTo>
                  <a:cubicBezTo>
                    <a:pt x="318" y="828"/>
                    <a:pt x="320" y="825"/>
                    <a:pt x="324" y="823"/>
                  </a:cubicBezTo>
                  <a:close/>
                  <a:moveTo>
                    <a:pt x="110" y="138"/>
                  </a:moveTo>
                  <a:cubicBezTo>
                    <a:pt x="116" y="123"/>
                    <a:pt x="122" y="108"/>
                    <a:pt x="128" y="93"/>
                  </a:cubicBezTo>
                  <a:cubicBezTo>
                    <a:pt x="128" y="94"/>
                    <a:pt x="129" y="94"/>
                    <a:pt x="129" y="95"/>
                  </a:cubicBezTo>
                  <a:cubicBezTo>
                    <a:pt x="155" y="112"/>
                    <a:pt x="195" y="107"/>
                    <a:pt x="217" y="86"/>
                  </a:cubicBezTo>
                  <a:cubicBezTo>
                    <a:pt x="222" y="94"/>
                    <a:pt x="227" y="102"/>
                    <a:pt x="231" y="111"/>
                  </a:cubicBezTo>
                  <a:cubicBezTo>
                    <a:pt x="252" y="145"/>
                    <a:pt x="271" y="182"/>
                    <a:pt x="291" y="217"/>
                  </a:cubicBezTo>
                  <a:cubicBezTo>
                    <a:pt x="290" y="216"/>
                    <a:pt x="289" y="217"/>
                    <a:pt x="288" y="218"/>
                  </a:cubicBezTo>
                  <a:cubicBezTo>
                    <a:pt x="277" y="237"/>
                    <a:pt x="257" y="236"/>
                    <a:pt x="242" y="222"/>
                  </a:cubicBezTo>
                  <a:cubicBezTo>
                    <a:pt x="241" y="220"/>
                    <a:pt x="238" y="220"/>
                    <a:pt x="236" y="222"/>
                  </a:cubicBezTo>
                  <a:cubicBezTo>
                    <a:pt x="229" y="231"/>
                    <a:pt x="223" y="240"/>
                    <a:pt x="210" y="240"/>
                  </a:cubicBezTo>
                  <a:cubicBezTo>
                    <a:pt x="199" y="240"/>
                    <a:pt x="191" y="233"/>
                    <a:pt x="185" y="225"/>
                  </a:cubicBezTo>
                  <a:cubicBezTo>
                    <a:pt x="184" y="222"/>
                    <a:pt x="180" y="221"/>
                    <a:pt x="179" y="224"/>
                  </a:cubicBezTo>
                  <a:cubicBezTo>
                    <a:pt x="175" y="236"/>
                    <a:pt x="167" y="241"/>
                    <a:pt x="155" y="241"/>
                  </a:cubicBezTo>
                  <a:cubicBezTo>
                    <a:pt x="145" y="241"/>
                    <a:pt x="134" y="238"/>
                    <a:pt x="132" y="227"/>
                  </a:cubicBezTo>
                  <a:cubicBezTo>
                    <a:pt x="131" y="225"/>
                    <a:pt x="130" y="225"/>
                    <a:pt x="129" y="226"/>
                  </a:cubicBezTo>
                  <a:cubicBezTo>
                    <a:pt x="128" y="225"/>
                    <a:pt x="127" y="225"/>
                    <a:pt x="126" y="226"/>
                  </a:cubicBezTo>
                  <a:cubicBezTo>
                    <a:pt x="118" y="233"/>
                    <a:pt x="114" y="242"/>
                    <a:pt x="102" y="245"/>
                  </a:cubicBezTo>
                  <a:cubicBezTo>
                    <a:pt x="96" y="247"/>
                    <a:pt x="89" y="246"/>
                    <a:pt x="83" y="244"/>
                  </a:cubicBezTo>
                  <a:cubicBezTo>
                    <a:pt x="79" y="243"/>
                    <a:pt x="70" y="239"/>
                    <a:pt x="68" y="234"/>
                  </a:cubicBezTo>
                  <a:cubicBezTo>
                    <a:pt x="88" y="206"/>
                    <a:pt x="98" y="169"/>
                    <a:pt x="110" y="138"/>
                  </a:cubicBezTo>
                  <a:close/>
                  <a:moveTo>
                    <a:pt x="198" y="753"/>
                  </a:moveTo>
                  <a:cubicBezTo>
                    <a:pt x="174" y="753"/>
                    <a:pt x="149" y="746"/>
                    <a:pt x="126" y="735"/>
                  </a:cubicBezTo>
                  <a:cubicBezTo>
                    <a:pt x="112" y="729"/>
                    <a:pt x="99" y="721"/>
                    <a:pt x="94" y="705"/>
                  </a:cubicBezTo>
                  <a:cubicBezTo>
                    <a:pt x="93" y="704"/>
                    <a:pt x="93" y="702"/>
                    <a:pt x="92" y="700"/>
                  </a:cubicBezTo>
                  <a:cubicBezTo>
                    <a:pt x="127" y="704"/>
                    <a:pt x="162" y="704"/>
                    <a:pt x="196" y="705"/>
                  </a:cubicBezTo>
                  <a:cubicBezTo>
                    <a:pt x="231" y="705"/>
                    <a:pt x="266" y="707"/>
                    <a:pt x="300" y="704"/>
                  </a:cubicBezTo>
                  <a:cubicBezTo>
                    <a:pt x="277" y="736"/>
                    <a:pt x="238" y="753"/>
                    <a:pt x="198" y="753"/>
                  </a:cubicBezTo>
                  <a:close/>
                  <a:moveTo>
                    <a:pt x="309" y="685"/>
                  </a:moveTo>
                  <a:cubicBezTo>
                    <a:pt x="309" y="687"/>
                    <a:pt x="309" y="688"/>
                    <a:pt x="309" y="689"/>
                  </a:cubicBezTo>
                  <a:cubicBezTo>
                    <a:pt x="308" y="693"/>
                    <a:pt x="306" y="696"/>
                    <a:pt x="304" y="699"/>
                  </a:cubicBezTo>
                  <a:cubicBezTo>
                    <a:pt x="303" y="699"/>
                    <a:pt x="303" y="699"/>
                    <a:pt x="303" y="699"/>
                  </a:cubicBezTo>
                  <a:cubicBezTo>
                    <a:pt x="267" y="698"/>
                    <a:pt x="232" y="699"/>
                    <a:pt x="196" y="699"/>
                  </a:cubicBezTo>
                  <a:cubicBezTo>
                    <a:pt x="161" y="698"/>
                    <a:pt x="126" y="696"/>
                    <a:pt x="91" y="696"/>
                  </a:cubicBezTo>
                  <a:cubicBezTo>
                    <a:pt x="91" y="693"/>
                    <a:pt x="91" y="690"/>
                    <a:pt x="90" y="687"/>
                  </a:cubicBezTo>
                  <a:cubicBezTo>
                    <a:pt x="90" y="686"/>
                    <a:pt x="90" y="684"/>
                    <a:pt x="90" y="683"/>
                  </a:cubicBezTo>
                  <a:cubicBezTo>
                    <a:pt x="126" y="687"/>
                    <a:pt x="163" y="685"/>
                    <a:pt x="199" y="685"/>
                  </a:cubicBezTo>
                  <a:cubicBezTo>
                    <a:pt x="235" y="685"/>
                    <a:pt x="272" y="685"/>
                    <a:pt x="308" y="686"/>
                  </a:cubicBezTo>
                  <a:cubicBezTo>
                    <a:pt x="308" y="686"/>
                    <a:pt x="309" y="685"/>
                    <a:pt x="309" y="685"/>
                  </a:cubicBezTo>
                  <a:close/>
                  <a:moveTo>
                    <a:pt x="308" y="679"/>
                  </a:moveTo>
                  <a:cubicBezTo>
                    <a:pt x="271" y="679"/>
                    <a:pt x="235" y="679"/>
                    <a:pt x="199" y="679"/>
                  </a:cubicBezTo>
                  <a:cubicBezTo>
                    <a:pt x="163" y="679"/>
                    <a:pt x="126" y="677"/>
                    <a:pt x="90" y="680"/>
                  </a:cubicBezTo>
                  <a:cubicBezTo>
                    <a:pt x="91" y="611"/>
                    <a:pt x="86" y="541"/>
                    <a:pt x="82" y="473"/>
                  </a:cubicBezTo>
                  <a:cubicBezTo>
                    <a:pt x="79" y="396"/>
                    <a:pt x="74" y="320"/>
                    <a:pt x="68" y="244"/>
                  </a:cubicBezTo>
                  <a:cubicBezTo>
                    <a:pt x="76" y="251"/>
                    <a:pt x="90" y="254"/>
                    <a:pt x="96" y="254"/>
                  </a:cubicBezTo>
                  <a:cubicBezTo>
                    <a:pt x="108" y="253"/>
                    <a:pt x="123" y="246"/>
                    <a:pt x="128" y="235"/>
                  </a:cubicBezTo>
                  <a:cubicBezTo>
                    <a:pt x="134" y="255"/>
                    <a:pt x="177" y="254"/>
                    <a:pt x="184" y="233"/>
                  </a:cubicBezTo>
                  <a:cubicBezTo>
                    <a:pt x="195" y="254"/>
                    <a:pt x="233" y="252"/>
                    <a:pt x="241" y="230"/>
                  </a:cubicBezTo>
                  <a:cubicBezTo>
                    <a:pt x="252" y="247"/>
                    <a:pt x="280" y="244"/>
                    <a:pt x="291" y="226"/>
                  </a:cubicBezTo>
                  <a:cubicBezTo>
                    <a:pt x="292" y="304"/>
                    <a:pt x="294" y="381"/>
                    <a:pt x="297" y="459"/>
                  </a:cubicBezTo>
                  <a:cubicBezTo>
                    <a:pt x="299" y="498"/>
                    <a:pt x="300" y="538"/>
                    <a:pt x="302" y="577"/>
                  </a:cubicBezTo>
                  <a:cubicBezTo>
                    <a:pt x="304" y="610"/>
                    <a:pt x="303" y="645"/>
                    <a:pt x="308" y="679"/>
                  </a:cubicBezTo>
                  <a:close/>
                  <a:moveTo>
                    <a:pt x="355" y="343"/>
                  </a:moveTo>
                  <a:cubicBezTo>
                    <a:pt x="355" y="342"/>
                    <a:pt x="354" y="342"/>
                    <a:pt x="354" y="341"/>
                  </a:cubicBezTo>
                  <a:cubicBezTo>
                    <a:pt x="353" y="341"/>
                    <a:pt x="353" y="340"/>
                    <a:pt x="352" y="341"/>
                  </a:cubicBezTo>
                  <a:cubicBezTo>
                    <a:pt x="347" y="341"/>
                    <a:pt x="341" y="339"/>
                    <a:pt x="339" y="334"/>
                  </a:cubicBezTo>
                  <a:cubicBezTo>
                    <a:pt x="336" y="329"/>
                    <a:pt x="340" y="321"/>
                    <a:pt x="347" y="320"/>
                  </a:cubicBezTo>
                  <a:cubicBezTo>
                    <a:pt x="357" y="320"/>
                    <a:pt x="363" y="337"/>
                    <a:pt x="355" y="343"/>
                  </a:cubicBezTo>
                  <a:close/>
                </a:path>
              </a:pathLst>
            </a:custGeom>
            <a:grpFill/>
            <a:ln w="9525">
              <a:solidFill>
                <a:schemeClr val="accent1"/>
              </a:solidFill>
              <a:round/>
            </a:ln>
          </p:spPr>
          <p:txBody>
            <a:bodyPr vert="horz" wrap="square" lIns="91440" tIns="45720" rIns="91440" bIns="45720" numCol="1" anchor="t" anchorCtr="0" compatLnSpc="1"/>
            <a:lstStyle/>
            <a:p>
              <a:endParaRPr lang="zh-CN" altLang="en-US"/>
            </a:p>
          </p:txBody>
        </p:sp>
        <p:sp>
          <p:nvSpPr>
            <p:cNvPr id="22" name="Freeform 6"/>
            <p:cNvSpPr/>
            <p:nvPr/>
          </p:nvSpPr>
          <p:spPr bwMode="auto">
            <a:xfrm>
              <a:off x="1037" y="2486"/>
              <a:ext cx="107" cy="81"/>
            </a:xfrm>
            <a:custGeom>
              <a:avLst/>
              <a:gdLst>
                <a:gd name="T0" fmla="*/ 17 w 45"/>
                <a:gd name="T1" fmla="*/ 4 h 34"/>
                <a:gd name="T2" fmla="*/ 9 w 45"/>
                <a:gd name="T3" fmla="*/ 32 h 34"/>
                <a:gd name="T4" fmla="*/ 13 w 45"/>
                <a:gd name="T5" fmla="*/ 29 h 34"/>
                <a:gd name="T6" fmla="*/ 20 w 45"/>
                <a:gd name="T7" fmla="*/ 13 h 34"/>
                <a:gd name="T8" fmla="*/ 30 w 45"/>
                <a:gd name="T9" fmla="*/ 15 h 34"/>
                <a:gd name="T10" fmla="*/ 34 w 45"/>
                <a:gd name="T11" fmla="*/ 23 h 34"/>
                <a:gd name="T12" fmla="*/ 43 w 45"/>
                <a:gd name="T13" fmla="*/ 22 h 34"/>
                <a:gd name="T14" fmla="*/ 17 w 45"/>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17" y="4"/>
                  </a:moveTo>
                  <a:cubicBezTo>
                    <a:pt x="6" y="7"/>
                    <a:pt x="0" y="23"/>
                    <a:pt x="9" y="32"/>
                  </a:cubicBezTo>
                  <a:cubicBezTo>
                    <a:pt x="11" y="34"/>
                    <a:pt x="14" y="32"/>
                    <a:pt x="13" y="29"/>
                  </a:cubicBezTo>
                  <a:cubicBezTo>
                    <a:pt x="12" y="23"/>
                    <a:pt x="13" y="15"/>
                    <a:pt x="20" y="13"/>
                  </a:cubicBezTo>
                  <a:cubicBezTo>
                    <a:pt x="24" y="12"/>
                    <a:pt x="27" y="13"/>
                    <a:pt x="30" y="15"/>
                  </a:cubicBezTo>
                  <a:cubicBezTo>
                    <a:pt x="32" y="17"/>
                    <a:pt x="33" y="20"/>
                    <a:pt x="34" y="23"/>
                  </a:cubicBezTo>
                  <a:cubicBezTo>
                    <a:pt x="36" y="27"/>
                    <a:pt x="42" y="26"/>
                    <a:pt x="43" y="22"/>
                  </a:cubicBezTo>
                  <a:cubicBezTo>
                    <a:pt x="45" y="9"/>
                    <a:pt x="28" y="0"/>
                    <a:pt x="17" y="4"/>
                  </a:cubicBezTo>
                  <a:close/>
                </a:path>
              </a:pathLst>
            </a:custGeom>
            <a:grpFill/>
            <a:ln w="9525">
              <a:solidFill>
                <a:schemeClr val="accent1"/>
              </a:solidFill>
              <a:round/>
            </a:ln>
          </p:spPr>
          <p:txBody>
            <a:bodyPr vert="horz" wrap="square" lIns="91440" tIns="45720" rIns="91440" bIns="45720" numCol="1" anchor="t" anchorCtr="0" compatLnSpc="1"/>
            <a:lstStyle/>
            <a:p>
              <a:endParaRPr lang="zh-CN" altLang="en-US"/>
            </a:p>
          </p:txBody>
        </p:sp>
        <p:sp>
          <p:nvSpPr>
            <p:cNvPr id="23" name="Freeform 7"/>
            <p:cNvSpPr/>
            <p:nvPr/>
          </p:nvSpPr>
          <p:spPr bwMode="auto">
            <a:xfrm>
              <a:off x="1342" y="2479"/>
              <a:ext cx="93" cy="73"/>
            </a:xfrm>
            <a:custGeom>
              <a:avLst/>
              <a:gdLst>
                <a:gd name="T0" fmla="*/ 22 w 39"/>
                <a:gd name="T1" fmla="*/ 2 h 31"/>
                <a:gd name="T2" fmla="*/ 2 w 39"/>
                <a:gd name="T3" fmla="*/ 27 h 31"/>
                <a:gd name="T4" fmla="*/ 7 w 39"/>
                <a:gd name="T5" fmla="*/ 27 h 31"/>
                <a:gd name="T6" fmla="*/ 19 w 39"/>
                <a:gd name="T7" fmla="*/ 11 h 31"/>
                <a:gd name="T8" fmla="*/ 25 w 39"/>
                <a:gd name="T9" fmla="*/ 21 h 31"/>
                <a:gd name="T10" fmla="*/ 33 w 39"/>
                <a:gd name="T11" fmla="*/ 26 h 31"/>
                <a:gd name="T12" fmla="*/ 22 w 39"/>
                <a:gd name="T13" fmla="*/ 2 h 31"/>
              </a:gdLst>
              <a:ahLst/>
              <a:cxnLst>
                <a:cxn ang="0">
                  <a:pos x="T0" y="T1"/>
                </a:cxn>
                <a:cxn ang="0">
                  <a:pos x="T2" y="T3"/>
                </a:cxn>
                <a:cxn ang="0">
                  <a:pos x="T4" y="T5"/>
                </a:cxn>
                <a:cxn ang="0">
                  <a:pos x="T6" y="T7"/>
                </a:cxn>
                <a:cxn ang="0">
                  <a:pos x="T8" y="T9"/>
                </a:cxn>
                <a:cxn ang="0">
                  <a:pos x="T10" y="T11"/>
                </a:cxn>
                <a:cxn ang="0">
                  <a:pos x="T12" y="T13"/>
                </a:cxn>
              </a:cxnLst>
              <a:rect l="0" t="0" r="r" b="b"/>
              <a:pathLst>
                <a:path w="39" h="31">
                  <a:moveTo>
                    <a:pt x="22" y="2"/>
                  </a:moveTo>
                  <a:cubicBezTo>
                    <a:pt x="8" y="0"/>
                    <a:pt x="0" y="15"/>
                    <a:pt x="2" y="27"/>
                  </a:cubicBezTo>
                  <a:cubicBezTo>
                    <a:pt x="2" y="30"/>
                    <a:pt x="6" y="29"/>
                    <a:pt x="7" y="27"/>
                  </a:cubicBezTo>
                  <a:cubicBezTo>
                    <a:pt x="9" y="21"/>
                    <a:pt x="11" y="12"/>
                    <a:pt x="19" y="11"/>
                  </a:cubicBezTo>
                  <a:cubicBezTo>
                    <a:pt x="24" y="10"/>
                    <a:pt x="27" y="17"/>
                    <a:pt x="25" y="21"/>
                  </a:cubicBezTo>
                  <a:cubicBezTo>
                    <a:pt x="23" y="27"/>
                    <a:pt x="30" y="31"/>
                    <a:pt x="33" y="26"/>
                  </a:cubicBezTo>
                  <a:cubicBezTo>
                    <a:pt x="39" y="17"/>
                    <a:pt x="32" y="3"/>
                    <a:pt x="22" y="2"/>
                  </a:cubicBezTo>
                  <a:close/>
                </a:path>
              </a:pathLst>
            </a:custGeom>
            <a:grpFill/>
            <a:ln w="9525">
              <a:solidFill>
                <a:schemeClr val="accent1"/>
              </a:solidFill>
              <a:round/>
            </a:ln>
          </p:spPr>
          <p:txBody>
            <a:bodyPr vert="horz" wrap="square" lIns="91440" tIns="45720" rIns="91440" bIns="45720" numCol="1" anchor="t" anchorCtr="0" compatLnSpc="1"/>
            <a:lstStyle/>
            <a:p>
              <a:endParaRPr lang="zh-CN" altLang="en-US"/>
            </a:p>
          </p:txBody>
        </p:sp>
        <p:sp>
          <p:nvSpPr>
            <p:cNvPr id="24" name="Freeform 8"/>
            <p:cNvSpPr/>
            <p:nvPr/>
          </p:nvSpPr>
          <p:spPr bwMode="auto">
            <a:xfrm>
              <a:off x="1220" y="2571"/>
              <a:ext cx="50" cy="50"/>
            </a:xfrm>
            <a:custGeom>
              <a:avLst/>
              <a:gdLst>
                <a:gd name="T0" fmla="*/ 17 w 21"/>
                <a:gd name="T1" fmla="*/ 4 h 21"/>
                <a:gd name="T2" fmla="*/ 1 w 21"/>
                <a:gd name="T3" fmla="*/ 6 h 21"/>
                <a:gd name="T4" fmla="*/ 2 w 21"/>
                <a:gd name="T5" fmla="*/ 8 h 21"/>
                <a:gd name="T6" fmla="*/ 12 w 21"/>
                <a:gd name="T7" fmla="*/ 8 h 21"/>
                <a:gd name="T8" fmla="*/ 11 w 21"/>
                <a:gd name="T9" fmla="*/ 18 h 21"/>
                <a:gd name="T10" fmla="*/ 13 w 21"/>
                <a:gd name="T11" fmla="*/ 21 h 21"/>
                <a:gd name="T12" fmla="*/ 17 w 21"/>
                <a:gd name="T13" fmla="*/ 4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17" y="4"/>
                  </a:moveTo>
                  <a:cubicBezTo>
                    <a:pt x="12" y="0"/>
                    <a:pt x="3" y="0"/>
                    <a:pt x="1" y="6"/>
                  </a:cubicBezTo>
                  <a:cubicBezTo>
                    <a:pt x="0" y="7"/>
                    <a:pt x="1" y="9"/>
                    <a:pt x="2" y="8"/>
                  </a:cubicBezTo>
                  <a:cubicBezTo>
                    <a:pt x="5" y="6"/>
                    <a:pt x="10" y="5"/>
                    <a:pt x="12" y="8"/>
                  </a:cubicBezTo>
                  <a:cubicBezTo>
                    <a:pt x="15" y="11"/>
                    <a:pt x="12" y="14"/>
                    <a:pt x="11" y="18"/>
                  </a:cubicBezTo>
                  <a:cubicBezTo>
                    <a:pt x="10" y="19"/>
                    <a:pt x="12" y="21"/>
                    <a:pt x="13" y="21"/>
                  </a:cubicBezTo>
                  <a:cubicBezTo>
                    <a:pt x="21" y="20"/>
                    <a:pt x="21" y="8"/>
                    <a:pt x="17" y="4"/>
                  </a:cubicBezTo>
                  <a:close/>
                </a:path>
              </a:pathLst>
            </a:custGeom>
            <a:grpFill/>
            <a:ln w="9525">
              <a:solidFill>
                <a:schemeClr val="accent1"/>
              </a:solidFill>
              <a:round/>
            </a:ln>
          </p:spPr>
          <p:txBody>
            <a:bodyPr vert="horz" wrap="square" lIns="91440" tIns="45720" rIns="91440" bIns="45720" numCol="1" anchor="t" anchorCtr="0" compatLnSpc="1"/>
            <a:lstStyle/>
            <a:p>
              <a:endParaRPr lang="zh-CN" altLang="en-US"/>
            </a:p>
          </p:txBody>
        </p:sp>
        <p:sp>
          <p:nvSpPr>
            <p:cNvPr id="25" name="Freeform 9"/>
            <p:cNvSpPr/>
            <p:nvPr/>
          </p:nvSpPr>
          <p:spPr bwMode="auto">
            <a:xfrm>
              <a:off x="1120" y="2640"/>
              <a:ext cx="258" cy="142"/>
            </a:xfrm>
            <a:custGeom>
              <a:avLst/>
              <a:gdLst>
                <a:gd name="T0" fmla="*/ 100 w 108"/>
                <a:gd name="T1" fmla="*/ 4 h 60"/>
                <a:gd name="T2" fmla="*/ 50 w 108"/>
                <a:gd name="T3" fmla="*/ 16 h 60"/>
                <a:gd name="T4" fmla="*/ 24 w 108"/>
                <a:gd name="T5" fmla="*/ 12 h 60"/>
                <a:gd name="T6" fmla="*/ 4 w 108"/>
                <a:gd name="T7" fmla="*/ 7 h 60"/>
                <a:gd name="T8" fmla="*/ 4 w 108"/>
                <a:gd name="T9" fmla="*/ 7 h 60"/>
                <a:gd name="T10" fmla="*/ 0 w 108"/>
                <a:gd name="T11" fmla="*/ 8 h 60"/>
                <a:gd name="T12" fmla="*/ 108 w 108"/>
                <a:gd name="T13" fmla="*/ 6 h 60"/>
                <a:gd name="T14" fmla="*/ 100 w 108"/>
                <a:gd name="T15" fmla="*/ 4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60">
                  <a:moveTo>
                    <a:pt x="100" y="4"/>
                  </a:moveTo>
                  <a:cubicBezTo>
                    <a:pt x="83" y="10"/>
                    <a:pt x="69" y="17"/>
                    <a:pt x="50" y="16"/>
                  </a:cubicBezTo>
                  <a:cubicBezTo>
                    <a:pt x="41" y="16"/>
                    <a:pt x="32" y="15"/>
                    <a:pt x="24" y="12"/>
                  </a:cubicBezTo>
                  <a:cubicBezTo>
                    <a:pt x="17" y="10"/>
                    <a:pt x="11" y="7"/>
                    <a:pt x="4" y="7"/>
                  </a:cubicBezTo>
                  <a:cubicBezTo>
                    <a:pt x="4" y="7"/>
                    <a:pt x="4" y="7"/>
                    <a:pt x="4" y="7"/>
                  </a:cubicBezTo>
                  <a:cubicBezTo>
                    <a:pt x="3" y="5"/>
                    <a:pt x="0" y="6"/>
                    <a:pt x="0" y="8"/>
                  </a:cubicBezTo>
                  <a:cubicBezTo>
                    <a:pt x="5" y="60"/>
                    <a:pt x="105" y="58"/>
                    <a:pt x="108" y="6"/>
                  </a:cubicBezTo>
                  <a:cubicBezTo>
                    <a:pt x="108" y="1"/>
                    <a:pt x="102" y="0"/>
                    <a:pt x="100" y="4"/>
                  </a:cubicBezTo>
                  <a:close/>
                </a:path>
              </a:pathLst>
            </a:custGeom>
            <a:grpFill/>
            <a:ln w="9525">
              <a:solidFill>
                <a:schemeClr val="accent1"/>
              </a:solidFill>
              <a:round/>
            </a:ln>
          </p:spPr>
          <p:txBody>
            <a:bodyPr vert="horz" wrap="square" lIns="91440" tIns="45720" rIns="91440" bIns="45720" numCol="1" anchor="t" anchorCtr="0" compatLnSpc="1"/>
            <a:lstStyle/>
            <a:p>
              <a:endParaRPr lang="zh-CN" altLang="en-US"/>
            </a:p>
          </p:txBody>
        </p:sp>
      </p:grpSp>
      <p:sp>
        <p:nvSpPr>
          <p:cNvPr id="26" name="圆角矩形 85"/>
          <p:cNvSpPr/>
          <p:nvPr/>
        </p:nvSpPr>
        <p:spPr>
          <a:xfrm>
            <a:off x="2236773" y="5698339"/>
            <a:ext cx="2689254"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38" name="矩形 37"/>
          <p:cNvSpPr/>
          <p:nvPr/>
        </p:nvSpPr>
        <p:spPr>
          <a:xfrm>
            <a:off x="2236773" y="452746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9" name="圆角矩形 85"/>
          <p:cNvSpPr/>
          <p:nvPr/>
        </p:nvSpPr>
        <p:spPr>
          <a:xfrm>
            <a:off x="7265973" y="5698339"/>
            <a:ext cx="2689254" cy="44202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0" name="矩形 39"/>
          <p:cNvSpPr/>
          <p:nvPr/>
        </p:nvSpPr>
        <p:spPr>
          <a:xfrm>
            <a:off x="7265973" y="452746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71" name="任意多边形 28"/>
          <p:cNvSpPr/>
          <p:nvPr/>
        </p:nvSpPr>
        <p:spPr>
          <a:xfrm>
            <a:off x="754063" y="2491249"/>
            <a:ext cx="1400176" cy="1400176"/>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72000" rtlCol="0" anchor="b"/>
          <a:lstStyle/>
          <a:p>
            <a:pPr algn="ctr"/>
            <a:r>
              <a:rPr lang="en-US" altLang="zh-CN" dirty="0">
                <a:solidFill>
                  <a:srgbClr val="FFFFFF"/>
                </a:solidFill>
              </a:rPr>
              <a:t>A</a:t>
            </a:r>
            <a:endParaRPr lang="zh-CN" altLang="en-US" dirty="0">
              <a:solidFill>
                <a:srgbClr val="FFFFFF"/>
              </a:solidFill>
            </a:endParaRPr>
          </a:p>
        </p:txBody>
      </p:sp>
      <p:sp>
        <p:nvSpPr>
          <p:cNvPr id="73" name="矩形 72"/>
          <p:cNvSpPr/>
          <p:nvPr/>
        </p:nvSpPr>
        <p:spPr>
          <a:xfrm>
            <a:off x="2687460" y="2557513"/>
            <a:ext cx="3103798" cy="1350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74" name="任意多边形 28"/>
          <p:cNvSpPr/>
          <p:nvPr/>
        </p:nvSpPr>
        <p:spPr>
          <a:xfrm>
            <a:off x="754063" y="4891307"/>
            <a:ext cx="1400176" cy="1400176"/>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72000" rtlCol="0" anchor="b"/>
          <a:lstStyle/>
          <a:p>
            <a:pPr algn="ctr"/>
            <a:r>
              <a:rPr lang="en-US" altLang="zh-CN" dirty="0">
                <a:solidFill>
                  <a:srgbClr val="FFFFFF"/>
                </a:solidFill>
              </a:rPr>
              <a:t>B</a:t>
            </a:r>
            <a:endParaRPr lang="zh-CN" altLang="en-US" dirty="0">
              <a:solidFill>
                <a:srgbClr val="FFFFFF"/>
              </a:solidFill>
            </a:endParaRPr>
          </a:p>
        </p:txBody>
      </p:sp>
      <p:sp>
        <p:nvSpPr>
          <p:cNvPr id="76" name="矩形 75"/>
          <p:cNvSpPr/>
          <p:nvPr/>
        </p:nvSpPr>
        <p:spPr>
          <a:xfrm>
            <a:off x="2687460" y="4957571"/>
            <a:ext cx="3103798" cy="13509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77" name="KSO_Shape"/>
          <p:cNvSpPr/>
          <p:nvPr/>
        </p:nvSpPr>
        <p:spPr>
          <a:xfrm flipH="1">
            <a:off x="1290993" y="5311145"/>
            <a:ext cx="326317" cy="342291"/>
          </a:xfrm>
          <a:custGeom>
            <a:avLst/>
            <a:gdLst>
              <a:gd name="connsiteX0" fmla="*/ 4461768 w 5394523"/>
              <a:gd name="connsiteY0" fmla="*/ 3204655 h 5658773"/>
              <a:gd name="connsiteX1" fmla="*/ 932755 w 5394523"/>
              <a:gd name="connsiteY1" fmla="*/ 3204655 h 5658773"/>
              <a:gd name="connsiteX2" fmla="*/ 932755 w 5394523"/>
              <a:gd name="connsiteY2" fmla="*/ 3680451 h 5658773"/>
              <a:gd name="connsiteX3" fmla="*/ 935888 w 5394523"/>
              <a:gd name="connsiteY3" fmla="*/ 3730118 h 5658773"/>
              <a:gd name="connsiteX4" fmla="*/ 933854 w 5394523"/>
              <a:gd name="connsiteY4" fmla="*/ 3730118 h 5658773"/>
              <a:gd name="connsiteX5" fmla="*/ 919576 w 5394523"/>
              <a:gd name="connsiteY5" fmla="*/ 3878377 h 5658773"/>
              <a:gd name="connsiteX6" fmla="*/ 25312 w 5394523"/>
              <a:gd name="connsiteY6" fmla="*/ 4724735 h 5658773"/>
              <a:gd name="connsiteX7" fmla="*/ 0 w 5394523"/>
              <a:gd name="connsiteY7" fmla="*/ 4726073 h 5658773"/>
              <a:gd name="connsiteX8" fmla="*/ 0 w 5394523"/>
              <a:gd name="connsiteY8" fmla="*/ 4987418 h 5658773"/>
              <a:gd name="connsiteX9" fmla="*/ 1696229 w 5394523"/>
              <a:gd name="connsiteY9" fmla="*/ 4987418 h 5658773"/>
              <a:gd name="connsiteX10" fmla="*/ 1708125 w 5394523"/>
              <a:gd name="connsiteY10" fmla="*/ 5046603 h 5658773"/>
              <a:gd name="connsiteX11" fmla="*/ 2697262 w 5394523"/>
              <a:gd name="connsiteY11" fmla="*/ 5658773 h 5658773"/>
              <a:gd name="connsiteX12" fmla="*/ 3686400 w 5394523"/>
              <a:gd name="connsiteY12" fmla="*/ 5046603 h 5658773"/>
              <a:gd name="connsiteX13" fmla="*/ 3698295 w 5394523"/>
              <a:gd name="connsiteY13" fmla="*/ 4987418 h 5658773"/>
              <a:gd name="connsiteX14" fmla="*/ 5394523 w 5394523"/>
              <a:gd name="connsiteY14" fmla="*/ 4987418 h 5658773"/>
              <a:gd name="connsiteX15" fmla="*/ 5394523 w 5394523"/>
              <a:gd name="connsiteY15" fmla="*/ 4726073 h 5658773"/>
              <a:gd name="connsiteX16" fmla="*/ 5369211 w 5394523"/>
              <a:gd name="connsiteY16" fmla="*/ 4724735 h 5658773"/>
              <a:gd name="connsiteX17" fmla="*/ 4474947 w 5394523"/>
              <a:gd name="connsiteY17" fmla="*/ 3878377 h 5658773"/>
              <a:gd name="connsiteX18" fmla="*/ 4460669 w 5394523"/>
              <a:gd name="connsiteY18" fmla="*/ 3730118 h 5658773"/>
              <a:gd name="connsiteX19" fmla="*/ 4458635 w 5394523"/>
              <a:gd name="connsiteY19" fmla="*/ 3730118 h 5658773"/>
              <a:gd name="connsiteX20" fmla="*/ 4461768 w 5394523"/>
              <a:gd name="connsiteY20" fmla="*/ 3680451 h 5658773"/>
              <a:gd name="connsiteX21" fmla="*/ 4461768 w 5394523"/>
              <a:gd name="connsiteY21" fmla="*/ 2315655 h 5658773"/>
              <a:gd name="connsiteX22" fmla="*/ 932755 w 5394523"/>
              <a:gd name="connsiteY22" fmla="*/ 2315655 h 5658773"/>
              <a:gd name="connsiteX23" fmla="*/ 932755 w 5394523"/>
              <a:gd name="connsiteY23" fmla="*/ 2963355 h 5658773"/>
              <a:gd name="connsiteX24" fmla="*/ 4461768 w 5394523"/>
              <a:gd name="connsiteY24" fmla="*/ 2963355 h 5658773"/>
              <a:gd name="connsiteX25" fmla="*/ 2697262 w 5394523"/>
              <a:gd name="connsiteY25" fmla="*/ 0 h 5658773"/>
              <a:gd name="connsiteX26" fmla="*/ 2006732 w 5394523"/>
              <a:gd name="connsiteY26" fmla="*/ 562798 h 5658773"/>
              <a:gd name="connsiteX27" fmla="*/ 1994361 w 5394523"/>
              <a:gd name="connsiteY27" fmla="*/ 685515 h 5658773"/>
              <a:gd name="connsiteX28" fmla="*/ 1968717 w 5394523"/>
              <a:gd name="connsiteY28" fmla="*/ 689428 h 5658773"/>
              <a:gd name="connsiteX29" fmla="*/ 932755 w 5394523"/>
              <a:gd name="connsiteY29" fmla="*/ 1960511 h 5658773"/>
              <a:gd name="connsiteX30" fmla="*/ 932755 w 5394523"/>
              <a:gd name="connsiteY30" fmla="*/ 2074355 h 5658773"/>
              <a:gd name="connsiteX31" fmla="*/ 4461768 w 5394523"/>
              <a:gd name="connsiteY31" fmla="*/ 2074355 h 5658773"/>
              <a:gd name="connsiteX32" fmla="*/ 4461768 w 5394523"/>
              <a:gd name="connsiteY32" fmla="*/ 1960511 h 5658773"/>
              <a:gd name="connsiteX33" fmla="*/ 3425806 w 5394523"/>
              <a:gd name="connsiteY33" fmla="*/ 689428 h 5658773"/>
              <a:gd name="connsiteX34" fmla="*/ 3400163 w 5394523"/>
              <a:gd name="connsiteY34" fmla="*/ 685515 h 5658773"/>
              <a:gd name="connsiteX35" fmla="*/ 3387792 w 5394523"/>
              <a:gd name="connsiteY35" fmla="*/ 562798 h 5658773"/>
              <a:gd name="connsiteX36" fmla="*/ 2697262 w 5394523"/>
              <a:gd name="connsiteY36" fmla="*/ 0 h 565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394523" h="5658773">
                <a:moveTo>
                  <a:pt x="4461768" y="3204655"/>
                </a:moveTo>
                <a:lnTo>
                  <a:pt x="932755" y="3204655"/>
                </a:lnTo>
                <a:lnTo>
                  <a:pt x="932755" y="3680451"/>
                </a:lnTo>
                <a:lnTo>
                  <a:pt x="935888" y="3730118"/>
                </a:lnTo>
                <a:lnTo>
                  <a:pt x="933854" y="3730118"/>
                </a:lnTo>
                <a:lnTo>
                  <a:pt x="919576" y="3878377"/>
                </a:lnTo>
                <a:cubicBezTo>
                  <a:pt x="831330" y="4329811"/>
                  <a:pt x="470714" y="4677385"/>
                  <a:pt x="25312" y="4724735"/>
                </a:cubicBezTo>
                <a:lnTo>
                  <a:pt x="0" y="4726073"/>
                </a:lnTo>
                <a:lnTo>
                  <a:pt x="0" y="4987418"/>
                </a:lnTo>
                <a:lnTo>
                  <a:pt x="1696229" y="4987418"/>
                </a:lnTo>
                <a:lnTo>
                  <a:pt x="1708125" y="5046603"/>
                </a:lnTo>
                <a:cubicBezTo>
                  <a:pt x="1802271" y="5395968"/>
                  <a:pt x="2209350" y="5658773"/>
                  <a:pt x="2697262" y="5658773"/>
                </a:cubicBezTo>
                <a:cubicBezTo>
                  <a:pt x="3185174" y="5658773"/>
                  <a:pt x="3592254" y="5395968"/>
                  <a:pt x="3686400" y="5046603"/>
                </a:cubicBezTo>
                <a:lnTo>
                  <a:pt x="3698295" y="4987418"/>
                </a:lnTo>
                <a:lnTo>
                  <a:pt x="5394523" y="4987418"/>
                </a:lnTo>
                <a:lnTo>
                  <a:pt x="5394523" y="4726073"/>
                </a:lnTo>
                <a:lnTo>
                  <a:pt x="5369211" y="4724735"/>
                </a:lnTo>
                <a:cubicBezTo>
                  <a:pt x="4923809" y="4677385"/>
                  <a:pt x="4563193" y="4329811"/>
                  <a:pt x="4474947" y="3878377"/>
                </a:cubicBezTo>
                <a:lnTo>
                  <a:pt x="4460669" y="3730118"/>
                </a:lnTo>
                <a:lnTo>
                  <a:pt x="4458635" y="3730118"/>
                </a:lnTo>
                <a:lnTo>
                  <a:pt x="4461768" y="3680451"/>
                </a:lnTo>
                <a:close/>
                <a:moveTo>
                  <a:pt x="4461768" y="2315655"/>
                </a:moveTo>
                <a:lnTo>
                  <a:pt x="932755" y="2315655"/>
                </a:lnTo>
                <a:lnTo>
                  <a:pt x="932755" y="2963355"/>
                </a:lnTo>
                <a:lnTo>
                  <a:pt x="4461768" y="2963355"/>
                </a:lnTo>
                <a:close/>
                <a:moveTo>
                  <a:pt x="2697262" y="0"/>
                </a:moveTo>
                <a:cubicBezTo>
                  <a:pt x="2356644" y="0"/>
                  <a:pt x="2072457" y="241610"/>
                  <a:pt x="2006732" y="562798"/>
                </a:cubicBezTo>
                <a:lnTo>
                  <a:pt x="1994361" y="685515"/>
                </a:lnTo>
                <a:lnTo>
                  <a:pt x="1968717" y="689428"/>
                </a:lnTo>
                <a:cubicBezTo>
                  <a:pt x="1377495" y="810410"/>
                  <a:pt x="932755" y="1333524"/>
                  <a:pt x="932755" y="1960511"/>
                </a:cubicBezTo>
                <a:lnTo>
                  <a:pt x="932755" y="2074355"/>
                </a:lnTo>
                <a:lnTo>
                  <a:pt x="4461768" y="2074355"/>
                </a:lnTo>
                <a:lnTo>
                  <a:pt x="4461768" y="1960511"/>
                </a:lnTo>
                <a:cubicBezTo>
                  <a:pt x="4461768" y="1333524"/>
                  <a:pt x="4017028" y="810410"/>
                  <a:pt x="3425806" y="689428"/>
                </a:cubicBezTo>
                <a:lnTo>
                  <a:pt x="3400163" y="685515"/>
                </a:lnTo>
                <a:lnTo>
                  <a:pt x="3387792" y="562798"/>
                </a:lnTo>
                <a:cubicBezTo>
                  <a:pt x="3322067" y="241610"/>
                  <a:pt x="3037880" y="0"/>
                  <a:pt x="2697262" y="0"/>
                </a:cubicBezTo>
                <a:close/>
              </a:path>
            </a:pathLst>
          </a:custGeom>
          <a:solidFill>
            <a:schemeClr val="accent1"/>
          </a:solidFill>
          <a:ln>
            <a:noFill/>
          </a:ln>
          <a:effectLst/>
        </p:spPr>
        <p:txBody>
          <a:bodyPr/>
          <a:lstStyle/>
          <a:p>
            <a:endParaRPr lang="zh-CN" altLang="en-US" sz="4400">
              <a:solidFill>
                <a:schemeClr val="tx1"/>
              </a:solidFill>
              <a:latin typeface="Calibri" panose="020F0502020204030204" pitchFamily="34" charset="0"/>
              <a:ea typeface="幼圆" panose="02010509060101010101" pitchFamily="49" charset="-122"/>
            </a:endParaRPr>
          </a:p>
        </p:txBody>
      </p:sp>
      <p:sp>
        <p:nvSpPr>
          <p:cNvPr id="78" name="KSO_Shape"/>
          <p:cNvSpPr/>
          <p:nvPr/>
        </p:nvSpPr>
        <p:spPr bwMode="auto">
          <a:xfrm>
            <a:off x="1301832" y="2911087"/>
            <a:ext cx="304639" cy="342291"/>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accent1"/>
          </a:solidFill>
          <a:ln>
            <a:noFill/>
          </a:ln>
          <a:effectLst/>
        </p:spPr>
        <p:txBody>
          <a:bodyPr/>
          <a:lstStyle/>
          <a:p>
            <a:endParaRPr lang="zh-CN" altLang="en-US" sz="4400"/>
          </a:p>
        </p:txBody>
      </p:sp>
      <p:sp>
        <p:nvSpPr>
          <p:cNvPr id="72" name="Freeform 66"/>
          <p:cNvSpPr>
            <a:spLocks noEditPoints="1"/>
          </p:cNvSpPr>
          <p:nvPr/>
        </p:nvSpPr>
        <p:spPr bwMode="auto">
          <a:xfrm rot="218059">
            <a:off x="754063"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75" name="Freeform 66"/>
          <p:cNvSpPr>
            <a:spLocks noEditPoints="1"/>
          </p:cNvSpPr>
          <p:nvPr/>
        </p:nvSpPr>
        <p:spPr bwMode="auto">
          <a:xfrm rot="218059">
            <a:off x="1178218"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0" name="Freeform 66"/>
          <p:cNvSpPr>
            <a:spLocks noEditPoints="1"/>
          </p:cNvSpPr>
          <p:nvPr/>
        </p:nvSpPr>
        <p:spPr bwMode="auto">
          <a:xfrm rot="218059">
            <a:off x="1602373"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1" name="Freeform 66"/>
          <p:cNvSpPr>
            <a:spLocks noEditPoints="1"/>
          </p:cNvSpPr>
          <p:nvPr/>
        </p:nvSpPr>
        <p:spPr bwMode="auto">
          <a:xfrm rot="218059">
            <a:off x="2026528"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2" name="Freeform 66"/>
          <p:cNvSpPr>
            <a:spLocks noEditPoints="1"/>
          </p:cNvSpPr>
          <p:nvPr/>
        </p:nvSpPr>
        <p:spPr bwMode="auto">
          <a:xfrm rot="218059">
            <a:off x="2450683"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3" name="Freeform 66"/>
          <p:cNvSpPr>
            <a:spLocks noEditPoints="1"/>
          </p:cNvSpPr>
          <p:nvPr/>
        </p:nvSpPr>
        <p:spPr bwMode="auto">
          <a:xfrm rot="218059">
            <a:off x="2874838"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4" name="Freeform 66"/>
          <p:cNvSpPr>
            <a:spLocks noEditPoints="1"/>
          </p:cNvSpPr>
          <p:nvPr/>
        </p:nvSpPr>
        <p:spPr bwMode="auto">
          <a:xfrm rot="218059">
            <a:off x="3298993"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5" name="Freeform 66"/>
          <p:cNvSpPr>
            <a:spLocks noEditPoints="1"/>
          </p:cNvSpPr>
          <p:nvPr/>
        </p:nvSpPr>
        <p:spPr bwMode="auto">
          <a:xfrm rot="218059">
            <a:off x="3723148"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6" name="Freeform 66"/>
          <p:cNvSpPr>
            <a:spLocks noEditPoints="1"/>
          </p:cNvSpPr>
          <p:nvPr/>
        </p:nvSpPr>
        <p:spPr bwMode="auto">
          <a:xfrm rot="218059">
            <a:off x="4147303" y="4164969"/>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7" name="Freeform 66"/>
          <p:cNvSpPr>
            <a:spLocks noEditPoints="1"/>
          </p:cNvSpPr>
          <p:nvPr/>
        </p:nvSpPr>
        <p:spPr bwMode="auto">
          <a:xfrm rot="218059">
            <a:off x="4571459" y="416497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8" name="Freeform 66"/>
          <p:cNvSpPr>
            <a:spLocks noEditPoints="1"/>
          </p:cNvSpPr>
          <p:nvPr/>
        </p:nvSpPr>
        <p:spPr bwMode="auto">
          <a:xfrm rot="218059">
            <a:off x="4995615" y="4164971"/>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89" name="Freeform 66"/>
          <p:cNvSpPr>
            <a:spLocks noEditPoints="1"/>
          </p:cNvSpPr>
          <p:nvPr/>
        </p:nvSpPr>
        <p:spPr bwMode="auto">
          <a:xfrm rot="218059">
            <a:off x="5419771" y="4164972"/>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90" name="Freeform 66"/>
          <p:cNvSpPr>
            <a:spLocks noEditPoints="1"/>
          </p:cNvSpPr>
          <p:nvPr/>
        </p:nvSpPr>
        <p:spPr bwMode="auto">
          <a:xfrm rot="218059">
            <a:off x="5843927" y="4164973"/>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91" name="矩形 90"/>
          <p:cNvSpPr/>
          <p:nvPr/>
        </p:nvSpPr>
        <p:spPr>
          <a:xfrm>
            <a:off x="6727033" y="1575457"/>
            <a:ext cx="5069113" cy="5088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ü"/>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ü"/>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ü"/>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ü"/>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ü"/>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0" name="矩形 19"/>
          <p:cNvSpPr/>
          <p:nvPr/>
        </p:nvSpPr>
        <p:spPr>
          <a:xfrm>
            <a:off x="852797" y="2465588"/>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1" name="矩形 20"/>
          <p:cNvSpPr/>
          <p:nvPr/>
        </p:nvSpPr>
        <p:spPr>
          <a:xfrm>
            <a:off x="8837038" y="2465588"/>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2" name="矩形 21"/>
          <p:cNvSpPr/>
          <p:nvPr/>
        </p:nvSpPr>
        <p:spPr>
          <a:xfrm>
            <a:off x="852797" y="4553245"/>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23" name="矩形 22"/>
          <p:cNvSpPr/>
          <p:nvPr/>
        </p:nvSpPr>
        <p:spPr>
          <a:xfrm>
            <a:off x="8837038" y="4553245"/>
            <a:ext cx="249527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2" name="矩形 11"/>
          <p:cNvSpPr/>
          <p:nvPr/>
        </p:nvSpPr>
        <p:spPr>
          <a:xfrm>
            <a:off x="6254048" y="2282093"/>
            <a:ext cx="1741966" cy="174196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254048" y="4369750"/>
            <a:ext cx="1741966" cy="174196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195987" y="2282093"/>
            <a:ext cx="1741966" cy="174196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195987" y="4369750"/>
            <a:ext cx="1741966" cy="174196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p:nvPr/>
        </p:nvSpPr>
        <p:spPr bwMode="auto">
          <a:xfrm flipH="1">
            <a:off x="6562080" y="4788496"/>
            <a:ext cx="1125902" cy="904474"/>
          </a:xfrm>
          <a:custGeom>
            <a:avLst/>
            <a:gdLst>
              <a:gd name="T0" fmla="*/ 2147483646 w 288"/>
              <a:gd name="T1" fmla="*/ 0 h 232"/>
              <a:gd name="T2" fmla="*/ 0 w 288"/>
              <a:gd name="T3" fmla="*/ 2147483646 h 232"/>
              <a:gd name="T4" fmla="*/ 2147483646 w 288"/>
              <a:gd name="T5" fmla="*/ 2147483646 h 232"/>
              <a:gd name="T6" fmla="*/ 2147483646 w 288"/>
              <a:gd name="T7" fmla="*/ 2147483646 h 232"/>
              <a:gd name="T8" fmla="*/ 2147483646 w 288"/>
              <a:gd name="T9" fmla="*/ 2147483646 h 232"/>
              <a:gd name="T10" fmla="*/ 2147483646 w 288"/>
              <a:gd name="T11" fmla="*/ 2147483646 h 232"/>
              <a:gd name="T12" fmla="*/ 2147483646 w 288"/>
              <a:gd name="T13" fmla="*/ 2147483646 h 232"/>
              <a:gd name="T14" fmla="*/ 2147483646 w 288"/>
              <a:gd name="T15" fmla="*/ 0 h 232"/>
              <a:gd name="T16" fmla="*/ 2147483646 w 288"/>
              <a:gd name="T17" fmla="*/ 2147483646 h 232"/>
              <a:gd name="T18" fmla="*/ 2147483646 w 288"/>
              <a:gd name="T19" fmla="*/ 2147483646 h 232"/>
              <a:gd name="T20" fmla="*/ 2147483646 w 288"/>
              <a:gd name="T21" fmla="*/ 2147483646 h 232"/>
              <a:gd name="T22" fmla="*/ 2147483646 w 288"/>
              <a:gd name="T23" fmla="*/ 2147483646 h 232"/>
              <a:gd name="T24" fmla="*/ 2147483646 w 288"/>
              <a:gd name="T25" fmla="*/ 2147483646 h 232"/>
              <a:gd name="T26" fmla="*/ 2147483646 w 288"/>
              <a:gd name="T27" fmla="*/ 2147483646 h 232"/>
              <a:gd name="T28" fmla="*/ 2147483646 w 288"/>
              <a:gd name="T29" fmla="*/ 2147483646 h 232"/>
              <a:gd name="T30" fmla="*/ 2147483646 w 288"/>
              <a:gd name="T31" fmla="*/ 2147483646 h 232"/>
              <a:gd name="T32" fmla="*/ 2147483646 w 288"/>
              <a:gd name="T33" fmla="*/ 2147483646 h 232"/>
              <a:gd name="T34" fmla="*/ 2147483646 w 288"/>
              <a:gd name="T35" fmla="*/ 2147483646 h 232"/>
              <a:gd name="T36" fmla="*/ 2147483646 w 288"/>
              <a:gd name="T37" fmla="*/ 2147483646 h 232"/>
              <a:gd name="T38" fmla="*/ 2147483646 w 288"/>
              <a:gd name="T39" fmla="*/ 2147483646 h 232"/>
              <a:gd name="T40" fmla="*/ 2147483646 w 288"/>
              <a:gd name="T41" fmla="*/ 2147483646 h 232"/>
              <a:gd name="T42" fmla="*/ 2147483646 w 288"/>
              <a:gd name="T43" fmla="*/ 2147483646 h 232"/>
              <a:gd name="T44" fmla="*/ 2147483646 w 288"/>
              <a:gd name="T45" fmla="*/ 2147483646 h 232"/>
              <a:gd name="T46" fmla="*/ 2147483646 w 288"/>
              <a:gd name="T47" fmla="*/ 2147483646 h 232"/>
              <a:gd name="T48" fmla="*/ 2147483646 w 288"/>
              <a:gd name="T49" fmla="*/ 2147483646 h 232"/>
              <a:gd name="T50" fmla="*/ 2147483646 w 288"/>
              <a:gd name="T51" fmla="*/ 2147483646 h 232"/>
              <a:gd name="T52" fmla="*/ 2147483646 w 288"/>
              <a:gd name="T53" fmla="*/ 2147483646 h 232"/>
              <a:gd name="T54" fmla="*/ 2147483646 w 288"/>
              <a:gd name="T55" fmla="*/ 2147483646 h 232"/>
              <a:gd name="T56" fmla="*/ 2147483646 w 288"/>
              <a:gd name="T57" fmla="*/ 2147483646 h 232"/>
              <a:gd name="T58" fmla="*/ 2147483646 w 288"/>
              <a:gd name="T59" fmla="*/ 2147483646 h 232"/>
              <a:gd name="T60" fmla="*/ 2147483646 w 288"/>
              <a:gd name="T61" fmla="*/ 2147483646 h 232"/>
              <a:gd name="T62" fmla="*/ 2147483646 w 288"/>
              <a:gd name="T63" fmla="*/ 2147483646 h 232"/>
              <a:gd name="T64" fmla="*/ 2147483646 w 288"/>
              <a:gd name="T65" fmla="*/ 2147483646 h 232"/>
              <a:gd name="T66" fmla="*/ 2147483646 w 288"/>
              <a:gd name="T67" fmla="*/ 2147483646 h 232"/>
              <a:gd name="T68" fmla="*/ 2147483646 w 288"/>
              <a:gd name="T69" fmla="*/ 2147483646 h 232"/>
              <a:gd name="T70" fmla="*/ 2147483646 w 288"/>
              <a:gd name="T71" fmla="*/ 2147483646 h 232"/>
              <a:gd name="T72" fmla="*/ 2147483646 w 288"/>
              <a:gd name="T73" fmla="*/ 2147483646 h 232"/>
              <a:gd name="T74" fmla="*/ 2147483646 w 288"/>
              <a:gd name="T75" fmla="*/ 2147483646 h 2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8" h="232">
                <a:moveTo>
                  <a:pt x="144" y="0"/>
                </a:moveTo>
                <a:cubicBezTo>
                  <a:pt x="64" y="0"/>
                  <a:pt x="0" y="52"/>
                  <a:pt x="0" y="116"/>
                </a:cubicBezTo>
                <a:cubicBezTo>
                  <a:pt x="0" y="152"/>
                  <a:pt x="14" y="160"/>
                  <a:pt x="33" y="160"/>
                </a:cubicBezTo>
                <a:cubicBezTo>
                  <a:pt x="49" y="160"/>
                  <a:pt x="67" y="154"/>
                  <a:pt x="84" y="154"/>
                </a:cubicBezTo>
                <a:cubicBezTo>
                  <a:pt x="95" y="154"/>
                  <a:pt x="105" y="157"/>
                  <a:pt x="112" y="165"/>
                </a:cubicBezTo>
                <a:cubicBezTo>
                  <a:pt x="135" y="189"/>
                  <a:pt x="64" y="232"/>
                  <a:pt x="144" y="232"/>
                </a:cubicBezTo>
                <a:cubicBezTo>
                  <a:pt x="224" y="232"/>
                  <a:pt x="288" y="180"/>
                  <a:pt x="288" y="116"/>
                </a:cubicBezTo>
                <a:cubicBezTo>
                  <a:pt x="288" y="52"/>
                  <a:pt x="224" y="0"/>
                  <a:pt x="144" y="0"/>
                </a:cubicBezTo>
                <a:close/>
                <a:moveTo>
                  <a:pt x="60" y="104"/>
                </a:moveTo>
                <a:cubicBezTo>
                  <a:pt x="49" y="104"/>
                  <a:pt x="40" y="95"/>
                  <a:pt x="40" y="84"/>
                </a:cubicBezTo>
                <a:cubicBezTo>
                  <a:pt x="40" y="73"/>
                  <a:pt x="49" y="64"/>
                  <a:pt x="60" y="64"/>
                </a:cubicBezTo>
                <a:cubicBezTo>
                  <a:pt x="71" y="64"/>
                  <a:pt x="80" y="73"/>
                  <a:pt x="80" y="84"/>
                </a:cubicBezTo>
                <a:cubicBezTo>
                  <a:pt x="80" y="95"/>
                  <a:pt x="71" y="104"/>
                  <a:pt x="60" y="104"/>
                </a:cubicBezTo>
                <a:close/>
                <a:moveTo>
                  <a:pt x="116" y="64"/>
                </a:moveTo>
                <a:cubicBezTo>
                  <a:pt x="105" y="64"/>
                  <a:pt x="96" y="55"/>
                  <a:pt x="96" y="44"/>
                </a:cubicBezTo>
                <a:cubicBezTo>
                  <a:pt x="96" y="33"/>
                  <a:pt x="105" y="24"/>
                  <a:pt x="116" y="24"/>
                </a:cubicBezTo>
                <a:cubicBezTo>
                  <a:pt x="127" y="24"/>
                  <a:pt x="136" y="33"/>
                  <a:pt x="136" y="44"/>
                </a:cubicBezTo>
                <a:cubicBezTo>
                  <a:pt x="136" y="55"/>
                  <a:pt x="127" y="64"/>
                  <a:pt x="116" y="64"/>
                </a:cubicBezTo>
                <a:close/>
                <a:moveTo>
                  <a:pt x="164" y="216"/>
                </a:moveTo>
                <a:cubicBezTo>
                  <a:pt x="149" y="216"/>
                  <a:pt x="136" y="207"/>
                  <a:pt x="136" y="196"/>
                </a:cubicBezTo>
                <a:cubicBezTo>
                  <a:pt x="136" y="185"/>
                  <a:pt x="149" y="176"/>
                  <a:pt x="164" y="176"/>
                </a:cubicBezTo>
                <a:cubicBezTo>
                  <a:pt x="179" y="176"/>
                  <a:pt x="192" y="185"/>
                  <a:pt x="192" y="196"/>
                </a:cubicBezTo>
                <a:cubicBezTo>
                  <a:pt x="192" y="207"/>
                  <a:pt x="179" y="216"/>
                  <a:pt x="164" y="216"/>
                </a:cubicBezTo>
                <a:close/>
                <a:moveTo>
                  <a:pt x="172" y="64"/>
                </a:moveTo>
                <a:cubicBezTo>
                  <a:pt x="161" y="64"/>
                  <a:pt x="152" y="55"/>
                  <a:pt x="152" y="44"/>
                </a:cubicBezTo>
                <a:cubicBezTo>
                  <a:pt x="152" y="33"/>
                  <a:pt x="161" y="24"/>
                  <a:pt x="172" y="24"/>
                </a:cubicBezTo>
                <a:cubicBezTo>
                  <a:pt x="183" y="24"/>
                  <a:pt x="192" y="33"/>
                  <a:pt x="192" y="44"/>
                </a:cubicBezTo>
                <a:cubicBezTo>
                  <a:pt x="192" y="55"/>
                  <a:pt x="183" y="64"/>
                  <a:pt x="172" y="64"/>
                </a:cubicBezTo>
                <a:close/>
                <a:moveTo>
                  <a:pt x="208" y="76"/>
                </a:moveTo>
                <a:cubicBezTo>
                  <a:pt x="208" y="65"/>
                  <a:pt x="217" y="56"/>
                  <a:pt x="228" y="56"/>
                </a:cubicBezTo>
                <a:cubicBezTo>
                  <a:pt x="239" y="56"/>
                  <a:pt x="248" y="65"/>
                  <a:pt x="248" y="76"/>
                </a:cubicBezTo>
                <a:cubicBezTo>
                  <a:pt x="248" y="87"/>
                  <a:pt x="239" y="96"/>
                  <a:pt x="228" y="96"/>
                </a:cubicBezTo>
                <a:cubicBezTo>
                  <a:pt x="217" y="96"/>
                  <a:pt x="208" y="87"/>
                  <a:pt x="208" y="76"/>
                </a:cubicBezTo>
                <a:close/>
                <a:moveTo>
                  <a:pt x="264" y="132"/>
                </a:moveTo>
                <a:cubicBezTo>
                  <a:pt x="264" y="143"/>
                  <a:pt x="255" y="152"/>
                  <a:pt x="244" y="152"/>
                </a:cubicBezTo>
                <a:cubicBezTo>
                  <a:pt x="233" y="152"/>
                  <a:pt x="224" y="143"/>
                  <a:pt x="224" y="132"/>
                </a:cubicBezTo>
                <a:cubicBezTo>
                  <a:pt x="224" y="121"/>
                  <a:pt x="233" y="112"/>
                  <a:pt x="244" y="112"/>
                </a:cubicBezTo>
                <a:cubicBezTo>
                  <a:pt x="255" y="112"/>
                  <a:pt x="264" y="121"/>
                  <a:pt x="264" y="1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KSO_Shape"/>
          <p:cNvSpPr/>
          <p:nvPr/>
        </p:nvSpPr>
        <p:spPr bwMode="auto">
          <a:xfrm>
            <a:off x="4594565" y="2622284"/>
            <a:ext cx="944811" cy="1061586"/>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rgbClr val="F9FCFB"/>
          </a:solidFill>
          <a:ln>
            <a:noFill/>
          </a:ln>
          <a:effectLst/>
        </p:spPr>
        <p:txBody>
          <a:bodyPr/>
          <a:lstStyle/>
          <a:p>
            <a:endParaRPr lang="zh-CN" altLang="en-US" sz="4400"/>
          </a:p>
        </p:txBody>
      </p:sp>
      <p:sp>
        <p:nvSpPr>
          <p:cNvPr id="26" name="KSO_Shape"/>
          <p:cNvSpPr/>
          <p:nvPr/>
        </p:nvSpPr>
        <p:spPr bwMode="auto">
          <a:xfrm>
            <a:off x="6730781" y="2660698"/>
            <a:ext cx="788499" cy="984756"/>
          </a:xfrm>
          <a:custGeom>
            <a:avLst/>
            <a:gdLst>
              <a:gd name="T0" fmla="*/ 123184 w 2623"/>
              <a:gd name="T1" fmla="*/ 1800397 h 3273"/>
              <a:gd name="T2" fmla="*/ 0 w 2623"/>
              <a:gd name="T3" fmla="*/ 112765 h 3273"/>
              <a:gd name="T4" fmla="*/ 1329723 w 2623"/>
              <a:gd name="T5" fmla="*/ 0 h 3273"/>
              <a:gd name="T6" fmla="*/ 1442458 w 2623"/>
              <a:gd name="T7" fmla="*/ 1688182 h 3273"/>
              <a:gd name="T8" fmla="*/ 973920 w 2623"/>
              <a:gd name="T9" fmla="*/ 1623823 h 3273"/>
              <a:gd name="T10" fmla="*/ 1190592 w 2623"/>
              <a:gd name="T11" fmla="*/ 1695883 h 3273"/>
              <a:gd name="T12" fmla="*/ 1262632 w 2623"/>
              <a:gd name="T13" fmla="*/ 1479703 h 3273"/>
              <a:gd name="T14" fmla="*/ 1046511 w 2623"/>
              <a:gd name="T15" fmla="*/ 1407643 h 3273"/>
              <a:gd name="T16" fmla="*/ 973920 w 2623"/>
              <a:gd name="T17" fmla="*/ 1623823 h 3273"/>
              <a:gd name="T18" fmla="*/ 1046511 w 2623"/>
              <a:gd name="T19" fmla="*/ 1299278 h 3273"/>
              <a:gd name="T20" fmla="*/ 1262632 w 2623"/>
              <a:gd name="T21" fmla="*/ 1227218 h 3273"/>
              <a:gd name="T22" fmla="*/ 1190592 w 2623"/>
              <a:gd name="T23" fmla="*/ 1010489 h 3273"/>
              <a:gd name="T24" fmla="*/ 973920 w 2623"/>
              <a:gd name="T25" fmla="*/ 1082549 h 3273"/>
              <a:gd name="T26" fmla="*/ 973920 w 2623"/>
              <a:gd name="T27" fmla="*/ 830064 h 3273"/>
              <a:gd name="T28" fmla="*/ 1190592 w 2623"/>
              <a:gd name="T29" fmla="*/ 902124 h 3273"/>
              <a:gd name="T30" fmla="*/ 1262632 w 2623"/>
              <a:gd name="T31" fmla="*/ 685944 h 3273"/>
              <a:gd name="T32" fmla="*/ 1046511 w 2623"/>
              <a:gd name="T33" fmla="*/ 613884 h 3273"/>
              <a:gd name="T34" fmla="*/ 973920 w 2623"/>
              <a:gd name="T35" fmla="*/ 830064 h 3273"/>
              <a:gd name="T36" fmla="*/ 649464 w 2623"/>
              <a:gd name="T37" fmla="*/ 1695883 h 3273"/>
              <a:gd name="T38" fmla="*/ 866135 w 2623"/>
              <a:gd name="T39" fmla="*/ 1623823 h 3273"/>
              <a:gd name="T40" fmla="*/ 794094 w 2623"/>
              <a:gd name="T41" fmla="*/ 1407643 h 3273"/>
              <a:gd name="T42" fmla="*/ 577423 w 2623"/>
              <a:gd name="T43" fmla="*/ 1479703 h 3273"/>
              <a:gd name="T44" fmla="*/ 577423 w 2623"/>
              <a:gd name="T45" fmla="*/ 1227218 h 3273"/>
              <a:gd name="T46" fmla="*/ 794094 w 2623"/>
              <a:gd name="T47" fmla="*/ 1299278 h 3273"/>
              <a:gd name="T48" fmla="*/ 866135 w 2623"/>
              <a:gd name="T49" fmla="*/ 1082549 h 3273"/>
              <a:gd name="T50" fmla="*/ 649464 w 2623"/>
              <a:gd name="T51" fmla="*/ 1010489 h 3273"/>
              <a:gd name="T52" fmla="*/ 577423 w 2623"/>
              <a:gd name="T53" fmla="*/ 1227218 h 3273"/>
              <a:gd name="T54" fmla="*/ 649464 w 2623"/>
              <a:gd name="T55" fmla="*/ 902124 h 3273"/>
              <a:gd name="T56" fmla="*/ 866135 w 2623"/>
              <a:gd name="T57" fmla="*/ 830064 h 3273"/>
              <a:gd name="T58" fmla="*/ 794094 w 2623"/>
              <a:gd name="T59" fmla="*/ 613884 h 3273"/>
              <a:gd name="T60" fmla="*/ 577423 w 2623"/>
              <a:gd name="T61" fmla="*/ 685944 h 3273"/>
              <a:gd name="T62" fmla="*/ 180376 w 2623"/>
              <a:gd name="T63" fmla="*/ 1623823 h 3273"/>
              <a:gd name="T64" fmla="*/ 397047 w 2623"/>
              <a:gd name="T65" fmla="*/ 1695883 h 3273"/>
              <a:gd name="T66" fmla="*/ 469088 w 2623"/>
              <a:gd name="T67" fmla="*/ 1479703 h 3273"/>
              <a:gd name="T68" fmla="*/ 252966 w 2623"/>
              <a:gd name="T69" fmla="*/ 1407643 h 3273"/>
              <a:gd name="T70" fmla="*/ 180376 w 2623"/>
              <a:gd name="T71" fmla="*/ 1623823 h 3273"/>
              <a:gd name="T72" fmla="*/ 252966 w 2623"/>
              <a:gd name="T73" fmla="*/ 1299278 h 3273"/>
              <a:gd name="T74" fmla="*/ 469088 w 2623"/>
              <a:gd name="T75" fmla="*/ 1227218 h 3273"/>
              <a:gd name="T76" fmla="*/ 397047 w 2623"/>
              <a:gd name="T77" fmla="*/ 1010489 h 3273"/>
              <a:gd name="T78" fmla="*/ 180376 w 2623"/>
              <a:gd name="T79" fmla="*/ 1082549 h 3273"/>
              <a:gd name="T80" fmla="*/ 180376 w 2623"/>
              <a:gd name="T81" fmla="*/ 830064 h 3273"/>
              <a:gd name="T82" fmla="*/ 397047 w 2623"/>
              <a:gd name="T83" fmla="*/ 902124 h 3273"/>
              <a:gd name="T84" fmla="*/ 469088 w 2623"/>
              <a:gd name="T85" fmla="*/ 685944 h 3273"/>
              <a:gd name="T86" fmla="*/ 252966 w 2623"/>
              <a:gd name="T87" fmla="*/ 613884 h 3273"/>
              <a:gd name="T88" fmla="*/ 180376 w 2623"/>
              <a:gd name="T89" fmla="*/ 830064 h 3273"/>
              <a:gd name="T90" fmla="*/ 179276 w 2623"/>
              <a:gd name="T91" fmla="*/ 179325 h 3273"/>
              <a:gd name="T92" fmla="*/ 1263182 w 2623"/>
              <a:gd name="T93" fmla="*/ 470865 h 3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623" h="3273">
                <a:moveTo>
                  <a:pt x="2418" y="3273"/>
                </a:moveTo>
                <a:cubicBezTo>
                  <a:pt x="224" y="3273"/>
                  <a:pt x="224" y="3273"/>
                  <a:pt x="224" y="3273"/>
                </a:cubicBezTo>
                <a:cubicBezTo>
                  <a:pt x="111" y="3273"/>
                  <a:pt x="0" y="3181"/>
                  <a:pt x="0" y="3069"/>
                </a:cubicBezTo>
                <a:cubicBezTo>
                  <a:pt x="0" y="205"/>
                  <a:pt x="0" y="205"/>
                  <a:pt x="0" y="205"/>
                </a:cubicBezTo>
                <a:cubicBezTo>
                  <a:pt x="0" y="92"/>
                  <a:pt x="92" y="0"/>
                  <a:pt x="205" y="0"/>
                </a:cubicBezTo>
                <a:cubicBezTo>
                  <a:pt x="2418" y="0"/>
                  <a:pt x="2418" y="0"/>
                  <a:pt x="2418" y="0"/>
                </a:cubicBezTo>
                <a:cubicBezTo>
                  <a:pt x="2531" y="0"/>
                  <a:pt x="2623" y="92"/>
                  <a:pt x="2623" y="205"/>
                </a:cubicBezTo>
                <a:cubicBezTo>
                  <a:pt x="2623" y="3069"/>
                  <a:pt x="2623" y="3069"/>
                  <a:pt x="2623" y="3069"/>
                </a:cubicBezTo>
                <a:cubicBezTo>
                  <a:pt x="2623" y="3181"/>
                  <a:pt x="2531" y="3273"/>
                  <a:pt x="2418" y="3273"/>
                </a:cubicBezTo>
                <a:close/>
                <a:moveTo>
                  <a:pt x="1771" y="2952"/>
                </a:moveTo>
                <a:cubicBezTo>
                  <a:pt x="1771" y="3024"/>
                  <a:pt x="1830" y="3083"/>
                  <a:pt x="1903" y="3083"/>
                </a:cubicBezTo>
                <a:cubicBezTo>
                  <a:pt x="2165" y="3083"/>
                  <a:pt x="2165" y="3083"/>
                  <a:pt x="2165" y="3083"/>
                </a:cubicBezTo>
                <a:cubicBezTo>
                  <a:pt x="2237" y="3083"/>
                  <a:pt x="2296" y="3024"/>
                  <a:pt x="2296" y="2952"/>
                </a:cubicBezTo>
                <a:cubicBezTo>
                  <a:pt x="2296" y="2690"/>
                  <a:pt x="2296" y="2690"/>
                  <a:pt x="2296" y="2690"/>
                </a:cubicBezTo>
                <a:cubicBezTo>
                  <a:pt x="2296" y="2617"/>
                  <a:pt x="2237" y="2559"/>
                  <a:pt x="2165" y="2559"/>
                </a:cubicBezTo>
                <a:cubicBezTo>
                  <a:pt x="1903" y="2559"/>
                  <a:pt x="1903" y="2559"/>
                  <a:pt x="1903" y="2559"/>
                </a:cubicBezTo>
                <a:cubicBezTo>
                  <a:pt x="1830" y="2559"/>
                  <a:pt x="1771" y="2617"/>
                  <a:pt x="1771" y="2690"/>
                </a:cubicBezTo>
                <a:lnTo>
                  <a:pt x="1771" y="2952"/>
                </a:lnTo>
                <a:close/>
                <a:moveTo>
                  <a:pt x="1771" y="2231"/>
                </a:moveTo>
                <a:cubicBezTo>
                  <a:pt x="1771" y="2303"/>
                  <a:pt x="1830" y="2362"/>
                  <a:pt x="1903" y="2362"/>
                </a:cubicBezTo>
                <a:cubicBezTo>
                  <a:pt x="2165" y="2362"/>
                  <a:pt x="2165" y="2362"/>
                  <a:pt x="2165" y="2362"/>
                </a:cubicBezTo>
                <a:cubicBezTo>
                  <a:pt x="2237" y="2362"/>
                  <a:pt x="2296" y="2303"/>
                  <a:pt x="2296" y="2231"/>
                </a:cubicBezTo>
                <a:cubicBezTo>
                  <a:pt x="2296" y="1968"/>
                  <a:pt x="2296" y="1968"/>
                  <a:pt x="2296" y="1968"/>
                </a:cubicBezTo>
                <a:cubicBezTo>
                  <a:pt x="2296" y="1896"/>
                  <a:pt x="2237" y="1837"/>
                  <a:pt x="2165" y="1837"/>
                </a:cubicBezTo>
                <a:cubicBezTo>
                  <a:pt x="1903" y="1837"/>
                  <a:pt x="1903" y="1837"/>
                  <a:pt x="1903" y="1837"/>
                </a:cubicBezTo>
                <a:cubicBezTo>
                  <a:pt x="1830" y="1837"/>
                  <a:pt x="1771" y="1896"/>
                  <a:pt x="1771" y="1968"/>
                </a:cubicBezTo>
                <a:lnTo>
                  <a:pt x="1771" y="2231"/>
                </a:lnTo>
                <a:close/>
                <a:moveTo>
                  <a:pt x="1771" y="1509"/>
                </a:moveTo>
                <a:cubicBezTo>
                  <a:pt x="1771" y="1581"/>
                  <a:pt x="1830" y="1640"/>
                  <a:pt x="1903" y="1640"/>
                </a:cubicBezTo>
                <a:cubicBezTo>
                  <a:pt x="2165" y="1640"/>
                  <a:pt x="2165" y="1640"/>
                  <a:pt x="2165" y="1640"/>
                </a:cubicBezTo>
                <a:cubicBezTo>
                  <a:pt x="2237" y="1640"/>
                  <a:pt x="2296" y="1581"/>
                  <a:pt x="2296" y="1509"/>
                </a:cubicBezTo>
                <a:cubicBezTo>
                  <a:pt x="2296" y="1247"/>
                  <a:pt x="2296" y="1247"/>
                  <a:pt x="2296" y="1247"/>
                </a:cubicBezTo>
                <a:cubicBezTo>
                  <a:pt x="2296" y="1174"/>
                  <a:pt x="2237" y="1116"/>
                  <a:pt x="2165" y="1116"/>
                </a:cubicBezTo>
                <a:cubicBezTo>
                  <a:pt x="1903" y="1116"/>
                  <a:pt x="1903" y="1116"/>
                  <a:pt x="1903" y="1116"/>
                </a:cubicBezTo>
                <a:cubicBezTo>
                  <a:pt x="1830" y="1116"/>
                  <a:pt x="1771" y="1174"/>
                  <a:pt x="1771" y="1247"/>
                </a:cubicBezTo>
                <a:lnTo>
                  <a:pt x="1771" y="1509"/>
                </a:lnTo>
                <a:close/>
                <a:moveTo>
                  <a:pt x="1050" y="2952"/>
                </a:moveTo>
                <a:cubicBezTo>
                  <a:pt x="1050" y="3024"/>
                  <a:pt x="1109" y="3083"/>
                  <a:pt x="1181" y="3083"/>
                </a:cubicBezTo>
                <a:cubicBezTo>
                  <a:pt x="1444" y="3083"/>
                  <a:pt x="1444" y="3083"/>
                  <a:pt x="1444" y="3083"/>
                </a:cubicBezTo>
                <a:cubicBezTo>
                  <a:pt x="1516" y="3083"/>
                  <a:pt x="1575" y="3024"/>
                  <a:pt x="1575" y="2952"/>
                </a:cubicBezTo>
                <a:cubicBezTo>
                  <a:pt x="1575" y="2690"/>
                  <a:pt x="1575" y="2690"/>
                  <a:pt x="1575" y="2690"/>
                </a:cubicBezTo>
                <a:cubicBezTo>
                  <a:pt x="1575" y="2617"/>
                  <a:pt x="1516" y="2559"/>
                  <a:pt x="1444" y="2559"/>
                </a:cubicBezTo>
                <a:cubicBezTo>
                  <a:pt x="1181" y="2559"/>
                  <a:pt x="1181" y="2559"/>
                  <a:pt x="1181" y="2559"/>
                </a:cubicBezTo>
                <a:cubicBezTo>
                  <a:pt x="1109" y="2559"/>
                  <a:pt x="1050" y="2617"/>
                  <a:pt x="1050" y="2690"/>
                </a:cubicBezTo>
                <a:lnTo>
                  <a:pt x="1050" y="2952"/>
                </a:lnTo>
                <a:close/>
                <a:moveTo>
                  <a:pt x="1050" y="2231"/>
                </a:moveTo>
                <a:cubicBezTo>
                  <a:pt x="1050" y="2303"/>
                  <a:pt x="1109" y="2362"/>
                  <a:pt x="1181" y="2362"/>
                </a:cubicBezTo>
                <a:cubicBezTo>
                  <a:pt x="1444" y="2362"/>
                  <a:pt x="1444" y="2362"/>
                  <a:pt x="1444" y="2362"/>
                </a:cubicBezTo>
                <a:cubicBezTo>
                  <a:pt x="1516" y="2362"/>
                  <a:pt x="1575" y="2303"/>
                  <a:pt x="1575" y="2231"/>
                </a:cubicBezTo>
                <a:cubicBezTo>
                  <a:pt x="1575" y="1968"/>
                  <a:pt x="1575" y="1968"/>
                  <a:pt x="1575" y="1968"/>
                </a:cubicBezTo>
                <a:cubicBezTo>
                  <a:pt x="1575" y="1896"/>
                  <a:pt x="1516" y="1837"/>
                  <a:pt x="1444" y="1837"/>
                </a:cubicBezTo>
                <a:cubicBezTo>
                  <a:pt x="1181" y="1837"/>
                  <a:pt x="1181" y="1837"/>
                  <a:pt x="1181" y="1837"/>
                </a:cubicBezTo>
                <a:cubicBezTo>
                  <a:pt x="1109" y="1837"/>
                  <a:pt x="1050" y="1896"/>
                  <a:pt x="1050" y="1968"/>
                </a:cubicBezTo>
                <a:lnTo>
                  <a:pt x="1050" y="2231"/>
                </a:lnTo>
                <a:close/>
                <a:moveTo>
                  <a:pt x="1050" y="1509"/>
                </a:moveTo>
                <a:cubicBezTo>
                  <a:pt x="1050" y="1581"/>
                  <a:pt x="1109" y="1640"/>
                  <a:pt x="1181" y="1640"/>
                </a:cubicBezTo>
                <a:cubicBezTo>
                  <a:pt x="1444" y="1640"/>
                  <a:pt x="1444" y="1640"/>
                  <a:pt x="1444" y="1640"/>
                </a:cubicBezTo>
                <a:cubicBezTo>
                  <a:pt x="1516" y="1640"/>
                  <a:pt x="1575" y="1581"/>
                  <a:pt x="1575" y="1509"/>
                </a:cubicBezTo>
                <a:cubicBezTo>
                  <a:pt x="1575" y="1247"/>
                  <a:pt x="1575" y="1247"/>
                  <a:pt x="1575" y="1247"/>
                </a:cubicBezTo>
                <a:cubicBezTo>
                  <a:pt x="1575" y="1174"/>
                  <a:pt x="1516" y="1116"/>
                  <a:pt x="1444" y="1116"/>
                </a:cubicBezTo>
                <a:cubicBezTo>
                  <a:pt x="1181" y="1116"/>
                  <a:pt x="1181" y="1116"/>
                  <a:pt x="1181" y="1116"/>
                </a:cubicBezTo>
                <a:cubicBezTo>
                  <a:pt x="1109" y="1116"/>
                  <a:pt x="1050" y="1174"/>
                  <a:pt x="1050" y="1247"/>
                </a:cubicBezTo>
                <a:lnTo>
                  <a:pt x="1050" y="1509"/>
                </a:lnTo>
                <a:close/>
                <a:moveTo>
                  <a:pt x="328" y="2952"/>
                </a:moveTo>
                <a:cubicBezTo>
                  <a:pt x="328" y="3024"/>
                  <a:pt x="387" y="3083"/>
                  <a:pt x="460" y="3083"/>
                </a:cubicBezTo>
                <a:cubicBezTo>
                  <a:pt x="722" y="3083"/>
                  <a:pt x="722" y="3083"/>
                  <a:pt x="722" y="3083"/>
                </a:cubicBezTo>
                <a:cubicBezTo>
                  <a:pt x="794" y="3083"/>
                  <a:pt x="853" y="3024"/>
                  <a:pt x="853" y="2952"/>
                </a:cubicBezTo>
                <a:cubicBezTo>
                  <a:pt x="853" y="2690"/>
                  <a:pt x="853" y="2690"/>
                  <a:pt x="853" y="2690"/>
                </a:cubicBezTo>
                <a:cubicBezTo>
                  <a:pt x="853" y="2617"/>
                  <a:pt x="794" y="2559"/>
                  <a:pt x="722" y="2559"/>
                </a:cubicBezTo>
                <a:cubicBezTo>
                  <a:pt x="460" y="2559"/>
                  <a:pt x="460" y="2559"/>
                  <a:pt x="460" y="2559"/>
                </a:cubicBezTo>
                <a:cubicBezTo>
                  <a:pt x="387" y="2559"/>
                  <a:pt x="328" y="2617"/>
                  <a:pt x="328" y="2690"/>
                </a:cubicBezTo>
                <a:lnTo>
                  <a:pt x="328" y="2952"/>
                </a:lnTo>
                <a:close/>
                <a:moveTo>
                  <a:pt x="328" y="2231"/>
                </a:moveTo>
                <a:cubicBezTo>
                  <a:pt x="328" y="2303"/>
                  <a:pt x="387" y="2362"/>
                  <a:pt x="460" y="2362"/>
                </a:cubicBezTo>
                <a:cubicBezTo>
                  <a:pt x="722" y="2362"/>
                  <a:pt x="722" y="2362"/>
                  <a:pt x="722" y="2362"/>
                </a:cubicBezTo>
                <a:cubicBezTo>
                  <a:pt x="794" y="2362"/>
                  <a:pt x="853" y="2303"/>
                  <a:pt x="853" y="2231"/>
                </a:cubicBezTo>
                <a:cubicBezTo>
                  <a:pt x="853" y="1968"/>
                  <a:pt x="853" y="1968"/>
                  <a:pt x="853" y="1968"/>
                </a:cubicBezTo>
                <a:cubicBezTo>
                  <a:pt x="853" y="1896"/>
                  <a:pt x="794" y="1837"/>
                  <a:pt x="722" y="1837"/>
                </a:cubicBezTo>
                <a:cubicBezTo>
                  <a:pt x="460" y="1837"/>
                  <a:pt x="460" y="1837"/>
                  <a:pt x="460" y="1837"/>
                </a:cubicBezTo>
                <a:cubicBezTo>
                  <a:pt x="387" y="1837"/>
                  <a:pt x="328" y="1896"/>
                  <a:pt x="328" y="1968"/>
                </a:cubicBezTo>
                <a:lnTo>
                  <a:pt x="328" y="2231"/>
                </a:lnTo>
                <a:close/>
                <a:moveTo>
                  <a:pt x="328" y="1509"/>
                </a:moveTo>
                <a:cubicBezTo>
                  <a:pt x="328" y="1581"/>
                  <a:pt x="387" y="1640"/>
                  <a:pt x="460" y="1640"/>
                </a:cubicBezTo>
                <a:cubicBezTo>
                  <a:pt x="722" y="1640"/>
                  <a:pt x="722" y="1640"/>
                  <a:pt x="722" y="1640"/>
                </a:cubicBezTo>
                <a:cubicBezTo>
                  <a:pt x="794" y="1640"/>
                  <a:pt x="853" y="1581"/>
                  <a:pt x="853" y="1509"/>
                </a:cubicBezTo>
                <a:cubicBezTo>
                  <a:pt x="853" y="1247"/>
                  <a:pt x="853" y="1247"/>
                  <a:pt x="853" y="1247"/>
                </a:cubicBezTo>
                <a:cubicBezTo>
                  <a:pt x="853" y="1174"/>
                  <a:pt x="794" y="1116"/>
                  <a:pt x="722" y="1116"/>
                </a:cubicBezTo>
                <a:cubicBezTo>
                  <a:pt x="460" y="1116"/>
                  <a:pt x="460" y="1116"/>
                  <a:pt x="460" y="1116"/>
                </a:cubicBezTo>
                <a:cubicBezTo>
                  <a:pt x="387" y="1116"/>
                  <a:pt x="328" y="1174"/>
                  <a:pt x="328" y="1247"/>
                </a:cubicBezTo>
                <a:lnTo>
                  <a:pt x="328" y="1509"/>
                </a:lnTo>
                <a:close/>
                <a:moveTo>
                  <a:pt x="2297" y="326"/>
                </a:moveTo>
                <a:cubicBezTo>
                  <a:pt x="326" y="326"/>
                  <a:pt x="326" y="326"/>
                  <a:pt x="326" y="326"/>
                </a:cubicBezTo>
                <a:cubicBezTo>
                  <a:pt x="326" y="856"/>
                  <a:pt x="326" y="856"/>
                  <a:pt x="326" y="856"/>
                </a:cubicBezTo>
                <a:cubicBezTo>
                  <a:pt x="2297" y="856"/>
                  <a:pt x="2297" y="856"/>
                  <a:pt x="2297" y="856"/>
                </a:cubicBezTo>
                <a:lnTo>
                  <a:pt x="2297" y="326"/>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a:solidFill>
                <a:srgbClr val="FFFFFF"/>
              </a:solidFill>
              <a:latin typeface="+mj-ea"/>
              <a:ea typeface="+mj-ea"/>
            </a:endParaRPr>
          </a:p>
        </p:txBody>
      </p:sp>
      <p:sp>
        <p:nvSpPr>
          <p:cNvPr id="31" name="KSO_Shape"/>
          <p:cNvSpPr/>
          <p:nvPr/>
        </p:nvSpPr>
        <p:spPr bwMode="auto">
          <a:xfrm>
            <a:off x="4549420" y="4723182"/>
            <a:ext cx="1035101" cy="1035101"/>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F9FCFB"/>
          </a:solidFill>
          <a:ln>
            <a:noFill/>
          </a:ln>
        </p:spPr>
        <p:txBody>
          <a:bodyPr vert="horz" wrap="square" lIns="91440" tIns="45720" rIns="91440" bIns="45720" numCol="1" anchor="t" anchorCtr="0" compatLnSpc="1"/>
          <a:lstStyle/>
          <a:p>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32" name="任意多边形: 形状 31"/>
          <p:cNvSpPr/>
          <p:nvPr/>
        </p:nvSpPr>
        <p:spPr>
          <a:xfrm rot="10472742" flipV="1">
            <a:off x="2439829"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tx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34" charset="-122"/>
            </a:endParaRPr>
          </a:p>
        </p:txBody>
      </p:sp>
      <p:sp>
        <p:nvSpPr>
          <p:cNvPr id="33" name="任意多边形: 形状 32"/>
          <p:cNvSpPr/>
          <p:nvPr/>
        </p:nvSpPr>
        <p:spPr>
          <a:xfrm>
            <a:off x="792163"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819459" y="4873804"/>
            <a:ext cx="1603796" cy="646331"/>
          </a:xfrm>
          <a:prstGeom prst="rect">
            <a:avLst/>
          </a:prstGeom>
          <a:noFill/>
        </p:spPr>
        <p:txBody>
          <a:bodyPr wrap="square" rtlCol="0">
            <a:spAutoFit/>
          </a:bodyPr>
          <a:lstStyle/>
          <a:p>
            <a:pPr algn="r"/>
            <a:r>
              <a:rPr lang="en-US" altLang="zh-CN" sz="3600" b="1" dirty="0">
                <a:latin typeface="+mj-ea"/>
                <a:ea typeface="+mj-ea"/>
              </a:rPr>
              <a:t>1600</a:t>
            </a:r>
            <a:r>
              <a:rPr lang="zh-CN" altLang="en-US" sz="1800" b="1" dirty="0">
                <a:latin typeface="+mj-ea"/>
                <a:ea typeface="+mj-ea"/>
              </a:rPr>
              <a:t>万</a:t>
            </a:r>
            <a:endParaRPr lang="en-US" altLang="zh-CN" sz="1800" b="1" dirty="0">
              <a:latin typeface="+mj-ea"/>
              <a:ea typeface="+mj-ea"/>
            </a:endParaRPr>
          </a:p>
        </p:txBody>
      </p:sp>
      <p:sp>
        <p:nvSpPr>
          <p:cNvPr id="35" name="矩形 34"/>
          <p:cNvSpPr/>
          <p:nvPr/>
        </p:nvSpPr>
        <p:spPr>
          <a:xfrm>
            <a:off x="3237392"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10</a:t>
            </a:r>
            <a:r>
              <a:rPr lang="zh-CN" altLang="en-US" dirty="0">
                <a:solidFill>
                  <a:schemeClr val="tx1"/>
                </a:solidFill>
                <a:latin typeface="+mn-ea"/>
              </a:rPr>
              <a:t>月</a:t>
            </a:r>
            <a:endParaRPr lang="zh-CN" altLang="zh-CN" dirty="0">
              <a:solidFill>
                <a:schemeClr val="tx1"/>
              </a:solidFill>
              <a:latin typeface="+mn-ea"/>
            </a:endParaRPr>
          </a:p>
        </p:txBody>
      </p:sp>
      <p:sp>
        <p:nvSpPr>
          <p:cNvPr id="36" name="任意多边形: 形状 35"/>
          <p:cNvSpPr/>
          <p:nvPr/>
        </p:nvSpPr>
        <p:spPr>
          <a:xfrm rot="10472742" flipV="1">
            <a:off x="6071713"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tx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34" charset="-122"/>
            </a:endParaRPr>
          </a:p>
        </p:txBody>
      </p:sp>
      <p:sp>
        <p:nvSpPr>
          <p:cNvPr id="37" name="任意多边形: 形状 36"/>
          <p:cNvSpPr/>
          <p:nvPr/>
        </p:nvSpPr>
        <p:spPr>
          <a:xfrm>
            <a:off x="4424047"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451343" y="4873804"/>
            <a:ext cx="1603796" cy="646331"/>
          </a:xfrm>
          <a:prstGeom prst="rect">
            <a:avLst/>
          </a:prstGeom>
          <a:noFill/>
        </p:spPr>
        <p:txBody>
          <a:bodyPr wrap="square" rtlCol="0">
            <a:spAutoFit/>
          </a:bodyPr>
          <a:lstStyle/>
          <a:p>
            <a:pPr algn="r"/>
            <a:r>
              <a:rPr lang="en-US" altLang="zh-CN" sz="3600" b="1" dirty="0">
                <a:latin typeface="+mj-ea"/>
                <a:ea typeface="+mj-ea"/>
              </a:rPr>
              <a:t>2300</a:t>
            </a:r>
            <a:r>
              <a:rPr lang="zh-CN" altLang="en-US" sz="1800" b="1" dirty="0">
                <a:latin typeface="+mj-ea"/>
                <a:ea typeface="+mj-ea"/>
              </a:rPr>
              <a:t>万</a:t>
            </a:r>
            <a:endParaRPr lang="en-US" altLang="zh-CN" sz="1800" b="1" dirty="0">
              <a:latin typeface="+mj-ea"/>
              <a:ea typeface="+mj-ea"/>
            </a:endParaRPr>
          </a:p>
        </p:txBody>
      </p:sp>
      <p:sp>
        <p:nvSpPr>
          <p:cNvPr id="39" name="矩形 38"/>
          <p:cNvSpPr/>
          <p:nvPr/>
        </p:nvSpPr>
        <p:spPr>
          <a:xfrm>
            <a:off x="6869276"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11</a:t>
            </a:r>
            <a:r>
              <a:rPr lang="zh-CN" altLang="en-US" dirty="0">
                <a:solidFill>
                  <a:schemeClr val="tx1"/>
                </a:solidFill>
                <a:latin typeface="+mn-ea"/>
              </a:rPr>
              <a:t>月</a:t>
            </a:r>
            <a:endParaRPr lang="zh-CN" altLang="zh-CN" dirty="0">
              <a:solidFill>
                <a:schemeClr val="tx1"/>
              </a:solidFill>
              <a:latin typeface="+mn-ea"/>
            </a:endParaRPr>
          </a:p>
        </p:txBody>
      </p:sp>
      <p:sp>
        <p:nvSpPr>
          <p:cNvPr id="40" name="任意多边形: 形状 39"/>
          <p:cNvSpPr/>
          <p:nvPr/>
        </p:nvSpPr>
        <p:spPr>
          <a:xfrm rot="10472742" flipV="1">
            <a:off x="9703597" y="4666657"/>
            <a:ext cx="1308769" cy="985416"/>
          </a:xfrm>
          <a:custGeom>
            <a:avLst/>
            <a:gdLst>
              <a:gd name="connsiteX0" fmla="*/ 0 w 2662287"/>
              <a:gd name="connsiteY0" fmla="*/ 2004526 h 2004526"/>
              <a:gd name="connsiteX1" fmla="*/ 889833 w 2662287"/>
              <a:gd name="connsiteY1" fmla="*/ 1013232 h 2004526"/>
              <a:gd name="connsiteX2" fmla="*/ 892177 w 2662287"/>
              <a:gd name="connsiteY2" fmla="*/ 1013232 h 2004526"/>
              <a:gd name="connsiteX3" fmla="*/ 1651320 w 2662287"/>
              <a:gd name="connsiteY3" fmla="*/ 261062 h 2004526"/>
              <a:gd name="connsiteX4" fmla="*/ 2393969 w 2662287"/>
              <a:gd name="connsiteY4" fmla="*/ 861438 h 2004526"/>
              <a:gd name="connsiteX5" fmla="*/ 2406657 w 2662287"/>
              <a:gd name="connsiteY5" fmla="*/ 978205 h 2004526"/>
              <a:gd name="connsiteX6" fmla="*/ 2662287 w 2662287"/>
              <a:gd name="connsiteY6" fmla="*/ 978205 h 2004526"/>
              <a:gd name="connsiteX7" fmla="*/ 2638186 w 2662287"/>
              <a:gd name="connsiteY7" fmla="*/ 785634 h 2004526"/>
              <a:gd name="connsiteX8" fmla="*/ 1651320 w 2662287"/>
              <a:gd name="connsiteY8" fmla="*/ 0 h 2004526"/>
              <a:gd name="connsiteX9" fmla="*/ 638789 w 2662287"/>
              <a:gd name="connsiteY9" fmla="*/ 999348 h 2004526"/>
              <a:gd name="connsiteX10" fmla="*/ 637040 w 2662287"/>
              <a:gd name="connsiteY10" fmla="*/ 999348 h 2004526"/>
              <a:gd name="connsiteX11" fmla="*/ 0 w 2662287"/>
              <a:gd name="connsiteY11" fmla="*/ 1739286 h 2004526"/>
              <a:gd name="connsiteX12" fmla="*/ 128670 w 2662287"/>
              <a:gd name="connsiteY12" fmla="*/ 1844192 h 2004526"/>
              <a:gd name="connsiteX13" fmla="*/ 124052 w 2662287"/>
              <a:gd name="connsiteY13" fmla="*/ 1849448 h 2004526"/>
              <a:gd name="connsiteX14" fmla="*/ 0 w 2662287"/>
              <a:gd name="connsiteY14" fmla="*/ 2004526 h 200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62287" h="2004526">
                <a:moveTo>
                  <a:pt x="0" y="2004526"/>
                </a:moveTo>
                <a:cubicBezTo>
                  <a:pt x="497569" y="1945483"/>
                  <a:pt x="884151" y="1525208"/>
                  <a:pt x="889833" y="1013232"/>
                </a:cubicBezTo>
                <a:lnTo>
                  <a:pt x="892177" y="1013232"/>
                </a:lnTo>
                <a:cubicBezTo>
                  <a:pt x="895599" y="597105"/>
                  <a:pt x="1234215" y="261062"/>
                  <a:pt x="1651320" y="261062"/>
                </a:cubicBezTo>
                <a:cubicBezTo>
                  <a:pt x="2016287" y="261062"/>
                  <a:pt x="2321162" y="518345"/>
                  <a:pt x="2393969" y="861438"/>
                </a:cubicBezTo>
                <a:lnTo>
                  <a:pt x="2406657" y="978205"/>
                </a:lnTo>
                <a:lnTo>
                  <a:pt x="2662287" y="978205"/>
                </a:lnTo>
                <a:lnTo>
                  <a:pt x="2638186" y="785634"/>
                </a:lnTo>
                <a:cubicBezTo>
                  <a:pt x="2535592" y="335625"/>
                  <a:pt x="2132651" y="0"/>
                  <a:pt x="1651320" y="0"/>
                </a:cubicBezTo>
                <a:cubicBezTo>
                  <a:pt x="1096365" y="0"/>
                  <a:pt x="645614" y="446151"/>
                  <a:pt x="638789" y="999348"/>
                </a:cubicBezTo>
                <a:lnTo>
                  <a:pt x="637040" y="999348"/>
                </a:lnTo>
                <a:cubicBezTo>
                  <a:pt x="633960" y="1373872"/>
                  <a:pt x="359360" y="1683524"/>
                  <a:pt x="0" y="1739286"/>
                </a:cubicBezTo>
                <a:cubicBezTo>
                  <a:pt x="6108" y="1730114"/>
                  <a:pt x="129920" y="1831294"/>
                  <a:pt x="128670" y="1844192"/>
                </a:cubicBezTo>
                <a:lnTo>
                  <a:pt x="124052" y="1849448"/>
                </a:lnTo>
                <a:cubicBezTo>
                  <a:pt x="102415" y="1877202"/>
                  <a:pt x="11781" y="2002822"/>
                  <a:pt x="0" y="2004526"/>
                </a:cubicBezTo>
                <a:close/>
              </a:path>
            </a:pathLst>
          </a:custGeom>
          <a:solidFill>
            <a:schemeClr val="tx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Calibri" panose="020F0502020204030204"/>
              <a:ea typeface="微软雅黑" panose="020B0503020204020204" pitchFamily="34" charset="-122"/>
            </a:endParaRPr>
          </a:p>
        </p:txBody>
      </p:sp>
      <p:sp>
        <p:nvSpPr>
          <p:cNvPr id="41" name="任意多边形: 形状 40"/>
          <p:cNvSpPr/>
          <p:nvPr/>
        </p:nvSpPr>
        <p:spPr>
          <a:xfrm>
            <a:off x="8055931" y="4510328"/>
            <a:ext cx="2368726" cy="1298076"/>
          </a:xfrm>
          <a:custGeom>
            <a:avLst/>
            <a:gdLst>
              <a:gd name="connsiteX0" fmla="*/ 0 w 2368726"/>
              <a:gd name="connsiteY0" fmla="*/ 0 h 1298076"/>
              <a:gd name="connsiteX1" fmla="*/ 1498600 w 2368726"/>
              <a:gd name="connsiteY1" fmla="*/ 0 h 1298076"/>
              <a:gd name="connsiteX2" fmla="*/ 1572642 w 2368726"/>
              <a:gd name="connsiteY2" fmla="*/ 74042 h 1298076"/>
              <a:gd name="connsiteX3" fmla="*/ 74042 w 2368726"/>
              <a:gd name="connsiteY3" fmla="*/ 74042 h 1298076"/>
              <a:gd name="connsiteX4" fmla="*/ 74042 w 2368726"/>
              <a:gd name="connsiteY4" fmla="*/ 1224034 h 1298076"/>
              <a:gd name="connsiteX5" fmla="*/ 2118825 w 2368726"/>
              <a:gd name="connsiteY5" fmla="*/ 1224034 h 1298076"/>
              <a:gd name="connsiteX6" fmla="*/ 2118825 w 2368726"/>
              <a:gd name="connsiteY6" fmla="*/ 859651 h 1298076"/>
              <a:gd name="connsiteX7" fmla="*/ 2111343 w 2368726"/>
              <a:gd name="connsiteY7" fmla="*/ 858897 h 1298076"/>
              <a:gd name="connsiteX8" fmla="*/ 1940302 w 2368726"/>
              <a:gd name="connsiteY8" fmla="*/ 649037 h 1298076"/>
              <a:gd name="connsiteX9" fmla="*/ 2154514 w 2368726"/>
              <a:gd name="connsiteY9" fmla="*/ 434825 h 1298076"/>
              <a:gd name="connsiteX10" fmla="*/ 2368726 w 2368726"/>
              <a:gd name="connsiteY10" fmla="*/ 649037 h 1298076"/>
              <a:gd name="connsiteX11" fmla="*/ 2197685 w 2368726"/>
              <a:gd name="connsiteY11" fmla="*/ 858897 h 1298076"/>
              <a:gd name="connsiteX12" fmla="*/ 2192867 w 2368726"/>
              <a:gd name="connsiteY12" fmla="*/ 859383 h 1298076"/>
              <a:gd name="connsiteX13" fmla="*/ 2192867 w 2368726"/>
              <a:gd name="connsiteY13" fmla="*/ 1298076 h 1298076"/>
              <a:gd name="connsiteX14" fmla="*/ 0 w 2368726"/>
              <a:gd name="connsiteY14"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68726" h="1298076">
                <a:moveTo>
                  <a:pt x="0" y="0"/>
                </a:moveTo>
                <a:lnTo>
                  <a:pt x="1498600" y="0"/>
                </a:lnTo>
                <a:lnTo>
                  <a:pt x="1572642" y="74042"/>
                </a:lnTo>
                <a:lnTo>
                  <a:pt x="74042" y="74042"/>
                </a:lnTo>
                <a:lnTo>
                  <a:pt x="74042" y="1224034"/>
                </a:lnTo>
                <a:lnTo>
                  <a:pt x="2118825" y="1224034"/>
                </a:lnTo>
                <a:lnTo>
                  <a:pt x="2118825" y="859651"/>
                </a:lnTo>
                <a:lnTo>
                  <a:pt x="2111343" y="858897"/>
                </a:lnTo>
                <a:cubicBezTo>
                  <a:pt x="2013730" y="838923"/>
                  <a:pt x="1940302" y="752555"/>
                  <a:pt x="1940302" y="649037"/>
                </a:cubicBezTo>
                <a:cubicBezTo>
                  <a:pt x="1940302" y="530731"/>
                  <a:pt x="2036208" y="434825"/>
                  <a:pt x="2154514" y="434825"/>
                </a:cubicBezTo>
                <a:cubicBezTo>
                  <a:pt x="2272820" y="434825"/>
                  <a:pt x="2368726" y="530731"/>
                  <a:pt x="2368726" y="649037"/>
                </a:cubicBezTo>
                <a:cubicBezTo>
                  <a:pt x="2368726" y="752555"/>
                  <a:pt x="2295298" y="838923"/>
                  <a:pt x="2197685" y="858897"/>
                </a:cubicBezTo>
                <a:lnTo>
                  <a:pt x="2192867" y="859383"/>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8083227" y="4873804"/>
            <a:ext cx="1603796" cy="646331"/>
          </a:xfrm>
          <a:prstGeom prst="rect">
            <a:avLst/>
          </a:prstGeom>
          <a:noFill/>
        </p:spPr>
        <p:txBody>
          <a:bodyPr wrap="square" rtlCol="0">
            <a:spAutoFit/>
          </a:bodyPr>
          <a:lstStyle/>
          <a:p>
            <a:pPr algn="r"/>
            <a:r>
              <a:rPr lang="en-US" altLang="zh-CN" sz="3600" b="1" dirty="0">
                <a:latin typeface="+mj-ea"/>
                <a:ea typeface="+mj-ea"/>
              </a:rPr>
              <a:t>4500</a:t>
            </a:r>
            <a:r>
              <a:rPr lang="zh-CN" altLang="en-US" sz="1800" b="1" dirty="0">
                <a:latin typeface="+mj-ea"/>
                <a:ea typeface="+mj-ea"/>
              </a:rPr>
              <a:t>万</a:t>
            </a:r>
            <a:endParaRPr lang="en-US" altLang="zh-CN" sz="1800" b="1" dirty="0">
              <a:latin typeface="+mj-ea"/>
              <a:ea typeface="+mj-ea"/>
            </a:endParaRPr>
          </a:p>
        </p:txBody>
      </p:sp>
      <p:sp>
        <p:nvSpPr>
          <p:cNvPr id="43" name="矩形 42"/>
          <p:cNvSpPr/>
          <p:nvPr/>
        </p:nvSpPr>
        <p:spPr>
          <a:xfrm>
            <a:off x="10501160" y="5712043"/>
            <a:ext cx="1110152" cy="483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dirty="0">
                <a:solidFill>
                  <a:schemeClr val="tx1"/>
                </a:solidFill>
                <a:latin typeface="+mn-ea"/>
              </a:rPr>
              <a:t>12</a:t>
            </a:r>
            <a:r>
              <a:rPr lang="zh-CN" altLang="en-US" dirty="0">
                <a:solidFill>
                  <a:schemeClr val="tx1"/>
                </a:solidFill>
                <a:latin typeface="+mn-ea"/>
              </a:rPr>
              <a:t>月</a:t>
            </a:r>
            <a:endParaRPr lang="zh-CN" altLang="zh-CN" dirty="0">
              <a:solidFill>
                <a:schemeClr val="tx1"/>
              </a:solidFill>
              <a:latin typeface="+mn-ea"/>
            </a:endParaRPr>
          </a:p>
        </p:txBody>
      </p:sp>
      <p:cxnSp>
        <p:nvCxnSpPr>
          <p:cNvPr id="44" name="直接连接符 43"/>
          <p:cNvCxnSpPr/>
          <p:nvPr/>
        </p:nvCxnSpPr>
        <p:spPr>
          <a:xfrm>
            <a:off x="660000" y="4071885"/>
            <a:ext cx="1087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1136129" y="1773200"/>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6" name="矩形 45"/>
          <p:cNvSpPr/>
          <p:nvPr/>
        </p:nvSpPr>
        <p:spPr>
          <a:xfrm>
            <a:off x="1136129" y="2857439"/>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4" name="圆角矩形 31"/>
          <p:cNvSpPr/>
          <p:nvPr/>
        </p:nvSpPr>
        <p:spPr>
          <a:xfrm rot="20248206">
            <a:off x="1338647" y="4424656"/>
            <a:ext cx="1014383" cy="1490412"/>
          </a:xfrm>
          <a:prstGeom prst="roundRect">
            <a:avLst>
              <a:gd name="adj" fmla="val 12132"/>
            </a:avLst>
          </a:prstGeom>
          <a:solidFill>
            <a:schemeClr val="accent1"/>
          </a:solidFill>
          <a:ln w="25400" cap="flat" cmpd="sng" algn="ctr">
            <a:noFill/>
            <a:prstDash val="solid"/>
          </a:ln>
          <a:effectLst/>
        </p:spPr>
        <p:txBody>
          <a:bodyPr rtlCol="0" anchor="ctr"/>
          <a:lstStyle/>
          <a:p>
            <a:pPr lvl="0" algn="ctr">
              <a:defRPr/>
            </a:pPr>
            <a:r>
              <a:rPr lang="en-US" altLang="zh-CN" sz="8800" kern="0" dirty="0">
                <a:solidFill>
                  <a:sysClr val="window" lastClr="FFFFFF"/>
                </a:solidFill>
                <a:latin typeface="Gungsuh" panose="02030600000101010101" pitchFamily="18" charset="-127"/>
                <a:ea typeface="Gungsuh" panose="02030600000101010101" pitchFamily="18" charset="-127"/>
              </a:rPr>
              <a:t>A</a:t>
            </a:r>
            <a:endParaRPr lang="zh-CN" altLang="en-US" sz="8800" kern="0" dirty="0">
              <a:solidFill>
                <a:sysClr val="window" lastClr="FFFFFF"/>
              </a:solidFill>
              <a:latin typeface="Gungsuh" panose="02030600000101010101" pitchFamily="18" charset="-127"/>
              <a:ea typeface="Gungsuh" panose="02030600000101010101" pitchFamily="18" charset="-127"/>
            </a:endParaRPr>
          </a:p>
        </p:txBody>
      </p:sp>
      <p:sp>
        <p:nvSpPr>
          <p:cNvPr id="44" name="圆角矩形 9"/>
          <p:cNvSpPr/>
          <p:nvPr/>
        </p:nvSpPr>
        <p:spPr>
          <a:xfrm rot="20248206">
            <a:off x="1486943" y="5171217"/>
            <a:ext cx="1014383" cy="722202"/>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45" name="KSO_GN1"/>
          <p:cNvSpPr/>
          <p:nvPr/>
        </p:nvSpPr>
        <p:spPr>
          <a:xfrm rot="20248206">
            <a:off x="1381846" y="4455207"/>
            <a:ext cx="931612" cy="1428311"/>
          </a:xfrm>
          <a:prstGeom prst="roundRect">
            <a:avLst>
              <a:gd name="adj" fmla="val 12132"/>
            </a:avLst>
          </a:prstGeom>
          <a:noFill/>
          <a:ln w="25400" cap="flat" cmpd="sng" algn="ctr">
            <a:solidFill>
              <a:sysClr val="window" lastClr="FFFFFF"/>
            </a:solidFill>
            <a:prstDash val="solid"/>
          </a:ln>
          <a:effectLst/>
        </p:spPr>
        <p:txBody>
          <a:bodyPr rtlCol="0" anchor="ctr"/>
          <a:lstStyle/>
          <a:p>
            <a:pPr algn="ctr">
              <a:defRPr/>
            </a:pPr>
            <a:endParaRPr lang="zh-CN" altLang="en-US" sz="1400" kern="0">
              <a:solidFill>
                <a:sysClr val="window" lastClr="FFFFFF"/>
              </a:solidFill>
              <a:latin typeface="Calibri" panose="020F0502020204030204"/>
              <a:ea typeface="宋体" panose="02010600030101010101" pitchFamily="2" charset="-122"/>
            </a:endParaRPr>
          </a:p>
        </p:txBody>
      </p:sp>
      <p:sp>
        <p:nvSpPr>
          <p:cNvPr id="46" name="Text Box 8"/>
          <p:cNvSpPr txBox="1">
            <a:spLocks noChangeArrowheads="1"/>
          </p:cNvSpPr>
          <p:nvPr/>
        </p:nvSpPr>
        <p:spPr bwMode="auto">
          <a:xfrm>
            <a:off x="3128874" y="5343547"/>
            <a:ext cx="2242418" cy="961289"/>
          </a:xfrm>
          <a:prstGeom prst="rect">
            <a:avLst/>
          </a:prstGeom>
          <a:noFill/>
          <a:ln>
            <a:noFill/>
          </a:ln>
        </p:spPr>
        <p:txBody>
          <a:bodyPr wrap="square" anchor="ctr">
            <a:spAutoFit/>
          </a:bodyPr>
          <a:lstStyle/>
          <a:p>
            <a:pPr>
              <a:lnSpc>
                <a:spcPct val="150000"/>
              </a:lnSpc>
            </a:pPr>
            <a:r>
              <a:rPr lang="zh-CN" altLang="en-US" sz="2000" dirty="0">
                <a:latin typeface="+mj-ea"/>
                <a:ea typeface="+mj-ea"/>
              </a:rPr>
              <a:t>请输入文本请输入文本请输入文本</a:t>
            </a:r>
            <a:endParaRPr lang="zh-CN" sz="2000" dirty="0">
              <a:latin typeface="+mj-ea"/>
              <a:ea typeface="+mj-ea"/>
            </a:endParaRPr>
          </a:p>
        </p:txBody>
      </p:sp>
      <p:sp>
        <p:nvSpPr>
          <p:cNvPr id="47" name="Rectangle 42"/>
          <p:cNvSpPr>
            <a:spLocks noChangeArrowheads="1"/>
          </p:cNvSpPr>
          <p:nvPr/>
        </p:nvSpPr>
        <p:spPr bwMode="auto">
          <a:xfrm>
            <a:off x="3128874" y="4061366"/>
            <a:ext cx="206124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7200" u="sng" dirty="0">
                <a:solidFill>
                  <a:schemeClr val="accent1"/>
                </a:solidFill>
                <a:latin typeface="+mn-lt"/>
              </a:rPr>
              <a:t>68</a:t>
            </a:r>
            <a:r>
              <a:rPr lang="en-US" altLang="zh-CN" sz="4000" u="sng" dirty="0">
                <a:solidFill>
                  <a:schemeClr val="accent1"/>
                </a:solidFill>
                <a:latin typeface="+mn-lt"/>
              </a:rPr>
              <a:t>%</a:t>
            </a:r>
            <a:endParaRPr lang="zh-CN" altLang="en-US" sz="5400" u="sng" dirty="0">
              <a:solidFill>
                <a:schemeClr val="accent1"/>
              </a:solidFill>
              <a:latin typeface="+mn-lt"/>
            </a:endParaRPr>
          </a:p>
        </p:txBody>
      </p:sp>
      <p:sp>
        <p:nvSpPr>
          <p:cNvPr id="48" name="圆角矩形 31"/>
          <p:cNvSpPr/>
          <p:nvPr/>
        </p:nvSpPr>
        <p:spPr>
          <a:xfrm rot="20248206">
            <a:off x="6820709" y="4424656"/>
            <a:ext cx="1014383" cy="1490412"/>
          </a:xfrm>
          <a:prstGeom prst="roundRect">
            <a:avLst>
              <a:gd name="adj" fmla="val 12132"/>
            </a:avLst>
          </a:prstGeom>
          <a:solidFill>
            <a:schemeClr val="accent1"/>
          </a:solidFill>
          <a:ln w="25400" cap="flat" cmpd="sng" algn="ctr">
            <a:noFill/>
            <a:prstDash val="solid"/>
          </a:ln>
          <a:effectLst/>
        </p:spPr>
        <p:txBody>
          <a:bodyPr rtlCol="0" anchor="ctr"/>
          <a:lstStyle/>
          <a:p>
            <a:pPr lvl="0" algn="ctr">
              <a:defRPr/>
            </a:pPr>
            <a:r>
              <a:rPr lang="en-US" altLang="zh-CN" sz="8800" kern="0" dirty="0">
                <a:solidFill>
                  <a:sysClr val="window" lastClr="FFFFFF"/>
                </a:solidFill>
                <a:latin typeface="Gungsuh" panose="02030600000101010101" pitchFamily="18" charset="-127"/>
                <a:ea typeface="Gungsuh" panose="02030600000101010101" pitchFamily="18" charset="-127"/>
              </a:rPr>
              <a:t>B</a:t>
            </a:r>
            <a:endParaRPr lang="zh-CN" altLang="en-US" sz="8800" kern="0" dirty="0">
              <a:solidFill>
                <a:sysClr val="window" lastClr="FFFFFF"/>
              </a:solidFill>
              <a:latin typeface="Gungsuh" panose="02030600000101010101" pitchFamily="18" charset="-127"/>
              <a:ea typeface="Gungsuh" panose="02030600000101010101" pitchFamily="18" charset="-127"/>
            </a:endParaRPr>
          </a:p>
        </p:txBody>
      </p:sp>
      <p:sp>
        <p:nvSpPr>
          <p:cNvPr id="49" name="圆角矩形 9"/>
          <p:cNvSpPr/>
          <p:nvPr/>
        </p:nvSpPr>
        <p:spPr>
          <a:xfrm rot="20248206">
            <a:off x="6969005" y="5171217"/>
            <a:ext cx="1014383" cy="722202"/>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50" name="KSO_GN1"/>
          <p:cNvSpPr/>
          <p:nvPr/>
        </p:nvSpPr>
        <p:spPr>
          <a:xfrm rot="20248206">
            <a:off x="6863908" y="4455207"/>
            <a:ext cx="931612" cy="1428311"/>
          </a:xfrm>
          <a:prstGeom prst="roundRect">
            <a:avLst>
              <a:gd name="adj" fmla="val 12132"/>
            </a:avLst>
          </a:prstGeom>
          <a:noFill/>
          <a:ln w="25400" cap="flat" cmpd="sng" algn="ctr">
            <a:solidFill>
              <a:sysClr val="window" lastClr="FFFFFF"/>
            </a:solidFill>
            <a:prstDash val="solid"/>
          </a:ln>
          <a:effectLst/>
        </p:spPr>
        <p:txBody>
          <a:bodyPr rtlCol="0" anchor="ctr"/>
          <a:lstStyle/>
          <a:p>
            <a:pPr algn="ctr">
              <a:defRPr/>
            </a:pPr>
            <a:endParaRPr lang="zh-CN" altLang="en-US" sz="1400" kern="0">
              <a:solidFill>
                <a:sysClr val="window" lastClr="FFFFFF"/>
              </a:solidFill>
              <a:latin typeface="Calibri" panose="020F0502020204030204"/>
              <a:ea typeface="宋体" panose="02010600030101010101" pitchFamily="2" charset="-122"/>
            </a:endParaRPr>
          </a:p>
        </p:txBody>
      </p:sp>
      <p:sp>
        <p:nvSpPr>
          <p:cNvPr id="51" name="Text Box 8"/>
          <p:cNvSpPr txBox="1">
            <a:spLocks noChangeArrowheads="1"/>
          </p:cNvSpPr>
          <p:nvPr/>
        </p:nvSpPr>
        <p:spPr bwMode="auto">
          <a:xfrm>
            <a:off x="8610936" y="5343547"/>
            <a:ext cx="2242418" cy="961289"/>
          </a:xfrm>
          <a:prstGeom prst="rect">
            <a:avLst/>
          </a:prstGeom>
          <a:noFill/>
          <a:ln>
            <a:noFill/>
          </a:ln>
        </p:spPr>
        <p:txBody>
          <a:bodyPr wrap="square" anchor="ctr">
            <a:spAutoFit/>
          </a:bodyPr>
          <a:lstStyle/>
          <a:p>
            <a:pPr>
              <a:lnSpc>
                <a:spcPct val="150000"/>
              </a:lnSpc>
            </a:pPr>
            <a:r>
              <a:rPr lang="zh-CN" altLang="en-US" sz="2000" dirty="0">
                <a:latin typeface="+mj-ea"/>
                <a:ea typeface="+mj-ea"/>
              </a:rPr>
              <a:t>请输入文本请输入文本请输入文本</a:t>
            </a:r>
            <a:endParaRPr lang="zh-CN" sz="2000" dirty="0">
              <a:latin typeface="+mj-ea"/>
              <a:ea typeface="+mj-ea"/>
            </a:endParaRPr>
          </a:p>
        </p:txBody>
      </p:sp>
      <p:sp>
        <p:nvSpPr>
          <p:cNvPr id="52" name="Rectangle 42"/>
          <p:cNvSpPr>
            <a:spLocks noChangeArrowheads="1"/>
          </p:cNvSpPr>
          <p:nvPr/>
        </p:nvSpPr>
        <p:spPr bwMode="auto">
          <a:xfrm>
            <a:off x="8610936" y="4061366"/>
            <a:ext cx="2061246"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en-US" altLang="zh-CN" sz="7200" u="sng" dirty="0">
                <a:solidFill>
                  <a:schemeClr val="accent1"/>
                </a:solidFill>
                <a:latin typeface="+mn-lt"/>
              </a:rPr>
              <a:t>82</a:t>
            </a:r>
            <a:r>
              <a:rPr lang="en-US" altLang="zh-CN" sz="4000" u="sng" dirty="0">
                <a:solidFill>
                  <a:schemeClr val="accent1"/>
                </a:solidFill>
                <a:latin typeface="+mn-lt"/>
              </a:rPr>
              <a:t>%</a:t>
            </a:r>
            <a:endParaRPr lang="zh-CN" altLang="en-US" sz="5400" u="sng" dirty="0">
              <a:solidFill>
                <a:schemeClr val="accent1"/>
              </a:solidFill>
              <a:latin typeface="+mn-lt"/>
            </a:endParaRPr>
          </a:p>
        </p:txBody>
      </p:sp>
      <p:sp>
        <p:nvSpPr>
          <p:cNvPr id="53" name="矩形 52"/>
          <p:cNvSpPr/>
          <p:nvPr/>
        </p:nvSpPr>
        <p:spPr>
          <a:xfrm>
            <a:off x="1136129" y="1500225"/>
            <a:ext cx="9919743" cy="9833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54" name="文本框 53"/>
          <p:cNvSpPr txBox="1"/>
          <p:nvPr/>
        </p:nvSpPr>
        <p:spPr>
          <a:xfrm>
            <a:off x="404621" y="165262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55" name="矩形 54"/>
          <p:cNvSpPr/>
          <p:nvPr/>
        </p:nvSpPr>
        <p:spPr>
          <a:xfrm>
            <a:off x="1136129" y="2760632"/>
            <a:ext cx="9919743" cy="9833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24" name="MH_SubTitle_1"/>
          <p:cNvSpPr/>
          <p:nvPr>
            <p:custDataLst>
              <p:tags r:id="rId1"/>
            </p:custDataLst>
          </p:nvPr>
        </p:nvSpPr>
        <p:spPr>
          <a:xfrm rot="5400000">
            <a:off x="3503418" y="823807"/>
            <a:ext cx="1223963" cy="3673116"/>
          </a:xfrm>
          <a:custGeom>
            <a:avLst/>
            <a:gdLst>
              <a:gd name="connsiteX0" fmla="*/ 612000 w 1224000"/>
              <a:gd name="connsiteY0" fmla="*/ 0 h 1872210"/>
              <a:gd name="connsiteX1" fmla="*/ 1224000 w 1224000"/>
              <a:gd name="connsiteY1" fmla="*/ 405622 h 1872210"/>
              <a:gd name="connsiteX2" fmla="*/ 1224000 w 1224000"/>
              <a:gd name="connsiteY2" fmla="*/ 1872210 h 1872210"/>
              <a:gd name="connsiteX3" fmla="*/ 0 w 1224000"/>
              <a:gd name="connsiteY3" fmla="*/ 1872210 h 1872210"/>
              <a:gd name="connsiteX4" fmla="*/ 0 w 1224000"/>
              <a:gd name="connsiteY4" fmla="*/ 405622 h 187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10">
                <a:moveTo>
                  <a:pt x="612000" y="0"/>
                </a:moveTo>
                <a:lnTo>
                  <a:pt x="1224000" y="405622"/>
                </a:lnTo>
                <a:lnTo>
                  <a:pt x="1224000" y="1872210"/>
                </a:lnTo>
                <a:lnTo>
                  <a:pt x="0" y="1872210"/>
                </a:lnTo>
                <a:lnTo>
                  <a:pt x="0" y="40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288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25" name="KSO_Shape"/>
          <p:cNvSpPr/>
          <p:nvPr/>
        </p:nvSpPr>
        <p:spPr>
          <a:xfrm>
            <a:off x="4988632" y="2411544"/>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文本框 25"/>
          <p:cNvSpPr txBox="1"/>
          <p:nvPr/>
        </p:nvSpPr>
        <p:spPr>
          <a:xfrm>
            <a:off x="2278009" y="2244866"/>
            <a:ext cx="2710623" cy="830997"/>
          </a:xfrm>
          <a:prstGeom prst="rect">
            <a:avLst/>
          </a:prstGeom>
          <a:noFill/>
        </p:spPr>
        <p:txBody>
          <a:bodyPr wrap="square" rtlCol="0">
            <a:spAutoFit/>
          </a:bodyPr>
          <a:lstStyle/>
          <a:p>
            <a:pPr algn="ctr"/>
            <a:r>
              <a:rPr lang="en-US" altLang="zh-CN" sz="4800" b="1" dirty="0">
                <a:solidFill>
                  <a:srgbClr val="FFFFFF"/>
                </a:solidFill>
                <a:latin typeface="+mj-ea"/>
                <a:ea typeface="+mj-ea"/>
              </a:rPr>
              <a:t>8380</a:t>
            </a:r>
            <a:r>
              <a:rPr lang="zh-CN" altLang="en-US" sz="2800" dirty="0">
                <a:solidFill>
                  <a:srgbClr val="FFFFFF"/>
                </a:solidFill>
                <a:latin typeface="+mj-ea"/>
                <a:ea typeface="+mj-ea"/>
              </a:rPr>
              <a:t>万</a:t>
            </a:r>
            <a:endParaRPr lang="zh-CN" altLang="en-US" sz="4800" dirty="0">
              <a:solidFill>
                <a:srgbClr val="FFFFFF"/>
              </a:solidFill>
              <a:latin typeface="+mj-ea"/>
              <a:ea typeface="+mj-ea"/>
            </a:endParaRPr>
          </a:p>
        </p:txBody>
      </p:sp>
      <p:sp>
        <p:nvSpPr>
          <p:cNvPr id="27" name="矩形 26"/>
          <p:cNvSpPr/>
          <p:nvPr/>
        </p:nvSpPr>
        <p:spPr>
          <a:xfrm>
            <a:off x="6177267" y="1908330"/>
            <a:ext cx="4968964" cy="1504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8" name="MH_SubTitle_1"/>
          <p:cNvSpPr/>
          <p:nvPr>
            <p:custDataLst>
              <p:tags r:id="rId2"/>
            </p:custDataLst>
          </p:nvPr>
        </p:nvSpPr>
        <p:spPr>
          <a:xfrm rot="5400000">
            <a:off x="3503418" y="3314092"/>
            <a:ext cx="1223963" cy="3673116"/>
          </a:xfrm>
          <a:custGeom>
            <a:avLst/>
            <a:gdLst>
              <a:gd name="connsiteX0" fmla="*/ 612000 w 1224000"/>
              <a:gd name="connsiteY0" fmla="*/ 0 h 1872210"/>
              <a:gd name="connsiteX1" fmla="*/ 1224000 w 1224000"/>
              <a:gd name="connsiteY1" fmla="*/ 405622 h 1872210"/>
              <a:gd name="connsiteX2" fmla="*/ 1224000 w 1224000"/>
              <a:gd name="connsiteY2" fmla="*/ 1872210 h 1872210"/>
              <a:gd name="connsiteX3" fmla="*/ 0 w 1224000"/>
              <a:gd name="connsiteY3" fmla="*/ 1872210 h 1872210"/>
              <a:gd name="connsiteX4" fmla="*/ 0 w 1224000"/>
              <a:gd name="connsiteY4" fmla="*/ 405622 h 187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000" h="1872210">
                <a:moveTo>
                  <a:pt x="612000" y="0"/>
                </a:moveTo>
                <a:lnTo>
                  <a:pt x="1224000" y="405622"/>
                </a:lnTo>
                <a:lnTo>
                  <a:pt x="1224000" y="1872210"/>
                </a:lnTo>
                <a:lnTo>
                  <a:pt x="0" y="1872210"/>
                </a:lnTo>
                <a:lnTo>
                  <a:pt x="0" y="40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288000" anchor="ctr">
            <a:normAutofit/>
          </a:bodyPr>
          <a:lstStyle/>
          <a:p>
            <a:pPr algn="ctr" eaLnBrk="1" fontAlgn="auto" hangingPunct="1">
              <a:lnSpc>
                <a:spcPct val="110000"/>
              </a:lnSpc>
              <a:spcBef>
                <a:spcPts val="0"/>
              </a:spcBef>
              <a:spcAft>
                <a:spcPts val="0"/>
              </a:spcAft>
              <a:defRPr/>
            </a:pPr>
            <a:endParaRPr lang="zh-CN" altLang="en-US" sz="2000" dirty="0">
              <a:solidFill>
                <a:srgbClr val="FFFFFF"/>
              </a:solidFill>
            </a:endParaRPr>
          </a:p>
        </p:txBody>
      </p:sp>
      <p:sp>
        <p:nvSpPr>
          <p:cNvPr id="30" name="KSO_Shape"/>
          <p:cNvSpPr/>
          <p:nvPr/>
        </p:nvSpPr>
        <p:spPr>
          <a:xfrm>
            <a:off x="4988632" y="4901829"/>
            <a:ext cx="497642" cy="497642"/>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1" name="文本框 30"/>
          <p:cNvSpPr txBox="1"/>
          <p:nvPr/>
        </p:nvSpPr>
        <p:spPr>
          <a:xfrm>
            <a:off x="2278009" y="4735151"/>
            <a:ext cx="2710623" cy="830997"/>
          </a:xfrm>
          <a:prstGeom prst="rect">
            <a:avLst/>
          </a:prstGeom>
          <a:noFill/>
        </p:spPr>
        <p:txBody>
          <a:bodyPr wrap="square" rtlCol="0">
            <a:spAutoFit/>
          </a:bodyPr>
          <a:lstStyle/>
          <a:p>
            <a:pPr algn="ctr"/>
            <a:r>
              <a:rPr lang="en-US" altLang="zh-CN" sz="4800" b="1" dirty="0">
                <a:solidFill>
                  <a:srgbClr val="FFFFFF"/>
                </a:solidFill>
                <a:latin typeface="+mj-ea"/>
                <a:ea typeface="+mj-ea"/>
              </a:rPr>
              <a:t>9020</a:t>
            </a:r>
            <a:r>
              <a:rPr lang="zh-CN" altLang="en-US" sz="2800" dirty="0">
                <a:solidFill>
                  <a:srgbClr val="FFFFFF"/>
                </a:solidFill>
                <a:latin typeface="+mj-ea"/>
                <a:ea typeface="+mj-ea"/>
              </a:rPr>
              <a:t>万</a:t>
            </a:r>
            <a:endParaRPr lang="zh-CN" altLang="en-US" sz="4800" dirty="0">
              <a:solidFill>
                <a:srgbClr val="FFFFFF"/>
              </a:solidFill>
              <a:latin typeface="+mj-ea"/>
              <a:ea typeface="+mj-ea"/>
            </a:endParaRPr>
          </a:p>
        </p:txBody>
      </p:sp>
      <p:sp>
        <p:nvSpPr>
          <p:cNvPr id="34" name="矩形 33"/>
          <p:cNvSpPr/>
          <p:nvPr/>
        </p:nvSpPr>
        <p:spPr>
          <a:xfrm>
            <a:off x="6177267" y="4398615"/>
            <a:ext cx="4968964" cy="15040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5" name="文本框 34"/>
          <p:cNvSpPr txBox="1"/>
          <p:nvPr/>
        </p:nvSpPr>
        <p:spPr>
          <a:xfrm>
            <a:off x="1912149" y="3404675"/>
            <a:ext cx="3715500" cy="461665"/>
          </a:xfrm>
          <a:prstGeom prst="rect">
            <a:avLst/>
          </a:prstGeom>
          <a:noFill/>
        </p:spPr>
        <p:txBody>
          <a:bodyPr wrap="square" rtlCol="0">
            <a:spAutoFit/>
          </a:bodyPr>
          <a:lstStyle/>
          <a:p>
            <a:pPr algn="r"/>
            <a:r>
              <a:rPr lang="zh-CN" altLang="en-US" dirty="0">
                <a:latin typeface="+mj-ea"/>
                <a:ea typeface="+mj-ea"/>
              </a:rPr>
              <a:t>上半年   </a:t>
            </a:r>
            <a:r>
              <a:rPr lang="en-US" altLang="zh-CN" dirty="0">
                <a:latin typeface="+mj-ea"/>
                <a:ea typeface="+mj-ea"/>
              </a:rPr>
              <a:t>|   </a:t>
            </a:r>
            <a:r>
              <a:rPr lang="zh-CN" altLang="en-US" dirty="0">
                <a:latin typeface="+mj-ea"/>
                <a:ea typeface="+mj-ea"/>
              </a:rPr>
              <a:t>同比上涨</a:t>
            </a:r>
            <a:r>
              <a:rPr lang="en-US" altLang="zh-CN" dirty="0">
                <a:latin typeface="+mj-ea"/>
                <a:ea typeface="+mj-ea"/>
              </a:rPr>
              <a:t>5%</a:t>
            </a:r>
            <a:endParaRPr lang="en-US" altLang="zh-CN" sz="1200" dirty="0">
              <a:latin typeface="+mj-ea"/>
              <a:ea typeface="+mj-ea"/>
            </a:endParaRPr>
          </a:p>
        </p:txBody>
      </p:sp>
      <p:sp>
        <p:nvSpPr>
          <p:cNvPr id="36" name="文本框 35"/>
          <p:cNvSpPr txBox="1"/>
          <p:nvPr/>
        </p:nvSpPr>
        <p:spPr>
          <a:xfrm>
            <a:off x="1912149" y="5929309"/>
            <a:ext cx="3715500" cy="461665"/>
          </a:xfrm>
          <a:prstGeom prst="rect">
            <a:avLst/>
          </a:prstGeom>
          <a:noFill/>
        </p:spPr>
        <p:txBody>
          <a:bodyPr wrap="square" rtlCol="0">
            <a:spAutoFit/>
          </a:bodyPr>
          <a:lstStyle/>
          <a:p>
            <a:pPr algn="r"/>
            <a:r>
              <a:rPr lang="zh-CN" altLang="en-US" dirty="0">
                <a:latin typeface="+mj-ea"/>
                <a:ea typeface="+mj-ea"/>
              </a:rPr>
              <a:t>下半年   </a:t>
            </a:r>
            <a:r>
              <a:rPr lang="en-US" altLang="zh-CN" dirty="0">
                <a:latin typeface="+mj-ea"/>
                <a:ea typeface="+mj-ea"/>
              </a:rPr>
              <a:t>|   </a:t>
            </a:r>
            <a:r>
              <a:rPr lang="zh-CN" altLang="en-US" dirty="0">
                <a:latin typeface="+mj-ea"/>
                <a:ea typeface="+mj-ea"/>
              </a:rPr>
              <a:t>同比上涨</a:t>
            </a:r>
            <a:r>
              <a:rPr lang="en-US" altLang="zh-CN" dirty="0">
                <a:latin typeface="+mj-ea"/>
                <a:ea typeface="+mj-ea"/>
              </a:rPr>
              <a:t>12%</a:t>
            </a:r>
            <a:endParaRPr lang="en-US" altLang="zh-CN" sz="1200" dirty="0">
              <a:latin typeface="+mj-ea"/>
              <a:ea typeface="+mj-ea"/>
            </a:endParaRPr>
          </a:p>
        </p:txBody>
      </p:sp>
      <p:sp>
        <p:nvSpPr>
          <p:cNvPr id="37" name="KSO_Shape"/>
          <p:cNvSpPr/>
          <p:nvPr/>
        </p:nvSpPr>
        <p:spPr bwMode="auto">
          <a:xfrm>
            <a:off x="1050779" y="2083401"/>
            <a:ext cx="861648" cy="1161773"/>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8" name="KSO_Shape"/>
          <p:cNvSpPr/>
          <p:nvPr/>
        </p:nvSpPr>
        <p:spPr bwMode="auto">
          <a:xfrm>
            <a:off x="1045769" y="4801325"/>
            <a:ext cx="1006931" cy="761911"/>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t>请输入第一章</a:t>
            </a:r>
            <a:br>
              <a:rPr lang="en-US" altLang="zh-CN" dirty="0"/>
            </a:br>
            <a:r>
              <a:rPr lang="zh-CN" altLang="en-US" dirty="0"/>
              <a:t>的大标题</a:t>
            </a:r>
          </a:p>
        </p:txBody>
      </p:sp>
      <p:sp>
        <p:nvSpPr>
          <p:cNvPr id="9219" name="文本占位符 2"/>
          <p:cNvSpPr>
            <a:spLocks noGrp="1"/>
          </p:cNvSpPr>
          <p:nvPr>
            <p:ph type="body" idx="1"/>
          </p:nvPr>
        </p:nvSpPr>
        <p:spPr/>
        <p:txBody>
          <a:bodyPr/>
          <a:lstStyle/>
          <a:p>
            <a:r>
              <a:rPr lang="zh-CN" altLang="en-US"/>
              <a:t>请输入第一章的小标题</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2566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谢</a:t>
            </a:r>
          </a:p>
        </p:txBody>
      </p:sp>
      <p:sp>
        <p:nvSpPr>
          <p:cNvPr id="4" name="椭圆 3"/>
          <p:cNvSpPr/>
          <p:nvPr/>
        </p:nvSpPr>
        <p:spPr>
          <a:xfrm>
            <a:off x="43521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谢</a:t>
            </a:r>
          </a:p>
        </p:txBody>
      </p:sp>
      <p:sp>
        <p:nvSpPr>
          <p:cNvPr id="5" name="椭圆 4"/>
          <p:cNvSpPr/>
          <p:nvPr/>
        </p:nvSpPr>
        <p:spPr>
          <a:xfrm>
            <a:off x="64476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观</a:t>
            </a:r>
          </a:p>
        </p:txBody>
      </p:sp>
      <p:sp>
        <p:nvSpPr>
          <p:cNvPr id="6" name="椭圆 5"/>
          <p:cNvSpPr/>
          <p:nvPr/>
        </p:nvSpPr>
        <p:spPr>
          <a:xfrm>
            <a:off x="8543132" y="2588167"/>
            <a:ext cx="1392237" cy="139223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FEFDFE"/>
                </a:solidFill>
              </a:rPr>
              <a:t>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42" name="矩形 41"/>
          <p:cNvSpPr/>
          <p:nvPr/>
        </p:nvSpPr>
        <p:spPr>
          <a:xfrm>
            <a:off x="3196839" y="1820484"/>
            <a:ext cx="7152610" cy="20419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grpSp>
        <p:nvGrpSpPr>
          <p:cNvPr id="55" name="组合 54"/>
          <p:cNvGrpSpPr/>
          <p:nvPr/>
        </p:nvGrpSpPr>
        <p:grpSpPr>
          <a:xfrm rot="12918611">
            <a:off x="1725381" y="2155117"/>
            <a:ext cx="669755" cy="1694835"/>
            <a:chOff x="8585978" y="4338795"/>
            <a:chExt cx="762600" cy="1929782"/>
          </a:xfrm>
        </p:grpSpPr>
        <p:sp>
          <p:nvSpPr>
            <p:cNvPr id="56" name="Freeform 81"/>
            <p:cNvSpPr/>
            <p:nvPr/>
          </p:nvSpPr>
          <p:spPr bwMode="auto">
            <a:xfrm>
              <a:off x="9269910" y="5692211"/>
              <a:ext cx="78668" cy="54586"/>
            </a:xfrm>
            <a:custGeom>
              <a:avLst/>
              <a:gdLst>
                <a:gd name="T0" fmla="*/ 7 w 13"/>
                <a:gd name="T1" fmla="*/ 9 h 9"/>
                <a:gd name="T2" fmla="*/ 4 w 13"/>
                <a:gd name="T3" fmla="*/ 2 h 9"/>
                <a:gd name="T4" fmla="*/ 7 w 13"/>
                <a:gd name="T5" fmla="*/ 9 h 9"/>
              </a:gdLst>
              <a:ahLst/>
              <a:cxnLst>
                <a:cxn ang="0">
                  <a:pos x="T0" y="T1"/>
                </a:cxn>
                <a:cxn ang="0">
                  <a:pos x="T2" y="T3"/>
                </a:cxn>
                <a:cxn ang="0">
                  <a:pos x="T4" y="T5"/>
                </a:cxn>
              </a:cxnLst>
              <a:rect l="0" t="0" r="r" b="b"/>
              <a:pathLst>
                <a:path w="13" h="9">
                  <a:moveTo>
                    <a:pt x="7" y="9"/>
                  </a:moveTo>
                  <a:cubicBezTo>
                    <a:pt x="13" y="8"/>
                    <a:pt x="8" y="0"/>
                    <a:pt x="4" y="2"/>
                  </a:cubicBezTo>
                  <a:cubicBezTo>
                    <a:pt x="0" y="3"/>
                    <a:pt x="3" y="9"/>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95"/>
            <p:cNvSpPr/>
            <p:nvPr/>
          </p:nvSpPr>
          <p:spPr bwMode="auto">
            <a:xfrm>
              <a:off x="8749736" y="4443151"/>
              <a:ext cx="489670" cy="587604"/>
            </a:xfrm>
            <a:custGeom>
              <a:avLst/>
              <a:gdLst>
                <a:gd name="T0" fmla="*/ 51 w 80"/>
                <a:gd name="T1" fmla="*/ 0 h 96"/>
                <a:gd name="T2" fmla="*/ 25 w 80"/>
                <a:gd name="T3" fmla="*/ 17 h 96"/>
                <a:gd name="T4" fmla="*/ 12 w 80"/>
                <a:gd name="T5" fmla="*/ 50 h 96"/>
                <a:gd name="T6" fmla="*/ 5 w 80"/>
                <a:gd name="T7" fmla="*/ 65 h 96"/>
                <a:gd name="T8" fmla="*/ 4 w 80"/>
                <a:gd name="T9" fmla="*/ 78 h 96"/>
                <a:gd name="T10" fmla="*/ 16 w 80"/>
                <a:gd name="T11" fmla="*/ 82 h 96"/>
                <a:gd name="T12" fmla="*/ 59 w 80"/>
                <a:gd name="T13" fmla="*/ 93 h 96"/>
                <a:gd name="T14" fmla="*/ 75 w 80"/>
                <a:gd name="T15" fmla="*/ 92 h 96"/>
                <a:gd name="T16" fmla="*/ 77 w 80"/>
                <a:gd name="T17" fmla="*/ 71 h 96"/>
                <a:gd name="T18" fmla="*/ 61 w 80"/>
                <a:gd name="T19" fmla="*/ 23 h 96"/>
                <a:gd name="T20" fmla="*/ 51 w 8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96">
                  <a:moveTo>
                    <a:pt x="51" y="0"/>
                  </a:moveTo>
                  <a:cubicBezTo>
                    <a:pt x="39" y="2"/>
                    <a:pt x="32" y="6"/>
                    <a:pt x="25" y="17"/>
                  </a:cubicBezTo>
                  <a:cubicBezTo>
                    <a:pt x="19" y="27"/>
                    <a:pt x="17" y="39"/>
                    <a:pt x="12" y="50"/>
                  </a:cubicBezTo>
                  <a:cubicBezTo>
                    <a:pt x="10" y="55"/>
                    <a:pt x="7" y="60"/>
                    <a:pt x="5" y="65"/>
                  </a:cubicBezTo>
                  <a:cubicBezTo>
                    <a:pt x="3" y="68"/>
                    <a:pt x="0" y="74"/>
                    <a:pt x="4" y="78"/>
                  </a:cubicBezTo>
                  <a:cubicBezTo>
                    <a:pt x="6" y="81"/>
                    <a:pt x="12" y="81"/>
                    <a:pt x="16" y="82"/>
                  </a:cubicBezTo>
                  <a:cubicBezTo>
                    <a:pt x="31" y="86"/>
                    <a:pt x="44" y="92"/>
                    <a:pt x="59" y="93"/>
                  </a:cubicBezTo>
                  <a:cubicBezTo>
                    <a:pt x="63" y="94"/>
                    <a:pt x="71" y="96"/>
                    <a:pt x="75" y="92"/>
                  </a:cubicBezTo>
                  <a:cubicBezTo>
                    <a:pt x="80" y="88"/>
                    <a:pt x="78" y="77"/>
                    <a:pt x="77" y="71"/>
                  </a:cubicBezTo>
                  <a:cubicBezTo>
                    <a:pt x="75" y="54"/>
                    <a:pt x="65" y="40"/>
                    <a:pt x="61" y="23"/>
                  </a:cubicBezTo>
                  <a:cubicBezTo>
                    <a:pt x="58" y="14"/>
                    <a:pt x="56" y="8"/>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96"/>
            <p:cNvSpPr/>
            <p:nvPr/>
          </p:nvSpPr>
          <p:spPr bwMode="auto">
            <a:xfrm>
              <a:off x="8921522" y="4364483"/>
              <a:ext cx="170180" cy="189446"/>
            </a:xfrm>
            <a:custGeom>
              <a:avLst/>
              <a:gdLst>
                <a:gd name="T0" fmla="*/ 1 w 28"/>
                <a:gd name="T1" fmla="*/ 28 h 31"/>
                <a:gd name="T2" fmla="*/ 28 w 28"/>
                <a:gd name="T3" fmla="*/ 30 h 31"/>
                <a:gd name="T4" fmla="*/ 21 w 28"/>
                <a:gd name="T5" fmla="*/ 10 h 31"/>
                <a:gd name="T6" fmla="*/ 16 w 28"/>
                <a:gd name="T7" fmla="*/ 0 h 31"/>
                <a:gd name="T8" fmla="*/ 0 w 28"/>
                <a:gd name="T9" fmla="*/ 29 h 31"/>
              </a:gdLst>
              <a:ahLst/>
              <a:cxnLst>
                <a:cxn ang="0">
                  <a:pos x="T0" y="T1"/>
                </a:cxn>
                <a:cxn ang="0">
                  <a:pos x="T2" y="T3"/>
                </a:cxn>
                <a:cxn ang="0">
                  <a:pos x="T4" y="T5"/>
                </a:cxn>
                <a:cxn ang="0">
                  <a:pos x="T6" y="T7"/>
                </a:cxn>
                <a:cxn ang="0">
                  <a:pos x="T8" y="T9"/>
                </a:cxn>
              </a:cxnLst>
              <a:rect l="0" t="0" r="r" b="b"/>
              <a:pathLst>
                <a:path w="28" h="31">
                  <a:moveTo>
                    <a:pt x="1" y="28"/>
                  </a:moveTo>
                  <a:cubicBezTo>
                    <a:pt x="10" y="31"/>
                    <a:pt x="19" y="31"/>
                    <a:pt x="28" y="30"/>
                  </a:cubicBezTo>
                  <a:cubicBezTo>
                    <a:pt x="27" y="23"/>
                    <a:pt x="23" y="16"/>
                    <a:pt x="21" y="10"/>
                  </a:cubicBezTo>
                  <a:cubicBezTo>
                    <a:pt x="19" y="6"/>
                    <a:pt x="18" y="3"/>
                    <a:pt x="16" y="0"/>
                  </a:cubicBezTo>
                  <a:cubicBezTo>
                    <a:pt x="10" y="6"/>
                    <a:pt x="0" y="21"/>
                    <a:pt x="0" y="29"/>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7"/>
            <p:cNvSpPr/>
            <p:nvPr/>
          </p:nvSpPr>
          <p:spPr bwMode="auto">
            <a:xfrm>
              <a:off x="9054777" y="4884657"/>
              <a:ext cx="256876" cy="1340572"/>
            </a:xfrm>
            <a:custGeom>
              <a:avLst/>
              <a:gdLst>
                <a:gd name="T0" fmla="*/ 2 w 42"/>
                <a:gd name="T1" fmla="*/ 143 h 219"/>
                <a:gd name="T2" fmla="*/ 2 w 42"/>
                <a:gd name="T3" fmla="*/ 151 h 219"/>
                <a:gd name="T4" fmla="*/ 3 w 42"/>
                <a:gd name="T5" fmla="*/ 165 h 219"/>
                <a:gd name="T6" fmla="*/ 4 w 42"/>
                <a:gd name="T7" fmla="*/ 187 h 219"/>
                <a:gd name="T8" fmla="*/ 4 w 42"/>
                <a:gd name="T9" fmla="*/ 217 h 219"/>
                <a:gd name="T10" fmla="*/ 20 w 42"/>
                <a:gd name="T11" fmla="*/ 218 h 219"/>
                <a:gd name="T12" fmla="*/ 36 w 42"/>
                <a:gd name="T13" fmla="*/ 216 h 219"/>
                <a:gd name="T14" fmla="*/ 39 w 42"/>
                <a:gd name="T15" fmla="*/ 198 h 219"/>
                <a:gd name="T16" fmla="*/ 38 w 42"/>
                <a:gd name="T17" fmla="*/ 170 h 219"/>
                <a:gd name="T18" fmla="*/ 38 w 42"/>
                <a:gd name="T19" fmla="*/ 156 h 219"/>
                <a:gd name="T20" fmla="*/ 37 w 42"/>
                <a:gd name="T21" fmla="*/ 141 h 219"/>
                <a:gd name="T22" fmla="*/ 36 w 42"/>
                <a:gd name="T23" fmla="*/ 120 h 219"/>
                <a:gd name="T24" fmla="*/ 32 w 42"/>
                <a:gd name="T25" fmla="*/ 80 h 219"/>
                <a:gd name="T26" fmla="*/ 29 w 42"/>
                <a:gd name="T27" fmla="*/ 32 h 219"/>
                <a:gd name="T28" fmla="*/ 29 w 42"/>
                <a:gd name="T29" fmla="*/ 28 h 219"/>
                <a:gd name="T30" fmla="*/ 29 w 42"/>
                <a:gd name="T31" fmla="*/ 0 h 219"/>
                <a:gd name="T32" fmla="*/ 19 w 42"/>
                <a:gd name="T33" fmla="*/ 7 h 219"/>
                <a:gd name="T34" fmla="*/ 12 w 42"/>
                <a:gd name="T35" fmla="*/ 6 h 219"/>
                <a:gd name="T36" fmla="*/ 2 w 42"/>
                <a:gd name="T37" fmla="*/ 9 h 219"/>
                <a:gd name="T38" fmla="*/ 0 w 42"/>
                <a:gd name="T39" fmla="*/ 23 h 219"/>
                <a:gd name="T40" fmla="*/ 1 w 42"/>
                <a:gd name="T41" fmla="*/ 39 h 219"/>
                <a:gd name="T42" fmla="*/ 1 w 42"/>
                <a:gd name="T43" fmla="*/ 57 h 219"/>
                <a:gd name="T44" fmla="*/ 1 w 42"/>
                <a:gd name="T45" fmla="*/ 97 h 219"/>
                <a:gd name="T46" fmla="*/ 2 w 42"/>
                <a:gd name="T47" fmla="*/ 115 h 219"/>
                <a:gd name="T48" fmla="*/ 2 w 42"/>
                <a:gd name="T49" fmla="*/ 132 h 219"/>
                <a:gd name="T50" fmla="*/ 2 w 42"/>
                <a:gd name="T51"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219">
                  <a:moveTo>
                    <a:pt x="2" y="143"/>
                  </a:moveTo>
                  <a:cubicBezTo>
                    <a:pt x="2" y="145"/>
                    <a:pt x="1" y="148"/>
                    <a:pt x="2" y="151"/>
                  </a:cubicBezTo>
                  <a:cubicBezTo>
                    <a:pt x="2" y="155"/>
                    <a:pt x="2" y="160"/>
                    <a:pt x="3" y="165"/>
                  </a:cubicBezTo>
                  <a:cubicBezTo>
                    <a:pt x="3" y="172"/>
                    <a:pt x="3" y="179"/>
                    <a:pt x="4" y="187"/>
                  </a:cubicBezTo>
                  <a:cubicBezTo>
                    <a:pt x="4" y="196"/>
                    <a:pt x="6" y="208"/>
                    <a:pt x="4" y="217"/>
                  </a:cubicBezTo>
                  <a:cubicBezTo>
                    <a:pt x="9" y="217"/>
                    <a:pt x="14" y="219"/>
                    <a:pt x="20" y="218"/>
                  </a:cubicBezTo>
                  <a:cubicBezTo>
                    <a:pt x="25" y="218"/>
                    <a:pt x="31" y="217"/>
                    <a:pt x="36" y="216"/>
                  </a:cubicBezTo>
                  <a:cubicBezTo>
                    <a:pt x="42" y="214"/>
                    <a:pt x="39" y="203"/>
                    <a:pt x="39" y="198"/>
                  </a:cubicBezTo>
                  <a:cubicBezTo>
                    <a:pt x="40" y="189"/>
                    <a:pt x="37" y="179"/>
                    <a:pt x="38" y="170"/>
                  </a:cubicBezTo>
                  <a:cubicBezTo>
                    <a:pt x="38" y="165"/>
                    <a:pt x="39" y="161"/>
                    <a:pt x="38" y="156"/>
                  </a:cubicBezTo>
                  <a:cubicBezTo>
                    <a:pt x="38" y="151"/>
                    <a:pt x="37" y="146"/>
                    <a:pt x="37" y="141"/>
                  </a:cubicBezTo>
                  <a:cubicBezTo>
                    <a:pt x="36" y="134"/>
                    <a:pt x="37" y="126"/>
                    <a:pt x="36" y="120"/>
                  </a:cubicBezTo>
                  <a:cubicBezTo>
                    <a:pt x="33" y="107"/>
                    <a:pt x="33" y="93"/>
                    <a:pt x="32" y="80"/>
                  </a:cubicBezTo>
                  <a:cubicBezTo>
                    <a:pt x="30" y="64"/>
                    <a:pt x="29" y="48"/>
                    <a:pt x="29" y="32"/>
                  </a:cubicBezTo>
                  <a:cubicBezTo>
                    <a:pt x="29" y="30"/>
                    <a:pt x="29" y="29"/>
                    <a:pt x="29" y="28"/>
                  </a:cubicBezTo>
                  <a:cubicBezTo>
                    <a:pt x="29" y="19"/>
                    <a:pt x="31" y="9"/>
                    <a:pt x="29" y="0"/>
                  </a:cubicBezTo>
                  <a:cubicBezTo>
                    <a:pt x="25" y="1"/>
                    <a:pt x="24" y="7"/>
                    <a:pt x="19" y="7"/>
                  </a:cubicBezTo>
                  <a:cubicBezTo>
                    <a:pt x="17" y="7"/>
                    <a:pt x="15" y="6"/>
                    <a:pt x="12" y="6"/>
                  </a:cubicBezTo>
                  <a:cubicBezTo>
                    <a:pt x="8" y="4"/>
                    <a:pt x="2" y="2"/>
                    <a:pt x="2" y="9"/>
                  </a:cubicBezTo>
                  <a:cubicBezTo>
                    <a:pt x="2" y="14"/>
                    <a:pt x="0" y="18"/>
                    <a:pt x="0" y="23"/>
                  </a:cubicBezTo>
                  <a:cubicBezTo>
                    <a:pt x="0" y="28"/>
                    <a:pt x="0" y="33"/>
                    <a:pt x="1" y="39"/>
                  </a:cubicBezTo>
                  <a:cubicBezTo>
                    <a:pt x="1" y="45"/>
                    <a:pt x="1" y="51"/>
                    <a:pt x="1" y="57"/>
                  </a:cubicBezTo>
                  <a:cubicBezTo>
                    <a:pt x="1" y="69"/>
                    <a:pt x="1" y="84"/>
                    <a:pt x="1" y="97"/>
                  </a:cubicBezTo>
                  <a:cubicBezTo>
                    <a:pt x="1" y="103"/>
                    <a:pt x="1" y="109"/>
                    <a:pt x="2" y="115"/>
                  </a:cubicBezTo>
                  <a:cubicBezTo>
                    <a:pt x="3" y="121"/>
                    <a:pt x="2" y="126"/>
                    <a:pt x="2" y="132"/>
                  </a:cubicBezTo>
                  <a:cubicBezTo>
                    <a:pt x="3" y="135"/>
                    <a:pt x="2" y="139"/>
                    <a:pt x="2" y="143"/>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0" name="Freeform 98"/>
            <p:cNvSpPr/>
            <p:nvPr/>
          </p:nvSpPr>
          <p:spPr bwMode="auto">
            <a:xfrm>
              <a:off x="8810744" y="4858969"/>
              <a:ext cx="274536" cy="1366259"/>
            </a:xfrm>
            <a:custGeom>
              <a:avLst/>
              <a:gdLst>
                <a:gd name="T0" fmla="*/ 44 w 45"/>
                <a:gd name="T1" fmla="*/ 48 h 223"/>
                <a:gd name="T2" fmla="*/ 43 w 45"/>
                <a:gd name="T3" fmla="*/ 42 h 223"/>
                <a:gd name="T4" fmla="*/ 44 w 45"/>
                <a:gd name="T5" fmla="*/ 21 h 223"/>
                <a:gd name="T6" fmla="*/ 44 w 45"/>
                <a:gd name="T7" fmla="*/ 6 h 223"/>
                <a:gd name="T8" fmla="*/ 37 w 45"/>
                <a:gd name="T9" fmla="*/ 3 h 223"/>
                <a:gd name="T10" fmla="*/ 27 w 45"/>
                <a:gd name="T11" fmla="*/ 7 h 223"/>
                <a:gd name="T12" fmla="*/ 17 w 45"/>
                <a:gd name="T13" fmla="*/ 0 h 223"/>
                <a:gd name="T14" fmla="*/ 16 w 45"/>
                <a:gd name="T15" fmla="*/ 13 h 223"/>
                <a:gd name="T16" fmla="*/ 13 w 45"/>
                <a:gd name="T17" fmla="*/ 53 h 223"/>
                <a:gd name="T18" fmla="*/ 12 w 45"/>
                <a:gd name="T19" fmla="*/ 82 h 223"/>
                <a:gd name="T20" fmla="*/ 12 w 45"/>
                <a:gd name="T21" fmla="*/ 108 h 223"/>
                <a:gd name="T22" fmla="*/ 10 w 45"/>
                <a:gd name="T23" fmla="*/ 130 h 223"/>
                <a:gd name="T24" fmla="*/ 6 w 45"/>
                <a:gd name="T25" fmla="*/ 166 h 223"/>
                <a:gd name="T26" fmla="*/ 3 w 45"/>
                <a:gd name="T27" fmla="*/ 197 h 223"/>
                <a:gd name="T28" fmla="*/ 0 w 45"/>
                <a:gd name="T29" fmla="*/ 217 h 223"/>
                <a:gd name="T30" fmla="*/ 17 w 45"/>
                <a:gd name="T31" fmla="*/ 220 h 223"/>
                <a:gd name="T32" fmla="*/ 31 w 45"/>
                <a:gd name="T33" fmla="*/ 221 h 223"/>
                <a:gd name="T34" fmla="*/ 40 w 45"/>
                <a:gd name="T35" fmla="*/ 222 h 223"/>
                <a:gd name="T36" fmla="*/ 44 w 45"/>
                <a:gd name="T37" fmla="*/ 222 h 223"/>
                <a:gd name="T38" fmla="*/ 44 w 45"/>
                <a:gd name="T39" fmla="*/ 209 h 223"/>
                <a:gd name="T40" fmla="*/ 43 w 45"/>
                <a:gd name="T41" fmla="*/ 181 h 223"/>
                <a:gd name="T42" fmla="*/ 44 w 45"/>
                <a:gd name="T43" fmla="*/ 158 h 223"/>
                <a:gd name="T44" fmla="*/ 43 w 45"/>
                <a:gd name="T45" fmla="*/ 138 h 223"/>
                <a:gd name="T46" fmla="*/ 42 w 45"/>
                <a:gd name="T47" fmla="*/ 116 h 223"/>
                <a:gd name="T48" fmla="*/ 43 w 45"/>
                <a:gd name="T49" fmla="*/ 87 h 223"/>
                <a:gd name="T50" fmla="*/ 43 w 45"/>
                <a:gd name="T51" fmla="*/ 77 h 223"/>
                <a:gd name="T52" fmla="*/ 43 w 45"/>
                <a:gd name="T53" fmla="*/ 63 h 223"/>
                <a:gd name="T54" fmla="*/ 44 w 45"/>
                <a:gd name="T55" fmla="*/ 4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 h="223">
                  <a:moveTo>
                    <a:pt x="44" y="48"/>
                  </a:moveTo>
                  <a:cubicBezTo>
                    <a:pt x="44" y="46"/>
                    <a:pt x="43" y="44"/>
                    <a:pt x="43" y="42"/>
                  </a:cubicBezTo>
                  <a:cubicBezTo>
                    <a:pt x="41" y="35"/>
                    <a:pt x="43" y="28"/>
                    <a:pt x="44" y="21"/>
                  </a:cubicBezTo>
                  <a:cubicBezTo>
                    <a:pt x="44" y="16"/>
                    <a:pt x="45" y="10"/>
                    <a:pt x="44" y="6"/>
                  </a:cubicBezTo>
                  <a:cubicBezTo>
                    <a:pt x="43" y="2"/>
                    <a:pt x="40" y="2"/>
                    <a:pt x="37" y="3"/>
                  </a:cubicBezTo>
                  <a:cubicBezTo>
                    <a:pt x="33" y="5"/>
                    <a:pt x="31" y="8"/>
                    <a:pt x="27" y="7"/>
                  </a:cubicBezTo>
                  <a:cubicBezTo>
                    <a:pt x="22" y="6"/>
                    <a:pt x="20" y="1"/>
                    <a:pt x="17" y="0"/>
                  </a:cubicBezTo>
                  <a:cubicBezTo>
                    <a:pt x="16" y="4"/>
                    <a:pt x="16" y="9"/>
                    <a:pt x="16" y="13"/>
                  </a:cubicBezTo>
                  <a:cubicBezTo>
                    <a:pt x="14" y="26"/>
                    <a:pt x="13" y="40"/>
                    <a:pt x="13" y="53"/>
                  </a:cubicBezTo>
                  <a:cubicBezTo>
                    <a:pt x="14" y="63"/>
                    <a:pt x="12" y="72"/>
                    <a:pt x="12" y="82"/>
                  </a:cubicBezTo>
                  <a:cubicBezTo>
                    <a:pt x="11" y="91"/>
                    <a:pt x="11" y="99"/>
                    <a:pt x="12" y="108"/>
                  </a:cubicBezTo>
                  <a:cubicBezTo>
                    <a:pt x="12" y="115"/>
                    <a:pt x="11" y="123"/>
                    <a:pt x="10" y="130"/>
                  </a:cubicBezTo>
                  <a:cubicBezTo>
                    <a:pt x="8" y="142"/>
                    <a:pt x="6" y="154"/>
                    <a:pt x="6" y="166"/>
                  </a:cubicBezTo>
                  <a:cubicBezTo>
                    <a:pt x="5" y="176"/>
                    <a:pt x="3" y="187"/>
                    <a:pt x="3" y="197"/>
                  </a:cubicBezTo>
                  <a:cubicBezTo>
                    <a:pt x="3" y="200"/>
                    <a:pt x="3" y="217"/>
                    <a:pt x="0" y="217"/>
                  </a:cubicBezTo>
                  <a:cubicBezTo>
                    <a:pt x="5" y="220"/>
                    <a:pt x="11" y="219"/>
                    <a:pt x="17" y="220"/>
                  </a:cubicBezTo>
                  <a:cubicBezTo>
                    <a:pt x="22" y="220"/>
                    <a:pt x="27" y="221"/>
                    <a:pt x="31" y="221"/>
                  </a:cubicBezTo>
                  <a:cubicBezTo>
                    <a:pt x="35" y="222"/>
                    <a:pt x="37" y="223"/>
                    <a:pt x="40" y="222"/>
                  </a:cubicBezTo>
                  <a:cubicBezTo>
                    <a:pt x="42" y="222"/>
                    <a:pt x="43" y="222"/>
                    <a:pt x="44" y="222"/>
                  </a:cubicBezTo>
                  <a:cubicBezTo>
                    <a:pt x="45" y="218"/>
                    <a:pt x="44" y="213"/>
                    <a:pt x="44" y="209"/>
                  </a:cubicBezTo>
                  <a:cubicBezTo>
                    <a:pt x="43" y="200"/>
                    <a:pt x="43" y="190"/>
                    <a:pt x="43" y="181"/>
                  </a:cubicBezTo>
                  <a:cubicBezTo>
                    <a:pt x="43" y="173"/>
                    <a:pt x="44" y="165"/>
                    <a:pt x="44" y="158"/>
                  </a:cubicBezTo>
                  <a:cubicBezTo>
                    <a:pt x="43" y="151"/>
                    <a:pt x="43" y="145"/>
                    <a:pt x="43" y="138"/>
                  </a:cubicBezTo>
                  <a:cubicBezTo>
                    <a:pt x="43" y="131"/>
                    <a:pt x="42" y="123"/>
                    <a:pt x="42" y="116"/>
                  </a:cubicBezTo>
                  <a:cubicBezTo>
                    <a:pt x="42" y="106"/>
                    <a:pt x="42" y="96"/>
                    <a:pt x="43" y="87"/>
                  </a:cubicBezTo>
                  <a:cubicBezTo>
                    <a:pt x="44" y="84"/>
                    <a:pt x="43" y="81"/>
                    <a:pt x="43" y="77"/>
                  </a:cubicBezTo>
                  <a:cubicBezTo>
                    <a:pt x="43" y="72"/>
                    <a:pt x="43" y="68"/>
                    <a:pt x="43" y="63"/>
                  </a:cubicBezTo>
                  <a:cubicBezTo>
                    <a:pt x="43" y="58"/>
                    <a:pt x="44" y="53"/>
                    <a:pt x="44" y="48"/>
                  </a:cubicBezTo>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 name="Freeform 99"/>
            <p:cNvSpPr/>
            <p:nvPr/>
          </p:nvSpPr>
          <p:spPr bwMode="auto">
            <a:xfrm>
              <a:off x="8603638" y="4854153"/>
              <a:ext cx="329122" cy="1334150"/>
            </a:xfrm>
            <a:custGeom>
              <a:avLst/>
              <a:gdLst>
                <a:gd name="T0" fmla="*/ 49 w 54"/>
                <a:gd name="T1" fmla="*/ 23 h 218"/>
                <a:gd name="T2" fmla="*/ 50 w 54"/>
                <a:gd name="T3" fmla="*/ 17 h 218"/>
                <a:gd name="T4" fmla="*/ 51 w 54"/>
                <a:gd name="T5" fmla="*/ 3 h 218"/>
                <a:gd name="T6" fmla="*/ 38 w 54"/>
                <a:gd name="T7" fmla="*/ 6 h 218"/>
                <a:gd name="T8" fmla="*/ 26 w 54"/>
                <a:gd name="T9" fmla="*/ 1 h 218"/>
                <a:gd name="T10" fmla="*/ 24 w 54"/>
                <a:gd name="T11" fmla="*/ 14 h 218"/>
                <a:gd name="T12" fmla="*/ 23 w 54"/>
                <a:gd name="T13" fmla="*/ 32 h 218"/>
                <a:gd name="T14" fmla="*/ 21 w 54"/>
                <a:gd name="T15" fmla="*/ 50 h 218"/>
                <a:gd name="T16" fmla="*/ 18 w 54"/>
                <a:gd name="T17" fmla="*/ 74 h 218"/>
                <a:gd name="T18" fmla="*/ 16 w 54"/>
                <a:gd name="T19" fmla="*/ 98 h 218"/>
                <a:gd name="T20" fmla="*/ 12 w 54"/>
                <a:gd name="T21" fmla="*/ 124 h 218"/>
                <a:gd name="T22" fmla="*/ 10 w 54"/>
                <a:gd name="T23" fmla="*/ 149 h 218"/>
                <a:gd name="T24" fmla="*/ 2 w 54"/>
                <a:gd name="T25" fmla="*/ 193 h 218"/>
                <a:gd name="T26" fmla="*/ 12 w 54"/>
                <a:gd name="T27" fmla="*/ 210 h 218"/>
                <a:gd name="T28" fmla="*/ 28 w 54"/>
                <a:gd name="T29" fmla="*/ 215 h 218"/>
                <a:gd name="T30" fmla="*/ 37 w 54"/>
                <a:gd name="T31" fmla="*/ 208 h 218"/>
                <a:gd name="T32" fmla="*/ 39 w 54"/>
                <a:gd name="T33" fmla="*/ 162 h 218"/>
                <a:gd name="T34" fmla="*/ 41 w 54"/>
                <a:gd name="T35" fmla="*/ 141 h 218"/>
                <a:gd name="T36" fmla="*/ 43 w 54"/>
                <a:gd name="T37" fmla="*/ 116 h 218"/>
                <a:gd name="T38" fmla="*/ 46 w 54"/>
                <a:gd name="T39" fmla="*/ 87 h 218"/>
                <a:gd name="T40" fmla="*/ 47 w 54"/>
                <a:gd name="T41" fmla="*/ 70 h 218"/>
                <a:gd name="T42" fmla="*/ 48 w 54"/>
                <a:gd name="T43" fmla="*/ 46 h 218"/>
                <a:gd name="T44" fmla="*/ 49 w 54"/>
                <a:gd name="T45" fmla="*/ 31 h 218"/>
                <a:gd name="T46" fmla="*/ 49 w 54"/>
                <a:gd name="T47" fmla="*/ 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18">
                  <a:moveTo>
                    <a:pt x="49" y="23"/>
                  </a:moveTo>
                  <a:cubicBezTo>
                    <a:pt x="50" y="21"/>
                    <a:pt x="50" y="19"/>
                    <a:pt x="50" y="17"/>
                  </a:cubicBezTo>
                  <a:cubicBezTo>
                    <a:pt x="51" y="14"/>
                    <a:pt x="54" y="6"/>
                    <a:pt x="51" y="3"/>
                  </a:cubicBezTo>
                  <a:cubicBezTo>
                    <a:pt x="48" y="0"/>
                    <a:pt x="41" y="5"/>
                    <a:pt x="38" y="6"/>
                  </a:cubicBezTo>
                  <a:cubicBezTo>
                    <a:pt x="35" y="6"/>
                    <a:pt x="25" y="5"/>
                    <a:pt x="26" y="1"/>
                  </a:cubicBezTo>
                  <a:cubicBezTo>
                    <a:pt x="24" y="6"/>
                    <a:pt x="24" y="9"/>
                    <a:pt x="24" y="14"/>
                  </a:cubicBezTo>
                  <a:cubicBezTo>
                    <a:pt x="24" y="20"/>
                    <a:pt x="23" y="26"/>
                    <a:pt x="23" y="32"/>
                  </a:cubicBezTo>
                  <a:cubicBezTo>
                    <a:pt x="22" y="38"/>
                    <a:pt x="20" y="44"/>
                    <a:pt x="21" y="50"/>
                  </a:cubicBezTo>
                  <a:cubicBezTo>
                    <a:pt x="21" y="58"/>
                    <a:pt x="18" y="66"/>
                    <a:pt x="18" y="74"/>
                  </a:cubicBezTo>
                  <a:cubicBezTo>
                    <a:pt x="18" y="81"/>
                    <a:pt x="17" y="90"/>
                    <a:pt x="16" y="98"/>
                  </a:cubicBezTo>
                  <a:cubicBezTo>
                    <a:pt x="15" y="107"/>
                    <a:pt x="14" y="115"/>
                    <a:pt x="12" y="124"/>
                  </a:cubicBezTo>
                  <a:cubicBezTo>
                    <a:pt x="11" y="132"/>
                    <a:pt x="11" y="141"/>
                    <a:pt x="10" y="149"/>
                  </a:cubicBezTo>
                  <a:cubicBezTo>
                    <a:pt x="6" y="163"/>
                    <a:pt x="5" y="179"/>
                    <a:pt x="2" y="193"/>
                  </a:cubicBezTo>
                  <a:cubicBezTo>
                    <a:pt x="0" y="204"/>
                    <a:pt x="2" y="207"/>
                    <a:pt x="12" y="210"/>
                  </a:cubicBezTo>
                  <a:cubicBezTo>
                    <a:pt x="17" y="212"/>
                    <a:pt x="22" y="213"/>
                    <a:pt x="28" y="215"/>
                  </a:cubicBezTo>
                  <a:cubicBezTo>
                    <a:pt x="34" y="218"/>
                    <a:pt x="36" y="214"/>
                    <a:pt x="37" y="208"/>
                  </a:cubicBezTo>
                  <a:cubicBezTo>
                    <a:pt x="39" y="193"/>
                    <a:pt x="43" y="176"/>
                    <a:pt x="39" y="162"/>
                  </a:cubicBezTo>
                  <a:cubicBezTo>
                    <a:pt x="37" y="155"/>
                    <a:pt x="40" y="148"/>
                    <a:pt x="41" y="141"/>
                  </a:cubicBezTo>
                  <a:cubicBezTo>
                    <a:pt x="42" y="133"/>
                    <a:pt x="42" y="125"/>
                    <a:pt x="43" y="116"/>
                  </a:cubicBezTo>
                  <a:cubicBezTo>
                    <a:pt x="43" y="107"/>
                    <a:pt x="45" y="97"/>
                    <a:pt x="46" y="87"/>
                  </a:cubicBezTo>
                  <a:cubicBezTo>
                    <a:pt x="46" y="81"/>
                    <a:pt x="46" y="76"/>
                    <a:pt x="47" y="70"/>
                  </a:cubicBezTo>
                  <a:cubicBezTo>
                    <a:pt x="48" y="62"/>
                    <a:pt x="47" y="54"/>
                    <a:pt x="48" y="46"/>
                  </a:cubicBezTo>
                  <a:cubicBezTo>
                    <a:pt x="48" y="41"/>
                    <a:pt x="49" y="36"/>
                    <a:pt x="49" y="31"/>
                  </a:cubicBezTo>
                  <a:cubicBezTo>
                    <a:pt x="50" y="29"/>
                    <a:pt x="49" y="26"/>
                    <a:pt x="49" y="23"/>
                  </a:cubicBezTo>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62" name="Freeform 100"/>
            <p:cNvSpPr/>
            <p:nvPr/>
          </p:nvSpPr>
          <p:spPr bwMode="auto">
            <a:xfrm>
              <a:off x="8585978" y="4871813"/>
              <a:ext cx="187841" cy="1236216"/>
            </a:xfrm>
            <a:custGeom>
              <a:avLst/>
              <a:gdLst>
                <a:gd name="T0" fmla="*/ 26 w 31"/>
                <a:gd name="T1" fmla="*/ 3 h 202"/>
                <a:gd name="T2" fmla="*/ 1 w 31"/>
                <a:gd name="T3" fmla="*/ 199 h 202"/>
                <a:gd name="T4" fmla="*/ 2 w 31"/>
                <a:gd name="T5" fmla="*/ 202 h 202"/>
                <a:gd name="T6" fmla="*/ 5 w 31"/>
                <a:gd name="T7" fmla="*/ 200 h 202"/>
                <a:gd name="T8" fmla="*/ 31 w 31"/>
                <a:gd name="T9" fmla="*/ 3 h 202"/>
                <a:gd name="T10" fmla="*/ 28 w 31"/>
                <a:gd name="T11" fmla="*/ 0 h 202"/>
                <a:gd name="T12" fmla="*/ 26 w 31"/>
                <a:gd name="T13" fmla="*/ 3 h 202"/>
              </a:gdLst>
              <a:ahLst/>
              <a:cxnLst>
                <a:cxn ang="0">
                  <a:pos x="T0" y="T1"/>
                </a:cxn>
                <a:cxn ang="0">
                  <a:pos x="T2" y="T3"/>
                </a:cxn>
                <a:cxn ang="0">
                  <a:pos x="T4" y="T5"/>
                </a:cxn>
                <a:cxn ang="0">
                  <a:pos x="T6" y="T7"/>
                </a:cxn>
                <a:cxn ang="0">
                  <a:pos x="T8" y="T9"/>
                </a:cxn>
                <a:cxn ang="0">
                  <a:pos x="T10" y="T11"/>
                </a:cxn>
                <a:cxn ang="0">
                  <a:pos x="T12" y="T13"/>
                </a:cxn>
              </a:cxnLst>
              <a:rect l="0" t="0" r="r" b="b"/>
              <a:pathLst>
                <a:path w="31" h="202">
                  <a:moveTo>
                    <a:pt x="26" y="3"/>
                  </a:moveTo>
                  <a:cubicBezTo>
                    <a:pt x="20" y="72"/>
                    <a:pt x="14" y="139"/>
                    <a:pt x="1" y="199"/>
                  </a:cubicBezTo>
                  <a:cubicBezTo>
                    <a:pt x="0" y="200"/>
                    <a:pt x="1" y="201"/>
                    <a:pt x="2" y="202"/>
                  </a:cubicBezTo>
                  <a:cubicBezTo>
                    <a:pt x="4" y="202"/>
                    <a:pt x="5" y="201"/>
                    <a:pt x="5" y="200"/>
                  </a:cubicBezTo>
                  <a:cubicBezTo>
                    <a:pt x="19" y="139"/>
                    <a:pt x="25" y="72"/>
                    <a:pt x="31" y="3"/>
                  </a:cubicBezTo>
                  <a:cubicBezTo>
                    <a:pt x="31" y="2"/>
                    <a:pt x="30" y="1"/>
                    <a:pt x="28" y="0"/>
                  </a:cubicBezTo>
                  <a:cubicBezTo>
                    <a:pt x="27" y="0"/>
                    <a:pt x="26" y="1"/>
                    <a:pt x="26" y="3"/>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01"/>
            <p:cNvSpPr/>
            <p:nvPr/>
          </p:nvSpPr>
          <p:spPr bwMode="auto">
            <a:xfrm>
              <a:off x="8804323" y="4865391"/>
              <a:ext cx="123622" cy="1310067"/>
            </a:xfrm>
            <a:custGeom>
              <a:avLst/>
              <a:gdLst>
                <a:gd name="T0" fmla="*/ 15 w 20"/>
                <a:gd name="T1" fmla="*/ 2 h 214"/>
                <a:gd name="T2" fmla="*/ 0 w 20"/>
                <a:gd name="T3" fmla="*/ 211 h 214"/>
                <a:gd name="T4" fmla="*/ 2 w 20"/>
                <a:gd name="T5" fmla="*/ 214 h 214"/>
                <a:gd name="T6" fmla="*/ 5 w 20"/>
                <a:gd name="T7" fmla="*/ 212 h 214"/>
                <a:gd name="T8" fmla="*/ 20 w 20"/>
                <a:gd name="T9" fmla="*/ 2 h 214"/>
                <a:gd name="T10" fmla="*/ 18 w 20"/>
                <a:gd name="T11" fmla="*/ 0 h 214"/>
                <a:gd name="T12" fmla="*/ 15 w 20"/>
                <a:gd name="T13" fmla="*/ 2 h 214"/>
              </a:gdLst>
              <a:ahLst/>
              <a:cxnLst>
                <a:cxn ang="0">
                  <a:pos x="T0" y="T1"/>
                </a:cxn>
                <a:cxn ang="0">
                  <a:pos x="T2" y="T3"/>
                </a:cxn>
                <a:cxn ang="0">
                  <a:pos x="T4" y="T5"/>
                </a:cxn>
                <a:cxn ang="0">
                  <a:pos x="T6" y="T7"/>
                </a:cxn>
                <a:cxn ang="0">
                  <a:pos x="T8" y="T9"/>
                </a:cxn>
                <a:cxn ang="0">
                  <a:pos x="T10" y="T11"/>
                </a:cxn>
                <a:cxn ang="0">
                  <a:pos x="T12" y="T13"/>
                </a:cxn>
              </a:cxnLst>
              <a:rect l="0" t="0" r="r" b="b"/>
              <a:pathLst>
                <a:path w="20" h="214">
                  <a:moveTo>
                    <a:pt x="15" y="2"/>
                  </a:moveTo>
                  <a:cubicBezTo>
                    <a:pt x="13" y="72"/>
                    <a:pt x="5" y="163"/>
                    <a:pt x="0" y="211"/>
                  </a:cubicBezTo>
                  <a:cubicBezTo>
                    <a:pt x="0" y="212"/>
                    <a:pt x="1" y="214"/>
                    <a:pt x="2" y="214"/>
                  </a:cubicBezTo>
                  <a:cubicBezTo>
                    <a:pt x="4" y="214"/>
                    <a:pt x="5" y="213"/>
                    <a:pt x="5" y="212"/>
                  </a:cubicBezTo>
                  <a:cubicBezTo>
                    <a:pt x="10" y="164"/>
                    <a:pt x="18" y="72"/>
                    <a:pt x="20" y="2"/>
                  </a:cubicBezTo>
                  <a:cubicBezTo>
                    <a:pt x="20" y="1"/>
                    <a:pt x="19" y="0"/>
                    <a:pt x="18" y="0"/>
                  </a:cubicBezTo>
                  <a:cubicBezTo>
                    <a:pt x="16" y="0"/>
                    <a:pt x="15" y="1"/>
                    <a:pt x="15"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02"/>
            <p:cNvSpPr/>
            <p:nvPr/>
          </p:nvSpPr>
          <p:spPr bwMode="auto">
            <a:xfrm>
              <a:off x="9043538" y="4871813"/>
              <a:ext cx="54586" cy="1346993"/>
            </a:xfrm>
            <a:custGeom>
              <a:avLst/>
              <a:gdLst>
                <a:gd name="T0" fmla="*/ 2 w 9"/>
                <a:gd name="T1" fmla="*/ 2 h 220"/>
                <a:gd name="T2" fmla="*/ 4 w 9"/>
                <a:gd name="T3" fmla="*/ 218 h 220"/>
                <a:gd name="T4" fmla="*/ 7 w 9"/>
                <a:gd name="T5" fmla="*/ 220 h 220"/>
                <a:gd name="T6" fmla="*/ 9 w 9"/>
                <a:gd name="T7" fmla="*/ 217 h 220"/>
                <a:gd name="T8" fmla="*/ 7 w 9"/>
                <a:gd name="T9" fmla="*/ 2 h 220"/>
                <a:gd name="T10" fmla="*/ 4 w 9"/>
                <a:gd name="T11" fmla="*/ 0 h 220"/>
                <a:gd name="T12" fmla="*/ 2 w 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9" h="220">
                  <a:moveTo>
                    <a:pt x="2" y="2"/>
                  </a:moveTo>
                  <a:cubicBezTo>
                    <a:pt x="0" y="83"/>
                    <a:pt x="1" y="147"/>
                    <a:pt x="4" y="218"/>
                  </a:cubicBezTo>
                  <a:cubicBezTo>
                    <a:pt x="4" y="219"/>
                    <a:pt x="5" y="220"/>
                    <a:pt x="7" y="220"/>
                  </a:cubicBezTo>
                  <a:cubicBezTo>
                    <a:pt x="8" y="220"/>
                    <a:pt x="9" y="219"/>
                    <a:pt x="9" y="217"/>
                  </a:cubicBezTo>
                  <a:cubicBezTo>
                    <a:pt x="6" y="147"/>
                    <a:pt x="5" y="83"/>
                    <a:pt x="7" y="2"/>
                  </a:cubicBezTo>
                  <a:cubicBezTo>
                    <a:pt x="7" y="1"/>
                    <a:pt x="6" y="0"/>
                    <a:pt x="4" y="0"/>
                  </a:cubicBezTo>
                  <a:cubicBezTo>
                    <a:pt x="3" y="0"/>
                    <a:pt x="2" y="1"/>
                    <a:pt x="2"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03"/>
            <p:cNvSpPr/>
            <p:nvPr/>
          </p:nvSpPr>
          <p:spPr bwMode="auto">
            <a:xfrm>
              <a:off x="9220141" y="4878235"/>
              <a:ext cx="97934" cy="1340572"/>
            </a:xfrm>
            <a:custGeom>
              <a:avLst/>
              <a:gdLst>
                <a:gd name="T0" fmla="*/ 2 w 16"/>
                <a:gd name="T1" fmla="*/ 0 h 219"/>
                <a:gd name="T2" fmla="*/ 0 w 16"/>
                <a:gd name="T3" fmla="*/ 2 h 219"/>
                <a:gd name="T4" fmla="*/ 6 w 16"/>
                <a:gd name="T5" fmla="*/ 133 h 219"/>
                <a:gd name="T6" fmla="*/ 11 w 16"/>
                <a:gd name="T7" fmla="*/ 217 h 219"/>
                <a:gd name="T8" fmla="*/ 14 w 16"/>
                <a:gd name="T9" fmla="*/ 219 h 219"/>
                <a:gd name="T10" fmla="*/ 16 w 16"/>
                <a:gd name="T11" fmla="*/ 216 h 219"/>
                <a:gd name="T12" fmla="*/ 11 w 16"/>
                <a:gd name="T13" fmla="*/ 133 h 219"/>
                <a:gd name="T14" fmla="*/ 5 w 16"/>
                <a:gd name="T15" fmla="*/ 2 h 219"/>
                <a:gd name="T16" fmla="*/ 2 w 16"/>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9">
                  <a:moveTo>
                    <a:pt x="2" y="0"/>
                  </a:moveTo>
                  <a:cubicBezTo>
                    <a:pt x="1" y="0"/>
                    <a:pt x="0" y="1"/>
                    <a:pt x="0" y="2"/>
                  </a:cubicBezTo>
                  <a:cubicBezTo>
                    <a:pt x="0" y="48"/>
                    <a:pt x="3" y="91"/>
                    <a:pt x="6" y="133"/>
                  </a:cubicBezTo>
                  <a:cubicBezTo>
                    <a:pt x="8" y="160"/>
                    <a:pt x="10" y="188"/>
                    <a:pt x="11" y="217"/>
                  </a:cubicBezTo>
                  <a:cubicBezTo>
                    <a:pt x="11" y="218"/>
                    <a:pt x="12" y="219"/>
                    <a:pt x="14" y="219"/>
                  </a:cubicBezTo>
                  <a:cubicBezTo>
                    <a:pt x="15" y="219"/>
                    <a:pt x="16" y="218"/>
                    <a:pt x="16" y="216"/>
                  </a:cubicBezTo>
                  <a:cubicBezTo>
                    <a:pt x="15" y="188"/>
                    <a:pt x="13" y="160"/>
                    <a:pt x="11" y="133"/>
                  </a:cubicBezTo>
                  <a:cubicBezTo>
                    <a:pt x="8" y="91"/>
                    <a:pt x="5" y="48"/>
                    <a:pt x="5" y="2"/>
                  </a:cubicBezTo>
                  <a:cubicBezTo>
                    <a:pt x="5" y="1"/>
                    <a:pt x="4" y="0"/>
                    <a:pt x="2" y="0"/>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04"/>
            <p:cNvSpPr/>
            <p:nvPr/>
          </p:nvSpPr>
          <p:spPr bwMode="auto">
            <a:xfrm>
              <a:off x="8749736" y="4828465"/>
              <a:ext cx="494486" cy="117200"/>
            </a:xfrm>
            <a:custGeom>
              <a:avLst/>
              <a:gdLst>
                <a:gd name="T0" fmla="*/ 25 w 81"/>
                <a:gd name="T1" fmla="*/ 1 h 19"/>
                <a:gd name="T2" fmla="*/ 11 w 81"/>
                <a:gd name="T3" fmla="*/ 8 h 19"/>
                <a:gd name="T4" fmla="*/ 5 w 81"/>
                <a:gd name="T5" fmla="*/ 5 h 19"/>
                <a:gd name="T6" fmla="*/ 1 w 81"/>
                <a:gd name="T7" fmla="*/ 4 h 19"/>
                <a:gd name="T8" fmla="*/ 0 w 81"/>
                <a:gd name="T9" fmla="*/ 7 h 19"/>
                <a:gd name="T10" fmla="*/ 10 w 81"/>
                <a:gd name="T11" fmla="*/ 13 h 19"/>
                <a:gd name="T12" fmla="*/ 26 w 81"/>
                <a:gd name="T13" fmla="*/ 6 h 19"/>
                <a:gd name="T14" fmla="*/ 42 w 81"/>
                <a:gd name="T15" fmla="*/ 15 h 19"/>
                <a:gd name="T16" fmla="*/ 51 w 81"/>
                <a:gd name="T17" fmla="*/ 9 h 19"/>
                <a:gd name="T18" fmla="*/ 67 w 81"/>
                <a:gd name="T19" fmla="*/ 18 h 19"/>
                <a:gd name="T20" fmla="*/ 80 w 81"/>
                <a:gd name="T21" fmla="*/ 7 h 19"/>
                <a:gd name="T22" fmla="*/ 79 w 81"/>
                <a:gd name="T23" fmla="*/ 4 h 19"/>
                <a:gd name="T24" fmla="*/ 76 w 81"/>
                <a:gd name="T25" fmla="*/ 5 h 19"/>
                <a:gd name="T26" fmla="*/ 67 w 81"/>
                <a:gd name="T27" fmla="*/ 14 h 19"/>
                <a:gd name="T28" fmla="*/ 53 w 81"/>
                <a:gd name="T29" fmla="*/ 4 h 19"/>
                <a:gd name="T30" fmla="*/ 51 w 81"/>
                <a:gd name="T31" fmla="*/ 2 h 19"/>
                <a:gd name="T32" fmla="*/ 48 w 81"/>
                <a:gd name="T33" fmla="*/ 4 h 19"/>
                <a:gd name="T34" fmla="*/ 41 w 81"/>
                <a:gd name="T35" fmla="*/ 10 h 19"/>
                <a:gd name="T36" fmla="*/ 28 w 81"/>
                <a:gd name="T37" fmla="*/ 1 h 19"/>
                <a:gd name="T38" fmla="*/ 27 w 81"/>
                <a:gd name="T39" fmla="*/ 0 h 19"/>
                <a:gd name="T40" fmla="*/ 25 w 81"/>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
                  <a:moveTo>
                    <a:pt x="25" y="1"/>
                  </a:moveTo>
                  <a:cubicBezTo>
                    <a:pt x="21" y="6"/>
                    <a:pt x="16" y="9"/>
                    <a:pt x="11" y="8"/>
                  </a:cubicBezTo>
                  <a:cubicBezTo>
                    <a:pt x="9" y="8"/>
                    <a:pt x="6" y="7"/>
                    <a:pt x="5" y="5"/>
                  </a:cubicBezTo>
                  <a:cubicBezTo>
                    <a:pt x="4" y="4"/>
                    <a:pt x="3" y="3"/>
                    <a:pt x="1" y="4"/>
                  </a:cubicBezTo>
                  <a:cubicBezTo>
                    <a:pt x="0" y="4"/>
                    <a:pt x="0" y="6"/>
                    <a:pt x="0" y="7"/>
                  </a:cubicBezTo>
                  <a:cubicBezTo>
                    <a:pt x="2" y="10"/>
                    <a:pt x="6" y="12"/>
                    <a:pt x="10" y="13"/>
                  </a:cubicBezTo>
                  <a:cubicBezTo>
                    <a:pt x="16" y="13"/>
                    <a:pt x="22" y="11"/>
                    <a:pt x="26" y="6"/>
                  </a:cubicBezTo>
                  <a:cubicBezTo>
                    <a:pt x="31" y="12"/>
                    <a:pt x="37" y="15"/>
                    <a:pt x="42" y="15"/>
                  </a:cubicBezTo>
                  <a:cubicBezTo>
                    <a:pt x="44" y="14"/>
                    <a:pt x="48" y="13"/>
                    <a:pt x="51" y="9"/>
                  </a:cubicBezTo>
                  <a:cubicBezTo>
                    <a:pt x="55" y="15"/>
                    <a:pt x="61" y="19"/>
                    <a:pt x="67" y="18"/>
                  </a:cubicBezTo>
                  <a:cubicBezTo>
                    <a:pt x="73" y="18"/>
                    <a:pt x="78" y="14"/>
                    <a:pt x="80" y="7"/>
                  </a:cubicBezTo>
                  <a:cubicBezTo>
                    <a:pt x="81" y="5"/>
                    <a:pt x="80" y="4"/>
                    <a:pt x="79" y="4"/>
                  </a:cubicBezTo>
                  <a:cubicBezTo>
                    <a:pt x="78" y="3"/>
                    <a:pt x="76" y="4"/>
                    <a:pt x="76" y="5"/>
                  </a:cubicBezTo>
                  <a:cubicBezTo>
                    <a:pt x="74" y="11"/>
                    <a:pt x="71" y="14"/>
                    <a:pt x="67" y="14"/>
                  </a:cubicBezTo>
                  <a:cubicBezTo>
                    <a:pt x="61" y="14"/>
                    <a:pt x="56" y="10"/>
                    <a:pt x="53" y="4"/>
                  </a:cubicBezTo>
                  <a:cubicBezTo>
                    <a:pt x="52" y="3"/>
                    <a:pt x="51" y="2"/>
                    <a:pt x="51" y="2"/>
                  </a:cubicBezTo>
                  <a:cubicBezTo>
                    <a:pt x="50" y="2"/>
                    <a:pt x="49" y="3"/>
                    <a:pt x="48" y="4"/>
                  </a:cubicBezTo>
                  <a:cubicBezTo>
                    <a:pt x="47" y="8"/>
                    <a:pt x="44" y="10"/>
                    <a:pt x="41" y="10"/>
                  </a:cubicBezTo>
                  <a:cubicBezTo>
                    <a:pt x="37" y="10"/>
                    <a:pt x="32" y="7"/>
                    <a:pt x="28" y="1"/>
                  </a:cubicBezTo>
                  <a:cubicBezTo>
                    <a:pt x="28" y="1"/>
                    <a:pt x="27" y="0"/>
                    <a:pt x="27" y="0"/>
                  </a:cubicBezTo>
                  <a:cubicBezTo>
                    <a:pt x="26" y="0"/>
                    <a:pt x="25" y="1"/>
                    <a:pt x="25" y="1"/>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05"/>
            <p:cNvSpPr/>
            <p:nvPr/>
          </p:nvSpPr>
          <p:spPr bwMode="auto">
            <a:xfrm>
              <a:off x="8743314" y="4338795"/>
              <a:ext cx="500908" cy="552283"/>
            </a:xfrm>
            <a:custGeom>
              <a:avLst/>
              <a:gdLst>
                <a:gd name="T0" fmla="*/ 44 w 82"/>
                <a:gd name="T1" fmla="*/ 0 h 90"/>
                <a:gd name="T2" fmla="*/ 42 w 82"/>
                <a:gd name="T3" fmla="*/ 1 h 90"/>
                <a:gd name="T4" fmla="*/ 25 w 82"/>
                <a:gd name="T5" fmla="*/ 37 h 90"/>
                <a:gd name="T6" fmla="*/ 0 w 82"/>
                <a:gd name="T7" fmla="*/ 86 h 90"/>
                <a:gd name="T8" fmla="*/ 1 w 82"/>
                <a:gd name="T9" fmla="*/ 89 h 90"/>
                <a:gd name="T10" fmla="*/ 4 w 82"/>
                <a:gd name="T11" fmla="*/ 88 h 90"/>
                <a:gd name="T12" fmla="*/ 29 w 82"/>
                <a:gd name="T13" fmla="*/ 39 h 90"/>
                <a:gd name="T14" fmla="*/ 44 w 82"/>
                <a:gd name="T15" fmla="*/ 7 h 90"/>
                <a:gd name="T16" fmla="*/ 67 w 82"/>
                <a:gd name="T17" fmla="*/ 62 h 90"/>
                <a:gd name="T18" fmla="*/ 78 w 82"/>
                <a:gd name="T19" fmla="*/ 88 h 90"/>
                <a:gd name="T20" fmla="*/ 81 w 82"/>
                <a:gd name="T21" fmla="*/ 89 h 90"/>
                <a:gd name="T22" fmla="*/ 82 w 82"/>
                <a:gd name="T23" fmla="*/ 86 h 90"/>
                <a:gd name="T24" fmla="*/ 71 w 82"/>
                <a:gd name="T25" fmla="*/ 61 h 90"/>
                <a:gd name="T26" fmla="*/ 46 w 82"/>
                <a:gd name="T27" fmla="*/ 1 h 90"/>
                <a:gd name="T28" fmla="*/ 44 w 82"/>
                <a:gd name="T2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90">
                  <a:moveTo>
                    <a:pt x="44" y="0"/>
                  </a:moveTo>
                  <a:cubicBezTo>
                    <a:pt x="43" y="0"/>
                    <a:pt x="42" y="0"/>
                    <a:pt x="42" y="1"/>
                  </a:cubicBezTo>
                  <a:cubicBezTo>
                    <a:pt x="36" y="12"/>
                    <a:pt x="30" y="24"/>
                    <a:pt x="25" y="37"/>
                  </a:cubicBezTo>
                  <a:cubicBezTo>
                    <a:pt x="17" y="54"/>
                    <a:pt x="8" y="72"/>
                    <a:pt x="0" y="86"/>
                  </a:cubicBezTo>
                  <a:cubicBezTo>
                    <a:pt x="0" y="87"/>
                    <a:pt x="0" y="88"/>
                    <a:pt x="1" y="89"/>
                  </a:cubicBezTo>
                  <a:cubicBezTo>
                    <a:pt x="2" y="90"/>
                    <a:pt x="4" y="89"/>
                    <a:pt x="4" y="88"/>
                  </a:cubicBezTo>
                  <a:cubicBezTo>
                    <a:pt x="13" y="74"/>
                    <a:pt x="21" y="56"/>
                    <a:pt x="29" y="39"/>
                  </a:cubicBezTo>
                  <a:cubicBezTo>
                    <a:pt x="34" y="27"/>
                    <a:pt x="39" y="17"/>
                    <a:pt x="44" y="7"/>
                  </a:cubicBezTo>
                  <a:cubicBezTo>
                    <a:pt x="50" y="19"/>
                    <a:pt x="59" y="43"/>
                    <a:pt x="67" y="62"/>
                  </a:cubicBezTo>
                  <a:cubicBezTo>
                    <a:pt x="78" y="88"/>
                    <a:pt x="78" y="88"/>
                    <a:pt x="78" y="88"/>
                  </a:cubicBezTo>
                  <a:cubicBezTo>
                    <a:pt x="78" y="89"/>
                    <a:pt x="80" y="90"/>
                    <a:pt x="81" y="89"/>
                  </a:cubicBezTo>
                  <a:cubicBezTo>
                    <a:pt x="82" y="89"/>
                    <a:pt x="82" y="88"/>
                    <a:pt x="82" y="86"/>
                  </a:cubicBezTo>
                  <a:cubicBezTo>
                    <a:pt x="71" y="61"/>
                    <a:pt x="71" y="61"/>
                    <a:pt x="71" y="61"/>
                  </a:cubicBezTo>
                  <a:cubicBezTo>
                    <a:pt x="62" y="38"/>
                    <a:pt x="51" y="10"/>
                    <a:pt x="46" y="1"/>
                  </a:cubicBezTo>
                  <a:cubicBezTo>
                    <a:pt x="45" y="0"/>
                    <a:pt x="45" y="0"/>
                    <a:pt x="44" y="0"/>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06"/>
            <p:cNvSpPr/>
            <p:nvPr/>
          </p:nvSpPr>
          <p:spPr bwMode="auto">
            <a:xfrm>
              <a:off x="8585978" y="6083947"/>
              <a:ext cx="732097" cy="184630"/>
            </a:xfrm>
            <a:custGeom>
              <a:avLst/>
              <a:gdLst>
                <a:gd name="T0" fmla="*/ 1 w 120"/>
                <a:gd name="T1" fmla="*/ 1 h 30"/>
                <a:gd name="T2" fmla="*/ 1 w 120"/>
                <a:gd name="T3" fmla="*/ 4 h 30"/>
                <a:gd name="T4" fmla="*/ 118 w 120"/>
                <a:gd name="T5" fmla="*/ 21 h 30"/>
                <a:gd name="T6" fmla="*/ 120 w 120"/>
                <a:gd name="T7" fmla="*/ 18 h 30"/>
                <a:gd name="T8" fmla="*/ 117 w 120"/>
                <a:gd name="T9" fmla="*/ 17 h 30"/>
                <a:gd name="T10" fmla="*/ 4 w 120"/>
                <a:gd name="T11" fmla="*/ 0 h 30"/>
                <a:gd name="T12" fmla="*/ 1 w 12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20" h="30">
                  <a:moveTo>
                    <a:pt x="1" y="1"/>
                  </a:moveTo>
                  <a:cubicBezTo>
                    <a:pt x="0" y="2"/>
                    <a:pt x="0" y="4"/>
                    <a:pt x="1" y="4"/>
                  </a:cubicBezTo>
                  <a:cubicBezTo>
                    <a:pt x="29" y="22"/>
                    <a:pt x="83" y="30"/>
                    <a:pt x="118" y="21"/>
                  </a:cubicBezTo>
                  <a:cubicBezTo>
                    <a:pt x="119" y="21"/>
                    <a:pt x="120" y="20"/>
                    <a:pt x="120" y="18"/>
                  </a:cubicBezTo>
                  <a:cubicBezTo>
                    <a:pt x="119" y="17"/>
                    <a:pt x="118" y="16"/>
                    <a:pt x="117" y="17"/>
                  </a:cubicBezTo>
                  <a:cubicBezTo>
                    <a:pt x="83" y="25"/>
                    <a:pt x="31" y="18"/>
                    <a:pt x="4" y="0"/>
                  </a:cubicBezTo>
                  <a:cubicBezTo>
                    <a:pt x="3" y="0"/>
                    <a:pt x="1" y="0"/>
                    <a:pt x="1" y="1"/>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矩形 32"/>
          <p:cNvSpPr/>
          <p:nvPr/>
        </p:nvSpPr>
        <p:spPr>
          <a:xfrm>
            <a:off x="4282153" y="4404807"/>
            <a:ext cx="7152610" cy="20419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grpSp>
        <p:nvGrpSpPr>
          <p:cNvPr id="34" name="组合 33"/>
          <p:cNvGrpSpPr/>
          <p:nvPr/>
        </p:nvGrpSpPr>
        <p:grpSpPr>
          <a:xfrm rot="12918611">
            <a:off x="2810695" y="4739440"/>
            <a:ext cx="669755" cy="1694835"/>
            <a:chOff x="8585978" y="4338795"/>
            <a:chExt cx="762600" cy="1929782"/>
          </a:xfrm>
        </p:grpSpPr>
        <p:sp>
          <p:nvSpPr>
            <p:cNvPr id="35" name="Freeform 81"/>
            <p:cNvSpPr/>
            <p:nvPr/>
          </p:nvSpPr>
          <p:spPr bwMode="auto">
            <a:xfrm>
              <a:off x="9269910" y="5692211"/>
              <a:ext cx="78668" cy="54586"/>
            </a:xfrm>
            <a:custGeom>
              <a:avLst/>
              <a:gdLst>
                <a:gd name="T0" fmla="*/ 7 w 13"/>
                <a:gd name="T1" fmla="*/ 9 h 9"/>
                <a:gd name="T2" fmla="*/ 4 w 13"/>
                <a:gd name="T3" fmla="*/ 2 h 9"/>
                <a:gd name="T4" fmla="*/ 7 w 13"/>
                <a:gd name="T5" fmla="*/ 9 h 9"/>
              </a:gdLst>
              <a:ahLst/>
              <a:cxnLst>
                <a:cxn ang="0">
                  <a:pos x="T0" y="T1"/>
                </a:cxn>
                <a:cxn ang="0">
                  <a:pos x="T2" y="T3"/>
                </a:cxn>
                <a:cxn ang="0">
                  <a:pos x="T4" y="T5"/>
                </a:cxn>
              </a:cxnLst>
              <a:rect l="0" t="0" r="r" b="b"/>
              <a:pathLst>
                <a:path w="13" h="9">
                  <a:moveTo>
                    <a:pt x="7" y="9"/>
                  </a:moveTo>
                  <a:cubicBezTo>
                    <a:pt x="13" y="8"/>
                    <a:pt x="8" y="0"/>
                    <a:pt x="4" y="2"/>
                  </a:cubicBezTo>
                  <a:cubicBezTo>
                    <a:pt x="0" y="3"/>
                    <a:pt x="3" y="9"/>
                    <a:pt x="7"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95"/>
            <p:cNvSpPr/>
            <p:nvPr/>
          </p:nvSpPr>
          <p:spPr bwMode="auto">
            <a:xfrm>
              <a:off x="8749736" y="4443151"/>
              <a:ext cx="489670" cy="587604"/>
            </a:xfrm>
            <a:custGeom>
              <a:avLst/>
              <a:gdLst>
                <a:gd name="T0" fmla="*/ 51 w 80"/>
                <a:gd name="T1" fmla="*/ 0 h 96"/>
                <a:gd name="T2" fmla="*/ 25 w 80"/>
                <a:gd name="T3" fmla="*/ 17 h 96"/>
                <a:gd name="T4" fmla="*/ 12 w 80"/>
                <a:gd name="T5" fmla="*/ 50 h 96"/>
                <a:gd name="T6" fmla="*/ 5 w 80"/>
                <a:gd name="T7" fmla="*/ 65 h 96"/>
                <a:gd name="T8" fmla="*/ 4 w 80"/>
                <a:gd name="T9" fmla="*/ 78 h 96"/>
                <a:gd name="T10" fmla="*/ 16 w 80"/>
                <a:gd name="T11" fmla="*/ 82 h 96"/>
                <a:gd name="T12" fmla="*/ 59 w 80"/>
                <a:gd name="T13" fmla="*/ 93 h 96"/>
                <a:gd name="T14" fmla="*/ 75 w 80"/>
                <a:gd name="T15" fmla="*/ 92 h 96"/>
                <a:gd name="T16" fmla="*/ 77 w 80"/>
                <a:gd name="T17" fmla="*/ 71 h 96"/>
                <a:gd name="T18" fmla="*/ 61 w 80"/>
                <a:gd name="T19" fmla="*/ 23 h 96"/>
                <a:gd name="T20" fmla="*/ 51 w 8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96">
                  <a:moveTo>
                    <a:pt x="51" y="0"/>
                  </a:moveTo>
                  <a:cubicBezTo>
                    <a:pt x="39" y="2"/>
                    <a:pt x="32" y="6"/>
                    <a:pt x="25" y="17"/>
                  </a:cubicBezTo>
                  <a:cubicBezTo>
                    <a:pt x="19" y="27"/>
                    <a:pt x="17" y="39"/>
                    <a:pt x="12" y="50"/>
                  </a:cubicBezTo>
                  <a:cubicBezTo>
                    <a:pt x="10" y="55"/>
                    <a:pt x="7" y="60"/>
                    <a:pt x="5" y="65"/>
                  </a:cubicBezTo>
                  <a:cubicBezTo>
                    <a:pt x="3" y="68"/>
                    <a:pt x="0" y="74"/>
                    <a:pt x="4" y="78"/>
                  </a:cubicBezTo>
                  <a:cubicBezTo>
                    <a:pt x="6" y="81"/>
                    <a:pt x="12" y="81"/>
                    <a:pt x="16" y="82"/>
                  </a:cubicBezTo>
                  <a:cubicBezTo>
                    <a:pt x="31" y="86"/>
                    <a:pt x="44" y="92"/>
                    <a:pt x="59" y="93"/>
                  </a:cubicBezTo>
                  <a:cubicBezTo>
                    <a:pt x="63" y="94"/>
                    <a:pt x="71" y="96"/>
                    <a:pt x="75" y="92"/>
                  </a:cubicBezTo>
                  <a:cubicBezTo>
                    <a:pt x="80" y="88"/>
                    <a:pt x="78" y="77"/>
                    <a:pt x="77" y="71"/>
                  </a:cubicBezTo>
                  <a:cubicBezTo>
                    <a:pt x="75" y="54"/>
                    <a:pt x="65" y="40"/>
                    <a:pt x="61" y="23"/>
                  </a:cubicBezTo>
                  <a:cubicBezTo>
                    <a:pt x="58" y="14"/>
                    <a:pt x="56" y="8"/>
                    <a:pt x="5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96"/>
            <p:cNvSpPr/>
            <p:nvPr/>
          </p:nvSpPr>
          <p:spPr bwMode="auto">
            <a:xfrm>
              <a:off x="8921522" y="4364483"/>
              <a:ext cx="170180" cy="189446"/>
            </a:xfrm>
            <a:custGeom>
              <a:avLst/>
              <a:gdLst>
                <a:gd name="T0" fmla="*/ 1 w 28"/>
                <a:gd name="T1" fmla="*/ 28 h 31"/>
                <a:gd name="T2" fmla="*/ 28 w 28"/>
                <a:gd name="T3" fmla="*/ 30 h 31"/>
                <a:gd name="T4" fmla="*/ 21 w 28"/>
                <a:gd name="T5" fmla="*/ 10 h 31"/>
                <a:gd name="T6" fmla="*/ 16 w 28"/>
                <a:gd name="T7" fmla="*/ 0 h 31"/>
                <a:gd name="T8" fmla="*/ 0 w 28"/>
                <a:gd name="T9" fmla="*/ 29 h 31"/>
              </a:gdLst>
              <a:ahLst/>
              <a:cxnLst>
                <a:cxn ang="0">
                  <a:pos x="T0" y="T1"/>
                </a:cxn>
                <a:cxn ang="0">
                  <a:pos x="T2" y="T3"/>
                </a:cxn>
                <a:cxn ang="0">
                  <a:pos x="T4" y="T5"/>
                </a:cxn>
                <a:cxn ang="0">
                  <a:pos x="T6" y="T7"/>
                </a:cxn>
                <a:cxn ang="0">
                  <a:pos x="T8" y="T9"/>
                </a:cxn>
              </a:cxnLst>
              <a:rect l="0" t="0" r="r" b="b"/>
              <a:pathLst>
                <a:path w="28" h="31">
                  <a:moveTo>
                    <a:pt x="1" y="28"/>
                  </a:moveTo>
                  <a:cubicBezTo>
                    <a:pt x="10" y="31"/>
                    <a:pt x="19" y="31"/>
                    <a:pt x="28" y="30"/>
                  </a:cubicBezTo>
                  <a:cubicBezTo>
                    <a:pt x="27" y="23"/>
                    <a:pt x="23" y="16"/>
                    <a:pt x="21" y="10"/>
                  </a:cubicBezTo>
                  <a:cubicBezTo>
                    <a:pt x="19" y="6"/>
                    <a:pt x="18" y="3"/>
                    <a:pt x="16" y="0"/>
                  </a:cubicBezTo>
                  <a:cubicBezTo>
                    <a:pt x="10" y="6"/>
                    <a:pt x="0" y="21"/>
                    <a:pt x="0" y="29"/>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97"/>
            <p:cNvSpPr/>
            <p:nvPr/>
          </p:nvSpPr>
          <p:spPr bwMode="auto">
            <a:xfrm>
              <a:off x="9054777" y="4884657"/>
              <a:ext cx="256876" cy="1340572"/>
            </a:xfrm>
            <a:custGeom>
              <a:avLst/>
              <a:gdLst>
                <a:gd name="T0" fmla="*/ 2 w 42"/>
                <a:gd name="T1" fmla="*/ 143 h 219"/>
                <a:gd name="T2" fmla="*/ 2 w 42"/>
                <a:gd name="T3" fmla="*/ 151 h 219"/>
                <a:gd name="T4" fmla="*/ 3 w 42"/>
                <a:gd name="T5" fmla="*/ 165 h 219"/>
                <a:gd name="T6" fmla="*/ 4 w 42"/>
                <a:gd name="T7" fmla="*/ 187 h 219"/>
                <a:gd name="T8" fmla="*/ 4 w 42"/>
                <a:gd name="T9" fmla="*/ 217 h 219"/>
                <a:gd name="T10" fmla="*/ 20 w 42"/>
                <a:gd name="T11" fmla="*/ 218 h 219"/>
                <a:gd name="T12" fmla="*/ 36 w 42"/>
                <a:gd name="T13" fmla="*/ 216 h 219"/>
                <a:gd name="T14" fmla="*/ 39 w 42"/>
                <a:gd name="T15" fmla="*/ 198 h 219"/>
                <a:gd name="T16" fmla="*/ 38 w 42"/>
                <a:gd name="T17" fmla="*/ 170 h 219"/>
                <a:gd name="T18" fmla="*/ 38 w 42"/>
                <a:gd name="T19" fmla="*/ 156 h 219"/>
                <a:gd name="T20" fmla="*/ 37 w 42"/>
                <a:gd name="T21" fmla="*/ 141 h 219"/>
                <a:gd name="T22" fmla="*/ 36 w 42"/>
                <a:gd name="T23" fmla="*/ 120 h 219"/>
                <a:gd name="T24" fmla="*/ 32 w 42"/>
                <a:gd name="T25" fmla="*/ 80 h 219"/>
                <a:gd name="T26" fmla="*/ 29 w 42"/>
                <a:gd name="T27" fmla="*/ 32 h 219"/>
                <a:gd name="T28" fmla="*/ 29 w 42"/>
                <a:gd name="T29" fmla="*/ 28 h 219"/>
                <a:gd name="T30" fmla="*/ 29 w 42"/>
                <a:gd name="T31" fmla="*/ 0 h 219"/>
                <a:gd name="T32" fmla="*/ 19 w 42"/>
                <a:gd name="T33" fmla="*/ 7 h 219"/>
                <a:gd name="T34" fmla="*/ 12 w 42"/>
                <a:gd name="T35" fmla="*/ 6 h 219"/>
                <a:gd name="T36" fmla="*/ 2 w 42"/>
                <a:gd name="T37" fmla="*/ 9 h 219"/>
                <a:gd name="T38" fmla="*/ 0 w 42"/>
                <a:gd name="T39" fmla="*/ 23 h 219"/>
                <a:gd name="T40" fmla="*/ 1 w 42"/>
                <a:gd name="T41" fmla="*/ 39 h 219"/>
                <a:gd name="T42" fmla="*/ 1 w 42"/>
                <a:gd name="T43" fmla="*/ 57 h 219"/>
                <a:gd name="T44" fmla="*/ 1 w 42"/>
                <a:gd name="T45" fmla="*/ 97 h 219"/>
                <a:gd name="T46" fmla="*/ 2 w 42"/>
                <a:gd name="T47" fmla="*/ 115 h 219"/>
                <a:gd name="T48" fmla="*/ 2 w 42"/>
                <a:gd name="T49" fmla="*/ 132 h 219"/>
                <a:gd name="T50" fmla="*/ 2 w 42"/>
                <a:gd name="T51"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219">
                  <a:moveTo>
                    <a:pt x="2" y="143"/>
                  </a:moveTo>
                  <a:cubicBezTo>
                    <a:pt x="2" y="145"/>
                    <a:pt x="1" y="148"/>
                    <a:pt x="2" y="151"/>
                  </a:cubicBezTo>
                  <a:cubicBezTo>
                    <a:pt x="2" y="155"/>
                    <a:pt x="2" y="160"/>
                    <a:pt x="3" y="165"/>
                  </a:cubicBezTo>
                  <a:cubicBezTo>
                    <a:pt x="3" y="172"/>
                    <a:pt x="3" y="179"/>
                    <a:pt x="4" y="187"/>
                  </a:cubicBezTo>
                  <a:cubicBezTo>
                    <a:pt x="4" y="196"/>
                    <a:pt x="6" y="208"/>
                    <a:pt x="4" y="217"/>
                  </a:cubicBezTo>
                  <a:cubicBezTo>
                    <a:pt x="9" y="217"/>
                    <a:pt x="14" y="219"/>
                    <a:pt x="20" y="218"/>
                  </a:cubicBezTo>
                  <a:cubicBezTo>
                    <a:pt x="25" y="218"/>
                    <a:pt x="31" y="217"/>
                    <a:pt x="36" y="216"/>
                  </a:cubicBezTo>
                  <a:cubicBezTo>
                    <a:pt x="42" y="214"/>
                    <a:pt x="39" y="203"/>
                    <a:pt x="39" y="198"/>
                  </a:cubicBezTo>
                  <a:cubicBezTo>
                    <a:pt x="40" y="189"/>
                    <a:pt x="37" y="179"/>
                    <a:pt x="38" y="170"/>
                  </a:cubicBezTo>
                  <a:cubicBezTo>
                    <a:pt x="38" y="165"/>
                    <a:pt x="39" y="161"/>
                    <a:pt x="38" y="156"/>
                  </a:cubicBezTo>
                  <a:cubicBezTo>
                    <a:pt x="38" y="151"/>
                    <a:pt x="37" y="146"/>
                    <a:pt x="37" y="141"/>
                  </a:cubicBezTo>
                  <a:cubicBezTo>
                    <a:pt x="36" y="134"/>
                    <a:pt x="37" y="126"/>
                    <a:pt x="36" y="120"/>
                  </a:cubicBezTo>
                  <a:cubicBezTo>
                    <a:pt x="33" y="107"/>
                    <a:pt x="33" y="93"/>
                    <a:pt x="32" y="80"/>
                  </a:cubicBezTo>
                  <a:cubicBezTo>
                    <a:pt x="30" y="64"/>
                    <a:pt x="29" y="48"/>
                    <a:pt x="29" y="32"/>
                  </a:cubicBezTo>
                  <a:cubicBezTo>
                    <a:pt x="29" y="30"/>
                    <a:pt x="29" y="29"/>
                    <a:pt x="29" y="28"/>
                  </a:cubicBezTo>
                  <a:cubicBezTo>
                    <a:pt x="29" y="19"/>
                    <a:pt x="31" y="9"/>
                    <a:pt x="29" y="0"/>
                  </a:cubicBezTo>
                  <a:cubicBezTo>
                    <a:pt x="25" y="1"/>
                    <a:pt x="24" y="7"/>
                    <a:pt x="19" y="7"/>
                  </a:cubicBezTo>
                  <a:cubicBezTo>
                    <a:pt x="17" y="7"/>
                    <a:pt x="15" y="6"/>
                    <a:pt x="12" y="6"/>
                  </a:cubicBezTo>
                  <a:cubicBezTo>
                    <a:pt x="8" y="4"/>
                    <a:pt x="2" y="2"/>
                    <a:pt x="2" y="9"/>
                  </a:cubicBezTo>
                  <a:cubicBezTo>
                    <a:pt x="2" y="14"/>
                    <a:pt x="0" y="18"/>
                    <a:pt x="0" y="23"/>
                  </a:cubicBezTo>
                  <a:cubicBezTo>
                    <a:pt x="0" y="28"/>
                    <a:pt x="0" y="33"/>
                    <a:pt x="1" y="39"/>
                  </a:cubicBezTo>
                  <a:cubicBezTo>
                    <a:pt x="1" y="45"/>
                    <a:pt x="1" y="51"/>
                    <a:pt x="1" y="57"/>
                  </a:cubicBezTo>
                  <a:cubicBezTo>
                    <a:pt x="1" y="69"/>
                    <a:pt x="1" y="84"/>
                    <a:pt x="1" y="97"/>
                  </a:cubicBezTo>
                  <a:cubicBezTo>
                    <a:pt x="1" y="103"/>
                    <a:pt x="1" y="109"/>
                    <a:pt x="2" y="115"/>
                  </a:cubicBezTo>
                  <a:cubicBezTo>
                    <a:pt x="3" y="121"/>
                    <a:pt x="2" y="126"/>
                    <a:pt x="2" y="132"/>
                  </a:cubicBezTo>
                  <a:cubicBezTo>
                    <a:pt x="3" y="135"/>
                    <a:pt x="2" y="139"/>
                    <a:pt x="2" y="143"/>
                  </a:cubicBezTo>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 name="Freeform 98"/>
            <p:cNvSpPr/>
            <p:nvPr/>
          </p:nvSpPr>
          <p:spPr bwMode="auto">
            <a:xfrm>
              <a:off x="8810744" y="4858969"/>
              <a:ext cx="274536" cy="1366259"/>
            </a:xfrm>
            <a:custGeom>
              <a:avLst/>
              <a:gdLst>
                <a:gd name="T0" fmla="*/ 44 w 45"/>
                <a:gd name="T1" fmla="*/ 48 h 223"/>
                <a:gd name="T2" fmla="*/ 43 w 45"/>
                <a:gd name="T3" fmla="*/ 42 h 223"/>
                <a:gd name="T4" fmla="*/ 44 w 45"/>
                <a:gd name="T5" fmla="*/ 21 h 223"/>
                <a:gd name="T6" fmla="*/ 44 w 45"/>
                <a:gd name="T7" fmla="*/ 6 h 223"/>
                <a:gd name="T8" fmla="*/ 37 w 45"/>
                <a:gd name="T9" fmla="*/ 3 h 223"/>
                <a:gd name="T10" fmla="*/ 27 w 45"/>
                <a:gd name="T11" fmla="*/ 7 h 223"/>
                <a:gd name="T12" fmla="*/ 17 w 45"/>
                <a:gd name="T13" fmla="*/ 0 h 223"/>
                <a:gd name="T14" fmla="*/ 16 w 45"/>
                <a:gd name="T15" fmla="*/ 13 h 223"/>
                <a:gd name="T16" fmla="*/ 13 w 45"/>
                <a:gd name="T17" fmla="*/ 53 h 223"/>
                <a:gd name="T18" fmla="*/ 12 w 45"/>
                <a:gd name="T19" fmla="*/ 82 h 223"/>
                <a:gd name="T20" fmla="*/ 12 w 45"/>
                <a:gd name="T21" fmla="*/ 108 h 223"/>
                <a:gd name="T22" fmla="*/ 10 w 45"/>
                <a:gd name="T23" fmla="*/ 130 h 223"/>
                <a:gd name="T24" fmla="*/ 6 w 45"/>
                <a:gd name="T25" fmla="*/ 166 h 223"/>
                <a:gd name="T26" fmla="*/ 3 w 45"/>
                <a:gd name="T27" fmla="*/ 197 h 223"/>
                <a:gd name="T28" fmla="*/ 0 w 45"/>
                <a:gd name="T29" fmla="*/ 217 h 223"/>
                <a:gd name="T30" fmla="*/ 17 w 45"/>
                <a:gd name="T31" fmla="*/ 220 h 223"/>
                <a:gd name="T32" fmla="*/ 31 w 45"/>
                <a:gd name="T33" fmla="*/ 221 h 223"/>
                <a:gd name="T34" fmla="*/ 40 w 45"/>
                <a:gd name="T35" fmla="*/ 222 h 223"/>
                <a:gd name="T36" fmla="*/ 44 w 45"/>
                <a:gd name="T37" fmla="*/ 222 h 223"/>
                <a:gd name="T38" fmla="*/ 44 w 45"/>
                <a:gd name="T39" fmla="*/ 209 h 223"/>
                <a:gd name="T40" fmla="*/ 43 w 45"/>
                <a:gd name="T41" fmla="*/ 181 h 223"/>
                <a:gd name="T42" fmla="*/ 44 w 45"/>
                <a:gd name="T43" fmla="*/ 158 h 223"/>
                <a:gd name="T44" fmla="*/ 43 w 45"/>
                <a:gd name="T45" fmla="*/ 138 h 223"/>
                <a:gd name="T46" fmla="*/ 42 w 45"/>
                <a:gd name="T47" fmla="*/ 116 h 223"/>
                <a:gd name="T48" fmla="*/ 43 w 45"/>
                <a:gd name="T49" fmla="*/ 87 h 223"/>
                <a:gd name="T50" fmla="*/ 43 w 45"/>
                <a:gd name="T51" fmla="*/ 77 h 223"/>
                <a:gd name="T52" fmla="*/ 43 w 45"/>
                <a:gd name="T53" fmla="*/ 63 h 223"/>
                <a:gd name="T54" fmla="*/ 44 w 45"/>
                <a:gd name="T55" fmla="*/ 4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 h="223">
                  <a:moveTo>
                    <a:pt x="44" y="48"/>
                  </a:moveTo>
                  <a:cubicBezTo>
                    <a:pt x="44" y="46"/>
                    <a:pt x="43" y="44"/>
                    <a:pt x="43" y="42"/>
                  </a:cubicBezTo>
                  <a:cubicBezTo>
                    <a:pt x="41" y="35"/>
                    <a:pt x="43" y="28"/>
                    <a:pt x="44" y="21"/>
                  </a:cubicBezTo>
                  <a:cubicBezTo>
                    <a:pt x="44" y="16"/>
                    <a:pt x="45" y="10"/>
                    <a:pt x="44" y="6"/>
                  </a:cubicBezTo>
                  <a:cubicBezTo>
                    <a:pt x="43" y="2"/>
                    <a:pt x="40" y="2"/>
                    <a:pt x="37" y="3"/>
                  </a:cubicBezTo>
                  <a:cubicBezTo>
                    <a:pt x="33" y="5"/>
                    <a:pt x="31" y="8"/>
                    <a:pt x="27" y="7"/>
                  </a:cubicBezTo>
                  <a:cubicBezTo>
                    <a:pt x="22" y="6"/>
                    <a:pt x="20" y="1"/>
                    <a:pt x="17" y="0"/>
                  </a:cubicBezTo>
                  <a:cubicBezTo>
                    <a:pt x="16" y="4"/>
                    <a:pt x="16" y="9"/>
                    <a:pt x="16" y="13"/>
                  </a:cubicBezTo>
                  <a:cubicBezTo>
                    <a:pt x="14" y="26"/>
                    <a:pt x="13" y="40"/>
                    <a:pt x="13" y="53"/>
                  </a:cubicBezTo>
                  <a:cubicBezTo>
                    <a:pt x="14" y="63"/>
                    <a:pt x="12" y="72"/>
                    <a:pt x="12" y="82"/>
                  </a:cubicBezTo>
                  <a:cubicBezTo>
                    <a:pt x="11" y="91"/>
                    <a:pt x="11" y="99"/>
                    <a:pt x="12" y="108"/>
                  </a:cubicBezTo>
                  <a:cubicBezTo>
                    <a:pt x="12" y="115"/>
                    <a:pt x="11" y="123"/>
                    <a:pt x="10" y="130"/>
                  </a:cubicBezTo>
                  <a:cubicBezTo>
                    <a:pt x="8" y="142"/>
                    <a:pt x="6" y="154"/>
                    <a:pt x="6" y="166"/>
                  </a:cubicBezTo>
                  <a:cubicBezTo>
                    <a:pt x="5" y="176"/>
                    <a:pt x="3" y="187"/>
                    <a:pt x="3" y="197"/>
                  </a:cubicBezTo>
                  <a:cubicBezTo>
                    <a:pt x="3" y="200"/>
                    <a:pt x="3" y="217"/>
                    <a:pt x="0" y="217"/>
                  </a:cubicBezTo>
                  <a:cubicBezTo>
                    <a:pt x="5" y="220"/>
                    <a:pt x="11" y="219"/>
                    <a:pt x="17" y="220"/>
                  </a:cubicBezTo>
                  <a:cubicBezTo>
                    <a:pt x="22" y="220"/>
                    <a:pt x="27" y="221"/>
                    <a:pt x="31" y="221"/>
                  </a:cubicBezTo>
                  <a:cubicBezTo>
                    <a:pt x="35" y="222"/>
                    <a:pt x="37" y="223"/>
                    <a:pt x="40" y="222"/>
                  </a:cubicBezTo>
                  <a:cubicBezTo>
                    <a:pt x="42" y="222"/>
                    <a:pt x="43" y="222"/>
                    <a:pt x="44" y="222"/>
                  </a:cubicBezTo>
                  <a:cubicBezTo>
                    <a:pt x="45" y="218"/>
                    <a:pt x="44" y="213"/>
                    <a:pt x="44" y="209"/>
                  </a:cubicBezTo>
                  <a:cubicBezTo>
                    <a:pt x="43" y="200"/>
                    <a:pt x="43" y="190"/>
                    <a:pt x="43" y="181"/>
                  </a:cubicBezTo>
                  <a:cubicBezTo>
                    <a:pt x="43" y="173"/>
                    <a:pt x="44" y="165"/>
                    <a:pt x="44" y="158"/>
                  </a:cubicBezTo>
                  <a:cubicBezTo>
                    <a:pt x="43" y="151"/>
                    <a:pt x="43" y="145"/>
                    <a:pt x="43" y="138"/>
                  </a:cubicBezTo>
                  <a:cubicBezTo>
                    <a:pt x="43" y="131"/>
                    <a:pt x="42" y="123"/>
                    <a:pt x="42" y="116"/>
                  </a:cubicBezTo>
                  <a:cubicBezTo>
                    <a:pt x="42" y="106"/>
                    <a:pt x="42" y="96"/>
                    <a:pt x="43" y="87"/>
                  </a:cubicBezTo>
                  <a:cubicBezTo>
                    <a:pt x="44" y="84"/>
                    <a:pt x="43" y="81"/>
                    <a:pt x="43" y="77"/>
                  </a:cubicBezTo>
                  <a:cubicBezTo>
                    <a:pt x="43" y="72"/>
                    <a:pt x="43" y="68"/>
                    <a:pt x="43" y="63"/>
                  </a:cubicBezTo>
                  <a:cubicBezTo>
                    <a:pt x="43" y="58"/>
                    <a:pt x="44" y="53"/>
                    <a:pt x="44" y="48"/>
                  </a:cubicBezTo>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40" name="Freeform 99"/>
            <p:cNvSpPr/>
            <p:nvPr/>
          </p:nvSpPr>
          <p:spPr bwMode="auto">
            <a:xfrm>
              <a:off x="8603638" y="4854153"/>
              <a:ext cx="329122" cy="1334150"/>
            </a:xfrm>
            <a:custGeom>
              <a:avLst/>
              <a:gdLst>
                <a:gd name="T0" fmla="*/ 49 w 54"/>
                <a:gd name="T1" fmla="*/ 23 h 218"/>
                <a:gd name="T2" fmla="*/ 50 w 54"/>
                <a:gd name="T3" fmla="*/ 17 h 218"/>
                <a:gd name="T4" fmla="*/ 51 w 54"/>
                <a:gd name="T5" fmla="*/ 3 h 218"/>
                <a:gd name="T6" fmla="*/ 38 w 54"/>
                <a:gd name="T7" fmla="*/ 6 h 218"/>
                <a:gd name="T8" fmla="*/ 26 w 54"/>
                <a:gd name="T9" fmla="*/ 1 h 218"/>
                <a:gd name="T10" fmla="*/ 24 w 54"/>
                <a:gd name="T11" fmla="*/ 14 h 218"/>
                <a:gd name="T12" fmla="*/ 23 w 54"/>
                <a:gd name="T13" fmla="*/ 32 h 218"/>
                <a:gd name="T14" fmla="*/ 21 w 54"/>
                <a:gd name="T15" fmla="*/ 50 h 218"/>
                <a:gd name="T16" fmla="*/ 18 w 54"/>
                <a:gd name="T17" fmla="*/ 74 h 218"/>
                <a:gd name="T18" fmla="*/ 16 w 54"/>
                <a:gd name="T19" fmla="*/ 98 h 218"/>
                <a:gd name="T20" fmla="*/ 12 w 54"/>
                <a:gd name="T21" fmla="*/ 124 h 218"/>
                <a:gd name="T22" fmla="*/ 10 w 54"/>
                <a:gd name="T23" fmla="*/ 149 h 218"/>
                <a:gd name="T24" fmla="*/ 2 w 54"/>
                <a:gd name="T25" fmla="*/ 193 h 218"/>
                <a:gd name="T26" fmla="*/ 12 w 54"/>
                <a:gd name="T27" fmla="*/ 210 h 218"/>
                <a:gd name="T28" fmla="*/ 28 w 54"/>
                <a:gd name="T29" fmla="*/ 215 h 218"/>
                <a:gd name="T30" fmla="*/ 37 w 54"/>
                <a:gd name="T31" fmla="*/ 208 h 218"/>
                <a:gd name="T32" fmla="*/ 39 w 54"/>
                <a:gd name="T33" fmla="*/ 162 h 218"/>
                <a:gd name="T34" fmla="*/ 41 w 54"/>
                <a:gd name="T35" fmla="*/ 141 h 218"/>
                <a:gd name="T36" fmla="*/ 43 w 54"/>
                <a:gd name="T37" fmla="*/ 116 h 218"/>
                <a:gd name="T38" fmla="*/ 46 w 54"/>
                <a:gd name="T39" fmla="*/ 87 h 218"/>
                <a:gd name="T40" fmla="*/ 47 w 54"/>
                <a:gd name="T41" fmla="*/ 70 h 218"/>
                <a:gd name="T42" fmla="*/ 48 w 54"/>
                <a:gd name="T43" fmla="*/ 46 h 218"/>
                <a:gd name="T44" fmla="*/ 49 w 54"/>
                <a:gd name="T45" fmla="*/ 31 h 218"/>
                <a:gd name="T46" fmla="*/ 49 w 54"/>
                <a:gd name="T47" fmla="*/ 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18">
                  <a:moveTo>
                    <a:pt x="49" y="23"/>
                  </a:moveTo>
                  <a:cubicBezTo>
                    <a:pt x="50" y="21"/>
                    <a:pt x="50" y="19"/>
                    <a:pt x="50" y="17"/>
                  </a:cubicBezTo>
                  <a:cubicBezTo>
                    <a:pt x="51" y="14"/>
                    <a:pt x="54" y="6"/>
                    <a:pt x="51" y="3"/>
                  </a:cubicBezTo>
                  <a:cubicBezTo>
                    <a:pt x="48" y="0"/>
                    <a:pt x="41" y="5"/>
                    <a:pt x="38" y="6"/>
                  </a:cubicBezTo>
                  <a:cubicBezTo>
                    <a:pt x="35" y="6"/>
                    <a:pt x="25" y="5"/>
                    <a:pt x="26" y="1"/>
                  </a:cubicBezTo>
                  <a:cubicBezTo>
                    <a:pt x="24" y="6"/>
                    <a:pt x="24" y="9"/>
                    <a:pt x="24" y="14"/>
                  </a:cubicBezTo>
                  <a:cubicBezTo>
                    <a:pt x="24" y="20"/>
                    <a:pt x="23" y="26"/>
                    <a:pt x="23" y="32"/>
                  </a:cubicBezTo>
                  <a:cubicBezTo>
                    <a:pt x="22" y="38"/>
                    <a:pt x="20" y="44"/>
                    <a:pt x="21" y="50"/>
                  </a:cubicBezTo>
                  <a:cubicBezTo>
                    <a:pt x="21" y="58"/>
                    <a:pt x="18" y="66"/>
                    <a:pt x="18" y="74"/>
                  </a:cubicBezTo>
                  <a:cubicBezTo>
                    <a:pt x="18" y="81"/>
                    <a:pt x="17" y="90"/>
                    <a:pt x="16" y="98"/>
                  </a:cubicBezTo>
                  <a:cubicBezTo>
                    <a:pt x="15" y="107"/>
                    <a:pt x="14" y="115"/>
                    <a:pt x="12" y="124"/>
                  </a:cubicBezTo>
                  <a:cubicBezTo>
                    <a:pt x="11" y="132"/>
                    <a:pt x="11" y="141"/>
                    <a:pt x="10" y="149"/>
                  </a:cubicBezTo>
                  <a:cubicBezTo>
                    <a:pt x="6" y="163"/>
                    <a:pt x="5" y="179"/>
                    <a:pt x="2" y="193"/>
                  </a:cubicBezTo>
                  <a:cubicBezTo>
                    <a:pt x="0" y="204"/>
                    <a:pt x="2" y="207"/>
                    <a:pt x="12" y="210"/>
                  </a:cubicBezTo>
                  <a:cubicBezTo>
                    <a:pt x="17" y="212"/>
                    <a:pt x="22" y="213"/>
                    <a:pt x="28" y="215"/>
                  </a:cubicBezTo>
                  <a:cubicBezTo>
                    <a:pt x="34" y="218"/>
                    <a:pt x="36" y="214"/>
                    <a:pt x="37" y="208"/>
                  </a:cubicBezTo>
                  <a:cubicBezTo>
                    <a:pt x="39" y="193"/>
                    <a:pt x="43" y="176"/>
                    <a:pt x="39" y="162"/>
                  </a:cubicBezTo>
                  <a:cubicBezTo>
                    <a:pt x="37" y="155"/>
                    <a:pt x="40" y="148"/>
                    <a:pt x="41" y="141"/>
                  </a:cubicBezTo>
                  <a:cubicBezTo>
                    <a:pt x="42" y="133"/>
                    <a:pt x="42" y="125"/>
                    <a:pt x="43" y="116"/>
                  </a:cubicBezTo>
                  <a:cubicBezTo>
                    <a:pt x="43" y="107"/>
                    <a:pt x="45" y="97"/>
                    <a:pt x="46" y="87"/>
                  </a:cubicBezTo>
                  <a:cubicBezTo>
                    <a:pt x="46" y="81"/>
                    <a:pt x="46" y="76"/>
                    <a:pt x="47" y="70"/>
                  </a:cubicBezTo>
                  <a:cubicBezTo>
                    <a:pt x="48" y="62"/>
                    <a:pt x="47" y="54"/>
                    <a:pt x="48" y="46"/>
                  </a:cubicBezTo>
                  <a:cubicBezTo>
                    <a:pt x="48" y="41"/>
                    <a:pt x="49" y="36"/>
                    <a:pt x="49" y="31"/>
                  </a:cubicBezTo>
                  <a:cubicBezTo>
                    <a:pt x="50" y="29"/>
                    <a:pt x="49" y="26"/>
                    <a:pt x="49" y="23"/>
                  </a:cubicBezTo>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41" name="Freeform 100"/>
            <p:cNvSpPr/>
            <p:nvPr/>
          </p:nvSpPr>
          <p:spPr bwMode="auto">
            <a:xfrm>
              <a:off x="8585978" y="4871813"/>
              <a:ext cx="187841" cy="1236216"/>
            </a:xfrm>
            <a:custGeom>
              <a:avLst/>
              <a:gdLst>
                <a:gd name="T0" fmla="*/ 26 w 31"/>
                <a:gd name="T1" fmla="*/ 3 h 202"/>
                <a:gd name="T2" fmla="*/ 1 w 31"/>
                <a:gd name="T3" fmla="*/ 199 h 202"/>
                <a:gd name="T4" fmla="*/ 2 w 31"/>
                <a:gd name="T5" fmla="*/ 202 h 202"/>
                <a:gd name="T6" fmla="*/ 5 w 31"/>
                <a:gd name="T7" fmla="*/ 200 h 202"/>
                <a:gd name="T8" fmla="*/ 31 w 31"/>
                <a:gd name="T9" fmla="*/ 3 h 202"/>
                <a:gd name="T10" fmla="*/ 28 w 31"/>
                <a:gd name="T11" fmla="*/ 0 h 202"/>
                <a:gd name="T12" fmla="*/ 26 w 31"/>
                <a:gd name="T13" fmla="*/ 3 h 202"/>
              </a:gdLst>
              <a:ahLst/>
              <a:cxnLst>
                <a:cxn ang="0">
                  <a:pos x="T0" y="T1"/>
                </a:cxn>
                <a:cxn ang="0">
                  <a:pos x="T2" y="T3"/>
                </a:cxn>
                <a:cxn ang="0">
                  <a:pos x="T4" y="T5"/>
                </a:cxn>
                <a:cxn ang="0">
                  <a:pos x="T6" y="T7"/>
                </a:cxn>
                <a:cxn ang="0">
                  <a:pos x="T8" y="T9"/>
                </a:cxn>
                <a:cxn ang="0">
                  <a:pos x="T10" y="T11"/>
                </a:cxn>
                <a:cxn ang="0">
                  <a:pos x="T12" y="T13"/>
                </a:cxn>
              </a:cxnLst>
              <a:rect l="0" t="0" r="r" b="b"/>
              <a:pathLst>
                <a:path w="31" h="202">
                  <a:moveTo>
                    <a:pt x="26" y="3"/>
                  </a:moveTo>
                  <a:cubicBezTo>
                    <a:pt x="20" y="72"/>
                    <a:pt x="14" y="139"/>
                    <a:pt x="1" y="199"/>
                  </a:cubicBezTo>
                  <a:cubicBezTo>
                    <a:pt x="0" y="200"/>
                    <a:pt x="1" y="201"/>
                    <a:pt x="2" y="202"/>
                  </a:cubicBezTo>
                  <a:cubicBezTo>
                    <a:pt x="4" y="202"/>
                    <a:pt x="5" y="201"/>
                    <a:pt x="5" y="200"/>
                  </a:cubicBezTo>
                  <a:cubicBezTo>
                    <a:pt x="19" y="139"/>
                    <a:pt x="25" y="72"/>
                    <a:pt x="31" y="3"/>
                  </a:cubicBezTo>
                  <a:cubicBezTo>
                    <a:pt x="31" y="2"/>
                    <a:pt x="30" y="1"/>
                    <a:pt x="28" y="0"/>
                  </a:cubicBezTo>
                  <a:cubicBezTo>
                    <a:pt x="27" y="0"/>
                    <a:pt x="26" y="1"/>
                    <a:pt x="26" y="3"/>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01"/>
            <p:cNvSpPr/>
            <p:nvPr/>
          </p:nvSpPr>
          <p:spPr bwMode="auto">
            <a:xfrm>
              <a:off x="8804323" y="4865391"/>
              <a:ext cx="123622" cy="1310067"/>
            </a:xfrm>
            <a:custGeom>
              <a:avLst/>
              <a:gdLst>
                <a:gd name="T0" fmla="*/ 15 w 20"/>
                <a:gd name="T1" fmla="*/ 2 h 214"/>
                <a:gd name="T2" fmla="*/ 0 w 20"/>
                <a:gd name="T3" fmla="*/ 211 h 214"/>
                <a:gd name="T4" fmla="*/ 2 w 20"/>
                <a:gd name="T5" fmla="*/ 214 h 214"/>
                <a:gd name="T6" fmla="*/ 5 w 20"/>
                <a:gd name="T7" fmla="*/ 212 h 214"/>
                <a:gd name="T8" fmla="*/ 20 w 20"/>
                <a:gd name="T9" fmla="*/ 2 h 214"/>
                <a:gd name="T10" fmla="*/ 18 w 20"/>
                <a:gd name="T11" fmla="*/ 0 h 214"/>
                <a:gd name="T12" fmla="*/ 15 w 20"/>
                <a:gd name="T13" fmla="*/ 2 h 214"/>
              </a:gdLst>
              <a:ahLst/>
              <a:cxnLst>
                <a:cxn ang="0">
                  <a:pos x="T0" y="T1"/>
                </a:cxn>
                <a:cxn ang="0">
                  <a:pos x="T2" y="T3"/>
                </a:cxn>
                <a:cxn ang="0">
                  <a:pos x="T4" y="T5"/>
                </a:cxn>
                <a:cxn ang="0">
                  <a:pos x="T6" y="T7"/>
                </a:cxn>
                <a:cxn ang="0">
                  <a:pos x="T8" y="T9"/>
                </a:cxn>
                <a:cxn ang="0">
                  <a:pos x="T10" y="T11"/>
                </a:cxn>
                <a:cxn ang="0">
                  <a:pos x="T12" y="T13"/>
                </a:cxn>
              </a:cxnLst>
              <a:rect l="0" t="0" r="r" b="b"/>
              <a:pathLst>
                <a:path w="20" h="214">
                  <a:moveTo>
                    <a:pt x="15" y="2"/>
                  </a:moveTo>
                  <a:cubicBezTo>
                    <a:pt x="13" y="72"/>
                    <a:pt x="5" y="163"/>
                    <a:pt x="0" y="211"/>
                  </a:cubicBezTo>
                  <a:cubicBezTo>
                    <a:pt x="0" y="212"/>
                    <a:pt x="1" y="214"/>
                    <a:pt x="2" y="214"/>
                  </a:cubicBezTo>
                  <a:cubicBezTo>
                    <a:pt x="4" y="214"/>
                    <a:pt x="5" y="213"/>
                    <a:pt x="5" y="212"/>
                  </a:cubicBezTo>
                  <a:cubicBezTo>
                    <a:pt x="10" y="164"/>
                    <a:pt x="18" y="72"/>
                    <a:pt x="20" y="2"/>
                  </a:cubicBezTo>
                  <a:cubicBezTo>
                    <a:pt x="20" y="1"/>
                    <a:pt x="19" y="0"/>
                    <a:pt x="18" y="0"/>
                  </a:cubicBezTo>
                  <a:cubicBezTo>
                    <a:pt x="16" y="0"/>
                    <a:pt x="15" y="1"/>
                    <a:pt x="15"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02"/>
            <p:cNvSpPr/>
            <p:nvPr/>
          </p:nvSpPr>
          <p:spPr bwMode="auto">
            <a:xfrm>
              <a:off x="9043538" y="4871813"/>
              <a:ext cx="54586" cy="1346993"/>
            </a:xfrm>
            <a:custGeom>
              <a:avLst/>
              <a:gdLst>
                <a:gd name="T0" fmla="*/ 2 w 9"/>
                <a:gd name="T1" fmla="*/ 2 h 220"/>
                <a:gd name="T2" fmla="*/ 4 w 9"/>
                <a:gd name="T3" fmla="*/ 218 h 220"/>
                <a:gd name="T4" fmla="*/ 7 w 9"/>
                <a:gd name="T5" fmla="*/ 220 h 220"/>
                <a:gd name="T6" fmla="*/ 9 w 9"/>
                <a:gd name="T7" fmla="*/ 217 h 220"/>
                <a:gd name="T8" fmla="*/ 7 w 9"/>
                <a:gd name="T9" fmla="*/ 2 h 220"/>
                <a:gd name="T10" fmla="*/ 4 w 9"/>
                <a:gd name="T11" fmla="*/ 0 h 220"/>
                <a:gd name="T12" fmla="*/ 2 w 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9" h="220">
                  <a:moveTo>
                    <a:pt x="2" y="2"/>
                  </a:moveTo>
                  <a:cubicBezTo>
                    <a:pt x="0" y="83"/>
                    <a:pt x="1" y="147"/>
                    <a:pt x="4" y="218"/>
                  </a:cubicBezTo>
                  <a:cubicBezTo>
                    <a:pt x="4" y="219"/>
                    <a:pt x="5" y="220"/>
                    <a:pt x="7" y="220"/>
                  </a:cubicBezTo>
                  <a:cubicBezTo>
                    <a:pt x="8" y="220"/>
                    <a:pt x="9" y="219"/>
                    <a:pt x="9" y="217"/>
                  </a:cubicBezTo>
                  <a:cubicBezTo>
                    <a:pt x="6" y="147"/>
                    <a:pt x="5" y="83"/>
                    <a:pt x="7" y="2"/>
                  </a:cubicBezTo>
                  <a:cubicBezTo>
                    <a:pt x="7" y="1"/>
                    <a:pt x="6" y="0"/>
                    <a:pt x="4" y="0"/>
                  </a:cubicBezTo>
                  <a:cubicBezTo>
                    <a:pt x="3" y="0"/>
                    <a:pt x="2" y="1"/>
                    <a:pt x="2" y="2"/>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3"/>
            <p:cNvSpPr/>
            <p:nvPr/>
          </p:nvSpPr>
          <p:spPr bwMode="auto">
            <a:xfrm>
              <a:off x="9220141" y="4878235"/>
              <a:ext cx="97934" cy="1340572"/>
            </a:xfrm>
            <a:custGeom>
              <a:avLst/>
              <a:gdLst>
                <a:gd name="T0" fmla="*/ 2 w 16"/>
                <a:gd name="T1" fmla="*/ 0 h 219"/>
                <a:gd name="T2" fmla="*/ 0 w 16"/>
                <a:gd name="T3" fmla="*/ 2 h 219"/>
                <a:gd name="T4" fmla="*/ 6 w 16"/>
                <a:gd name="T5" fmla="*/ 133 h 219"/>
                <a:gd name="T6" fmla="*/ 11 w 16"/>
                <a:gd name="T7" fmla="*/ 217 h 219"/>
                <a:gd name="T8" fmla="*/ 14 w 16"/>
                <a:gd name="T9" fmla="*/ 219 h 219"/>
                <a:gd name="T10" fmla="*/ 16 w 16"/>
                <a:gd name="T11" fmla="*/ 216 h 219"/>
                <a:gd name="T12" fmla="*/ 11 w 16"/>
                <a:gd name="T13" fmla="*/ 133 h 219"/>
                <a:gd name="T14" fmla="*/ 5 w 16"/>
                <a:gd name="T15" fmla="*/ 2 h 219"/>
                <a:gd name="T16" fmla="*/ 2 w 16"/>
                <a:gd name="T1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19">
                  <a:moveTo>
                    <a:pt x="2" y="0"/>
                  </a:moveTo>
                  <a:cubicBezTo>
                    <a:pt x="1" y="0"/>
                    <a:pt x="0" y="1"/>
                    <a:pt x="0" y="2"/>
                  </a:cubicBezTo>
                  <a:cubicBezTo>
                    <a:pt x="0" y="48"/>
                    <a:pt x="3" y="91"/>
                    <a:pt x="6" y="133"/>
                  </a:cubicBezTo>
                  <a:cubicBezTo>
                    <a:pt x="8" y="160"/>
                    <a:pt x="10" y="188"/>
                    <a:pt x="11" y="217"/>
                  </a:cubicBezTo>
                  <a:cubicBezTo>
                    <a:pt x="11" y="218"/>
                    <a:pt x="12" y="219"/>
                    <a:pt x="14" y="219"/>
                  </a:cubicBezTo>
                  <a:cubicBezTo>
                    <a:pt x="15" y="219"/>
                    <a:pt x="16" y="218"/>
                    <a:pt x="16" y="216"/>
                  </a:cubicBezTo>
                  <a:cubicBezTo>
                    <a:pt x="15" y="188"/>
                    <a:pt x="13" y="160"/>
                    <a:pt x="11" y="133"/>
                  </a:cubicBezTo>
                  <a:cubicBezTo>
                    <a:pt x="8" y="91"/>
                    <a:pt x="5" y="48"/>
                    <a:pt x="5" y="2"/>
                  </a:cubicBezTo>
                  <a:cubicBezTo>
                    <a:pt x="5" y="1"/>
                    <a:pt x="4" y="0"/>
                    <a:pt x="2" y="0"/>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04"/>
            <p:cNvSpPr/>
            <p:nvPr/>
          </p:nvSpPr>
          <p:spPr bwMode="auto">
            <a:xfrm>
              <a:off x="8749736" y="4828465"/>
              <a:ext cx="494486" cy="117200"/>
            </a:xfrm>
            <a:custGeom>
              <a:avLst/>
              <a:gdLst>
                <a:gd name="T0" fmla="*/ 25 w 81"/>
                <a:gd name="T1" fmla="*/ 1 h 19"/>
                <a:gd name="T2" fmla="*/ 11 w 81"/>
                <a:gd name="T3" fmla="*/ 8 h 19"/>
                <a:gd name="T4" fmla="*/ 5 w 81"/>
                <a:gd name="T5" fmla="*/ 5 h 19"/>
                <a:gd name="T6" fmla="*/ 1 w 81"/>
                <a:gd name="T7" fmla="*/ 4 h 19"/>
                <a:gd name="T8" fmla="*/ 0 w 81"/>
                <a:gd name="T9" fmla="*/ 7 h 19"/>
                <a:gd name="T10" fmla="*/ 10 w 81"/>
                <a:gd name="T11" fmla="*/ 13 h 19"/>
                <a:gd name="T12" fmla="*/ 26 w 81"/>
                <a:gd name="T13" fmla="*/ 6 h 19"/>
                <a:gd name="T14" fmla="*/ 42 w 81"/>
                <a:gd name="T15" fmla="*/ 15 h 19"/>
                <a:gd name="T16" fmla="*/ 51 w 81"/>
                <a:gd name="T17" fmla="*/ 9 h 19"/>
                <a:gd name="T18" fmla="*/ 67 w 81"/>
                <a:gd name="T19" fmla="*/ 18 h 19"/>
                <a:gd name="T20" fmla="*/ 80 w 81"/>
                <a:gd name="T21" fmla="*/ 7 h 19"/>
                <a:gd name="T22" fmla="*/ 79 w 81"/>
                <a:gd name="T23" fmla="*/ 4 h 19"/>
                <a:gd name="T24" fmla="*/ 76 w 81"/>
                <a:gd name="T25" fmla="*/ 5 h 19"/>
                <a:gd name="T26" fmla="*/ 67 w 81"/>
                <a:gd name="T27" fmla="*/ 14 h 19"/>
                <a:gd name="T28" fmla="*/ 53 w 81"/>
                <a:gd name="T29" fmla="*/ 4 h 19"/>
                <a:gd name="T30" fmla="*/ 51 w 81"/>
                <a:gd name="T31" fmla="*/ 2 h 19"/>
                <a:gd name="T32" fmla="*/ 48 w 81"/>
                <a:gd name="T33" fmla="*/ 4 h 19"/>
                <a:gd name="T34" fmla="*/ 41 w 81"/>
                <a:gd name="T35" fmla="*/ 10 h 19"/>
                <a:gd name="T36" fmla="*/ 28 w 81"/>
                <a:gd name="T37" fmla="*/ 1 h 19"/>
                <a:gd name="T38" fmla="*/ 27 w 81"/>
                <a:gd name="T39" fmla="*/ 0 h 19"/>
                <a:gd name="T40" fmla="*/ 25 w 81"/>
                <a:gd name="T41"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19">
                  <a:moveTo>
                    <a:pt x="25" y="1"/>
                  </a:moveTo>
                  <a:cubicBezTo>
                    <a:pt x="21" y="6"/>
                    <a:pt x="16" y="9"/>
                    <a:pt x="11" y="8"/>
                  </a:cubicBezTo>
                  <a:cubicBezTo>
                    <a:pt x="9" y="8"/>
                    <a:pt x="6" y="7"/>
                    <a:pt x="5" y="5"/>
                  </a:cubicBezTo>
                  <a:cubicBezTo>
                    <a:pt x="4" y="4"/>
                    <a:pt x="3" y="3"/>
                    <a:pt x="1" y="4"/>
                  </a:cubicBezTo>
                  <a:cubicBezTo>
                    <a:pt x="0" y="4"/>
                    <a:pt x="0" y="6"/>
                    <a:pt x="0" y="7"/>
                  </a:cubicBezTo>
                  <a:cubicBezTo>
                    <a:pt x="2" y="10"/>
                    <a:pt x="6" y="12"/>
                    <a:pt x="10" y="13"/>
                  </a:cubicBezTo>
                  <a:cubicBezTo>
                    <a:pt x="16" y="13"/>
                    <a:pt x="22" y="11"/>
                    <a:pt x="26" y="6"/>
                  </a:cubicBezTo>
                  <a:cubicBezTo>
                    <a:pt x="31" y="12"/>
                    <a:pt x="37" y="15"/>
                    <a:pt x="42" y="15"/>
                  </a:cubicBezTo>
                  <a:cubicBezTo>
                    <a:pt x="44" y="14"/>
                    <a:pt x="48" y="13"/>
                    <a:pt x="51" y="9"/>
                  </a:cubicBezTo>
                  <a:cubicBezTo>
                    <a:pt x="55" y="15"/>
                    <a:pt x="61" y="19"/>
                    <a:pt x="67" y="18"/>
                  </a:cubicBezTo>
                  <a:cubicBezTo>
                    <a:pt x="73" y="18"/>
                    <a:pt x="78" y="14"/>
                    <a:pt x="80" y="7"/>
                  </a:cubicBezTo>
                  <a:cubicBezTo>
                    <a:pt x="81" y="5"/>
                    <a:pt x="80" y="4"/>
                    <a:pt x="79" y="4"/>
                  </a:cubicBezTo>
                  <a:cubicBezTo>
                    <a:pt x="78" y="3"/>
                    <a:pt x="76" y="4"/>
                    <a:pt x="76" y="5"/>
                  </a:cubicBezTo>
                  <a:cubicBezTo>
                    <a:pt x="74" y="11"/>
                    <a:pt x="71" y="14"/>
                    <a:pt x="67" y="14"/>
                  </a:cubicBezTo>
                  <a:cubicBezTo>
                    <a:pt x="61" y="14"/>
                    <a:pt x="56" y="10"/>
                    <a:pt x="53" y="4"/>
                  </a:cubicBezTo>
                  <a:cubicBezTo>
                    <a:pt x="52" y="3"/>
                    <a:pt x="51" y="2"/>
                    <a:pt x="51" y="2"/>
                  </a:cubicBezTo>
                  <a:cubicBezTo>
                    <a:pt x="50" y="2"/>
                    <a:pt x="49" y="3"/>
                    <a:pt x="48" y="4"/>
                  </a:cubicBezTo>
                  <a:cubicBezTo>
                    <a:pt x="47" y="8"/>
                    <a:pt x="44" y="10"/>
                    <a:pt x="41" y="10"/>
                  </a:cubicBezTo>
                  <a:cubicBezTo>
                    <a:pt x="37" y="10"/>
                    <a:pt x="32" y="7"/>
                    <a:pt x="28" y="1"/>
                  </a:cubicBezTo>
                  <a:cubicBezTo>
                    <a:pt x="28" y="1"/>
                    <a:pt x="27" y="0"/>
                    <a:pt x="27" y="0"/>
                  </a:cubicBezTo>
                  <a:cubicBezTo>
                    <a:pt x="26" y="0"/>
                    <a:pt x="25" y="1"/>
                    <a:pt x="25" y="1"/>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05"/>
            <p:cNvSpPr/>
            <p:nvPr/>
          </p:nvSpPr>
          <p:spPr bwMode="auto">
            <a:xfrm>
              <a:off x="8743314" y="4338795"/>
              <a:ext cx="500908" cy="552283"/>
            </a:xfrm>
            <a:custGeom>
              <a:avLst/>
              <a:gdLst>
                <a:gd name="T0" fmla="*/ 44 w 82"/>
                <a:gd name="T1" fmla="*/ 0 h 90"/>
                <a:gd name="T2" fmla="*/ 42 w 82"/>
                <a:gd name="T3" fmla="*/ 1 h 90"/>
                <a:gd name="T4" fmla="*/ 25 w 82"/>
                <a:gd name="T5" fmla="*/ 37 h 90"/>
                <a:gd name="T6" fmla="*/ 0 w 82"/>
                <a:gd name="T7" fmla="*/ 86 h 90"/>
                <a:gd name="T8" fmla="*/ 1 w 82"/>
                <a:gd name="T9" fmla="*/ 89 h 90"/>
                <a:gd name="T10" fmla="*/ 4 w 82"/>
                <a:gd name="T11" fmla="*/ 88 h 90"/>
                <a:gd name="T12" fmla="*/ 29 w 82"/>
                <a:gd name="T13" fmla="*/ 39 h 90"/>
                <a:gd name="T14" fmla="*/ 44 w 82"/>
                <a:gd name="T15" fmla="*/ 7 h 90"/>
                <a:gd name="T16" fmla="*/ 67 w 82"/>
                <a:gd name="T17" fmla="*/ 62 h 90"/>
                <a:gd name="T18" fmla="*/ 78 w 82"/>
                <a:gd name="T19" fmla="*/ 88 h 90"/>
                <a:gd name="T20" fmla="*/ 81 w 82"/>
                <a:gd name="T21" fmla="*/ 89 h 90"/>
                <a:gd name="T22" fmla="*/ 82 w 82"/>
                <a:gd name="T23" fmla="*/ 86 h 90"/>
                <a:gd name="T24" fmla="*/ 71 w 82"/>
                <a:gd name="T25" fmla="*/ 61 h 90"/>
                <a:gd name="T26" fmla="*/ 46 w 82"/>
                <a:gd name="T27" fmla="*/ 1 h 90"/>
                <a:gd name="T28" fmla="*/ 44 w 82"/>
                <a:gd name="T2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90">
                  <a:moveTo>
                    <a:pt x="44" y="0"/>
                  </a:moveTo>
                  <a:cubicBezTo>
                    <a:pt x="43" y="0"/>
                    <a:pt x="42" y="0"/>
                    <a:pt x="42" y="1"/>
                  </a:cubicBezTo>
                  <a:cubicBezTo>
                    <a:pt x="36" y="12"/>
                    <a:pt x="30" y="24"/>
                    <a:pt x="25" y="37"/>
                  </a:cubicBezTo>
                  <a:cubicBezTo>
                    <a:pt x="17" y="54"/>
                    <a:pt x="8" y="72"/>
                    <a:pt x="0" y="86"/>
                  </a:cubicBezTo>
                  <a:cubicBezTo>
                    <a:pt x="0" y="87"/>
                    <a:pt x="0" y="88"/>
                    <a:pt x="1" y="89"/>
                  </a:cubicBezTo>
                  <a:cubicBezTo>
                    <a:pt x="2" y="90"/>
                    <a:pt x="4" y="89"/>
                    <a:pt x="4" y="88"/>
                  </a:cubicBezTo>
                  <a:cubicBezTo>
                    <a:pt x="13" y="74"/>
                    <a:pt x="21" y="56"/>
                    <a:pt x="29" y="39"/>
                  </a:cubicBezTo>
                  <a:cubicBezTo>
                    <a:pt x="34" y="27"/>
                    <a:pt x="39" y="17"/>
                    <a:pt x="44" y="7"/>
                  </a:cubicBezTo>
                  <a:cubicBezTo>
                    <a:pt x="50" y="19"/>
                    <a:pt x="59" y="43"/>
                    <a:pt x="67" y="62"/>
                  </a:cubicBezTo>
                  <a:cubicBezTo>
                    <a:pt x="78" y="88"/>
                    <a:pt x="78" y="88"/>
                    <a:pt x="78" y="88"/>
                  </a:cubicBezTo>
                  <a:cubicBezTo>
                    <a:pt x="78" y="89"/>
                    <a:pt x="80" y="90"/>
                    <a:pt x="81" y="89"/>
                  </a:cubicBezTo>
                  <a:cubicBezTo>
                    <a:pt x="82" y="89"/>
                    <a:pt x="82" y="88"/>
                    <a:pt x="82" y="86"/>
                  </a:cubicBezTo>
                  <a:cubicBezTo>
                    <a:pt x="71" y="61"/>
                    <a:pt x="71" y="61"/>
                    <a:pt x="71" y="61"/>
                  </a:cubicBezTo>
                  <a:cubicBezTo>
                    <a:pt x="62" y="38"/>
                    <a:pt x="51" y="10"/>
                    <a:pt x="46" y="1"/>
                  </a:cubicBezTo>
                  <a:cubicBezTo>
                    <a:pt x="45" y="0"/>
                    <a:pt x="45" y="0"/>
                    <a:pt x="44" y="0"/>
                  </a:cubicBezTo>
                  <a:close/>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06"/>
            <p:cNvSpPr/>
            <p:nvPr/>
          </p:nvSpPr>
          <p:spPr bwMode="auto">
            <a:xfrm>
              <a:off x="8585978" y="6083947"/>
              <a:ext cx="732097" cy="184630"/>
            </a:xfrm>
            <a:custGeom>
              <a:avLst/>
              <a:gdLst>
                <a:gd name="T0" fmla="*/ 1 w 120"/>
                <a:gd name="T1" fmla="*/ 1 h 30"/>
                <a:gd name="T2" fmla="*/ 1 w 120"/>
                <a:gd name="T3" fmla="*/ 4 h 30"/>
                <a:gd name="T4" fmla="*/ 118 w 120"/>
                <a:gd name="T5" fmla="*/ 21 h 30"/>
                <a:gd name="T6" fmla="*/ 120 w 120"/>
                <a:gd name="T7" fmla="*/ 18 h 30"/>
                <a:gd name="T8" fmla="*/ 117 w 120"/>
                <a:gd name="T9" fmla="*/ 17 h 30"/>
                <a:gd name="T10" fmla="*/ 4 w 120"/>
                <a:gd name="T11" fmla="*/ 0 h 30"/>
                <a:gd name="T12" fmla="*/ 1 w 12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120" h="30">
                  <a:moveTo>
                    <a:pt x="1" y="1"/>
                  </a:moveTo>
                  <a:cubicBezTo>
                    <a:pt x="0" y="2"/>
                    <a:pt x="0" y="4"/>
                    <a:pt x="1" y="4"/>
                  </a:cubicBezTo>
                  <a:cubicBezTo>
                    <a:pt x="29" y="22"/>
                    <a:pt x="83" y="30"/>
                    <a:pt x="118" y="21"/>
                  </a:cubicBezTo>
                  <a:cubicBezTo>
                    <a:pt x="119" y="21"/>
                    <a:pt x="120" y="20"/>
                    <a:pt x="120" y="18"/>
                  </a:cubicBezTo>
                  <a:cubicBezTo>
                    <a:pt x="119" y="17"/>
                    <a:pt x="118" y="16"/>
                    <a:pt x="117" y="17"/>
                  </a:cubicBezTo>
                  <a:cubicBezTo>
                    <a:pt x="83" y="25"/>
                    <a:pt x="31" y="18"/>
                    <a:pt x="4" y="0"/>
                  </a:cubicBezTo>
                  <a:cubicBezTo>
                    <a:pt x="3" y="0"/>
                    <a:pt x="1" y="0"/>
                    <a:pt x="1" y="1"/>
                  </a:cubicBezTo>
                </a:path>
              </a:pathLst>
            </a:custGeom>
            <a:solidFill>
              <a:srgbClr val="913B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r>
              <a:rPr lang="zh-CN" altLang="en-US" dirty="0"/>
              <a:t>请在此输入您的大标题</a:t>
            </a:r>
            <a:endParaRPr lang="en-US" altLang="zh-CN" dirty="0"/>
          </a:p>
        </p:txBody>
      </p:sp>
      <p:grpSp>
        <p:nvGrpSpPr>
          <p:cNvPr id="18" name="组合 17"/>
          <p:cNvGrpSpPr/>
          <p:nvPr/>
        </p:nvGrpSpPr>
        <p:grpSpPr>
          <a:xfrm>
            <a:off x="1127650" y="2470455"/>
            <a:ext cx="2771938" cy="2114797"/>
            <a:chOff x="1731123" y="3127958"/>
            <a:chExt cx="2608865" cy="1990384"/>
          </a:xfrm>
        </p:grpSpPr>
        <p:sp>
          <p:nvSpPr>
            <p:cNvPr id="21" name="Freeform 6"/>
            <p:cNvSpPr/>
            <p:nvPr/>
          </p:nvSpPr>
          <p:spPr bwMode="auto">
            <a:xfrm>
              <a:off x="1809839" y="3212297"/>
              <a:ext cx="2530149" cy="1906045"/>
            </a:xfrm>
            <a:custGeom>
              <a:avLst/>
              <a:gdLst>
                <a:gd name="T0" fmla="*/ 451 w 451"/>
                <a:gd name="T1" fmla="*/ 328 h 339"/>
                <a:gd name="T2" fmla="*/ 451 w 451"/>
                <a:gd name="T3" fmla="*/ 10 h 339"/>
                <a:gd name="T4" fmla="*/ 441 w 451"/>
                <a:gd name="T5" fmla="*/ 0 h 339"/>
                <a:gd name="T6" fmla="*/ 232 w 451"/>
                <a:gd name="T7" fmla="*/ 0 h 339"/>
                <a:gd name="T8" fmla="*/ 219 w 451"/>
                <a:gd name="T9" fmla="*/ 0 h 339"/>
                <a:gd name="T10" fmla="*/ 11 w 451"/>
                <a:gd name="T11" fmla="*/ 0 h 339"/>
                <a:gd name="T12" fmla="*/ 0 w 451"/>
                <a:gd name="T13" fmla="*/ 10 h 339"/>
                <a:gd name="T14" fmla="*/ 0 w 451"/>
                <a:gd name="T15" fmla="*/ 328 h 339"/>
                <a:gd name="T16" fmla="*/ 11 w 451"/>
                <a:gd name="T17" fmla="*/ 339 h 339"/>
                <a:gd name="T18" fmla="*/ 219 w 451"/>
                <a:gd name="T19" fmla="*/ 339 h 339"/>
                <a:gd name="T20" fmla="*/ 232 w 451"/>
                <a:gd name="T21" fmla="*/ 339 h 339"/>
                <a:gd name="T22" fmla="*/ 441 w 451"/>
                <a:gd name="T23" fmla="*/ 339 h 339"/>
                <a:gd name="T24" fmla="*/ 451 w 451"/>
                <a:gd name="T25" fmla="*/ 328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 h="339">
                  <a:moveTo>
                    <a:pt x="451" y="328"/>
                  </a:moveTo>
                  <a:cubicBezTo>
                    <a:pt x="451" y="10"/>
                    <a:pt x="451" y="10"/>
                    <a:pt x="451" y="10"/>
                  </a:cubicBezTo>
                  <a:cubicBezTo>
                    <a:pt x="451" y="4"/>
                    <a:pt x="447" y="0"/>
                    <a:pt x="441" y="0"/>
                  </a:cubicBezTo>
                  <a:cubicBezTo>
                    <a:pt x="232" y="0"/>
                    <a:pt x="232" y="0"/>
                    <a:pt x="232" y="0"/>
                  </a:cubicBezTo>
                  <a:cubicBezTo>
                    <a:pt x="219" y="0"/>
                    <a:pt x="219" y="0"/>
                    <a:pt x="219" y="0"/>
                  </a:cubicBezTo>
                  <a:cubicBezTo>
                    <a:pt x="11" y="0"/>
                    <a:pt x="11" y="0"/>
                    <a:pt x="11" y="0"/>
                  </a:cubicBezTo>
                  <a:cubicBezTo>
                    <a:pt x="5" y="0"/>
                    <a:pt x="0" y="4"/>
                    <a:pt x="0" y="10"/>
                  </a:cubicBezTo>
                  <a:cubicBezTo>
                    <a:pt x="0" y="328"/>
                    <a:pt x="0" y="328"/>
                    <a:pt x="0" y="328"/>
                  </a:cubicBezTo>
                  <a:cubicBezTo>
                    <a:pt x="0" y="334"/>
                    <a:pt x="5" y="339"/>
                    <a:pt x="11" y="339"/>
                  </a:cubicBezTo>
                  <a:cubicBezTo>
                    <a:pt x="219" y="339"/>
                    <a:pt x="219" y="339"/>
                    <a:pt x="219" y="339"/>
                  </a:cubicBezTo>
                  <a:cubicBezTo>
                    <a:pt x="232" y="339"/>
                    <a:pt x="232" y="339"/>
                    <a:pt x="232" y="339"/>
                  </a:cubicBezTo>
                  <a:cubicBezTo>
                    <a:pt x="441" y="339"/>
                    <a:pt x="441" y="339"/>
                    <a:pt x="441" y="339"/>
                  </a:cubicBezTo>
                  <a:cubicBezTo>
                    <a:pt x="447" y="339"/>
                    <a:pt x="451" y="334"/>
                    <a:pt x="451" y="328"/>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3"/>
            <p:cNvSpPr/>
            <p:nvPr/>
          </p:nvSpPr>
          <p:spPr bwMode="auto">
            <a:xfrm>
              <a:off x="1731123" y="3127958"/>
              <a:ext cx="2532961" cy="1906045"/>
            </a:xfrm>
            <a:custGeom>
              <a:avLst/>
              <a:gdLst>
                <a:gd name="T0" fmla="*/ 441 w 451"/>
                <a:gd name="T1" fmla="*/ 0 h 339"/>
                <a:gd name="T2" fmla="*/ 11 w 451"/>
                <a:gd name="T3" fmla="*/ 0 h 339"/>
                <a:gd name="T4" fmla="*/ 0 w 451"/>
                <a:gd name="T5" fmla="*/ 11 h 339"/>
                <a:gd name="T6" fmla="*/ 0 w 451"/>
                <a:gd name="T7" fmla="*/ 329 h 339"/>
                <a:gd name="T8" fmla="*/ 11 w 451"/>
                <a:gd name="T9" fmla="*/ 339 h 339"/>
                <a:gd name="T10" fmla="*/ 441 w 451"/>
                <a:gd name="T11" fmla="*/ 339 h 339"/>
                <a:gd name="T12" fmla="*/ 451 w 451"/>
                <a:gd name="T13" fmla="*/ 329 h 339"/>
                <a:gd name="T14" fmla="*/ 451 w 451"/>
                <a:gd name="T15" fmla="*/ 11 h 339"/>
                <a:gd name="T16" fmla="*/ 441 w 451"/>
                <a:gd name="T17" fmla="*/ 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339">
                  <a:moveTo>
                    <a:pt x="441" y="0"/>
                  </a:moveTo>
                  <a:cubicBezTo>
                    <a:pt x="11" y="0"/>
                    <a:pt x="11" y="0"/>
                    <a:pt x="11" y="0"/>
                  </a:cubicBezTo>
                  <a:cubicBezTo>
                    <a:pt x="5" y="0"/>
                    <a:pt x="0" y="5"/>
                    <a:pt x="0" y="11"/>
                  </a:cubicBezTo>
                  <a:cubicBezTo>
                    <a:pt x="0" y="329"/>
                    <a:pt x="0" y="329"/>
                    <a:pt x="0" y="329"/>
                  </a:cubicBezTo>
                  <a:cubicBezTo>
                    <a:pt x="0" y="335"/>
                    <a:pt x="5" y="339"/>
                    <a:pt x="11" y="339"/>
                  </a:cubicBezTo>
                  <a:cubicBezTo>
                    <a:pt x="441" y="339"/>
                    <a:pt x="441" y="339"/>
                    <a:pt x="441" y="339"/>
                  </a:cubicBezTo>
                  <a:cubicBezTo>
                    <a:pt x="446" y="339"/>
                    <a:pt x="451" y="335"/>
                    <a:pt x="451" y="329"/>
                  </a:cubicBezTo>
                  <a:cubicBezTo>
                    <a:pt x="451" y="11"/>
                    <a:pt x="451" y="11"/>
                    <a:pt x="451" y="11"/>
                  </a:cubicBezTo>
                  <a:cubicBezTo>
                    <a:pt x="451" y="5"/>
                    <a:pt x="446" y="0"/>
                    <a:pt x="44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14"/>
            <p:cNvSpPr>
              <a:spLocks noChangeArrowheads="1"/>
            </p:cNvSpPr>
            <p:nvPr/>
          </p:nvSpPr>
          <p:spPr bwMode="auto">
            <a:xfrm>
              <a:off x="2962462" y="3127958"/>
              <a:ext cx="70283" cy="1906045"/>
            </a:xfrm>
            <a:prstGeom prst="rect">
              <a:avLst/>
            </a:prstGeom>
            <a:solidFill>
              <a:srgbClr val="FF70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5" name="Rectangle 15"/>
            <p:cNvSpPr>
              <a:spLocks noChangeArrowheads="1"/>
            </p:cNvSpPr>
            <p:nvPr/>
          </p:nvSpPr>
          <p:spPr bwMode="auto">
            <a:xfrm>
              <a:off x="1798593" y="3195428"/>
              <a:ext cx="2398021" cy="177672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 name="Rectangle 16"/>
            <p:cNvSpPr>
              <a:spLocks noChangeArrowheads="1"/>
            </p:cNvSpPr>
            <p:nvPr/>
          </p:nvSpPr>
          <p:spPr bwMode="auto">
            <a:xfrm>
              <a:off x="2976518" y="3195428"/>
              <a:ext cx="39357" cy="1776727"/>
            </a:xfrm>
            <a:prstGeom prst="rect">
              <a:avLst/>
            </a:prstGeom>
            <a:solidFill>
              <a:srgbClr val="E0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Freeform 17"/>
            <p:cNvSpPr/>
            <p:nvPr/>
          </p:nvSpPr>
          <p:spPr bwMode="auto">
            <a:xfrm>
              <a:off x="2883747" y="4786612"/>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8"/>
            <p:cNvSpPr/>
            <p:nvPr/>
          </p:nvSpPr>
          <p:spPr bwMode="auto">
            <a:xfrm>
              <a:off x="2883747" y="4291827"/>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9"/>
            <p:cNvSpPr/>
            <p:nvPr/>
          </p:nvSpPr>
          <p:spPr bwMode="auto">
            <a:xfrm>
              <a:off x="2883747" y="3797043"/>
              <a:ext cx="222092" cy="78716"/>
            </a:xfrm>
            <a:custGeom>
              <a:avLst/>
              <a:gdLst>
                <a:gd name="T0" fmla="*/ 33 w 40"/>
                <a:gd name="T1" fmla="*/ 0 h 14"/>
                <a:gd name="T2" fmla="*/ 7 w 40"/>
                <a:gd name="T3" fmla="*/ 0 h 14"/>
                <a:gd name="T4" fmla="*/ 0 w 40"/>
                <a:gd name="T5" fmla="*/ 7 h 14"/>
                <a:gd name="T6" fmla="*/ 7 w 40"/>
                <a:gd name="T7" fmla="*/ 14 h 14"/>
                <a:gd name="T8" fmla="*/ 33 w 40"/>
                <a:gd name="T9" fmla="*/ 14 h 14"/>
                <a:gd name="T10" fmla="*/ 40 w 40"/>
                <a:gd name="T11" fmla="*/ 7 h 14"/>
                <a:gd name="T12" fmla="*/ 33 w 4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0" h="14">
                  <a:moveTo>
                    <a:pt x="33" y="0"/>
                  </a:moveTo>
                  <a:cubicBezTo>
                    <a:pt x="7" y="0"/>
                    <a:pt x="7" y="0"/>
                    <a:pt x="7" y="0"/>
                  </a:cubicBezTo>
                  <a:cubicBezTo>
                    <a:pt x="3" y="0"/>
                    <a:pt x="0" y="3"/>
                    <a:pt x="0" y="7"/>
                  </a:cubicBezTo>
                  <a:cubicBezTo>
                    <a:pt x="0" y="11"/>
                    <a:pt x="3" y="14"/>
                    <a:pt x="7" y="14"/>
                  </a:cubicBezTo>
                  <a:cubicBezTo>
                    <a:pt x="33" y="14"/>
                    <a:pt x="33" y="14"/>
                    <a:pt x="33" y="14"/>
                  </a:cubicBezTo>
                  <a:cubicBezTo>
                    <a:pt x="36" y="14"/>
                    <a:pt x="40" y="11"/>
                    <a:pt x="40" y="7"/>
                  </a:cubicBezTo>
                  <a:cubicBezTo>
                    <a:pt x="40" y="3"/>
                    <a:pt x="36" y="0"/>
                    <a:pt x="33" y="0"/>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20"/>
            <p:cNvSpPr/>
            <p:nvPr/>
          </p:nvSpPr>
          <p:spPr bwMode="auto">
            <a:xfrm>
              <a:off x="2894991" y="3302257"/>
              <a:ext cx="216469" cy="78716"/>
            </a:xfrm>
            <a:custGeom>
              <a:avLst/>
              <a:gdLst>
                <a:gd name="T0" fmla="*/ 6 w 39"/>
                <a:gd name="T1" fmla="*/ 14 h 14"/>
                <a:gd name="T2" fmla="*/ 32 w 39"/>
                <a:gd name="T3" fmla="*/ 14 h 14"/>
                <a:gd name="T4" fmla="*/ 39 w 39"/>
                <a:gd name="T5" fmla="*/ 7 h 14"/>
                <a:gd name="T6" fmla="*/ 32 w 39"/>
                <a:gd name="T7" fmla="*/ 0 h 14"/>
                <a:gd name="T8" fmla="*/ 6 w 39"/>
                <a:gd name="T9" fmla="*/ 0 h 14"/>
                <a:gd name="T10" fmla="*/ 0 w 39"/>
                <a:gd name="T11" fmla="*/ 7 h 14"/>
                <a:gd name="T12" fmla="*/ 6 w 3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39" h="14">
                  <a:moveTo>
                    <a:pt x="6" y="14"/>
                  </a:moveTo>
                  <a:cubicBezTo>
                    <a:pt x="32" y="14"/>
                    <a:pt x="32" y="14"/>
                    <a:pt x="32" y="14"/>
                  </a:cubicBezTo>
                  <a:cubicBezTo>
                    <a:pt x="36" y="14"/>
                    <a:pt x="39" y="11"/>
                    <a:pt x="39" y="7"/>
                  </a:cubicBezTo>
                  <a:cubicBezTo>
                    <a:pt x="39" y="3"/>
                    <a:pt x="36" y="0"/>
                    <a:pt x="32" y="0"/>
                  </a:cubicBezTo>
                  <a:cubicBezTo>
                    <a:pt x="6" y="0"/>
                    <a:pt x="6" y="0"/>
                    <a:pt x="6" y="0"/>
                  </a:cubicBezTo>
                  <a:cubicBezTo>
                    <a:pt x="3" y="0"/>
                    <a:pt x="0" y="3"/>
                    <a:pt x="0" y="7"/>
                  </a:cubicBezTo>
                  <a:cubicBezTo>
                    <a:pt x="0" y="11"/>
                    <a:pt x="3" y="14"/>
                    <a:pt x="6" y="14"/>
                  </a:cubicBezTo>
                  <a:close/>
                </a:path>
              </a:pathLst>
            </a:custGeom>
            <a:solidFill>
              <a:srgbClr val="BDBD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Rectangle 21"/>
            <p:cNvSpPr>
              <a:spLocks noChangeArrowheads="1"/>
            </p:cNvSpPr>
            <p:nvPr/>
          </p:nvSpPr>
          <p:spPr bwMode="auto">
            <a:xfrm>
              <a:off x="1944780" y="412315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Rectangle 22"/>
            <p:cNvSpPr>
              <a:spLocks noChangeArrowheads="1"/>
            </p:cNvSpPr>
            <p:nvPr/>
          </p:nvSpPr>
          <p:spPr bwMode="auto">
            <a:xfrm>
              <a:off x="1944780" y="4291827"/>
              <a:ext cx="888364" cy="78716"/>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Rectangle 23"/>
            <p:cNvSpPr>
              <a:spLocks noChangeArrowheads="1"/>
            </p:cNvSpPr>
            <p:nvPr/>
          </p:nvSpPr>
          <p:spPr bwMode="auto">
            <a:xfrm>
              <a:off x="1944780" y="445488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Rectangle 24"/>
            <p:cNvSpPr>
              <a:spLocks noChangeArrowheads="1"/>
            </p:cNvSpPr>
            <p:nvPr/>
          </p:nvSpPr>
          <p:spPr bwMode="auto">
            <a:xfrm>
              <a:off x="1944780" y="462355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Rectangle 25"/>
            <p:cNvSpPr>
              <a:spLocks noChangeArrowheads="1"/>
            </p:cNvSpPr>
            <p:nvPr/>
          </p:nvSpPr>
          <p:spPr bwMode="auto">
            <a:xfrm>
              <a:off x="3162062" y="4123150"/>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 name="Rectangle 26"/>
            <p:cNvSpPr>
              <a:spLocks noChangeArrowheads="1"/>
            </p:cNvSpPr>
            <p:nvPr/>
          </p:nvSpPr>
          <p:spPr bwMode="auto">
            <a:xfrm>
              <a:off x="3162062" y="4291827"/>
              <a:ext cx="888364" cy="78716"/>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Rectangle 27"/>
            <p:cNvSpPr>
              <a:spLocks noChangeArrowheads="1"/>
            </p:cNvSpPr>
            <p:nvPr/>
          </p:nvSpPr>
          <p:spPr bwMode="auto">
            <a:xfrm>
              <a:off x="3162062" y="3954473"/>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Rectangle 28"/>
            <p:cNvSpPr>
              <a:spLocks noChangeArrowheads="1"/>
            </p:cNvSpPr>
            <p:nvPr/>
          </p:nvSpPr>
          <p:spPr bwMode="auto">
            <a:xfrm>
              <a:off x="3162062" y="378579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Rectangle 29"/>
            <p:cNvSpPr>
              <a:spLocks noChangeArrowheads="1"/>
            </p:cNvSpPr>
            <p:nvPr/>
          </p:nvSpPr>
          <p:spPr bwMode="auto">
            <a:xfrm>
              <a:off x="3162062" y="3622743"/>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Rectangle 30"/>
            <p:cNvSpPr>
              <a:spLocks noChangeArrowheads="1"/>
            </p:cNvSpPr>
            <p:nvPr/>
          </p:nvSpPr>
          <p:spPr bwMode="auto">
            <a:xfrm>
              <a:off x="3162062" y="3454067"/>
              <a:ext cx="888364"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Rectangle 31"/>
            <p:cNvSpPr>
              <a:spLocks noChangeArrowheads="1"/>
            </p:cNvSpPr>
            <p:nvPr/>
          </p:nvSpPr>
          <p:spPr bwMode="auto">
            <a:xfrm>
              <a:off x="3162062" y="4454880"/>
              <a:ext cx="539765"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星形: 五角 53"/>
            <p:cNvSpPr/>
            <p:nvPr/>
          </p:nvSpPr>
          <p:spPr>
            <a:xfrm>
              <a:off x="2071286" y="3319538"/>
              <a:ext cx="567879" cy="567879"/>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31"/>
            <p:cNvSpPr>
              <a:spLocks noChangeArrowheads="1"/>
            </p:cNvSpPr>
            <p:nvPr/>
          </p:nvSpPr>
          <p:spPr bwMode="auto">
            <a:xfrm>
              <a:off x="3543136" y="4741631"/>
              <a:ext cx="539765" cy="84339"/>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56" name="타원 108"/>
          <p:cNvSpPr/>
          <p:nvPr/>
        </p:nvSpPr>
        <p:spPr>
          <a:xfrm>
            <a:off x="384311" y="5048400"/>
            <a:ext cx="4108175" cy="116178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olidFill>
                  <a:schemeClr val="accent1"/>
                </a:solidFill>
                <a:latin typeface="+mj-ea"/>
                <a:ea typeface="+mj-ea"/>
              </a:rPr>
              <a:t>请输入您的小标题</a:t>
            </a:r>
            <a:endParaRPr lang="en-US" altLang="zh-CN" sz="2000" dirty="0">
              <a:solidFill>
                <a:schemeClr val="accent1"/>
              </a:solidFill>
              <a:latin typeface="+mj-ea"/>
              <a:ea typeface="+mj-ea"/>
            </a:endParaRPr>
          </a:p>
          <a:p>
            <a:pPr algn="ctr">
              <a:defRPr/>
            </a:pPr>
            <a:r>
              <a:rPr lang="zh-CN" altLang="en-US" sz="2000" dirty="0">
                <a:solidFill>
                  <a:schemeClr val="accent1"/>
                </a:solidFill>
                <a:latin typeface="+mj-ea"/>
                <a:ea typeface="+mj-ea"/>
              </a:rPr>
              <a:t>请输入您的小标题</a:t>
            </a:r>
            <a:endParaRPr lang="ko-KR" altLang="en-US" sz="2000" dirty="0">
              <a:solidFill>
                <a:schemeClr val="accent1"/>
              </a:solidFill>
              <a:latin typeface="+mj-ea"/>
              <a:ea typeface="+mj-ea"/>
            </a:endParaRPr>
          </a:p>
        </p:txBody>
      </p:sp>
      <p:sp>
        <p:nvSpPr>
          <p:cNvPr id="57" name="矩形 56"/>
          <p:cNvSpPr/>
          <p:nvPr/>
        </p:nvSpPr>
        <p:spPr>
          <a:xfrm>
            <a:off x="6489037" y="1551563"/>
            <a:ext cx="4987345" cy="15998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58" name="KSO_Shape"/>
          <p:cNvSpPr/>
          <p:nvPr/>
        </p:nvSpPr>
        <p:spPr bwMode="auto">
          <a:xfrm flipH="1">
            <a:off x="5884915" y="1703772"/>
            <a:ext cx="451786" cy="12953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59" name="星形: 五角 58"/>
          <p:cNvSpPr/>
          <p:nvPr/>
        </p:nvSpPr>
        <p:spPr>
          <a:xfrm>
            <a:off x="4983872" y="2049777"/>
            <a:ext cx="603376" cy="603375"/>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6489037" y="3259025"/>
            <a:ext cx="4987345" cy="15998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61" name="KSO_Shape"/>
          <p:cNvSpPr/>
          <p:nvPr/>
        </p:nvSpPr>
        <p:spPr bwMode="auto">
          <a:xfrm flipH="1">
            <a:off x="5884915" y="3411234"/>
            <a:ext cx="451786" cy="12953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62" name="星形: 五角 61"/>
          <p:cNvSpPr/>
          <p:nvPr/>
        </p:nvSpPr>
        <p:spPr>
          <a:xfrm>
            <a:off x="4983872" y="3757239"/>
            <a:ext cx="603376" cy="603375"/>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6489037" y="4966487"/>
            <a:ext cx="4987345" cy="15998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64" name="KSO_Shape"/>
          <p:cNvSpPr/>
          <p:nvPr/>
        </p:nvSpPr>
        <p:spPr bwMode="auto">
          <a:xfrm flipH="1">
            <a:off x="5884915" y="5118696"/>
            <a:ext cx="451786" cy="1295384"/>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65" name="星形: 五角 64"/>
          <p:cNvSpPr/>
          <p:nvPr/>
        </p:nvSpPr>
        <p:spPr>
          <a:xfrm>
            <a:off x="4983872" y="5464701"/>
            <a:ext cx="603376" cy="603375"/>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grpSp>
        <p:nvGrpSpPr>
          <p:cNvPr id="13" name="组合 12"/>
          <p:cNvGrpSpPr/>
          <p:nvPr/>
        </p:nvGrpSpPr>
        <p:grpSpPr>
          <a:xfrm>
            <a:off x="2653566" y="3560486"/>
            <a:ext cx="1408467" cy="2272755"/>
            <a:chOff x="1039813" y="1706563"/>
            <a:chExt cx="838199" cy="1352550"/>
          </a:xfrm>
        </p:grpSpPr>
        <p:sp>
          <p:nvSpPr>
            <p:cNvPr id="14"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solidFill>
              <a:srgbClr val="EA5E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 name="矩形 18"/>
          <p:cNvSpPr/>
          <p:nvPr/>
        </p:nvSpPr>
        <p:spPr>
          <a:xfrm>
            <a:off x="2880308" y="5666149"/>
            <a:ext cx="1215269" cy="711554"/>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语文</a:t>
            </a:r>
          </a:p>
        </p:txBody>
      </p:sp>
      <p:sp>
        <p:nvSpPr>
          <p:cNvPr id="30" name="矩形 29"/>
          <p:cNvSpPr/>
          <p:nvPr/>
        </p:nvSpPr>
        <p:spPr>
          <a:xfrm>
            <a:off x="461909" y="4449440"/>
            <a:ext cx="2467717" cy="1928263"/>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文本框 32"/>
          <p:cNvSpPr txBox="1"/>
          <p:nvPr/>
        </p:nvSpPr>
        <p:spPr>
          <a:xfrm>
            <a:off x="2987869"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72</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grpSp>
        <p:nvGrpSpPr>
          <p:cNvPr id="70" name="组合 69"/>
          <p:cNvGrpSpPr/>
          <p:nvPr/>
        </p:nvGrpSpPr>
        <p:grpSpPr>
          <a:xfrm>
            <a:off x="6470823" y="3560486"/>
            <a:ext cx="1408467" cy="2272755"/>
            <a:chOff x="1039813" y="1706563"/>
            <a:chExt cx="838199" cy="1352550"/>
          </a:xfrm>
        </p:grpSpPr>
        <p:sp>
          <p:nvSpPr>
            <p:cNvPr id="71"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solidFill>
              <a:srgbClr val="EA5E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76" name="矩形 75"/>
          <p:cNvSpPr/>
          <p:nvPr/>
        </p:nvSpPr>
        <p:spPr>
          <a:xfrm>
            <a:off x="6697565" y="5666149"/>
            <a:ext cx="1215269" cy="711554"/>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数学</a:t>
            </a:r>
          </a:p>
        </p:txBody>
      </p:sp>
      <p:sp>
        <p:nvSpPr>
          <p:cNvPr id="77" name="矩形 76"/>
          <p:cNvSpPr/>
          <p:nvPr/>
        </p:nvSpPr>
        <p:spPr>
          <a:xfrm>
            <a:off x="4279166" y="4449440"/>
            <a:ext cx="2467717" cy="1928263"/>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78" name="文本框 77"/>
          <p:cNvSpPr txBox="1"/>
          <p:nvPr/>
        </p:nvSpPr>
        <p:spPr>
          <a:xfrm>
            <a:off x="6805126"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95</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grpSp>
        <p:nvGrpSpPr>
          <p:cNvPr id="79" name="组合 78"/>
          <p:cNvGrpSpPr/>
          <p:nvPr/>
        </p:nvGrpSpPr>
        <p:grpSpPr>
          <a:xfrm>
            <a:off x="10288080" y="3560486"/>
            <a:ext cx="1408467" cy="2272755"/>
            <a:chOff x="1039813" y="1706563"/>
            <a:chExt cx="838199" cy="1352550"/>
          </a:xfrm>
        </p:grpSpPr>
        <p:sp>
          <p:nvSpPr>
            <p:cNvPr id="80" name="Freeform 44"/>
            <p:cNvSpPr/>
            <p:nvPr/>
          </p:nvSpPr>
          <p:spPr bwMode="auto">
            <a:xfrm>
              <a:off x="1212849" y="1768475"/>
              <a:ext cx="636588" cy="787400"/>
            </a:xfrm>
            <a:custGeom>
              <a:avLst/>
              <a:gdLst>
                <a:gd name="T0" fmla="*/ 99 w 184"/>
                <a:gd name="T1" fmla="*/ 207 h 227"/>
                <a:gd name="T2" fmla="*/ 88 w 184"/>
                <a:gd name="T3" fmla="*/ 204 h 227"/>
                <a:gd name="T4" fmla="*/ 71 w 184"/>
                <a:gd name="T5" fmla="*/ 200 h 227"/>
                <a:gd name="T6" fmla="*/ 43 w 184"/>
                <a:gd name="T7" fmla="*/ 184 h 227"/>
                <a:gd name="T8" fmla="*/ 9 w 184"/>
                <a:gd name="T9" fmla="*/ 136 h 227"/>
                <a:gd name="T10" fmla="*/ 6 w 184"/>
                <a:gd name="T11" fmla="*/ 69 h 227"/>
                <a:gd name="T12" fmla="*/ 32 w 184"/>
                <a:gd name="T13" fmla="*/ 23 h 227"/>
                <a:gd name="T14" fmla="*/ 83 w 184"/>
                <a:gd name="T15" fmla="*/ 4 h 227"/>
                <a:gd name="T16" fmla="*/ 107 w 184"/>
                <a:gd name="T17" fmla="*/ 2 h 227"/>
                <a:gd name="T18" fmla="*/ 137 w 184"/>
                <a:gd name="T19" fmla="*/ 13 h 227"/>
                <a:gd name="T20" fmla="*/ 156 w 184"/>
                <a:gd name="T21" fmla="*/ 25 h 227"/>
                <a:gd name="T22" fmla="*/ 168 w 184"/>
                <a:gd name="T23" fmla="*/ 47 h 227"/>
                <a:gd name="T24" fmla="*/ 170 w 184"/>
                <a:gd name="T25" fmla="*/ 144 h 227"/>
                <a:gd name="T26" fmla="*/ 137 w 184"/>
                <a:gd name="T27" fmla="*/ 184 h 227"/>
                <a:gd name="T28" fmla="*/ 119 w 184"/>
                <a:gd name="T29" fmla="*/ 198 h 227"/>
                <a:gd name="T30" fmla="*/ 106 w 184"/>
                <a:gd name="T31" fmla="*/ 204 h 227"/>
                <a:gd name="T32" fmla="*/ 120 w 184"/>
                <a:gd name="T33" fmla="*/ 219 h 227"/>
                <a:gd name="T34" fmla="*/ 95 w 184"/>
                <a:gd name="T35" fmla="*/ 227 h 227"/>
                <a:gd name="T36" fmla="*/ 99 w 184"/>
                <a:gd name="T37" fmla="*/ 20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227">
                  <a:moveTo>
                    <a:pt x="99" y="207"/>
                  </a:moveTo>
                  <a:cubicBezTo>
                    <a:pt x="95" y="206"/>
                    <a:pt x="92" y="206"/>
                    <a:pt x="88" y="204"/>
                  </a:cubicBezTo>
                  <a:cubicBezTo>
                    <a:pt x="82" y="203"/>
                    <a:pt x="77" y="202"/>
                    <a:pt x="71" y="200"/>
                  </a:cubicBezTo>
                  <a:cubicBezTo>
                    <a:pt x="61" y="197"/>
                    <a:pt x="51" y="191"/>
                    <a:pt x="43" y="184"/>
                  </a:cubicBezTo>
                  <a:cubicBezTo>
                    <a:pt x="28" y="172"/>
                    <a:pt x="16" y="153"/>
                    <a:pt x="9" y="136"/>
                  </a:cubicBezTo>
                  <a:cubicBezTo>
                    <a:pt x="1" y="117"/>
                    <a:pt x="0" y="88"/>
                    <a:pt x="6" y="69"/>
                  </a:cubicBezTo>
                  <a:cubicBezTo>
                    <a:pt x="12" y="52"/>
                    <a:pt x="19" y="36"/>
                    <a:pt x="32" y="23"/>
                  </a:cubicBezTo>
                  <a:cubicBezTo>
                    <a:pt x="46" y="11"/>
                    <a:pt x="65" y="7"/>
                    <a:pt x="83" y="4"/>
                  </a:cubicBezTo>
                  <a:cubicBezTo>
                    <a:pt x="92" y="2"/>
                    <a:pt x="98" y="0"/>
                    <a:pt x="107" y="2"/>
                  </a:cubicBezTo>
                  <a:cubicBezTo>
                    <a:pt x="118" y="4"/>
                    <a:pt x="128" y="7"/>
                    <a:pt x="137" y="13"/>
                  </a:cubicBezTo>
                  <a:cubicBezTo>
                    <a:pt x="144" y="17"/>
                    <a:pt x="151" y="19"/>
                    <a:pt x="156" y="25"/>
                  </a:cubicBezTo>
                  <a:cubicBezTo>
                    <a:pt x="161" y="32"/>
                    <a:pt x="165" y="40"/>
                    <a:pt x="168" y="47"/>
                  </a:cubicBezTo>
                  <a:cubicBezTo>
                    <a:pt x="179" y="75"/>
                    <a:pt x="184" y="116"/>
                    <a:pt x="170" y="144"/>
                  </a:cubicBezTo>
                  <a:cubicBezTo>
                    <a:pt x="162" y="159"/>
                    <a:pt x="150" y="173"/>
                    <a:pt x="137" y="184"/>
                  </a:cubicBezTo>
                  <a:cubicBezTo>
                    <a:pt x="132" y="189"/>
                    <a:pt x="126" y="195"/>
                    <a:pt x="119" y="198"/>
                  </a:cubicBezTo>
                  <a:cubicBezTo>
                    <a:pt x="115" y="200"/>
                    <a:pt x="109" y="200"/>
                    <a:pt x="106" y="204"/>
                  </a:cubicBezTo>
                  <a:cubicBezTo>
                    <a:pt x="111" y="208"/>
                    <a:pt x="116" y="214"/>
                    <a:pt x="120" y="219"/>
                  </a:cubicBezTo>
                  <a:cubicBezTo>
                    <a:pt x="115" y="223"/>
                    <a:pt x="101" y="226"/>
                    <a:pt x="95" y="227"/>
                  </a:cubicBezTo>
                  <a:cubicBezTo>
                    <a:pt x="94" y="220"/>
                    <a:pt x="99" y="215"/>
                    <a:pt x="99" y="20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244"/>
            <p:cNvSpPr/>
            <p:nvPr/>
          </p:nvSpPr>
          <p:spPr bwMode="auto">
            <a:xfrm>
              <a:off x="1166812" y="1706563"/>
              <a:ext cx="711200" cy="855663"/>
            </a:xfrm>
            <a:custGeom>
              <a:avLst/>
              <a:gdLst>
                <a:gd name="T0" fmla="*/ 188 w 205"/>
                <a:gd name="T1" fmla="*/ 138 h 247"/>
                <a:gd name="T2" fmla="*/ 149 w 205"/>
                <a:gd name="T3" fmla="*/ 199 h 247"/>
                <a:gd name="T4" fmla="*/ 72 w 205"/>
                <a:gd name="T5" fmla="*/ 210 h 247"/>
                <a:gd name="T6" fmla="*/ 26 w 205"/>
                <a:gd name="T7" fmla="*/ 82 h 247"/>
                <a:gd name="T8" fmla="*/ 143 w 205"/>
                <a:gd name="T9" fmla="*/ 28 h 247"/>
                <a:gd name="T10" fmla="*/ 188 w 205"/>
                <a:gd name="T11" fmla="*/ 138 h 247"/>
                <a:gd name="T12" fmla="*/ 194 w 205"/>
                <a:gd name="T13" fmla="*/ 139 h 247"/>
                <a:gd name="T14" fmla="*/ 141 w 205"/>
                <a:gd name="T15" fmla="*/ 21 h 247"/>
                <a:gd name="T16" fmla="*/ 22 w 205"/>
                <a:gd name="T17" fmla="*/ 75 h 247"/>
                <a:gd name="T18" fmla="*/ 74 w 205"/>
                <a:gd name="T19" fmla="*/ 218 h 247"/>
                <a:gd name="T20" fmla="*/ 194 w 205"/>
                <a:gd name="T21" fmla="*/ 139 h 247"/>
                <a:gd name="T22" fmla="*/ 188 w 205"/>
                <a:gd name="T23" fmla="*/ 13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47">
                  <a:moveTo>
                    <a:pt x="188" y="138"/>
                  </a:moveTo>
                  <a:cubicBezTo>
                    <a:pt x="182" y="162"/>
                    <a:pt x="168" y="182"/>
                    <a:pt x="149" y="199"/>
                  </a:cubicBezTo>
                  <a:cubicBezTo>
                    <a:pt x="125" y="222"/>
                    <a:pt x="101" y="225"/>
                    <a:pt x="72" y="210"/>
                  </a:cubicBezTo>
                  <a:cubicBezTo>
                    <a:pt x="26" y="186"/>
                    <a:pt x="10" y="129"/>
                    <a:pt x="26" y="82"/>
                  </a:cubicBezTo>
                  <a:cubicBezTo>
                    <a:pt x="42" y="34"/>
                    <a:pt x="96" y="7"/>
                    <a:pt x="143" y="28"/>
                  </a:cubicBezTo>
                  <a:cubicBezTo>
                    <a:pt x="184" y="47"/>
                    <a:pt x="198" y="97"/>
                    <a:pt x="188" y="138"/>
                  </a:cubicBezTo>
                  <a:cubicBezTo>
                    <a:pt x="188" y="142"/>
                    <a:pt x="193" y="143"/>
                    <a:pt x="194" y="139"/>
                  </a:cubicBezTo>
                  <a:cubicBezTo>
                    <a:pt x="205" y="92"/>
                    <a:pt x="187" y="42"/>
                    <a:pt x="141" y="21"/>
                  </a:cubicBezTo>
                  <a:cubicBezTo>
                    <a:pt x="94" y="0"/>
                    <a:pt x="40" y="30"/>
                    <a:pt x="22" y="75"/>
                  </a:cubicBezTo>
                  <a:cubicBezTo>
                    <a:pt x="0" y="130"/>
                    <a:pt x="22" y="191"/>
                    <a:pt x="74" y="218"/>
                  </a:cubicBezTo>
                  <a:cubicBezTo>
                    <a:pt x="129" y="247"/>
                    <a:pt x="180" y="188"/>
                    <a:pt x="194" y="139"/>
                  </a:cubicBezTo>
                  <a:cubicBezTo>
                    <a:pt x="195" y="136"/>
                    <a:pt x="189" y="134"/>
                    <a:pt x="188" y="138"/>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245"/>
            <p:cNvSpPr/>
            <p:nvPr/>
          </p:nvSpPr>
          <p:spPr bwMode="auto">
            <a:xfrm>
              <a:off x="1520824" y="2462213"/>
              <a:ext cx="120650" cy="100013"/>
            </a:xfrm>
            <a:custGeom>
              <a:avLst/>
              <a:gdLst>
                <a:gd name="T0" fmla="*/ 8 w 35"/>
                <a:gd name="T1" fmla="*/ 6 h 29"/>
                <a:gd name="T2" fmla="*/ 1 w 35"/>
                <a:gd name="T3" fmla="*/ 26 h 29"/>
                <a:gd name="T4" fmla="*/ 4 w 35"/>
                <a:gd name="T5" fmla="*/ 29 h 29"/>
                <a:gd name="T6" fmla="*/ 33 w 35"/>
                <a:gd name="T7" fmla="*/ 24 h 29"/>
                <a:gd name="T8" fmla="*/ 34 w 35"/>
                <a:gd name="T9" fmla="*/ 20 h 29"/>
                <a:gd name="T10" fmla="*/ 17 w 35"/>
                <a:gd name="T11" fmla="*/ 2 h 29"/>
                <a:gd name="T12" fmla="*/ 14 w 35"/>
                <a:gd name="T13" fmla="*/ 7 h 29"/>
                <a:gd name="T14" fmla="*/ 29 w 35"/>
                <a:gd name="T15" fmla="*/ 23 h 29"/>
                <a:gd name="T16" fmla="*/ 31 w 35"/>
                <a:gd name="T17" fmla="*/ 18 h 29"/>
                <a:gd name="T18" fmla="*/ 4 w 35"/>
                <a:gd name="T19" fmla="*/ 23 h 29"/>
                <a:gd name="T20" fmla="*/ 7 w 35"/>
                <a:gd name="T21" fmla="*/ 26 h 29"/>
                <a:gd name="T22" fmla="*/ 13 w 35"/>
                <a:gd name="T23" fmla="*/ 8 h 29"/>
                <a:gd name="T24" fmla="*/ 8 w 35"/>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29">
                  <a:moveTo>
                    <a:pt x="8" y="6"/>
                  </a:moveTo>
                  <a:cubicBezTo>
                    <a:pt x="5" y="13"/>
                    <a:pt x="2" y="19"/>
                    <a:pt x="1" y="26"/>
                  </a:cubicBezTo>
                  <a:cubicBezTo>
                    <a:pt x="0" y="27"/>
                    <a:pt x="2" y="29"/>
                    <a:pt x="4" y="29"/>
                  </a:cubicBezTo>
                  <a:cubicBezTo>
                    <a:pt x="13" y="28"/>
                    <a:pt x="23" y="28"/>
                    <a:pt x="33" y="24"/>
                  </a:cubicBezTo>
                  <a:cubicBezTo>
                    <a:pt x="34" y="23"/>
                    <a:pt x="35" y="22"/>
                    <a:pt x="34" y="20"/>
                  </a:cubicBezTo>
                  <a:cubicBezTo>
                    <a:pt x="30" y="13"/>
                    <a:pt x="24" y="7"/>
                    <a:pt x="17" y="2"/>
                  </a:cubicBezTo>
                  <a:cubicBezTo>
                    <a:pt x="14" y="0"/>
                    <a:pt x="11" y="5"/>
                    <a:pt x="14" y="7"/>
                  </a:cubicBezTo>
                  <a:cubicBezTo>
                    <a:pt x="20" y="11"/>
                    <a:pt x="26" y="16"/>
                    <a:pt x="29" y="23"/>
                  </a:cubicBezTo>
                  <a:cubicBezTo>
                    <a:pt x="30" y="21"/>
                    <a:pt x="30" y="20"/>
                    <a:pt x="31" y="18"/>
                  </a:cubicBezTo>
                  <a:cubicBezTo>
                    <a:pt x="22" y="22"/>
                    <a:pt x="13" y="22"/>
                    <a:pt x="4" y="23"/>
                  </a:cubicBezTo>
                  <a:cubicBezTo>
                    <a:pt x="5" y="24"/>
                    <a:pt x="6" y="25"/>
                    <a:pt x="7" y="26"/>
                  </a:cubicBezTo>
                  <a:cubicBezTo>
                    <a:pt x="7" y="19"/>
                    <a:pt x="11" y="14"/>
                    <a:pt x="13" y="8"/>
                  </a:cubicBezTo>
                  <a:cubicBezTo>
                    <a:pt x="15" y="4"/>
                    <a:pt x="9" y="2"/>
                    <a:pt x="8" y="6"/>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246"/>
            <p:cNvSpPr/>
            <p:nvPr/>
          </p:nvSpPr>
          <p:spPr bwMode="auto">
            <a:xfrm>
              <a:off x="1568451" y="2538413"/>
              <a:ext cx="236538" cy="520700"/>
            </a:xfrm>
            <a:custGeom>
              <a:avLst/>
              <a:gdLst>
                <a:gd name="T0" fmla="*/ 63 w 68"/>
                <a:gd name="T1" fmla="*/ 139 h 150"/>
                <a:gd name="T2" fmla="*/ 47 w 68"/>
                <a:gd name="T3" fmla="*/ 105 h 150"/>
                <a:gd name="T4" fmla="*/ 36 w 68"/>
                <a:gd name="T5" fmla="*/ 87 h 150"/>
                <a:gd name="T6" fmla="*/ 18 w 68"/>
                <a:gd name="T7" fmla="*/ 79 h 150"/>
                <a:gd name="T8" fmla="*/ 10 w 68"/>
                <a:gd name="T9" fmla="*/ 46 h 150"/>
                <a:gd name="T10" fmla="*/ 12 w 68"/>
                <a:gd name="T11" fmla="*/ 4 h 150"/>
                <a:gd name="T12" fmla="*/ 6 w 68"/>
                <a:gd name="T13" fmla="*/ 6 h 150"/>
                <a:gd name="T14" fmla="*/ 4 w 68"/>
                <a:gd name="T15" fmla="*/ 44 h 150"/>
                <a:gd name="T16" fmla="*/ 1 w 68"/>
                <a:gd name="T17" fmla="*/ 65 h 150"/>
                <a:gd name="T18" fmla="*/ 25 w 68"/>
                <a:gd name="T19" fmla="*/ 88 h 150"/>
                <a:gd name="T20" fmla="*/ 40 w 68"/>
                <a:gd name="T21" fmla="*/ 140 h 150"/>
                <a:gd name="T22" fmla="*/ 64 w 68"/>
                <a:gd name="T23" fmla="*/ 145 h 150"/>
                <a:gd name="T24" fmla="*/ 63 w 68"/>
                <a:gd name="T25" fmla="*/ 13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50">
                  <a:moveTo>
                    <a:pt x="63" y="139"/>
                  </a:moveTo>
                  <a:cubicBezTo>
                    <a:pt x="36" y="149"/>
                    <a:pt x="46" y="118"/>
                    <a:pt x="47" y="105"/>
                  </a:cubicBezTo>
                  <a:cubicBezTo>
                    <a:pt x="47" y="97"/>
                    <a:pt x="42" y="91"/>
                    <a:pt x="36" y="87"/>
                  </a:cubicBezTo>
                  <a:cubicBezTo>
                    <a:pt x="31" y="83"/>
                    <a:pt x="24" y="82"/>
                    <a:pt x="18" y="79"/>
                  </a:cubicBezTo>
                  <a:cubicBezTo>
                    <a:pt x="4" y="72"/>
                    <a:pt x="6" y="58"/>
                    <a:pt x="10" y="46"/>
                  </a:cubicBezTo>
                  <a:cubicBezTo>
                    <a:pt x="15" y="31"/>
                    <a:pt x="16" y="20"/>
                    <a:pt x="12" y="4"/>
                  </a:cubicBezTo>
                  <a:cubicBezTo>
                    <a:pt x="11" y="0"/>
                    <a:pt x="5" y="2"/>
                    <a:pt x="6" y="6"/>
                  </a:cubicBezTo>
                  <a:cubicBezTo>
                    <a:pt x="10" y="20"/>
                    <a:pt x="9" y="31"/>
                    <a:pt x="4" y="44"/>
                  </a:cubicBezTo>
                  <a:cubicBezTo>
                    <a:pt x="2" y="51"/>
                    <a:pt x="0" y="58"/>
                    <a:pt x="1" y="65"/>
                  </a:cubicBezTo>
                  <a:cubicBezTo>
                    <a:pt x="3" y="78"/>
                    <a:pt x="13" y="84"/>
                    <a:pt x="25" y="88"/>
                  </a:cubicBezTo>
                  <a:cubicBezTo>
                    <a:pt x="51" y="99"/>
                    <a:pt x="33" y="121"/>
                    <a:pt x="40" y="140"/>
                  </a:cubicBezTo>
                  <a:cubicBezTo>
                    <a:pt x="44" y="150"/>
                    <a:pt x="56" y="148"/>
                    <a:pt x="64" y="145"/>
                  </a:cubicBezTo>
                  <a:cubicBezTo>
                    <a:pt x="68" y="143"/>
                    <a:pt x="66" y="138"/>
                    <a:pt x="63" y="139"/>
                  </a:cubicBezTo>
                  <a:close/>
                </a:path>
              </a:pathLst>
            </a:custGeom>
            <a:solidFill>
              <a:srgbClr val="5B44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25"/>
            <p:cNvSpPr/>
            <p:nvPr/>
          </p:nvSpPr>
          <p:spPr bwMode="auto">
            <a:xfrm>
              <a:off x="1039813" y="1706563"/>
              <a:ext cx="134938" cy="120650"/>
            </a:xfrm>
            <a:custGeom>
              <a:avLst/>
              <a:gdLst>
                <a:gd name="T0" fmla="*/ 7 w 39"/>
                <a:gd name="T1" fmla="*/ 14 h 35"/>
                <a:gd name="T2" fmla="*/ 25 w 39"/>
                <a:gd name="T3" fmla="*/ 29 h 35"/>
                <a:gd name="T4" fmla="*/ 36 w 39"/>
                <a:gd name="T5" fmla="*/ 23 h 35"/>
                <a:gd name="T6" fmla="*/ 13 w 39"/>
                <a:gd name="T7" fmla="*/ 3 h 35"/>
                <a:gd name="T8" fmla="*/ 7 w 39"/>
                <a:gd name="T9" fmla="*/ 14 h 35"/>
                <a:gd name="T10" fmla="*/ 25 w 39"/>
                <a:gd name="T11" fmla="*/ 29 h 35"/>
                <a:gd name="T12" fmla="*/ 36 w 39"/>
                <a:gd name="T13" fmla="*/ 23 h 35"/>
                <a:gd name="T14" fmla="*/ 13 w 39"/>
                <a:gd name="T15" fmla="*/ 3 h 35"/>
                <a:gd name="T16" fmla="*/ 7 w 39"/>
                <a:gd name="T17"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5">
                  <a:moveTo>
                    <a:pt x="7" y="14"/>
                  </a:moveTo>
                  <a:cubicBezTo>
                    <a:pt x="14" y="17"/>
                    <a:pt x="21" y="21"/>
                    <a:pt x="25" y="29"/>
                  </a:cubicBezTo>
                  <a:cubicBezTo>
                    <a:pt x="29" y="35"/>
                    <a:pt x="39" y="29"/>
                    <a:pt x="36" y="23"/>
                  </a:cubicBezTo>
                  <a:cubicBezTo>
                    <a:pt x="31" y="13"/>
                    <a:pt x="22" y="8"/>
                    <a:pt x="13" y="3"/>
                  </a:cubicBezTo>
                  <a:cubicBezTo>
                    <a:pt x="6" y="0"/>
                    <a:pt x="0" y="10"/>
                    <a:pt x="7" y="14"/>
                  </a:cubicBezTo>
                  <a:cubicBezTo>
                    <a:pt x="14" y="17"/>
                    <a:pt x="21" y="21"/>
                    <a:pt x="25" y="29"/>
                  </a:cubicBezTo>
                  <a:cubicBezTo>
                    <a:pt x="29" y="35"/>
                    <a:pt x="39" y="29"/>
                    <a:pt x="36" y="23"/>
                  </a:cubicBezTo>
                  <a:cubicBezTo>
                    <a:pt x="31" y="13"/>
                    <a:pt x="22" y="8"/>
                    <a:pt x="13" y="3"/>
                  </a:cubicBezTo>
                  <a:cubicBezTo>
                    <a:pt x="6" y="0"/>
                    <a:pt x="0" y="10"/>
                    <a:pt x="7" y="14"/>
                  </a:cubicBezTo>
                  <a:close/>
                </a:path>
              </a:pathLst>
            </a:custGeom>
            <a:solidFill>
              <a:srgbClr val="EA5E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5" name="矩形 84"/>
          <p:cNvSpPr/>
          <p:nvPr/>
        </p:nvSpPr>
        <p:spPr>
          <a:xfrm>
            <a:off x="10514822" y="5666149"/>
            <a:ext cx="1215269" cy="711554"/>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dirty="0"/>
              <a:t>英语</a:t>
            </a:r>
          </a:p>
        </p:txBody>
      </p:sp>
      <p:sp>
        <p:nvSpPr>
          <p:cNvPr id="86" name="矩形 85"/>
          <p:cNvSpPr/>
          <p:nvPr/>
        </p:nvSpPr>
        <p:spPr>
          <a:xfrm>
            <a:off x="8096423" y="4449440"/>
            <a:ext cx="2467717" cy="1928263"/>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87" name="文本框 86"/>
          <p:cNvSpPr txBox="1"/>
          <p:nvPr/>
        </p:nvSpPr>
        <p:spPr>
          <a:xfrm>
            <a:off x="10622383" y="3956441"/>
            <a:ext cx="995001" cy="523220"/>
          </a:xfrm>
          <a:prstGeom prst="rect">
            <a:avLst/>
          </a:prstGeom>
          <a:noFill/>
        </p:spPr>
        <p:txBody>
          <a:bodyPr wrap="square" rtlCol="0">
            <a:spAutoFit/>
          </a:bodyPr>
          <a:lstStyle/>
          <a:p>
            <a:pPr algn="ctr"/>
            <a:r>
              <a:rPr lang="en-US" altLang="zh-CN" sz="2800" b="1" dirty="0">
                <a:solidFill>
                  <a:srgbClr val="F9FCFB"/>
                </a:solidFill>
                <a:latin typeface="+mj-ea"/>
                <a:ea typeface="+mj-ea"/>
              </a:rPr>
              <a:t>63</a:t>
            </a:r>
            <a:r>
              <a:rPr lang="en-US" altLang="zh-CN" sz="1800" b="1" dirty="0">
                <a:solidFill>
                  <a:srgbClr val="F9FCFB"/>
                </a:solidFill>
                <a:latin typeface="+mj-ea"/>
                <a:ea typeface="+mj-ea"/>
              </a:rPr>
              <a:t>%</a:t>
            </a:r>
            <a:endParaRPr lang="zh-CN" altLang="en-US" sz="2800" b="1" dirty="0">
              <a:solidFill>
                <a:srgbClr val="F9FCFB"/>
              </a:solidFill>
              <a:latin typeface="+mj-ea"/>
              <a:ea typeface="+mj-ea"/>
            </a:endParaRPr>
          </a:p>
        </p:txBody>
      </p:sp>
      <p:sp>
        <p:nvSpPr>
          <p:cNvPr id="88" name="矩形 87"/>
          <p:cNvSpPr/>
          <p:nvPr/>
        </p:nvSpPr>
        <p:spPr>
          <a:xfrm>
            <a:off x="1368880" y="1964653"/>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14" name="自由: 形状 13"/>
          <p:cNvSpPr>
            <a:spLocks noChangeArrowheads="1"/>
          </p:cNvSpPr>
          <p:nvPr/>
        </p:nvSpPr>
        <p:spPr bwMode="auto">
          <a:xfrm rot="21599018">
            <a:off x="1683835" y="3285142"/>
            <a:ext cx="1706715" cy="341981"/>
          </a:xfrm>
          <a:custGeom>
            <a:avLst/>
            <a:gdLst>
              <a:gd name="connsiteX0" fmla="*/ 1569820 w 1706715"/>
              <a:gd name="connsiteY0" fmla="*/ 0 h 341981"/>
              <a:gd name="connsiteX1" fmla="*/ 1706715 w 1706715"/>
              <a:gd name="connsiteY1" fmla="*/ 170991 h 341981"/>
              <a:gd name="connsiteX2" fmla="*/ 1569820 w 1706715"/>
              <a:gd name="connsiteY2" fmla="*/ 341981 h 341981"/>
              <a:gd name="connsiteX3" fmla="*/ 0 w 1706715"/>
              <a:gd name="connsiteY3" fmla="*/ 341981 h 341981"/>
              <a:gd name="connsiteX4" fmla="*/ 98 w 1706715"/>
              <a:gd name="connsiteY4" fmla="*/ 0 h 341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15" h="341981">
                <a:moveTo>
                  <a:pt x="1569820" y="0"/>
                </a:moveTo>
                <a:lnTo>
                  <a:pt x="1706715" y="170991"/>
                </a:lnTo>
                <a:lnTo>
                  <a:pt x="1569820" y="341981"/>
                </a:lnTo>
                <a:lnTo>
                  <a:pt x="0" y="341981"/>
                </a:lnTo>
                <a:lnTo>
                  <a:pt x="98" y="0"/>
                </a:lnTo>
                <a:close/>
              </a:path>
            </a:pathLst>
          </a:custGeom>
          <a:solidFill>
            <a:schemeClr val="accent1">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AutoShape 8"/>
          <p:cNvSpPr>
            <a:spLocks noChangeArrowheads="1"/>
          </p:cNvSpPr>
          <p:nvPr/>
        </p:nvSpPr>
        <p:spPr bwMode="auto">
          <a:xfrm rot="21599018">
            <a:off x="3229337" y="3284910"/>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114519" y="2082126"/>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17" name="MH_Other_4"/>
          <p:cNvSpPr/>
          <p:nvPr>
            <p:custDataLst>
              <p:tags r:id="rId1"/>
            </p:custDataLst>
          </p:nvPr>
        </p:nvSpPr>
        <p:spPr bwMode="auto">
          <a:xfrm>
            <a:off x="792163" y="3284875"/>
            <a:ext cx="1533879" cy="766939"/>
          </a:xfrm>
          <a:custGeom>
            <a:avLst/>
            <a:gdLst>
              <a:gd name="T0" fmla="*/ 0 w 503"/>
              <a:gd name="T1" fmla="*/ 0 h 252"/>
              <a:gd name="T2" fmla="*/ 2147483646 w 503"/>
              <a:gd name="T3" fmla="*/ 2147483646 h 252"/>
              <a:gd name="T4" fmla="*/ 2147483646 w 503"/>
              <a:gd name="T5" fmla="*/ 0 h 252"/>
              <a:gd name="T6" fmla="*/ 0 w 503"/>
              <a:gd name="T7" fmla="*/ 0 h 2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3" h="252">
                <a:moveTo>
                  <a:pt x="0" y="0"/>
                </a:moveTo>
                <a:cubicBezTo>
                  <a:pt x="0" y="139"/>
                  <a:pt x="112" y="252"/>
                  <a:pt x="251" y="252"/>
                </a:cubicBezTo>
                <a:cubicBezTo>
                  <a:pt x="390" y="252"/>
                  <a:pt x="503" y="139"/>
                  <a:pt x="503" y="0"/>
                </a:cubicBezTo>
                <a:lnTo>
                  <a:pt x="0" y="0"/>
                </a:lnTo>
                <a:close/>
              </a:path>
            </a:pathLst>
          </a:custGeom>
          <a:solidFill>
            <a:schemeClr val="accent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bIns="36000"/>
          <a:lstStyle/>
          <a:p>
            <a:endParaRPr lang="zh-CN" altLang="en-US" sz="3200">
              <a:latin typeface="+mj-ea"/>
              <a:ea typeface="+mj-ea"/>
            </a:endParaRPr>
          </a:p>
        </p:txBody>
      </p:sp>
      <p:sp>
        <p:nvSpPr>
          <p:cNvPr id="18" name="文本框 17"/>
          <p:cNvSpPr txBox="1"/>
          <p:nvPr/>
        </p:nvSpPr>
        <p:spPr>
          <a:xfrm>
            <a:off x="3473574" y="3040105"/>
            <a:ext cx="2132003" cy="830997"/>
          </a:xfrm>
          <a:prstGeom prst="rect">
            <a:avLst/>
          </a:prstGeom>
          <a:noFill/>
        </p:spPr>
        <p:txBody>
          <a:bodyPr wrap="square" rtlCol="0">
            <a:spAutoFit/>
          </a:bodyPr>
          <a:lstStyle/>
          <a:p>
            <a:pPr algn="ctr"/>
            <a:r>
              <a:rPr lang="en-US" altLang="zh-CN" sz="4800" b="1" dirty="0">
                <a:latin typeface="+mj-ea"/>
                <a:ea typeface="+mj-ea"/>
              </a:rPr>
              <a:t>72%</a:t>
            </a:r>
            <a:endParaRPr lang="zh-CN" altLang="en-US" sz="4800" b="1" dirty="0">
              <a:latin typeface="+mj-ea"/>
              <a:ea typeface="+mj-ea"/>
            </a:endParaRPr>
          </a:p>
        </p:txBody>
      </p:sp>
      <p:sp>
        <p:nvSpPr>
          <p:cNvPr id="20" name="矩形 19"/>
          <p:cNvSpPr/>
          <p:nvPr/>
        </p:nvSpPr>
        <p:spPr>
          <a:xfrm>
            <a:off x="792163" y="2030505"/>
            <a:ext cx="2598436" cy="1126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a:t>
            </a:r>
            <a:endParaRPr lang="zh-CN" altLang="zh-CN" sz="1800" dirty="0">
              <a:solidFill>
                <a:schemeClr val="tx1"/>
              </a:solidFill>
              <a:latin typeface="+mj-ea"/>
              <a:ea typeface="+mj-ea"/>
            </a:endParaRPr>
          </a:p>
        </p:txBody>
      </p:sp>
      <p:sp>
        <p:nvSpPr>
          <p:cNvPr id="21" name="自由: 形状 20"/>
          <p:cNvSpPr>
            <a:spLocks noChangeArrowheads="1"/>
          </p:cNvSpPr>
          <p:nvPr/>
        </p:nvSpPr>
        <p:spPr bwMode="auto">
          <a:xfrm rot="21599018">
            <a:off x="1683835" y="5710386"/>
            <a:ext cx="1706715" cy="341981"/>
          </a:xfrm>
          <a:custGeom>
            <a:avLst/>
            <a:gdLst>
              <a:gd name="connsiteX0" fmla="*/ 1569820 w 1706715"/>
              <a:gd name="connsiteY0" fmla="*/ 0 h 341981"/>
              <a:gd name="connsiteX1" fmla="*/ 1706715 w 1706715"/>
              <a:gd name="connsiteY1" fmla="*/ 170991 h 341981"/>
              <a:gd name="connsiteX2" fmla="*/ 1569820 w 1706715"/>
              <a:gd name="connsiteY2" fmla="*/ 341981 h 341981"/>
              <a:gd name="connsiteX3" fmla="*/ 0 w 1706715"/>
              <a:gd name="connsiteY3" fmla="*/ 341981 h 341981"/>
              <a:gd name="connsiteX4" fmla="*/ 98 w 1706715"/>
              <a:gd name="connsiteY4" fmla="*/ 0 h 341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15" h="341981">
                <a:moveTo>
                  <a:pt x="1569820" y="0"/>
                </a:moveTo>
                <a:lnTo>
                  <a:pt x="1706715" y="170991"/>
                </a:lnTo>
                <a:lnTo>
                  <a:pt x="1569820" y="341981"/>
                </a:lnTo>
                <a:lnTo>
                  <a:pt x="0" y="341981"/>
                </a:lnTo>
                <a:lnTo>
                  <a:pt x="98" y="0"/>
                </a:lnTo>
                <a:close/>
              </a:path>
            </a:pathLst>
          </a:custGeom>
          <a:solidFill>
            <a:schemeClr val="accent1">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AutoShape 8"/>
          <p:cNvSpPr>
            <a:spLocks noChangeArrowheads="1"/>
          </p:cNvSpPr>
          <p:nvPr/>
        </p:nvSpPr>
        <p:spPr bwMode="auto">
          <a:xfrm rot="21599018">
            <a:off x="3229337" y="5710154"/>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23" name="MH_Other_4"/>
          <p:cNvSpPr/>
          <p:nvPr>
            <p:custDataLst>
              <p:tags r:id="rId2"/>
            </p:custDataLst>
          </p:nvPr>
        </p:nvSpPr>
        <p:spPr bwMode="auto">
          <a:xfrm>
            <a:off x="792163" y="5710119"/>
            <a:ext cx="1533879" cy="766939"/>
          </a:xfrm>
          <a:custGeom>
            <a:avLst/>
            <a:gdLst>
              <a:gd name="T0" fmla="*/ 0 w 503"/>
              <a:gd name="T1" fmla="*/ 0 h 252"/>
              <a:gd name="T2" fmla="*/ 2147483646 w 503"/>
              <a:gd name="T3" fmla="*/ 2147483646 h 252"/>
              <a:gd name="T4" fmla="*/ 2147483646 w 503"/>
              <a:gd name="T5" fmla="*/ 0 h 252"/>
              <a:gd name="T6" fmla="*/ 0 w 503"/>
              <a:gd name="T7" fmla="*/ 0 h 2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3" h="252">
                <a:moveTo>
                  <a:pt x="0" y="0"/>
                </a:moveTo>
                <a:cubicBezTo>
                  <a:pt x="0" y="139"/>
                  <a:pt x="112" y="252"/>
                  <a:pt x="251" y="252"/>
                </a:cubicBezTo>
                <a:cubicBezTo>
                  <a:pt x="390" y="252"/>
                  <a:pt x="503" y="139"/>
                  <a:pt x="503" y="0"/>
                </a:cubicBezTo>
                <a:lnTo>
                  <a:pt x="0" y="0"/>
                </a:lnTo>
                <a:close/>
              </a:path>
            </a:pathLst>
          </a:custGeom>
          <a:solidFill>
            <a:schemeClr val="accent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bIns="36000"/>
          <a:lstStyle/>
          <a:p>
            <a:endParaRPr lang="zh-CN" altLang="en-US" sz="3200">
              <a:latin typeface="+mj-ea"/>
              <a:ea typeface="+mj-ea"/>
            </a:endParaRPr>
          </a:p>
        </p:txBody>
      </p:sp>
      <p:sp>
        <p:nvSpPr>
          <p:cNvPr id="24" name="文本框 23"/>
          <p:cNvSpPr txBox="1"/>
          <p:nvPr/>
        </p:nvSpPr>
        <p:spPr>
          <a:xfrm>
            <a:off x="3473574" y="5465349"/>
            <a:ext cx="2132003" cy="830997"/>
          </a:xfrm>
          <a:prstGeom prst="rect">
            <a:avLst/>
          </a:prstGeom>
          <a:noFill/>
        </p:spPr>
        <p:txBody>
          <a:bodyPr wrap="square" rtlCol="0">
            <a:spAutoFit/>
          </a:bodyPr>
          <a:lstStyle/>
          <a:p>
            <a:pPr algn="ctr"/>
            <a:r>
              <a:rPr lang="en-US" altLang="zh-CN" sz="4800" b="1" dirty="0">
                <a:latin typeface="+mj-ea"/>
                <a:ea typeface="+mj-ea"/>
              </a:rPr>
              <a:t>96%</a:t>
            </a:r>
            <a:endParaRPr lang="zh-CN" altLang="en-US" sz="4800" b="1" dirty="0">
              <a:latin typeface="+mj-ea"/>
              <a:ea typeface="+mj-ea"/>
            </a:endParaRPr>
          </a:p>
        </p:txBody>
      </p:sp>
      <p:sp>
        <p:nvSpPr>
          <p:cNvPr id="25" name="矩形 24"/>
          <p:cNvSpPr/>
          <p:nvPr/>
        </p:nvSpPr>
        <p:spPr>
          <a:xfrm>
            <a:off x="792163" y="4455749"/>
            <a:ext cx="2598436" cy="1126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a:t>
            </a:r>
            <a:endParaRPr lang="zh-CN" altLang="zh-CN" sz="1800" dirty="0">
              <a:solidFill>
                <a:schemeClr val="tx1"/>
              </a:solidFill>
              <a:latin typeface="+mj-ea"/>
              <a:ea typeface="+mj-ea"/>
            </a:endParaRPr>
          </a:p>
        </p:txBody>
      </p:sp>
      <p:sp>
        <p:nvSpPr>
          <p:cNvPr id="31" name="矩形 30"/>
          <p:cNvSpPr/>
          <p:nvPr/>
        </p:nvSpPr>
        <p:spPr>
          <a:xfrm>
            <a:off x="6727033" y="2055905"/>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19" name="Freeform 66"/>
          <p:cNvSpPr>
            <a:spLocks noEditPoints="1"/>
          </p:cNvSpPr>
          <p:nvPr/>
        </p:nvSpPr>
        <p:spPr bwMode="auto">
          <a:xfrm rot="218059">
            <a:off x="1268534" y="3372878"/>
            <a:ext cx="581136" cy="587189"/>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9FCFB"/>
          </a:solidFill>
          <a:ln w="9525">
            <a:noFill/>
            <a:round/>
          </a:ln>
        </p:spPr>
        <p:txBody>
          <a:bodyPr vert="horz" wrap="square" lIns="91440" tIns="45720" rIns="91440" bIns="45720" numCol="1" anchor="t" anchorCtr="0" compatLnSpc="1"/>
          <a:lstStyle/>
          <a:p>
            <a:endParaRPr lang="zh-CN" altLang="en-US"/>
          </a:p>
        </p:txBody>
      </p:sp>
      <p:sp>
        <p:nvSpPr>
          <p:cNvPr id="26" name="Freeform 66"/>
          <p:cNvSpPr>
            <a:spLocks noEditPoints="1"/>
          </p:cNvSpPr>
          <p:nvPr/>
        </p:nvSpPr>
        <p:spPr bwMode="auto">
          <a:xfrm rot="218059">
            <a:off x="1268534" y="5783587"/>
            <a:ext cx="581136" cy="587189"/>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9FCFB"/>
          </a:solidFill>
          <a:ln w="9525">
            <a:noFill/>
            <a:round/>
          </a:ln>
        </p:spPr>
        <p:txBody>
          <a:bodyPr vert="horz" wrap="square" lIns="91440" tIns="45720" rIns="91440" bIns="45720" numCol="1" anchor="t" anchorCtr="0" compatLnSpc="1"/>
          <a:lstStyle/>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1" name="KSO_Shape"/>
          <p:cNvSpPr/>
          <p:nvPr/>
        </p:nvSpPr>
        <p:spPr bwMode="auto">
          <a:xfrm>
            <a:off x="1679369" y="2535589"/>
            <a:ext cx="2308490" cy="2566497"/>
          </a:xfrm>
          <a:custGeom>
            <a:avLst/>
            <a:gdLst>
              <a:gd name="T0" fmla="*/ 1511663 w 2946"/>
              <a:gd name="T1" fmla="*/ 216114 h 3274"/>
              <a:gd name="T2" fmla="*/ 1558387 w 2946"/>
              <a:gd name="T3" fmla="*/ 72038 h 3274"/>
              <a:gd name="T4" fmla="*/ 1619403 w 2946"/>
              <a:gd name="T5" fmla="*/ 168822 h 3274"/>
              <a:gd name="T6" fmla="*/ 141821 w 2946"/>
              <a:gd name="T7" fmla="*/ 72038 h 3274"/>
              <a:gd name="T8" fmla="*/ 647541 w 2946"/>
              <a:gd name="T9" fmla="*/ 0 h 3274"/>
              <a:gd name="T10" fmla="*/ 974060 w 2946"/>
              <a:gd name="T11" fmla="*/ 72038 h 3274"/>
              <a:gd name="T12" fmla="*/ 1477582 w 2946"/>
              <a:gd name="T13" fmla="*/ 216114 h 3274"/>
              <a:gd name="T14" fmla="*/ 141821 w 2946"/>
              <a:gd name="T15" fmla="*/ 72038 h 3274"/>
              <a:gd name="T16" fmla="*/ 0 w 2946"/>
              <a:gd name="T17" fmla="*/ 112731 h 3274"/>
              <a:gd name="T18" fmla="*/ 107740 w 2946"/>
              <a:gd name="T19" fmla="*/ 72038 h 3274"/>
              <a:gd name="T20" fmla="*/ 51671 w 2946"/>
              <a:gd name="T21" fmla="*/ 216114 h 3274"/>
              <a:gd name="T22" fmla="*/ 1441851 w 2946"/>
              <a:gd name="T23" fmla="*/ 285952 h 3274"/>
              <a:gd name="T24" fmla="*/ 179750 w 2946"/>
              <a:gd name="T25" fmla="*/ 1298331 h 3274"/>
              <a:gd name="T26" fmla="*/ 1441851 w 2946"/>
              <a:gd name="T27" fmla="*/ 285952 h 3274"/>
              <a:gd name="T28" fmla="*/ 1190091 w 2946"/>
              <a:gd name="T29" fmla="*/ 1118512 h 3274"/>
              <a:gd name="T30" fmla="*/ 937781 w 2946"/>
              <a:gd name="T31" fmla="*/ 1046474 h 3274"/>
              <a:gd name="T32" fmla="*/ 937781 w 2946"/>
              <a:gd name="T33" fmla="*/ 974436 h 3274"/>
              <a:gd name="T34" fmla="*/ 1334111 w 2946"/>
              <a:gd name="T35" fmla="*/ 900199 h 3274"/>
              <a:gd name="T36" fmla="*/ 937781 w 2946"/>
              <a:gd name="T37" fmla="*/ 974436 h 3274"/>
              <a:gd name="T38" fmla="*/ 1334111 w 2946"/>
              <a:gd name="T39" fmla="*/ 792417 h 3274"/>
              <a:gd name="T40" fmla="*/ 937781 w 2946"/>
              <a:gd name="T41" fmla="*/ 722578 h 3274"/>
              <a:gd name="T42" fmla="*/ 554093 w 2946"/>
              <a:gd name="T43" fmla="*/ 1181751 h 3274"/>
              <a:gd name="T44" fmla="*/ 507919 w 2946"/>
              <a:gd name="T45" fmla="*/ 972236 h 3274"/>
              <a:gd name="T46" fmla="*/ 301233 w 2946"/>
              <a:gd name="T47" fmla="*/ 928244 h 3274"/>
              <a:gd name="T48" fmla="*/ 863572 w 2946"/>
              <a:gd name="T49" fmla="*/ 900199 h 3274"/>
              <a:gd name="T50" fmla="*/ 575531 w 2946"/>
              <a:gd name="T51" fmla="*/ 900199 h 3274"/>
              <a:gd name="T52" fmla="*/ 287491 w 2946"/>
              <a:gd name="T53" fmla="*/ 506465 h 3274"/>
              <a:gd name="T54" fmla="*/ 863572 w 2946"/>
              <a:gd name="T55" fmla="*/ 393734 h 3274"/>
              <a:gd name="T56" fmla="*/ 287491 w 2946"/>
              <a:gd name="T57" fmla="*/ 506465 h 3274"/>
              <a:gd name="T58" fmla="*/ 109939 w 2946"/>
              <a:gd name="T59" fmla="*/ 1476502 h 3274"/>
              <a:gd name="T60" fmla="*/ 1551790 w 2946"/>
              <a:gd name="T61" fmla="*/ 1368170 h 3274"/>
              <a:gd name="T62" fmla="*/ 694815 w 2946"/>
              <a:gd name="T63" fmla="*/ 1519394 h 3274"/>
              <a:gd name="T64" fmla="*/ 357302 w 2946"/>
              <a:gd name="T65" fmla="*/ 1800397 h 3274"/>
              <a:gd name="T66" fmla="*/ 694815 w 2946"/>
              <a:gd name="T67" fmla="*/ 1519394 h 3274"/>
              <a:gd name="T68" fmla="*/ 1088397 w 2946"/>
              <a:gd name="T69" fmla="*/ 1800397 h 3274"/>
              <a:gd name="T70" fmla="*/ 1088397 w 2946"/>
              <a:gd name="T71" fmla="*/ 1519394 h 32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46" h="3274">
                <a:moveTo>
                  <a:pt x="2831" y="393"/>
                </a:moveTo>
                <a:cubicBezTo>
                  <a:pt x="2750" y="393"/>
                  <a:pt x="2750" y="393"/>
                  <a:pt x="2750" y="393"/>
                </a:cubicBezTo>
                <a:cubicBezTo>
                  <a:pt x="2754" y="131"/>
                  <a:pt x="2754" y="131"/>
                  <a:pt x="2754" y="131"/>
                </a:cubicBezTo>
                <a:cubicBezTo>
                  <a:pt x="2835" y="131"/>
                  <a:pt x="2835" y="131"/>
                  <a:pt x="2835" y="131"/>
                </a:cubicBezTo>
                <a:cubicBezTo>
                  <a:pt x="2946" y="205"/>
                  <a:pt x="2946" y="205"/>
                  <a:pt x="2946" y="205"/>
                </a:cubicBezTo>
                <a:cubicBezTo>
                  <a:pt x="2946" y="307"/>
                  <a:pt x="2946" y="307"/>
                  <a:pt x="2946" y="307"/>
                </a:cubicBezTo>
                <a:lnTo>
                  <a:pt x="2831" y="393"/>
                </a:lnTo>
                <a:close/>
                <a:moveTo>
                  <a:pt x="258" y="131"/>
                </a:moveTo>
                <a:cubicBezTo>
                  <a:pt x="1178" y="131"/>
                  <a:pt x="1178" y="131"/>
                  <a:pt x="1178" y="131"/>
                </a:cubicBezTo>
                <a:cubicBezTo>
                  <a:pt x="1178" y="0"/>
                  <a:pt x="1178" y="0"/>
                  <a:pt x="1178" y="0"/>
                </a:cubicBezTo>
                <a:cubicBezTo>
                  <a:pt x="1772" y="0"/>
                  <a:pt x="1772" y="0"/>
                  <a:pt x="1772" y="0"/>
                </a:cubicBezTo>
                <a:cubicBezTo>
                  <a:pt x="1772" y="131"/>
                  <a:pt x="1772" y="131"/>
                  <a:pt x="1772" y="131"/>
                </a:cubicBezTo>
                <a:cubicBezTo>
                  <a:pt x="2688" y="131"/>
                  <a:pt x="2688" y="131"/>
                  <a:pt x="2688" y="131"/>
                </a:cubicBezTo>
                <a:cubicBezTo>
                  <a:pt x="2688" y="393"/>
                  <a:pt x="2688" y="393"/>
                  <a:pt x="2688" y="393"/>
                </a:cubicBezTo>
                <a:cubicBezTo>
                  <a:pt x="258" y="393"/>
                  <a:pt x="258" y="393"/>
                  <a:pt x="258" y="393"/>
                </a:cubicBezTo>
                <a:lnTo>
                  <a:pt x="258" y="131"/>
                </a:lnTo>
                <a:close/>
                <a:moveTo>
                  <a:pt x="0" y="307"/>
                </a:moveTo>
                <a:cubicBezTo>
                  <a:pt x="0" y="205"/>
                  <a:pt x="0" y="205"/>
                  <a:pt x="0" y="205"/>
                </a:cubicBezTo>
                <a:cubicBezTo>
                  <a:pt x="94" y="131"/>
                  <a:pt x="94" y="131"/>
                  <a:pt x="94" y="131"/>
                </a:cubicBezTo>
                <a:cubicBezTo>
                  <a:pt x="196" y="131"/>
                  <a:pt x="196" y="131"/>
                  <a:pt x="196" y="131"/>
                </a:cubicBezTo>
                <a:cubicBezTo>
                  <a:pt x="196" y="393"/>
                  <a:pt x="196" y="393"/>
                  <a:pt x="196" y="393"/>
                </a:cubicBezTo>
                <a:cubicBezTo>
                  <a:pt x="94" y="393"/>
                  <a:pt x="94" y="393"/>
                  <a:pt x="94" y="393"/>
                </a:cubicBezTo>
                <a:lnTo>
                  <a:pt x="0" y="307"/>
                </a:lnTo>
                <a:close/>
                <a:moveTo>
                  <a:pt x="2623" y="520"/>
                </a:moveTo>
                <a:cubicBezTo>
                  <a:pt x="2623" y="2361"/>
                  <a:pt x="2623" y="2361"/>
                  <a:pt x="2623" y="2361"/>
                </a:cubicBezTo>
                <a:cubicBezTo>
                  <a:pt x="327" y="2361"/>
                  <a:pt x="327" y="2361"/>
                  <a:pt x="327" y="2361"/>
                </a:cubicBezTo>
                <a:cubicBezTo>
                  <a:pt x="327" y="520"/>
                  <a:pt x="327" y="520"/>
                  <a:pt x="327" y="520"/>
                </a:cubicBezTo>
                <a:lnTo>
                  <a:pt x="2623" y="520"/>
                </a:lnTo>
                <a:close/>
                <a:moveTo>
                  <a:pt x="1706" y="2034"/>
                </a:moveTo>
                <a:cubicBezTo>
                  <a:pt x="2165" y="2034"/>
                  <a:pt x="2165" y="2034"/>
                  <a:pt x="2165" y="2034"/>
                </a:cubicBezTo>
                <a:cubicBezTo>
                  <a:pt x="2165" y="1903"/>
                  <a:pt x="2165" y="1903"/>
                  <a:pt x="2165" y="1903"/>
                </a:cubicBezTo>
                <a:cubicBezTo>
                  <a:pt x="1706" y="1903"/>
                  <a:pt x="1706" y="1903"/>
                  <a:pt x="1706" y="1903"/>
                </a:cubicBezTo>
                <a:lnTo>
                  <a:pt x="1706" y="2034"/>
                </a:lnTo>
                <a:close/>
                <a:moveTo>
                  <a:pt x="1706" y="1772"/>
                </a:moveTo>
                <a:cubicBezTo>
                  <a:pt x="2427" y="1772"/>
                  <a:pt x="2427" y="1772"/>
                  <a:pt x="2427" y="1772"/>
                </a:cubicBezTo>
                <a:cubicBezTo>
                  <a:pt x="2427" y="1637"/>
                  <a:pt x="2427" y="1637"/>
                  <a:pt x="2427" y="1637"/>
                </a:cubicBezTo>
                <a:cubicBezTo>
                  <a:pt x="1706" y="1637"/>
                  <a:pt x="1706" y="1637"/>
                  <a:pt x="1706" y="1637"/>
                </a:cubicBezTo>
                <a:lnTo>
                  <a:pt x="1706" y="1772"/>
                </a:lnTo>
                <a:close/>
                <a:moveTo>
                  <a:pt x="1706" y="1441"/>
                </a:moveTo>
                <a:cubicBezTo>
                  <a:pt x="2427" y="1441"/>
                  <a:pt x="2427" y="1441"/>
                  <a:pt x="2427" y="1441"/>
                </a:cubicBezTo>
                <a:cubicBezTo>
                  <a:pt x="2427" y="1314"/>
                  <a:pt x="2427" y="1314"/>
                  <a:pt x="2427" y="1314"/>
                </a:cubicBezTo>
                <a:cubicBezTo>
                  <a:pt x="1706" y="1314"/>
                  <a:pt x="1706" y="1314"/>
                  <a:pt x="1706" y="1314"/>
                </a:cubicBezTo>
                <a:lnTo>
                  <a:pt x="1706" y="1441"/>
                </a:lnTo>
                <a:close/>
                <a:moveTo>
                  <a:pt x="1008" y="2149"/>
                </a:moveTo>
                <a:cubicBezTo>
                  <a:pt x="1245" y="2149"/>
                  <a:pt x="1440" y="1998"/>
                  <a:pt x="1466" y="1768"/>
                </a:cubicBezTo>
                <a:cubicBezTo>
                  <a:pt x="924" y="1768"/>
                  <a:pt x="924" y="1768"/>
                  <a:pt x="924" y="1768"/>
                </a:cubicBezTo>
                <a:cubicBezTo>
                  <a:pt x="924" y="1231"/>
                  <a:pt x="924" y="1231"/>
                  <a:pt x="924" y="1231"/>
                </a:cubicBezTo>
                <a:cubicBezTo>
                  <a:pt x="694" y="1256"/>
                  <a:pt x="548" y="1451"/>
                  <a:pt x="548" y="1688"/>
                </a:cubicBezTo>
                <a:cubicBezTo>
                  <a:pt x="548" y="1943"/>
                  <a:pt x="754" y="2149"/>
                  <a:pt x="1008" y="2149"/>
                </a:cubicBezTo>
                <a:close/>
                <a:moveTo>
                  <a:pt x="1571" y="1637"/>
                </a:moveTo>
                <a:cubicBezTo>
                  <a:pt x="1571" y="1637"/>
                  <a:pt x="1559" y="1126"/>
                  <a:pt x="1047" y="1126"/>
                </a:cubicBezTo>
                <a:cubicBezTo>
                  <a:pt x="1047" y="1637"/>
                  <a:pt x="1047" y="1637"/>
                  <a:pt x="1047" y="1637"/>
                </a:cubicBezTo>
                <a:lnTo>
                  <a:pt x="1571" y="1637"/>
                </a:lnTo>
                <a:close/>
                <a:moveTo>
                  <a:pt x="523" y="921"/>
                </a:moveTo>
                <a:cubicBezTo>
                  <a:pt x="1571" y="921"/>
                  <a:pt x="1571" y="921"/>
                  <a:pt x="1571" y="921"/>
                </a:cubicBezTo>
                <a:cubicBezTo>
                  <a:pt x="1571" y="716"/>
                  <a:pt x="1571" y="716"/>
                  <a:pt x="1571" y="716"/>
                </a:cubicBezTo>
                <a:cubicBezTo>
                  <a:pt x="523" y="716"/>
                  <a:pt x="523" y="716"/>
                  <a:pt x="523" y="716"/>
                </a:cubicBezTo>
                <a:lnTo>
                  <a:pt x="523" y="921"/>
                </a:lnTo>
                <a:close/>
                <a:moveTo>
                  <a:pt x="2823" y="2685"/>
                </a:moveTo>
                <a:cubicBezTo>
                  <a:pt x="200" y="2685"/>
                  <a:pt x="200" y="2685"/>
                  <a:pt x="200" y="2685"/>
                </a:cubicBezTo>
                <a:cubicBezTo>
                  <a:pt x="200" y="2488"/>
                  <a:pt x="200" y="2488"/>
                  <a:pt x="200" y="2488"/>
                </a:cubicBezTo>
                <a:cubicBezTo>
                  <a:pt x="2823" y="2488"/>
                  <a:pt x="2823" y="2488"/>
                  <a:pt x="2823" y="2488"/>
                </a:cubicBezTo>
                <a:lnTo>
                  <a:pt x="2823" y="2685"/>
                </a:lnTo>
                <a:close/>
                <a:moveTo>
                  <a:pt x="1264" y="2763"/>
                </a:moveTo>
                <a:cubicBezTo>
                  <a:pt x="957" y="3274"/>
                  <a:pt x="957" y="3274"/>
                  <a:pt x="957" y="3274"/>
                </a:cubicBezTo>
                <a:cubicBezTo>
                  <a:pt x="650" y="3274"/>
                  <a:pt x="650" y="3274"/>
                  <a:pt x="650" y="3274"/>
                </a:cubicBezTo>
                <a:cubicBezTo>
                  <a:pt x="957" y="2763"/>
                  <a:pt x="957" y="2763"/>
                  <a:pt x="957" y="2763"/>
                </a:cubicBezTo>
                <a:lnTo>
                  <a:pt x="1264" y="2763"/>
                </a:lnTo>
                <a:close/>
                <a:moveTo>
                  <a:pt x="2287" y="3274"/>
                </a:moveTo>
                <a:cubicBezTo>
                  <a:pt x="1980" y="3274"/>
                  <a:pt x="1980" y="3274"/>
                  <a:pt x="1980" y="3274"/>
                </a:cubicBezTo>
                <a:cubicBezTo>
                  <a:pt x="1673" y="2763"/>
                  <a:pt x="1673" y="2763"/>
                  <a:pt x="1673" y="2763"/>
                </a:cubicBezTo>
                <a:cubicBezTo>
                  <a:pt x="1980" y="2763"/>
                  <a:pt x="1980" y="2763"/>
                  <a:pt x="1980" y="2763"/>
                </a:cubicBezTo>
                <a:lnTo>
                  <a:pt x="2287" y="3274"/>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2" name="矩形 21"/>
          <p:cNvSpPr/>
          <p:nvPr/>
        </p:nvSpPr>
        <p:spPr>
          <a:xfrm>
            <a:off x="5486401" y="1932644"/>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3" name="타원 108"/>
          <p:cNvSpPr/>
          <p:nvPr/>
        </p:nvSpPr>
        <p:spPr>
          <a:xfrm>
            <a:off x="1026385" y="5358303"/>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24" name="文本框 23"/>
          <p:cNvSpPr txBox="1"/>
          <p:nvPr/>
        </p:nvSpPr>
        <p:spPr>
          <a:xfrm>
            <a:off x="4640842" y="1778596"/>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25" name="矩形 24"/>
          <p:cNvSpPr/>
          <p:nvPr/>
        </p:nvSpPr>
        <p:spPr>
          <a:xfrm>
            <a:off x="5486401" y="3536156"/>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6" name="矩形 25"/>
          <p:cNvSpPr/>
          <p:nvPr/>
        </p:nvSpPr>
        <p:spPr>
          <a:xfrm>
            <a:off x="5486401" y="5139668"/>
            <a:ext cx="6079916" cy="1353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请在此输入您的大标题</a:t>
            </a:r>
          </a:p>
        </p:txBody>
      </p:sp>
      <p:sp>
        <p:nvSpPr>
          <p:cNvPr id="12" name="Freeform 25"/>
          <p:cNvSpPr/>
          <p:nvPr/>
        </p:nvSpPr>
        <p:spPr bwMode="auto">
          <a:xfrm>
            <a:off x="5709859" y="1865450"/>
            <a:ext cx="772282" cy="993502"/>
          </a:xfrm>
          <a:custGeom>
            <a:avLst/>
            <a:gdLst>
              <a:gd name="T0" fmla="*/ 44 w 250"/>
              <a:gd name="T1" fmla="*/ 81 h 323"/>
              <a:gd name="T2" fmla="*/ 44 w 250"/>
              <a:gd name="T3" fmla="*/ 242 h 323"/>
              <a:gd name="T4" fmla="*/ 44 w 250"/>
              <a:gd name="T5" fmla="*/ 242 h 323"/>
              <a:gd name="T6" fmla="*/ 125 w 250"/>
              <a:gd name="T7" fmla="*/ 323 h 323"/>
              <a:gd name="T8" fmla="*/ 206 w 250"/>
              <a:gd name="T9" fmla="*/ 242 h 323"/>
              <a:gd name="T10" fmla="*/ 206 w 250"/>
              <a:gd name="T11" fmla="*/ 242 h 323"/>
              <a:gd name="T12" fmla="*/ 206 w 250"/>
              <a:gd name="T13" fmla="*/ 81 h 323"/>
              <a:gd name="T14" fmla="*/ 125 w 250"/>
              <a:gd name="T15" fmla="*/ 0 h 323"/>
              <a:gd name="T16" fmla="*/ 44 w 250"/>
              <a:gd name="T17" fmla="*/ 8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0" h="323">
                <a:moveTo>
                  <a:pt x="44" y="81"/>
                </a:moveTo>
                <a:cubicBezTo>
                  <a:pt x="0" y="125"/>
                  <a:pt x="0" y="197"/>
                  <a:pt x="44" y="242"/>
                </a:cubicBezTo>
                <a:cubicBezTo>
                  <a:pt x="44" y="242"/>
                  <a:pt x="44" y="242"/>
                  <a:pt x="44" y="242"/>
                </a:cubicBezTo>
                <a:cubicBezTo>
                  <a:pt x="125" y="323"/>
                  <a:pt x="125" y="323"/>
                  <a:pt x="125" y="323"/>
                </a:cubicBezTo>
                <a:cubicBezTo>
                  <a:pt x="206" y="242"/>
                  <a:pt x="206" y="242"/>
                  <a:pt x="206" y="242"/>
                </a:cubicBezTo>
                <a:cubicBezTo>
                  <a:pt x="206" y="242"/>
                  <a:pt x="206" y="242"/>
                  <a:pt x="206" y="242"/>
                </a:cubicBezTo>
                <a:cubicBezTo>
                  <a:pt x="250" y="197"/>
                  <a:pt x="250" y="125"/>
                  <a:pt x="206" y="81"/>
                </a:cubicBezTo>
                <a:cubicBezTo>
                  <a:pt x="125" y="0"/>
                  <a:pt x="125" y="0"/>
                  <a:pt x="125" y="0"/>
                </a:cubicBezTo>
                <a:lnTo>
                  <a:pt x="44" y="81"/>
                </a:lnTo>
                <a:close/>
              </a:path>
            </a:pathLst>
          </a:custGeom>
          <a:solidFill>
            <a:schemeClr val="accent1"/>
          </a:solidFill>
          <a:ln>
            <a:noFill/>
          </a:ln>
          <a:effectLst>
            <a:outerShdw dist="35921" dir="2700000" algn="ctr" rotWithShape="0">
              <a:srgbClr val="C7C4C4"/>
            </a:outerShdw>
          </a:effectLst>
        </p:spPr>
        <p:txBody>
          <a:bodyPr/>
          <a:lstStyle/>
          <a:p>
            <a:pPr>
              <a:defRPr/>
            </a:pPr>
            <a:endParaRPr lang="zh-CN" altLang="en-US"/>
          </a:p>
        </p:txBody>
      </p:sp>
      <p:sp>
        <p:nvSpPr>
          <p:cNvPr id="13" name="Freeform 28"/>
          <p:cNvSpPr/>
          <p:nvPr/>
        </p:nvSpPr>
        <p:spPr bwMode="auto">
          <a:xfrm>
            <a:off x="4734903" y="2417837"/>
            <a:ext cx="702075" cy="702075"/>
          </a:xfrm>
          <a:custGeom>
            <a:avLst/>
            <a:gdLst>
              <a:gd name="T0" fmla="*/ 228 w 228"/>
              <a:gd name="T1" fmla="*/ 114 h 228"/>
              <a:gd name="T2" fmla="*/ 114 w 228"/>
              <a:gd name="T3" fmla="*/ 0 h 228"/>
              <a:gd name="T4" fmla="*/ 114 w 228"/>
              <a:gd name="T5" fmla="*/ 0 h 228"/>
              <a:gd name="T6" fmla="*/ 0 w 228"/>
              <a:gd name="T7" fmla="*/ 0 h 228"/>
              <a:gd name="T8" fmla="*/ 0 w 228"/>
              <a:gd name="T9" fmla="*/ 114 h 228"/>
              <a:gd name="T10" fmla="*/ 0 w 228"/>
              <a:gd name="T11" fmla="*/ 114 h 228"/>
              <a:gd name="T12" fmla="*/ 114 w 228"/>
              <a:gd name="T13" fmla="*/ 228 h 228"/>
              <a:gd name="T14" fmla="*/ 228 w 228"/>
              <a:gd name="T15" fmla="*/ 228 h 228"/>
              <a:gd name="T16" fmla="*/ 228 w 228"/>
              <a:gd name="T17" fmla="*/ 11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28">
                <a:moveTo>
                  <a:pt x="228" y="114"/>
                </a:moveTo>
                <a:cubicBezTo>
                  <a:pt x="228" y="51"/>
                  <a:pt x="177" y="0"/>
                  <a:pt x="114" y="0"/>
                </a:cubicBezTo>
                <a:cubicBezTo>
                  <a:pt x="114" y="0"/>
                  <a:pt x="114" y="0"/>
                  <a:pt x="114" y="0"/>
                </a:cubicBezTo>
                <a:cubicBezTo>
                  <a:pt x="0" y="0"/>
                  <a:pt x="0" y="0"/>
                  <a:pt x="0" y="0"/>
                </a:cubicBezTo>
                <a:cubicBezTo>
                  <a:pt x="0" y="114"/>
                  <a:pt x="0" y="114"/>
                  <a:pt x="0" y="114"/>
                </a:cubicBezTo>
                <a:cubicBezTo>
                  <a:pt x="0" y="114"/>
                  <a:pt x="0" y="114"/>
                  <a:pt x="0" y="114"/>
                </a:cubicBezTo>
                <a:cubicBezTo>
                  <a:pt x="0" y="177"/>
                  <a:pt x="51" y="228"/>
                  <a:pt x="114" y="228"/>
                </a:cubicBezTo>
                <a:cubicBezTo>
                  <a:pt x="228" y="228"/>
                  <a:pt x="228" y="228"/>
                  <a:pt x="228" y="228"/>
                </a:cubicBezTo>
                <a:lnTo>
                  <a:pt x="228" y="114"/>
                </a:lnTo>
                <a:close/>
              </a:path>
            </a:pathLst>
          </a:custGeom>
          <a:solidFill>
            <a:schemeClr val="accent1"/>
          </a:solidFill>
          <a:ln>
            <a:noFill/>
          </a:ln>
          <a:effectLst>
            <a:outerShdw dist="35921" dir="2700000" algn="ctr" rotWithShape="0">
              <a:srgbClr val="C7C4C4"/>
            </a:outerShdw>
          </a:effectLst>
        </p:spPr>
        <p:txBody>
          <a:bodyPr/>
          <a:lstStyle/>
          <a:p>
            <a:pPr>
              <a:defRPr/>
            </a:pPr>
            <a:endParaRPr lang="zh-CN" altLang="en-US"/>
          </a:p>
        </p:txBody>
      </p:sp>
      <p:sp>
        <p:nvSpPr>
          <p:cNvPr id="18" name="Freeform 29"/>
          <p:cNvSpPr/>
          <p:nvPr/>
        </p:nvSpPr>
        <p:spPr bwMode="auto">
          <a:xfrm>
            <a:off x="4186490" y="3379547"/>
            <a:ext cx="997475" cy="770957"/>
          </a:xfrm>
          <a:custGeom>
            <a:avLst/>
            <a:gdLst>
              <a:gd name="T0" fmla="*/ 242 w 323"/>
              <a:gd name="T1" fmla="*/ 45 h 250"/>
              <a:gd name="T2" fmla="*/ 81 w 323"/>
              <a:gd name="T3" fmla="*/ 45 h 250"/>
              <a:gd name="T4" fmla="*/ 81 w 323"/>
              <a:gd name="T5" fmla="*/ 45 h 250"/>
              <a:gd name="T6" fmla="*/ 0 w 323"/>
              <a:gd name="T7" fmla="*/ 125 h 250"/>
              <a:gd name="T8" fmla="*/ 81 w 323"/>
              <a:gd name="T9" fmla="*/ 206 h 250"/>
              <a:gd name="T10" fmla="*/ 81 w 323"/>
              <a:gd name="T11" fmla="*/ 206 h 250"/>
              <a:gd name="T12" fmla="*/ 242 w 323"/>
              <a:gd name="T13" fmla="*/ 206 h 250"/>
              <a:gd name="T14" fmla="*/ 323 w 323"/>
              <a:gd name="T15" fmla="*/ 125 h 250"/>
              <a:gd name="T16" fmla="*/ 242 w 323"/>
              <a:gd name="T17" fmla="*/ 4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250">
                <a:moveTo>
                  <a:pt x="242" y="45"/>
                </a:moveTo>
                <a:cubicBezTo>
                  <a:pt x="197" y="0"/>
                  <a:pt x="125" y="0"/>
                  <a:pt x="81" y="45"/>
                </a:cubicBezTo>
                <a:cubicBezTo>
                  <a:pt x="81" y="45"/>
                  <a:pt x="81" y="45"/>
                  <a:pt x="81" y="45"/>
                </a:cubicBezTo>
                <a:cubicBezTo>
                  <a:pt x="0" y="125"/>
                  <a:pt x="0" y="125"/>
                  <a:pt x="0" y="125"/>
                </a:cubicBezTo>
                <a:cubicBezTo>
                  <a:pt x="81" y="206"/>
                  <a:pt x="81" y="206"/>
                  <a:pt x="81" y="206"/>
                </a:cubicBezTo>
                <a:cubicBezTo>
                  <a:pt x="81" y="206"/>
                  <a:pt x="81" y="206"/>
                  <a:pt x="81" y="206"/>
                </a:cubicBezTo>
                <a:cubicBezTo>
                  <a:pt x="125" y="250"/>
                  <a:pt x="197" y="250"/>
                  <a:pt x="242" y="206"/>
                </a:cubicBezTo>
                <a:cubicBezTo>
                  <a:pt x="323" y="125"/>
                  <a:pt x="323" y="125"/>
                  <a:pt x="323" y="125"/>
                </a:cubicBezTo>
                <a:lnTo>
                  <a:pt x="242" y="45"/>
                </a:lnTo>
                <a:close/>
              </a:path>
            </a:pathLst>
          </a:custGeom>
          <a:solidFill>
            <a:schemeClr val="accent1"/>
          </a:solidFill>
          <a:ln>
            <a:noFill/>
          </a:ln>
          <a:effectLst>
            <a:outerShdw dist="35921" dir="2700000" algn="ctr" rotWithShape="0">
              <a:srgbClr val="C7C4C4"/>
            </a:outerShdw>
          </a:effectLst>
        </p:spPr>
        <p:txBody>
          <a:bodyPr/>
          <a:lstStyle/>
          <a:p>
            <a:pPr>
              <a:defRPr/>
            </a:pPr>
            <a:endParaRPr lang="zh-CN" altLang="en-US"/>
          </a:p>
        </p:txBody>
      </p:sp>
      <p:sp>
        <p:nvSpPr>
          <p:cNvPr id="19" name="Freeform 30"/>
          <p:cNvSpPr/>
          <p:nvPr/>
        </p:nvSpPr>
        <p:spPr bwMode="auto">
          <a:xfrm>
            <a:off x="7008035" y="3379547"/>
            <a:ext cx="997475" cy="770957"/>
          </a:xfrm>
          <a:custGeom>
            <a:avLst/>
            <a:gdLst>
              <a:gd name="T0" fmla="*/ 242 w 323"/>
              <a:gd name="T1" fmla="*/ 45 h 250"/>
              <a:gd name="T2" fmla="*/ 81 w 323"/>
              <a:gd name="T3" fmla="*/ 45 h 250"/>
              <a:gd name="T4" fmla="*/ 81 w 323"/>
              <a:gd name="T5" fmla="*/ 45 h 250"/>
              <a:gd name="T6" fmla="*/ 0 w 323"/>
              <a:gd name="T7" fmla="*/ 125 h 250"/>
              <a:gd name="T8" fmla="*/ 81 w 323"/>
              <a:gd name="T9" fmla="*/ 206 h 250"/>
              <a:gd name="T10" fmla="*/ 81 w 323"/>
              <a:gd name="T11" fmla="*/ 206 h 250"/>
              <a:gd name="T12" fmla="*/ 242 w 323"/>
              <a:gd name="T13" fmla="*/ 206 h 250"/>
              <a:gd name="T14" fmla="*/ 323 w 323"/>
              <a:gd name="T15" fmla="*/ 125 h 250"/>
              <a:gd name="T16" fmla="*/ 242 w 323"/>
              <a:gd name="T17" fmla="*/ 4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250">
                <a:moveTo>
                  <a:pt x="242" y="45"/>
                </a:moveTo>
                <a:cubicBezTo>
                  <a:pt x="198" y="0"/>
                  <a:pt x="126" y="0"/>
                  <a:pt x="81" y="45"/>
                </a:cubicBezTo>
                <a:cubicBezTo>
                  <a:pt x="81" y="45"/>
                  <a:pt x="81" y="45"/>
                  <a:pt x="81" y="45"/>
                </a:cubicBezTo>
                <a:cubicBezTo>
                  <a:pt x="0" y="125"/>
                  <a:pt x="0" y="125"/>
                  <a:pt x="0" y="125"/>
                </a:cubicBezTo>
                <a:cubicBezTo>
                  <a:pt x="81" y="206"/>
                  <a:pt x="81" y="206"/>
                  <a:pt x="81" y="206"/>
                </a:cubicBezTo>
                <a:cubicBezTo>
                  <a:pt x="81" y="206"/>
                  <a:pt x="81" y="206"/>
                  <a:pt x="81" y="206"/>
                </a:cubicBezTo>
                <a:cubicBezTo>
                  <a:pt x="126" y="250"/>
                  <a:pt x="198" y="250"/>
                  <a:pt x="242" y="206"/>
                </a:cubicBezTo>
                <a:cubicBezTo>
                  <a:pt x="323" y="125"/>
                  <a:pt x="323" y="125"/>
                  <a:pt x="323" y="125"/>
                </a:cubicBezTo>
                <a:lnTo>
                  <a:pt x="242" y="45"/>
                </a:lnTo>
                <a:close/>
              </a:path>
            </a:pathLst>
          </a:custGeom>
          <a:solidFill>
            <a:schemeClr val="accent1"/>
          </a:solidFill>
          <a:ln>
            <a:noFill/>
          </a:ln>
          <a:effectLst>
            <a:outerShdw dist="35921" dir="2700000" algn="ctr" rotWithShape="0">
              <a:srgbClr val="C7C4C4"/>
            </a:outerShdw>
          </a:effectLst>
        </p:spPr>
        <p:txBody>
          <a:bodyPr/>
          <a:lstStyle/>
          <a:p>
            <a:pPr>
              <a:defRPr/>
            </a:pPr>
            <a:endParaRPr lang="zh-CN" altLang="en-US"/>
          </a:p>
        </p:txBody>
      </p:sp>
      <p:sp>
        <p:nvSpPr>
          <p:cNvPr id="20" name="Freeform 31"/>
          <p:cNvSpPr/>
          <p:nvPr/>
        </p:nvSpPr>
        <p:spPr bwMode="auto">
          <a:xfrm>
            <a:off x="6736477" y="2417837"/>
            <a:ext cx="703400" cy="702075"/>
          </a:xfrm>
          <a:custGeom>
            <a:avLst/>
            <a:gdLst>
              <a:gd name="T0" fmla="*/ 114 w 228"/>
              <a:gd name="T1" fmla="*/ 228 h 228"/>
              <a:gd name="T2" fmla="*/ 228 w 228"/>
              <a:gd name="T3" fmla="*/ 114 h 228"/>
              <a:gd name="T4" fmla="*/ 228 w 228"/>
              <a:gd name="T5" fmla="*/ 114 h 228"/>
              <a:gd name="T6" fmla="*/ 228 w 228"/>
              <a:gd name="T7" fmla="*/ 0 h 228"/>
              <a:gd name="T8" fmla="*/ 114 w 228"/>
              <a:gd name="T9" fmla="*/ 0 h 228"/>
              <a:gd name="T10" fmla="*/ 114 w 228"/>
              <a:gd name="T11" fmla="*/ 0 h 228"/>
              <a:gd name="T12" fmla="*/ 0 w 228"/>
              <a:gd name="T13" fmla="*/ 114 h 228"/>
              <a:gd name="T14" fmla="*/ 0 w 228"/>
              <a:gd name="T15" fmla="*/ 228 h 228"/>
              <a:gd name="T16" fmla="*/ 114 w 228"/>
              <a:gd name="T17"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28">
                <a:moveTo>
                  <a:pt x="114" y="228"/>
                </a:moveTo>
                <a:cubicBezTo>
                  <a:pt x="177" y="228"/>
                  <a:pt x="228" y="177"/>
                  <a:pt x="228" y="114"/>
                </a:cubicBezTo>
                <a:cubicBezTo>
                  <a:pt x="228" y="114"/>
                  <a:pt x="228" y="114"/>
                  <a:pt x="228" y="114"/>
                </a:cubicBezTo>
                <a:cubicBezTo>
                  <a:pt x="228" y="0"/>
                  <a:pt x="228" y="0"/>
                  <a:pt x="228" y="0"/>
                </a:cubicBezTo>
                <a:cubicBezTo>
                  <a:pt x="114" y="0"/>
                  <a:pt x="114" y="0"/>
                  <a:pt x="114" y="0"/>
                </a:cubicBezTo>
                <a:cubicBezTo>
                  <a:pt x="114" y="0"/>
                  <a:pt x="114" y="0"/>
                  <a:pt x="114" y="0"/>
                </a:cubicBezTo>
                <a:cubicBezTo>
                  <a:pt x="51" y="0"/>
                  <a:pt x="0" y="51"/>
                  <a:pt x="0" y="114"/>
                </a:cubicBezTo>
                <a:cubicBezTo>
                  <a:pt x="0" y="228"/>
                  <a:pt x="0" y="228"/>
                  <a:pt x="0" y="228"/>
                </a:cubicBezTo>
                <a:lnTo>
                  <a:pt x="114" y="228"/>
                </a:lnTo>
                <a:close/>
              </a:path>
            </a:pathLst>
          </a:custGeom>
          <a:solidFill>
            <a:schemeClr val="accent1"/>
          </a:solidFill>
          <a:ln>
            <a:noFill/>
          </a:ln>
          <a:effectLst>
            <a:outerShdw dist="35921" dir="2700000" algn="ctr" rotWithShape="0">
              <a:srgbClr val="C7C4C4"/>
            </a:outerShdw>
          </a:effectLst>
        </p:spPr>
        <p:txBody>
          <a:bodyPr/>
          <a:lstStyle/>
          <a:p>
            <a:pPr>
              <a:defRPr/>
            </a:pPr>
            <a:endParaRPr lang="zh-CN" altLang="en-US"/>
          </a:p>
        </p:txBody>
      </p:sp>
      <p:sp>
        <p:nvSpPr>
          <p:cNvPr id="21" name="Freeform 35"/>
          <p:cNvSpPr>
            <a:spLocks noEditPoints="1"/>
          </p:cNvSpPr>
          <p:nvPr/>
        </p:nvSpPr>
        <p:spPr bwMode="auto">
          <a:xfrm>
            <a:off x="6921931" y="2609914"/>
            <a:ext cx="332492" cy="325869"/>
          </a:xfrm>
          <a:custGeom>
            <a:avLst/>
            <a:gdLst>
              <a:gd name="T0" fmla="*/ 2147483646 w 108"/>
              <a:gd name="T1" fmla="*/ 2147483646 h 107"/>
              <a:gd name="T2" fmla="*/ 2147483646 w 108"/>
              <a:gd name="T3" fmla="*/ 2147483646 h 107"/>
              <a:gd name="T4" fmla="*/ 2147483646 w 108"/>
              <a:gd name="T5" fmla="*/ 2147483646 h 107"/>
              <a:gd name="T6" fmla="*/ 2147483646 w 108"/>
              <a:gd name="T7" fmla="*/ 2147483646 h 107"/>
              <a:gd name="T8" fmla="*/ 2147483646 w 108"/>
              <a:gd name="T9" fmla="*/ 2147483646 h 107"/>
              <a:gd name="T10" fmla="*/ 2147483646 w 108"/>
              <a:gd name="T11" fmla="*/ 2147483646 h 107"/>
              <a:gd name="T12" fmla="*/ 2147483646 w 108"/>
              <a:gd name="T13" fmla="*/ 2147483646 h 107"/>
              <a:gd name="T14" fmla="*/ 2147483646 w 108"/>
              <a:gd name="T15" fmla="*/ 2147483646 h 107"/>
              <a:gd name="T16" fmla="*/ 2147483646 w 108"/>
              <a:gd name="T17" fmla="*/ 2147483646 h 107"/>
              <a:gd name="T18" fmla="*/ 2147483646 w 108"/>
              <a:gd name="T19" fmla="*/ 2147483646 h 107"/>
              <a:gd name="T20" fmla="*/ 2147483646 w 108"/>
              <a:gd name="T21" fmla="*/ 2147483646 h 107"/>
              <a:gd name="T22" fmla="*/ 2147483646 w 108"/>
              <a:gd name="T23" fmla="*/ 2147483646 h 107"/>
              <a:gd name="T24" fmla="*/ 2147483646 w 108"/>
              <a:gd name="T25" fmla="*/ 2147483646 h 107"/>
              <a:gd name="T26" fmla="*/ 2147483646 w 108"/>
              <a:gd name="T27" fmla="*/ 2147483646 h 107"/>
              <a:gd name="T28" fmla="*/ 2147483646 w 108"/>
              <a:gd name="T29" fmla="*/ 2147483646 h 107"/>
              <a:gd name="T30" fmla="*/ 2147483646 w 108"/>
              <a:gd name="T31" fmla="*/ 2147483646 h 107"/>
              <a:gd name="T32" fmla="*/ 2147483646 w 108"/>
              <a:gd name="T33" fmla="*/ 2147483646 h 107"/>
              <a:gd name="T34" fmla="*/ 2147483646 w 108"/>
              <a:gd name="T35" fmla="*/ 2147483646 h 107"/>
              <a:gd name="T36" fmla="*/ 2147483646 w 108"/>
              <a:gd name="T37" fmla="*/ 2147483646 h 107"/>
              <a:gd name="T38" fmla="*/ 2147483646 w 108"/>
              <a:gd name="T39" fmla="*/ 2147483646 h 107"/>
              <a:gd name="T40" fmla="*/ 2147483646 w 108"/>
              <a:gd name="T41" fmla="*/ 2147483646 h 107"/>
              <a:gd name="T42" fmla="*/ 2147483646 w 108"/>
              <a:gd name="T43" fmla="*/ 2147483646 h 107"/>
              <a:gd name="T44" fmla="*/ 2147483646 w 108"/>
              <a:gd name="T45" fmla="*/ 2147483646 h 107"/>
              <a:gd name="T46" fmla="*/ 2147483646 w 108"/>
              <a:gd name="T47" fmla="*/ 2147483646 h 107"/>
              <a:gd name="T48" fmla="*/ 2147483646 w 108"/>
              <a:gd name="T49" fmla="*/ 2147483646 h 107"/>
              <a:gd name="T50" fmla="*/ 2147483646 w 108"/>
              <a:gd name="T51" fmla="*/ 2147483646 h 107"/>
              <a:gd name="T52" fmla="*/ 2147483646 w 108"/>
              <a:gd name="T53" fmla="*/ 2147483646 h 107"/>
              <a:gd name="T54" fmla="*/ 2147483646 w 108"/>
              <a:gd name="T55" fmla="*/ 2147483646 h 107"/>
              <a:gd name="T56" fmla="*/ 2147483646 w 108"/>
              <a:gd name="T57" fmla="*/ 2147483646 h 107"/>
              <a:gd name="T58" fmla="*/ 2147483646 w 108"/>
              <a:gd name="T59" fmla="*/ 2147483646 h 107"/>
              <a:gd name="T60" fmla="*/ 2147483646 w 108"/>
              <a:gd name="T61" fmla="*/ 2147483646 h 107"/>
              <a:gd name="T62" fmla="*/ 2147483646 w 108"/>
              <a:gd name="T63" fmla="*/ 2147483646 h 107"/>
              <a:gd name="T64" fmla="*/ 2147483646 w 108"/>
              <a:gd name="T65" fmla="*/ 2147483646 h 107"/>
              <a:gd name="T66" fmla="*/ 2147483646 w 108"/>
              <a:gd name="T67" fmla="*/ 2147483646 h 107"/>
              <a:gd name="T68" fmla="*/ 2147483646 w 108"/>
              <a:gd name="T69" fmla="*/ 2147483646 h 107"/>
              <a:gd name="T70" fmla="*/ 2147483646 w 108"/>
              <a:gd name="T71" fmla="*/ 2147483646 h 107"/>
              <a:gd name="T72" fmla="*/ 2147483646 w 108"/>
              <a:gd name="T73" fmla="*/ 2147483646 h 107"/>
              <a:gd name="T74" fmla="*/ 2147483646 w 108"/>
              <a:gd name="T75" fmla="*/ 2147483646 h 107"/>
              <a:gd name="T76" fmla="*/ 2147483646 w 108"/>
              <a:gd name="T77" fmla="*/ 2147483646 h 107"/>
              <a:gd name="T78" fmla="*/ 2147483646 w 108"/>
              <a:gd name="T79" fmla="*/ 2147483646 h 107"/>
              <a:gd name="T80" fmla="*/ 2147483646 w 108"/>
              <a:gd name="T81" fmla="*/ 2147483646 h 107"/>
              <a:gd name="T82" fmla="*/ 2147483646 w 108"/>
              <a:gd name="T83" fmla="*/ 2147483646 h 107"/>
              <a:gd name="T84" fmla="*/ 2147483646 w 108"/>
              <a:gd name="T85" fmla="*/ 2147483646 h 107"/>
              <a:gd name="T86" fmla="*/ 2147483646 w 108"/>
              <a:gd name="T87" fmla="*/ 2147483646 h 107"/>
              <a:gd name="T88" fmla="*/ 2147483646 w 108"/>
              <a:gd name="T89" fmla="*/ 2147483646 h 107"/>
              <a:gd name="T90" fmla="*/ 2147483646 w 108"/>
              <a:gd name="T91" fmla="*/ 2147483646 h 107"/>
              <a:gd name="T92" fmla="*/ 2147483646 w 108"/>
              <a:gd name="T93" fmla="*/ 2147483646 h 107"/>
              <a:gd name="T94" fmla="*/ 2147483646 w 108"/>
              <a:gd name="T95" fmla="*/ 2147483646 h 107"/>
              <a:gd name="T96" fmla="*/ 2147483646 w 108"/>
              <a:gd name="T97" fmla="*/ 2147483646 h 107"/>
              <a:gd name="T98" fmla="*/ 2147483646 w 108"/>
              <a:gd name="T99" fmla="*/ 2147483646 h 10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8" h="107">
                <a:moveTo>
                  <a:pt x="62" y="58"/>
                </a:moveTo>
                <a:cubicBezTo>
                  <a:pt x="106" y="73"/>
                  <a:pt x="106" y="73"/>
                  <a:pt x="106" y="73"/>
                </a:cubicBezTo>
                <a:cubicBezTo>
                  <a:pt x="107" y="73"/>
                  <a:pt x="108" y="75"/>
                  <a:pt x="107" y="76"/>
                </a:cubicBezTo>
                <a:cubicBezTo>
                  <a:pt x="107" y="77"/>
                  <a:pt x="107" y="77"/>
                  <a:pt x="106" y="77"/>
                </a:cubicBezTo>
                <a:cubicBezTo>
                  <a:pt x="94" y="84"/>
                  <a:pt x="94" y="84"/>
                  <a:pt x="94" y="84"/>
                </a:cubicBezTo>
                <a:cubicBezTo>
                  <a:pt x="103" y="94"/>
                  <a:pt x="103" y="94"/>
                  <a:pt x="103" y="94"/>
                </a:cubicBezTo>
                <a:cubicBezTo>
                  <a:pt x="104" y="94"/>
                  <a:pt x="104" y="96"/>
                  <a:pt x="103" y="97"/>
                </a:cubicBezTo>
                <a:cubicBezTo>
                  <a:pt x="103" y="97"/>
                  <a:pt x="103" y="97"/>
                  <a:pt x="103" y="97"/>
                </a:cubicBezTo>
                <a:cubicBezTo>
                  <a:pt x="98" y="102"/>
                  <a:pt x="98" y="102"/>
                  <a:pt x="98" y="102"/>
                </a:cubicBezTo>
                <a:cubicBezTo>
                  <a:pt x="97" y="103"/>
                  <a:pt x="95" y="103"/>
                  <a:pt x="94" y="102"/>
                </a:cubicBezTo>
                <a:cubicBezTo>
                  <a:pt x="94" y="102"/>
                  <a:pt x="94" y="102"/>
                  <a:pt x="94" y="102"/>
                </a:cubicBezTo>
                <a:cubicBezTo>
                  <a:pt x="85" y="93"/>
                  <a:pt x="85" y="93"/>
                  <a:pt x="85" y="93"/>
                </a:cubicBezTo>
                <a:cubicBezTo>
                  <a:pt x="78" y="106"/>
                  <a:pt x="78" y="106"/>
                  <a:pt x="78" y="106"/>
                </a:cubicBezTo>
                <a:cubicBezTo>
                  <a:pt x="78" y="107"/>
                  <a:pt x="76" y="107"/>
                  <a:pt x="75" y="107"/>
                </a:cubicBezTo>
                <a:cubicBezTo>
                  <a:pt x="74" y="106"/>
                  <a:pt x="74" y="106"/>
                  <a:pt x="74" y="105"/>
                </a:cubicBezTo>
                <a:cubicBezTo>
                  <a:pt x="59" y="62"/>
                  <a:pt x="59" y="62"/>
                  <a:pt x="59" y="62"/>
                </a:cubicBezTo>
                <a:cubicBezTo>
                  <a:pt x="59" y="60"/>
                  <a:pt x="60" y="59"/>
                  <a:pt x="61" y="58"/>
                </a:cubicBezTo>
                <a:cubicBezTo>
                  <a:pt x="61" y="58"/>
                  <a:pt x="62" y="58"/>
                  <a:pt x="62" y="58"/>
                </a:cubicBezTo>
                <a:close/>
                <a:moveTo>
                  <a:pt x="54" y="69"/>
                </a:moveTo>
                <a:cubicBezTo>
                  <a:pt x="54" y="69"/>
                  <a:pt x="54" y="69"/>
                  <a:pt x="54" y="69"/>
                </a:cubicBezTo>
                <a:cubicBezTo>
                  <a:pt x="55" y="69"/>
                  <a:pt x="56" y="70"/>
                  <a:pt x="56" y="72"/>
                </a:cubicBezTo>
                <a:cubicBezTo>
                  <a:pt x="56" y="73"/>
                  <a:pt x="55" y="74"/>
                  <a:pt x="54" y="74"/>
                </a:cubicBezTo>
                <a:cubicBezTo>
                  <a:pt x="51" y="74"/>
                  <a:pt x="48" y="74"/>
                  <a:pt x="45" y="73"/>
                </a:cubicBezTo>
                <a:cubicBezTo>
                  <a:pt x="45" y="73"/>
                  <a:pt x="45" y="73"/>
                  <a:pt x="45" y="73"/>
                </a:cubicBezTo>
                <a:cubicBezTo>
                  <a:pt x="43" y="71"/>
                  <a:pt x="40" y="70"/>
                  <a:pt x="38" y="68"/>
                </a:cubicBezTo>
                <a:cubicBezTo>
                  <a:pt x="38" y="68"/>
                  <a:pt x="38" y="68"/>
                  <a:pt x="38" y="68"/>
                </a:cubicBezTo>
                <a:cubicBezTo>
                  <a:pt x="36" y="66"/>
                  <a:pt x="35" y="63"/>
                  <a:pt x="34" y="61"/>
                </a:cubicBezTo>
                <a:cubicBezTo>
                  <a:pt x="33" y="58"/>
                  <a:pt x="32" y="56"/>
                  <a:pt x="32" y="53"/>
                </a:cubicBezTo>
                <a:cubicBezTo>
                  <a:pt x="32" y="50"/>
                  <a:pt x="33" y="47"/>
                  <a:pt x="34" y="45"/>
                </a:cubicBezTo>
                <a:cubicBezTo>
                  <a:pt x="34" y="44"/>
                  <a:pt x="34" y="44"/>
                  <a:pt x="34" y="44"/>
                </a:cubicBezTo>
                <a:cubicBezTo>
                  <a:pt x="35" y="42"/>
                  <a:pt x="36" y="39"/>
                  <a:pt x="38" y="38"/>
                </a:cubicBezTo>
                <a:cubicBezTo>
                  <a:pt x="42" y="34"/>
                  <a:pt x="48" y="31"/>
                  <a:pt x="54" y="31"/>
                </a:cubicBezTo>
                <a:cubicBezTo>
                  <a:pt x="56" y="31"/>
                  <a:pt x="59" y="32"/>
                  <a:pt x="62" y="33"/>
                </a:cubicBezTo>
                <a:cubicBezTo>
                  <a:pt x="62" y="33"/>
                  <a:pt x="62" y="33"/>
                  <a:pt x="62" y="33"/>
                </a:cubicBezTo>
                <a:cubicBezTo>
                  <a:pt x="64" y="34"/>
                  <a:pt x="67" y="36"/>
                  <a:pt x="69" y="38"/>
                </a:cubicBezTo>
                <a:cubicBezTo>
                  <a:pt x="69" y="38"/>
                  <a:pt x="69" y="38"/>
                  <a:pt x="69" y="38"/>
                </a:cubicBezTo>
                <a:cubicBezTo>
                  <a:pt x="71" y="40"/>
                  <a:pt x="72" y="42"/>
                  <a:pt x="73" y="45"/>
                </a:cubicBezTo>
                <a:cubicBezTo>
                  <a:pt x="74" y="47"/>
                  <a:pt x="75" y="50"/>
                  <a:pt x="75" y="53"/>
                </a:cubicBezTo>
                <a:cubicBezTo>
                  <a:pt x="75" y="54"/>
                  <a:pt x="74" y="55"/>
                  <a:pt x="73" y="55"/>
                </a:cubicBezTo>
                <a:cubicBezTo>
                  <a:pt x="71" y="55"/>
                  <a:pt x="70" y="54"/>
                  <a:pt x="70" y="53"/>
                </a:cubicBezTo>
                <a:cubicBezTo>
                  <a:pt x="70" y="50"/>
                  <a:pt x="70" y="48"/>
                  <a:pt x="69" y="46"/>
                </a:cubicBezTo>
                <a:cubicBezTo>
                  <a:pt x="69" y="46"/>
                  <a:pt x="69" y="46"/>
                  <a:pt x="69" y="46"/>
                </a:cubicBezTo>
                <a:cubicBezTo>
                  <a:pt x="69" y="46"/>
                  <a:pt x="69" y="46"/>
                  <a:pt x="69" y="46"/>
                </a:cubicBezTo>
                <a:cubicBezTo>
                  <a:pt x="68" y="44"/>
                  <a:pt x="67" y="43"/>
                  <a:pt x="65" y="41"/>
                </a:cubicBezTo>
                <a:cubicBezTo>
                  <a:pt x="65" y="41"/>
                  <a:pt x="65" y="41"/>
                  <a:pt x="65" y="41"/>
                </a:cubicBezTo>
                <a:cubicBezTo>
                  <a:pt x="64" y="39"/>
                  <a:pt x="62" y="38"/>
                  <a:pt x="60" y="37"/>
                </a:cubicBezTo>
                <a:cubicBezTo>
                  <a:pt x="58" y="37"/>
                  <a:pt x="56" y="36"/>
                  <a:pt x="54" y="36"/>
                </a:cubicBezTo>
                <a:cubicBezTo>
                  <a:pt x="49" y="36"/>
                  <a:pt x="45" y="38"/>
                  <a:pt x="42" y="41"/>
                </a:cubicBezTo>
                <a:cubicBezTo>
                  <a:pt x="42" y="41"/>
                  <a:pt x="42" y="41"/>
                  <a:pt x="42" y="41"/>
                </a:cubicBezTo>
                <a:cubicBezTo>
                  <a:pt x="40" y="42"/>
                  <a:pt x="39" y="44"/>
                  <a:pt x="38" y="46"/>
                </a:cubicBezTo>
                <a:cubicBezTo>
                  <a:pt x="38" y="46"/>
                  <a:pt x="38" y="46"/>
                  <a:pt x="38" y="46"/>
                </a:cubicBezTo>
                <a:cubicBezTo>
                  <a:pt x="37" y="48"/>
                  <a:pt x="37" y="50"/>
                  <a:pt x="37" y="53"/>
                </a:cubicBezTo>
                <a:cubicBezTo>
                  <a:pt x="37" y="55"/>
                  <a:pt x="37" y="57"/>
                  <a:pt x="38" y="59"/>
                </a:cubicBezTo>
                <a:cubicBezTo>
                  <a:pt x="38" y="59"/>
                  <a:pt x="38" y="59"/>
                  <a:pt x="38" y="59"/>
                </a:cubicBezTo>
                <a:cubicBezTo>
                  <a:pt x="39" y="61"/>
                  <a:pt x="40" y="63"/>
                  <a:pt x="42" y="64"/>
                </a:cubicBezTo>
                <a:cubicBezTo>
                  <a:pt x="42" y="64"/>
                  <a:pt x="42" y="64"/>
                  <a:pt x="42" y="64"/>
                </a:cubicBezTo>
                <a:cubicBezTo>
                  <a:pt x="43" y="66"/>
                  <a:pt x="45" y="67"/>
                  <a:pt x="47" y="68"/>
                </a:cubicBezTo>
                <a:cubicBezTo>
                  <a:pt x="49" y="69"/>
                  <a:pt x="51" y="69"/>
                  <a:pt x="54" y="69"/>
                </a:cubicBezTo>
                <a:close/>
                <a:moveTo>
                  <a:pt x="54" y="84"/>
                </a:moveTo>
                <a:cubicBezTo>
                  <a:pt x="54" y="84"/>
                  <a:pt x="54" y="84"/>
                  <a:pt x="54" y="84"/>
                </a:cubicBezTo>
                <a:cubicBezTo>
                  <a:pt x="55" y="84"/>
                  <a:pt x="56" y="85"/>
                  <a:pt x="56" y="86"/>
                </a:cubicBezTo>
                <a:cubicBezTo>
                  <a:pt x="56" y="88"/>
                  <a:pt x="55" y="89"/>
                  <a:pt x="54" y="89"/>
                </a:cubicBezTo>
                <a:cubicBezTo>
                  <a:pt x="49" y="89"/>
                  <a:pt x="44" y="88"/>
                  <a:pt x="40" y="86"/>
                </a:cubicBezTo>
                <a:cubicBezTo>
                  <a:pt x="35" y="84"/>
                  <a:pt x="31" y="81"/>
                  <a:pt x="28" y="78"/>
                </a:cubicBezTo>
                <a:cubicBezTo>
                  <a:pt x="25" y="75"/>
                  <a:pt x="22" y="71"/>
                  <a:pt x="20" y="67"/>
                </a:cubicBezTo>
                <a:cubicBezTo>
                  <a:pt x="20" y="66"/>
                  <a:pt x="20" y="66"/>
                  <a:pt x="20" y="66"/>
                </a:cubicBezTo>
                <a:cubicBezTo>
                  <a:pt x="19" y="62"/>
                  <a:pt x="18" y="58"/>
                  <a:pt x="18" y="53"/>
                </a:cubicBezTo>
                <a:cubicBezTo>
                  <a:pt x="18" y="48"/>
                  <a:pt x="19" y="43"/>
                  <a:pt x="20" y="39"/>
                </a:cubicBezTo>
                <a:cubicBezTo>
                  <a:pt x="20" y="39"/>
                  <a:pt x="20" y="39"/>
                  <a:pt x="20" y="39"/>
                </a:cubicBezTo>
                <a:cubicBezTo>
                  <a:pt x="22" y="35"/>
                  <a:pt x="25" y="31"/>
                  <a:pt x="28" y="27"/>
                </a:cubicBezTo>
                <a:cubicBezTo>
                  <a:pt x="31" y="24"/>
                  <a:pt x="35" y="21"/>
                  <a:pt x="40" y="19"/>
                </a:cubicBezTo>
                <a:cubicBezTo>
                  <a:pt x="40" y="19"/>
                  <a:pt x="40" y="19"/>
                  <a:pt x="40" y="19"/>
                </a:cubicBezTo>
                <a:cubicBezTo>
                  <a:pt x="44" y="18"/>
                  <a:pt x="49" y="17"/>
                  <a:pt x="54" y="17"/>
                </a:cubicBezTo>
                <a:cubicBezTo>
                  <a:pt x="58" y="17"/>
                  <a:pt x="63" y="18"/>
                  <a:pt x="67" y="19"/>
                </a:cubicBezTo>
                <a:cubicBezTo>
                  <a:pt x="67" y="19"/>
                  <a:pt x="67" y="19"/>
                  <a:pt x="67" y="19"/>
                </a:cubicBezTo>
                <a:cubicBezTo>
                  <a:pt x="72" y="21"/>
                  <a:pt x="76" y="24"/>
                  <a:pt x="79" y="27"/>
                </a:cubicBezTo>
                <a:cubicBezTo>
                  <a:pt x="82" y="31"/>
                  <a:pt x="85" y="35"/>
                  <a:pt x="87" y="39"/>
                </a:cubicBezTo>
                <a:cubicBezTo>
                  <a:pt x="87" y="39"/>
                  <a:pt x="87" y="39"/>
                  <a:pt x="87" y="39"/>
                </a:cubicBezTo>
                <a:cubicBezTo>
                  <a:pt x="89" y="43"/>
                  <a:pt x="89" y="48"/>
                  <a:pt x="89" y="53"/>
                </a:cubicBezTo>
                <a:cubicBezTo>
                  <a:pt x="89" y="54"/>
                  <a:pt x="88" y="55"/>
                  <a:pt x="87" y="55"/>
                </a:cubicBezTo>
                <a:cubicBezTo>
                  <a:pt x="86" y="55"/>
                  <a:pt x="85" y="54"/>
                  <a:pt x="85" y="53"/>
                </a:cubicBezTo>
                <a:cubicBezTo>
                  <a:pt x="85" y="49"/>
                  <a:pt x="84" y="45"/>
                  <a:pt x="82" y="41"/>
                </a:cubicBezTo>
                <a:cubicBezTo>
                  <a:pt x="82" y="41"/>
                  <a:pt x="82" y="41"/>
                  <a:pt x="82" y="41"/>
                </a:cubicBezTo>
                <a:cubicBezTo>
                  <a:pt x="81" y="37"/>
                  <a:pt x="78" y="34"/>
                  <a:pt x="76" y="31"/>
                </a:cubicBezTo>
                <a:cubicBezTo>
                  <a:pt x="73" y="28"/>
                  <a:pt x="69" y="26"/>
                  <a:pt x="65" y="24"/>
                </a:cubicBezTo>
                <a:cubicBezTo>
                  <a:pt x="62" y="23"/>
                  <a:pt x="58" y="22"/>
                  <a:pt x="54" y="22"/>
                </a:cubicBezTo>
                <a:cubicBezTo>
                  <a:pt x="49" y="22"/>
                  <a:pt x="45" y="23"/>
                  <a:pt x="42" y="24"/>
                </a:cubicBezTo>
                <a:cubicBezTo>
                  <a:pt x="42" y="24"/>
                  <a:pt x="42" y="24"/>
                  <a:pt x="42" y="24"/>
                </a:cubicBezTo>
                <a:cubicBezTo>
                  <a:pt x="38" y="26"/>
                  <a:pt x="34" y="28"/>
                  <a:pt x="32" y="31"/>
                </a:cubicBezTo>
                <a:cubicBezTo>
                  <a:pt x="29" y="34"/>
                  <a:pt x="26" y="37"/>
                  <a:pt x="25" y="41"/>
                </a:cubicBezTo>
                <a:cubicBezTo>
                  <a:pt x="23" y="44"/>
                  <a:pt x="23" y="49"/>
                  <a:pt x="23" y="53"/>
                </a:cubicBezTo>
                <a:cubicBezTo>
                  <a:pt x="23" y="57"/>
                  <a:pt x="23" y="61"/>
                  <a:pt x="25" y="65"/>
                </a:cubicBezTo>
                <a:cubicBezTo>
                  <a:pt x="25" y="65"/>
                  <a:pt x="25" y="65"/>
                  <a:pt x="25" y="65"/>
                </a:cubicBezTo>
                <a:cubicBezTo>
                  <a:pt x="26" y="68"/>
                  <a:pt x="29" y="72"/>
                  <a:pt x="32" y="75"/>
                </a:cubicBezTo>
                <a:cubicBezTo>
                  <a:pt x="34" y="78"/>
                  <a:pt x="38" y="80"/>
                  <a:pt x="42" y="81"/>
                </a:cubicBezTo>
                <a:cubicBezTo>
                  <a:pt x="45" y="83"/>
                  <a:pt x="49" y="84"/>
                  <a:pt x="54" y="84"/>
                </a:cubicBezTo>
                <a:close/>
                <a:moveTo>
                  <a:pt x="54" y="98"/>
                </a:moveTo>
                <a:cubicBezTo>
                  <a:pt x="54" y="98"/>
                  <a:pt x="54" y="98"/>
                  <a:pt x="54" y="98"/>
                </a:cubicBezTo>
                <a:cubicBezTo>
                  <a:pt x="56" y="98"/>
                  <a:pt x="58" y="100"/>
                  <a:pt x="58" y="102"/>
                </a:cubicBezTo>
                <a:cubicBezTo>
                  <a:pt x="58" y="104"/>
                  <a:pt x="56" y="106"/>
                  <a:pt x="54" y="106"/>
                </a:cubicBezTo>
                <a:cubicBezTo>
                  <a:pt x="46" y="106"/>
                  <a:pt x="40" y="104"/>
                  <a:pt x="33" y="102"/>
                </a:cubicBezTo>
                <a:cubicBezTo>
                  <a:pt x="33" y="102"/>
                  <a:pt x="33" y="102"/>
                  <a:pt x="33" y="102"/>
                </a:cubicBezTo>
                <a:cubicBezTo>
                  <a:pt x="27" y="99"/>
                  <a:pt x="21" y="95"/>
                  <a:pt x="16" y="90"/>
                </a:cubicBezTo>
                <a:cubicBezTo>
                  <a:pt x="11" y="85"/>
                  <a:pt x="7" y="80"/>
                  <a:pt x="4" y="73"/>
                </a:cubicBezTo>
                <a:cubicBezTo>
                  <a:pt x="4" y="73"/>
                  <a:pt x="4" y="73"/>
                  <a:pt x="4" y="73"/>
                </a:cubicBezTo>
                <a:cubicBezTo>
                  <a:pt x="2" y="67"/>
                  <a:pt x="0" y="60"/>
                  <a:pt x="0" y="53"/>
                </a:cubicBezTo>
                <a:cubicBezTo>
                  <a:pt x="0" y="46"/>
                  <a:pt x="2" y="39"/>
                  <a:pt x="4" y="32"/>
                </a:cubicBezTo>
                <a:cubicBezTo>
                  <a:pt x="4" y="32"/>
                  <a:pt x="4" y="32"/>
                  <a:pt x="4" y="32"/>
                </a:cubicBezTo>
                <a:cubicBezTo>
                  <a:pt x="4" y="32"/>
                  <a:pt x="4" y="32"/>
                  <a:pt x="4" y="32"/>
                </a:cubicBezTo>
                <a:cubicBezTo>
                  <a:pt x="7" y="26"/>
                  <a:pt x="11" y="20"/>
                  <a:pt x="16" y="15"/>
                </a:cubicBezTo>
                <a:cubicBezTo>
                  <a:pt x="21" y="10"/>
                  <a:pt x="27" y="6"/>
                  <a:pt x="33" y="4"/>
                </a:cubicBezTo>
                <a:cubicBezTo>
                  <a:pt x="33" y="3"/>
                  <a:pt x="33" y="3"/>
                  <a:pt x="33" y="3"/>
                </a:cubicBezTo>
                <a:cubicBezTo>
                  <a:pt x="40" y="1"/>
                  <a:pt x="46" y="0"/>
                  <a:pt x="54" y="0"/>
                </a:cubicBezTo>
                <a:cubicBezTo>
                  <a:pt x="61" y="0"/>
                  <a:pt x="68" y="1"/>
                  <a:pt x="74" y="4"/>
                </a:cubicBezTo>
                <a:cubicBezTo>
                  <a:pt x="74" y="4"/>
                  <a:pt x="74" y="4"/>
                  <a:pt x="74" y="4"/>
                </a:cubicBezTo>
                <a:cubicBezTo>
                  <a:pt x="74" y="4"/>
                  <a:pt x="74" y="4"/>
                  <a:pt x="74" y="4"/>
                </a:cubicBezTo>
                <a:cubicBezTo>
                  <a:pt x="80" y="6"/>
                  <a:pt x="86" y="10"/>
                  <a:pt x="91" y="15"/>
                </a:cubicBezTo>
                <a:cubicBezTo>
                  <a:pt x="96" y="20"/>
                  <a:pt x="100" y="26"/>
                  <a:pt x="103" y="32"/>
                </a:cubicBezTo>
                <a:cubicBezTo>
                  <a:pt x="103" y="33"/>
                  <a:pt x="103" y="33"/>
                  <a:pt x="103" y="33"/>
                </a:cubicBezTo>
                <a:cubicBezTo>
                  <a:pt x="105" y="39"/>
                  <a:pt x="107" y="46"/>
                  <a:pt x="107" y="53"/>
                </a:cubicBezTo>
                <a:cubicBezTo>
                  <a:pt x="107" y="55"/>
                  <a:pt x="105" y="57"/>
                  <a:pt x="103" y="57"/>
                </a:cubicBezTo>
                <a:cubicBezTo>
                  <a:pt x="100" y="57"/>
                  <a:pt x="99" y="55"/>
                  <a:pt x="99" y="53"/>
                </a:cubicBezTo>
                <a:cubicBezTo>
                  <a:pt x="99" y="47"/>
                  <a:pt x="97" y="41"/>
                  <a:pt x="95" y="36"/>
                </a:cubicBezTo>
                <a:cubicBezTo>
                  <a:pt x="95" y="36"/>
                  <a:pt x="95" y="36"/>
                  <a:pt x="95" y="36"/>
                </a:cubicBezTo>
                <a:cubicBezTo>
                  <a:pt x="93" y="30"/>
                  <a:pt x="90" y="25"/>
                  <a:pt x="85" y="21"/>
                </a:cubicBezTo>
                <a:cubicBezTo>
                  <a:pt x="81" y="17"/>
                  <a:pt x="76" y="13"/>
                  <a:pt x="71" y="11"/>
                </a:cubicBezTo>
                <a:cubicBezTo>
                  <a:pt x="66" y="9"/>
                  <a:pt x="60" y="8"/>
                  <a:pt x="54" y="8"/>
                </a:cubicBezTo>
                <a:cubicBezTo>
                  <a:pt x="47" y="8"/>
                  <a:pt x="42" y="9"/>
                  <a:pt x="37" y="11"/>
                </a:cubicBezTo>
                <a:cubicBezTo>
                  <a:pt x="36" y="11"/>
                  <a:pt x="36" y="11"/>
                  <a:pt x="36" y="11"/>
                </a:cubicBezTo>
                <a:cubicBezTo>
                  <a:pt x="31" y="13"/>
                  <a:pt x="26" y="17"/>
                  <a:pt x="22" y="21"/>
                </a:cubicBezTo>
                <a:cubicBezTo>
                  <a:pt x="18" y="25"/>
                  <a:pt x="14" y="30"/>
                  <a:pt x="12" y="36"/>
                </a:cubicBezTo>
                <a:cubicBezTo>
                  <a:pt x="10" y="41"/>
                  <a:pt x="9" y="47"/>
                  <a:pt x="9" y="53"/>
                </a:cubicBezTo>
                <a:cubicBezTo>
                  <a:pt x="9" y="59"/>
                  <a:pt x="10" y="65"/>
                  <a:pt x="12" y="70"/>
                </a:cubicBezTo>
                <a:cubicBezTo>
                  <a:pt x="12" y="70"/>
                  <a:pt x="12" y="70"/>
                  <a:pt x="12" y="70"/>
                </a:cubicBezTo>
                <a:cubicBezTo>
                  <a:pt x="14" y="75"/>
                  <a:pt x="18" y="80"/>
                  <a:pt x="22" y="85"/>
                </a:cubicBezTo>
                <a:cubicBezTo>
                  <a:pt x="26" y="89"/>
                  <a:pt x="31" y="92"/>
                  <a:pt x="36" y="94"/>
                </a:cubicBezTo>
                <a:cubicBezTo>
                  <a:pt x="42" y="97"/>
                  <a:pt x="47" y="98"/>
                  <a:pt x="54" y="98"/>
                </a:cubicBezTo>
                <a:close/>
                <a:moveTo>
                  <a:pt x="99" y="76"/>
                </a:moveTo>
                <a:cubicBezTo>
                  <a:pt x="99" y="76"/>
                  <a:pt x="99" y="76"/>
                  <a:pt x="99" y="76"/>
                </a:cubicBezTo>
                <a:cubicBezTo>
                  <a:pt x="65" y="65"/>
                  <a:pt x="65" y="65"/>
                  <a:pt x="65" y="65"/>
                </a:cubicBezTo>
                <a:cubicBezTo>
                  <a:pt x="77" y="98"/>
                  <a:pt x="77" y="98"/>
                  <a:pt x="77" y="98"/>
                </a:cubicBezTo>
                <a:cubicBezTo>
                  <a:pt x="82" y="88"/>
                  <a:pt x="82" y="88"/>
                  <a:pt x="82" y="88"/>
                </a:cubicBezTo>
                <a:cubicBezTo>
                  <a:pt x="82" y="88"/>
                  <a:pt x="82" y="88"/>
                  <a:pt x="82" y="88"/>
                </a:cubicBezTo>
                <a:cubicBezTo>
                  <a:pt x="82" y="87"/>
                  <a:pt x="82" y="87"/>
                  <a:pt x="83" y="87"/>
                </a:cubicBezTo>
                <a:cubicBezTo>
                  <a:pt x="84" y="86"/>
                  <a:pt x="85" y="86"/>
                  <a:pt x="86" y="87"/>
                </a:cubicBezTo>
                <a:cubicBezTo>
                  <a:pt x="96" y="97"/>
                  <a:pt x="96" y="97"/>
                  <a:pt x="96" y="97"/>
                </a:cubicBezTo>
                <a:cubicBezTo>
                  <a:pt x="98" y="95"/>
                  <a:pt x="98" y="95"/>
                  <a:pt x="98" y="95"/>
                </a:cubicBezTo>
                <a:cubicBezTo>
                  <a:pt x="88" y="85"/>
                  <a:pt x="88" y="85"/>
                  <a:pt x="88" y="85"/>
                </a:cubicBezTo>
                <a:cubicBezTo>
                  <a:pt x="88" y="85"/>
                  <a:pt x="87" y="85"/>
                  <a:pt x="87" y="85"/>
                </a:cubicBezTo>
                <a:cubicBezTo>
                  <a:pt x="87" y="83"/>
                  <a:pt x="87" y="82"/>
                  <a:pt x="88" y="81"/>
                </a:cubicBezTo>
                <a:cubicBezTo>
                  <a:pt x="99" y="76"/>
                  <a:pt x="99" y="76"/>
                  <a:pt x="99" y="7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KSO_Shape"/>
          <p:cNvSpPr/>
          <p:nvPr/>
        </p:nvSpPr>
        <p:spPr bwMode="auto">
          <a:xfrm>
            <a:off x="5152363" y="2858952"/>
            <a:ext cx="1899422" cy="300699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KSO_Shape"/>
          <p:cNvSpPr/>
          <p:nvPr/>
        </p:nvSpPr>
        <p:spPr bwMode="auto">
          <a:xfrm>
            <a:off x="4533553" y="3655988"/>
            <a:ext cx="307323" cy="252517"/>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KSO_Shape"/>
          <p:cNvSpPr/>
          <p:nvPr/>
        </p:nvSpPr>
        <p:spPr bwMode="auto">
          <a:xfrm>
            <a:off x="4944459" y="2608590"/>
            <a:ext cx="282963" cy="325869"/>
          </a:xfrm>
          <a:custGeom>
            <a:avLst/>
            <a:gdLst>
              <a:gd name="T0" fmla="*/ 98292770 w 5280"/>
              <a:gd name="T1" fmla="*/ 190397298 h 6084"/>
              <a:gd name="T2" fmla="*/ 105944270 w 5280"/>
              <a:gd name="T3" fmla="*/ 192162022 h 6084"/>
              <a:gd name="T4" fmla="*/ 112712916 w 5280"/>
              <a:gd name="T5" fmla="*/ 195691469 h 6084"/>
              <a:gd name="T6" fmla="*/ 118500648 w 5280"/>
              <a:gd name="T7" fmla="*/ 200593619 h 6084"/>
              <a:gd name="T8" fmla="*/ 122816855 w 5280"/>
              <a:gd name="T9" fmla="*/ 206868471 h 6084"/>
              <a:gd name="T10" fmla="*/ 125661534 w 5280"/>
              <a:gd name="T11" fmla="*/ 213927367 h 6084"/>
              <a:gd name="T12" fmla="*/ 126642447 w 5280"/>
              <a:gd name="T13" fmla="*/ 221868624 h 6084"/>
              <a:gd name="T14" fmla="*/ 126348268 w 5280"/>
              <a:gd name="T15" fmla="*/ 569623180 h 6084"/>
              <a:gd name="T16" fmla="*/ 124190008 w 5280"/>
              <a:gd name="T17" fmla="*/ 577172416 h 6084"/>
              <a:gd name="T18" fmla="*/ 120462475 w 5280"/>
              <a:gd name="T19" fmla="*/ 583741285 h 6084"/>
              <a:gd name="T20" fmla="*/ 115165355 w 5280"/>
              <a:gd name="T21" fmla="*/ 589231467 h 6084"/>
              <a:gd name="T22" fmla="*/ 108788949 w 5280"/>
              <a:gd name="T23" fmla="*/ 593349260 h 6084"/>
              <a:gd name="T24" fmla="*/ 101431630 w 5280"/>
              <a:gd name="T25" fmla="*/ 595800335 h 6084"/>
              <a:gd name="T26" fmla="*/ 31783344 w 5280"/>
              <a:gd name="T27" fmla="*/ 596486686 h 6084"/>
              <a:gd name="T28" fmla="*/ 25406937 w 5280"/>
              <a:gd name="T29" fmla="*/ 595800335 h 6084"/>
              <a:gd name="T30" fmla="*/ 18049618 w 5280"/>
              <a:gd name="T31" fmla="*/ 593349260 h 6084"/>
              <a:gd name="T32" fmla="*/ 11673526 w 5280"/>
              <a:gd name="T33" fmla="*/ 589231467 h 6084"/>
              <a:gd name="T34" fmla="*/ 6376406 w 5280"/>
              <a:gd name="T35" fmla="*/ 583741285 h 6084"/>
              <a:gd name="T36" fmla="*/ 2550500 w 5280"/>
              <a:gd name="T37" fmla="*/ 577172416 h 6084"/>
              <a:gd name="T38" fmla="*/ 490613 w 5280"/>
              <a:gd name="T39" fmla="*/ 569623180 h 6084"/>
              <a:gd name="T40" fmla="*/ 0 w 5280"/>
              <a:gd name="T41" fmla="*/ 221868624 h 6084"/>
              <a:gd name="T42" fmla="*/ 1078973 w 5280"/>
              <a:gd name="T43" fmla="*/ 213927367 h 6084"/>
              <a:gd name="T44" fmla="*/ 3825906 w 5280"/>
              <a:gd name="T45" fmla="*/ 206868471 h 6084"/>
              <a:gd name="T46" fmla="*/ 8338233 w 5280"/>
              <a:gd name="T47" fmla="*/ 200593619 h 6084"/>
              <a:gd name="T48" fmla="*/ 14027905 w 5280"/>
              <a:gd name="T49" fmla="*/ 195691469 h 6084"/>
              <a:gd name="T50" fmla="*/ 20796551 w 5280"/>
              <a:gd name="T51" fmla="*/ 192162022 h 6084"/>
              <a:gd name="T52" fmla="*/ 28448051 w 5280"/>
              <a:gd name="T53" fmla="*/ 190397298 h 6084"/>
              <a:gd name="T54" fmla="*/ 187854755 w 5280"/>
              <a:gd name="T55" fmla="*/ 219417549 h 6084"/>
              <a:gd name="T56" fmla="*/ 409650800 w 5280"/>
              <a:gd name="T57" fmla="*/ 0 h 6084"/>
              <a:gd name="T58" fmla="*/ 488324365 w 5280"/>
              <a:gd name="T59" fmla="*/ 219417549 h 6084"/>
              <a:gd name="T60" fmla="*/ 148125732 w 5280"/>
              <a:gd name="T61" fmla="*/ 219417549 h 6084"/>
              <a:gd name="T62" fmla="*/ 208062633 w 5280"/>
              <a:gd name="T63" fmla="*/ 259908819 h 6084"/>
              <a:gd name="T64" fmla="*/ 389246802 w 5280"/>
              <a:gd name="T65" fmla="*/ 504033129 h 6084"/>
              <a:gd name="T66" fmla="*/ 319990755 w 5280"/>
              <a:gd name="T67" fmla="*/ 531778997 h 6084"/>
              <a:gd name="T68" fmla="*/ 208062633 w 5280"/>
              <a:gd name="T69" fmla="*/ 531778997 h 6084"/>
              <a:gd name="T70" fmla="*/ 344220659 w 5280"/>
              <a:gd name="T71" fmla="*/ 461188789 h 6084"/>
              <a:gd name="T72" fmla="*/ 344220659 w 5280"/>
              <a:gd name="T73" fmla="*/ 461188789 h 6084"/>
              <a:gd name="T74" fmla="*/ 274964300 w 5280"/>
              <a:gd name="T75" fmla="*/ 461188789 h 6084"/>
              <a:gd name="T76" fmla="*/ 253187148 w 5280"/>
              <a:gd name="T77" fmla="*/ 461188789 h 6084"/>
              <a:gd name="T78" fmla="*/ 389246802 w 5280"/>
              <a:gd name="T79" fmla="*/ 445011945 h 6084"/>
              <a:gd name="T80" fmla="*/ 274964300 w 5280"/>
              <a:gd name="T81" fmla="*/ 445011945 h 6084"/>
              <a:gd name="T82" fmla="*/ 208062633 w 5280"/>
              <a:gd name="T83" fmla="*/ 417266077 h 6084"/>
              <a:gd name="T84" fmla="*/ 208062633 w 5280"/>
              <a:gd name="T85" fmla="*/ 417266077 h 6084"/>
              <a:gd name="T86" fmla="*/ 344220659 w 5280"/>
              <a:gd name="T87" fmla="*/ 374421738 h 6084"/>
              <a:gd name="T88" fmla="*/ 319990755 w 5280"/>
              <a:gd name="T89" fmla="*/ 374421738 h 6084"/>
              <a:gd name="T90" fmla="*/ 253187148 w 5280"/>
              <a:gd name="T91" fmla="*/ 402167606 h 6084"/>
              <a:gd name="T92" fmla="*/ 243181269 w 5280"/>
              <a:gd name="T93" fmla="*/ 200789630 h 6084"/>
              <a:gd name="T94" fmla="*/ 243181269 w 5280"/>
              <a:gd name="T95" fmla="*/ 141474430 h 6084"/>
              <a:gd name="T96" fmla="*/ 243181269 w 5280"/>
              <a:gd name="T97" fmla="*/ 141474430 h 6084"/>
              <a:gd name="T98" fmla="*/ 243181269 w 5280"/>
              <a:gd name="T99" fmla="*/ 102355550 h 6084"/>
              <a:gd name="T100" fmla="*/ 351381545 w 5280"/>
              <a:gd name="T101" fmla="*/ 61079924 h 6084"/>
              <a:gd name="T102" fmla="*/ 438098850 w 5280"/>
              <a:gd name="T103" fmla="*/ 79609837 h 6084"/>
              <a:gd name="T104" fmla="*/ 375611450 w 5280"/>
              <a:gd name="T105" fmla="*/ 80982539 h 6084"/>
              <a:gd name="T106" fmla="*/ 459876315 w 5280"/>
              <a:gd name="T107" fmla="*/ 219417549 h 60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280" h="6084">
                <a:moveTo>
                  <a:pt x="324" y="1940"/>
                </a:moveTo>
                <a:lnTo>
                  <a:pt x="969" y="1940"/>
                </a:lnTo>
                <a:lnTo>
                  <a:pt x="986" y="1940"/>
                </a:lnTo>
                <a:lnTo>
                  <a:pt x="1002" y="1942"/>
                </a:lnTo>
                <a:lnTo>
                  <a:pt x="1018" y="1943"/>
                </a:lnTo>
                <a:lnTo>
                  <a:pt x="1034" y="1947"/>
                </a:lnTo>
                <a:lnTo>
                  <a:pt x="1049" y="1950"/>
                </a:lnTo>
                <a:lnTo>
                  <a:pt x="1065" y="1955"/>
                </a:lnTo>
                <a:lnTo>
                  <a:pt x="1080" y="1960"/>
                </a:lnTo>
                <a:lnTo>
                  <a:pt x="1094" y="1966"/>
                </a:lnTo>
                <a:lnTo>
                  <a:pt x="1109" y="1972"/>
                </a:lnTo>
                <a:lnTo>
                  <a:pt x="1122" y="1979"/>
                </a:lnTo>
                <a:lnTo>
                  <a:pt x="1136" y="1987"/>
                </a:lnTo>
                <a:lnTo>
                  <a:pt x="1149" y="1996"/>
                </a:lnTo>
                <a:lnTo>
                  <a:pt x="1162" y="2005"/>
                </a:lnTo>
                <a:lnTo>
                  <a:pt x="1174" y="2014"/>
                </a:lnTo>
                <a:lnTo>
                  <a:pt x="1185" y="2025"/>
                </a:lnTo>
                <a:lnTo>
                  <a:pt x="1197" y="2035"/>
                </a:lnTo>
                <a:lnTo>
                  <a:pt x="1208" y="2046"/>
                </a:lnTo>
                <a:lnTo>
                  <a:pt x="1218" y="2058"/>
                </a:lnTo>
                <a:lnTo>
                  <a:pt x="1228" y="2071"/>
                </a:lnTo>
                <a:lnTo>
                  <a:pt x="1237" y="2083"/>
                </a:lnTo>
                <a:lnTo>
                  <a:pt x="1245" y="2096"/>
                </a:lnTo>
                <a:lnTo>
                  <a:pt x="1252" y="2110"/>
                </a:lnTo>
                <a:lnTo>
                  <a:pt x="1260" y="2123"/>
                </a:lnTo>
                <a:lnTo>
                  <a:pt x="1266" y="2137"/>
                </a:lnTo>
                <a:lnTo>
                  <a:pt x="1272" y="2152"/>
                </a:lnTo>
                <a:lnTo>
                  <a:pt x="1277" y="2168"/>
                </a:lnTo>
                <a:lnTo>
                  <a:pt x="1281" y="2182"/>
                </a:lnTo>
                <a:lnTo>
                  <a:pt x="1285" y="2198"/>
                </a:lnTo>
                <a:lnTo>
                  <a:pt x="1288" y="2214"/>
                </a:lnTo>
                <a:lnTo>
                  <a:pt x="1290" y="2230"/>
                </a:lnTo>
                <a:lnTo>
                  <a:pt x="1291" y="2247"/>
                </a:lnTo>
                <a:lnTo>
                  <a:pt x="1291" y="2263"/>
                </a:lnTo>
                <a:lnTo>
                  <a:pt x="1291" y="5761"/>
                </a:lnTo>
                <a:lnTo>
                  <a:pt x="1291" y="5778"/>
                </a:lnTo>
                <a:lnTo>
                  <a:pt x="1290" y="5794"/>
                </a:lnTo>
                <a:lnTo>
                  <a:pt x="1288" y="5810"/>
                </a:lnTo>
                <a:lnTo>
                  <a:pt x="1285" y="5827"/>
                </a:lnTo>
                <a:lnTo>
                  <a:pt x="1281" y="5842"/>
                </a:lnTo>
                <a:lnTo>
                  <a:pt x="1277" y="5857"/>
                </a:lnTo>
                <a:lnTo>
                  <a:pt x="1272" y="5872"/>
                </a:lnTo>
                <a:lnTo>
                  <a:pt x="1266" y="5887"/>
                </a:lnTo>
                <a:lnTo>
                  <a:pt x="1260" y="5901"/>
                </a:lnTo>
                <a:lnTo>
                  <a:pt x="1252" y="5915"/>
                </a:lnTo>
                <a:lnTo>
                  <a:pt x="1245" y="5928"/>
                </a:lnTo>
                <a:lnTo>
                  <a:pt x="1237" y="5941"/>
                </a:lnTo>
                <a:lnTo>
                  <a:pt x="1228" y="5954"/>
                </a:lnTo>
                <a:lnTo>
                  <a:pt x="1218" y="5966"/>
                </a:lnTo>
                <a:lnTo>
                  <a:pt x="1208" y="5978"/>
                </a:lnTo>
                <a:lnTo>
                  <a:pt x="1197" y="5989"/>
                </a:lnTo>
                <a:lnTo>
                  <a:pt x="1185" y="5999"/>
                </a:lnTo>
                <a:lnTo>
                  <a:pt x="1174" y="6010"/>
                </a:lnTo>
                <a:lnTo>
                  <a:pt x="1162" y="6019"/>
                </a:lnTo>
                <a:lnTo>
                  <a:pt x="1149" y="6028"/>
                </a:lnTo>
                <a:lnTo>
                  <a:pt x="1136" y="6037"/>
                </a:lnTo>
                <a:lnTo>
                  <a:pt x="1122" y="6045"/>
                </a:lnTo>
                <a:lnTo>
                  <a:pt x="1109" y="6052"/>
                </a:lnTo>
                <a:lnTo>
                  <a:pt x="1094" y="6058"/>
                </a:lnTo>
                <a:lnTo>
                  <a:pt x="1080" y="6064"/>
                </a:lnTo>
                <a:lnTo>
                  <a:pt x="1065" y="6070"/>
                </a:lnTo>
                <a:lnTo>
                  <a:pt x="1049" y="6074"/>
                </a:lnTo>
                <a:lnTo>
                  <a:pt x="1034" y="6077"/>
                </a:lnTo>
                <a:lnTo>
                  <a:pt x="1018" y="6081"/>
                </a:lnTo>
                <a:lnTo>
                  <a:pt x="1002" y="6082"/>
                </a:lnTo>
                <a:lnTo>
                  <a:pt x="986" y="6084"/>
                </a:lnTo>
                <a:lnTo>
                  <a:pt x="969" y="6084"/>
                </a:lnTo>
                <a:lnTo>
                  <a:pt x="324" y="6084"/>
                </a:lnTo>
                <a:lnTo>
                  <a:pt x="307" y="6084"/>
                </a:lnTo>
                <a:lnTo>
                  <a:pt x="290" y="6082"/>
                </a:lnTo>
                <a:lnTo>
                  <a:pt x="275" y="6081"/>
                </a:lnTo>
                <a:lnTo>
                  <a:pt x="259" y="6077"/>
                </a:lnTo>
                <a:lnTo>
                  <a:pt x="243" y="6074"/>
                </a:lnTo>
                <a:lnTo>
                  <a:pt x="228" y="6070"/>
                </a:lnTo>
                <a:lnTo>
                  <a:pt x="212" y="6064"/>
                </a:lnTo>
                <a:lnTo>
                  <a:pt x="198" y="6058"/>
                </a:lnTo>
                <a:lnTo>
                  <a:pt x="184" y="6052"/>
                </a:lnTo>
                <a:lnTo>
                  <a:pt x="170" y="6045"/>
                </a:lnTo>
                <a:lnTo>
                  <a:pt x="157" y="6037"/>
                </a:lnTo>
                <a:lnTo>
                  <a:pt x="143" y="6028"/>
                </a:lnTo>
                <a:lnTo>
                  <a:pt x="131" y="6019"/>
                </a:lnTo>
                <a:lnTo>
                  <a:pt x="119" y="6010"/>
                </a:lnTo>
                <a:lnTo>
                  <a:pt x="106" y="5999"/>
                </a:lnTo>
                <a:lnTo>
                  <a:pt x="95" y="5989"/>
                </a:lnTo>
                <a:lnTo>
                  <a:pt x="85" y="5978"/>
                </a:lnTo>
                <a:lnTo>
                  <a:pt x="75" y="5966"/>
                </a:lnTo>
                <a:lnTo>
                  <a:pt x="65" y="5954"/>
                </a:lnTo>
                <a:lnTo>
                  <a:pt x="56" y="5941"/>
                </a:lnTo>
                <a:lnTo>
                  <a:pt x="47" y="5928"/>
                </a:lnTo>
                <a:lnTo>
                  <a:pt x="39" y="5915"/>
                </a:lnTo>
                <a:lnTo>
                  <a:pt x="33" y="5901"/>
                </a:lnTo>
                <a:lnTo>
                  <a:pt x="26" y="5887"/>
                </a:lnTo>
                <a:lnTo>
                  <a:pt x="21" y="5872"/>
                </a:lnTo>
                <a:lnTo>
                  <a:pt x="15" y="5857"/>
                </a:lnTo>
                <a:lnTo>
                  <a:pt x="11" y="5842"/>
                </a:lnTo>
                <a:lnTo>
                  <a:pt x="7" y="5827"/>
                </a:lnTo>
                <a:lnTo>
                  <a:pt x="5" y="5810"/>
                </a:lnTo>
                <a:lnTo>
                  <a:pt x="3" y="5794"/>
                </a:lnTo>
                <a:lnTo>
                  <a:pt x="2" y="5778"/>
                </a:lnTo>
                <a:lnTo>
                  <a:pt x="0" y="5761"/>
                </a:lnTo>
                <a:lnTo>
                  <a:pt x="0" y="2263"/>
                </a:lnTo>
                <a:lnTo>
                  <a:pt x="2" y="2247"/>
                </a:lnTo>
                <a:lnTo>
                  <a:pt x="3" y="2230"/>
                </a:lnTo>
                <a:lnTo>
                  <a:pt x="5" y="2214"/>
                </a:lnTo>
                <a:lnTo>
                  <a:pt x="7" y="2198"/>
                </a:lnTo>
                <a:lnTo>
                  <a:pt x="11" y="2182"/>
                </a:lnTo>
                <a:lnTo>
                  <a:pt x="15" y="2168"/>
                </a:lnTo>
                <a:lnTo>
                  <a:pt x="21" y="2152"/>
                </a:lnTo>
                <a:lnTo>
                  <a:pt x="26" y="2137"/>
                </a:lnTo>
                <a:lnTo>
                  <a:pt x="33" y="2123"/>
                </a:lnTo>
                <a:lnTo>
                  <a:pt x="39" y="2110"/>
                </a:lnTo>
                <a:lnTo>
                  <a:pt x="47" y="2096"/>
                </a:lnTo>
                <a:lnTo>
                  <a:pt x="56" y="2083"/>
                </a:lnTo>
                <a:lnTo>
                  <a:pt x="65" y="2071"/>
                </a:lnTo>
                <a:lnTo>
                  <a:pt x="75" y="2058"/>
                </a:lnTo>
                <a:lnTo>
                  <a:pt x="85" y="2046"/>
                </a:lnTo>
                <a:lnTo>
                  <a:pt x="95" y="2035"/>
                </a:lnTo>
                <a:lnTo>
                  <a:pt x="106" y="2025"/>
                </a:lnTo>
                <a:lnTo>
                  <a:pt x="119" y="2014"/>
                </a:lnTo>
                <a:lnTo>
                  <a:pt x="131" y="2005"/>
                </a:lnTo>
                <a:lnTo>
                  <a:pt x="143" y="1996"/>
                </a:lnTo>
                <a:lnTo>
                  <a:pt x="157" y="1987"/>
                </a:lnTo>
                <a:lnTo>
                  <a:pt x="170" y="1979"/>
                </a:lnTo>
                <a:lnTo>
                  <a:pt x="184" y="1972"/>
                </a:lnTo>
                <a:lnTo>
                  <a:pt x="198" y="1966"/>
                </a:lnTo>
                <a:lnTo>
                  <a:pt x="212" y="1960"/>
                </a:lnTo>
                <a:lnTo>
                  <a:pt x="228" y="1955"/>
                </a:lnTo>
                <a:lnTo>
                  <a:pt x="243" y="1950"/>
                </a:lnTo>
                <a:lnTo>
                  <a:pt x="259" y="1947"/>
                </a:lnTo>
                <a:lnTo>
                  <a:pt x="275" y="1943"/>
                </a:lnTo>
                <a:lnTo>
                  <a:pt x="290" y="1942"/>
                </a:lnTo>
                <a:lnTo>
                  <a:pt x="307" y="1940"/>
                </a:lnTo>
                <a:lnTo>
                  <a:pt x="324" y="1940"/>
                </a:lnTo>
                <a:close/>
                <a:moveTo>
                  <a:pt x="1510" y="2238"/>
                </a:moveTo>
                <a:lnTo>
                  <a:pt x="1915" y="2238"/>
                </a:lnTo>
                <a:lnTo>
                  <a:pt x="1915" y="145"/>
                </a:lnTo>
                <a:lnTo>
                  <a:pt x="1915" y="0"/>
                </a:lnTo>
                <a:lnTo>
                  <a:pt x="2059" y="0"/>
                </a:lnTo>
                <a:lnTo>
                  <a:pt x="4107" y="0"/>
                </a:lnTo>
                <a:lnTo>
                  <a:pt x="4176" y="0"/>
                </a:lnTo>
                <a:lnTo>
                  <a:pt x="4220" y="53"/>
                </a:lnTo>
                <a:lnTo>
                  <a:pt x="4946" y="942"/>
                </a:lnTo>
                <a:lnTo>
                  <a:pt x="4978" y="983"/>
                </a:lnTo>
                <a:lnTo>
                  <a:pt x="4978" y="1033"/>
                </a:lnTo>
                <a:lnTo>
                  <a:pt x="4978" y="2238"/>
                </a:lnTo>
                <a:lnTo>
                  <a:pt x="5280" y="2238"/>
                </a:lnTo>
                <a:lnTo>
                  <a:pt x="5280" y="5793"/>
                </a:lnTo>
                <a:lnTo>
                  <a:pt x="1510" y="5793"/>
                </a:lnTo>
                <a:lnTo>
                  <a:pt x="1510" y="2238"/>
                </a:lnTo>
                <a:close/>
                <a:moveTo>
                  <a:pt x="2121" y="2651"/>
                </a:moveTo>
                <a:lnTo>
                  <a:pt x="2121" y="3528"/>
                </a:lnTo>
                <a:lnTo>
                  <a:pt x="3968" y="3528"/>
                </a:lnTo>
                <a:lnTo>
                  <a:pt x="3968" y="2651"/>
                </a:lnTo>
                <a:lnTo>
                  <a:pt x="2121" y="2651"/>
                </a:lnTo>
                <a:close/>
                <a:moveTo>
                  <a:pt x="3509" y="5141"/>
                </a:moveTo>
                <a:lnTo>
                  <a:pt x="3509" y="5424"/>
                </a:lnTo>
                <a:lnTo>
                  <a:pt x="3968" y="5424"/>
                </a:lnTo>
                <a:lnTo>
                  <a:pt x="3968" y="5141"/>
                </a:lnTo>
                <a:lnTo>
                  <a:pt x="3509" y="5141"/>
                </a:lnTo>
                <a:close/>
                <a:moveTo>
                  <a:pt x="2803" y="5141"/>
                </a:moveTo>
                <a:lnTo>
                  <a:pt x="2803" y="5424"/>
                </a:lnTo>
                <a:lnTo>
                  <a:pt x="3262" y="5424"/>
                </a:lnTo>
                <a:lnTo>
                  <a:pt x="3262" y="5141"/>
                </a:lnTo>
                <a:lnTo>
                  <a:pt x="2803" y="5141"/>
                </a:lnTo>
                <a:close/>
                <a:moveTo>
                  <a:pt x="2121" y="5141"/>
                </a:moveTo>
                <a:lnTo>
                  <a:pt x="2121" y="5424"/>
                </a:lnTo>
                <a:lnTo>
                  <a:pt x="2581" y="5424"/>
                </a:lnTo>
                <a:lnTo>
                  <a:pt x="2581" y="5141"/>
                </a:lnTo>
                <a:lnTo>
                  <a:pt x="2121" y="5141"/>
                </a:lnTo>
                <a:close/>
                <a:moveTo>
                  <a:pt x="3509" y="4704"/>
                </a:moveTo>
                <a:lnTo>
                  <a:pt x="3509" y="4987"/>
                </a:lnTo>
                <a:lnTo>
                  <a:pt x="3968" y="4987"/>
                </a:lnTo>
                <a:lnTo>
                  <a:pt x="3968" y="4704"/>
                </a:lnTo>
                <a:lnTo>
                  <a:pt x="3509" y="4704"/>
                </a:lnTo>
                <a:close/>
                <a:moveTo>
                  <a:pt x="2803" y="4704"/>
                </a:moveTo>
                <a:lnTo>
                  <a:pt x="2803" y="4987"/>
                </a:lnTo>
                <a:lnTo>
                  <a:pt x="3262" y="4987"/>
                </a:lnTo>
                <a:lnTo>
                  <a:pt x="3262" y="4704"/>
                </a:lnTo>
                <a:lnTo>
                  <a:pt x="2803" y="4704"/>
                </a:lnTo>
                <a:close/>
                <a:moveTo>
                  <a:pt x="2121" y="4704"/>
                </a:moveTo>
                <a:lnTo>
                  <a:pt x="2121" y="4987"/>
                </a:lnTo>
                <a:lnTo>
                  <a:pt x="2581" y="4987"/>
                </a:lnTo>
                <a:lnTo>
                  <a:pt x="2581" y="4704"/>
                </a:lnTo>
                <a:lnTo>
                  <a:pt x="2121" y="4704"/>
                </a:lnTo>
                <a:close/>
                <a:moveTo>
                  <a:pt x="3509" y="4256"/>
                </a:moveTo>
                <a:lnTo>
                  <a:pt x="3509" y="4539"/>
                </a:lnTo>
                <a:lnTo>
                  <a:pt x="3968" y="4539"/>
                </a:lnTo>
                <a:lnTo>
                  <a:pt x="3968" y="4256"/>
                </a:lnTo>
                <a:lnTo>
                  <a:pt x="3509" y="4256"/>
                </a:lnTo>
                <a:close/>
                <a:moveTo>
                  <a:pt x="2803" y="4256"/>
                </a:moveTo>
                <a:lnTo>
                  <a:pt x="2803" y="4539"/>
                </a:lnTo>
                <a:lnTo>
                  <a:pt x="3262" y="4539"/>
                </a:lnTo>
                <a:lnTo>
                  <a:pt x="3262" y="4256"/>
                </a:lnTo>
                <a:lnTo>
                  <a:pt x="2803" y="4256"/>
                </a:lnTo>
                <a:close/>
                <a:moveTo>
                  <a:pt x="2121" y="4256"/>
                </a:moveTo>
                <a:lnTo>
                  <a:pt x="2121" y="4539"/>
                </a:lnTo>
                <a:lnTo>
                  <a:pt x="2581" y="4539"/>
                </a:lnTo>
                <a:lnTo>
                  <a:pt x="2581" y="4256"/>
                </a:lnTo>
                <a:lnTo>
                  <a:pt x="2121" y="4256"/>
                </a:lnTo>
                <a:close/>
                <a:moveTo>
                  <a:pt x="3509" y="3819"/>
                </a:moveTo>
                <a:lnTo>
                  <a:pt x="3509" y="4102"/>
                </a:lnTo>
                <a:lnTo>
                  <a:pt x="3968" y="4102"/>
                </a:lnTo>
                <a:lnTo>
                  <a:pt x="3968" y="3819"/>
                </a:lnTo>
                <a:lnTo>
                  <a:pt x="3509" y="3819"/>
                </a:lnTo>
                <a:close/>
                <a:moveTo>
                  <a:pt x="2803" y="3819"/>
                </a:moveTo>
                <a:lnTo>
                  <a:pt x="2803" y="4102"/>
                </a:lnTo>
                <a:lnTo>
                  <a:pt x="3262" y="4102"/>
                </a:lnTo>
                <a:lnTo>
                  <a:pt x="3262" y="3819"/>
                </a:lnTo>
                <a:lnTo>
                  <a:pt x="2803" y="3819"/>
                </a:lnTo>
                <a:close/>
                <a:moveTo>
                  <a:pt x="2121" y="3819"/>
                </a:moveTo>
                <a:lnTo>
                  <a:pt x="2121" y="4102"/>
                </a:lnTo>
                <a:lnTo>
                  <a:pt x="2581" y="4102"/>
                </a:lnTo>
                <a:lnTo>
                  <a:pt x="2581" y="3819"/>
                </a:lnTo>
                <a:lnTo>
                  <a:pt x="2121" y="3819"/>
                </a:lnTo>
                <a:close/>
                <a:moveTo>
                  <a:pt x="2479" y="1864"/>
                </a:moveTo>
                <a:lnTo>
                  <a:pt x="2479" y="2048"/>
                </a:lnTo>
                <a:lnTo>
                  <a:pt x="4341" y="2048"/>
                </a:lnTo>
                <a:lnTo>
                  <a:pt x="4341" y="1864"/>
                </a:lnTo>
                <a:lnTo>
                  <a:pt x="2479" y="1864"/>
                </a:lnTo>
                <a:close/>
                <a:moveTo>
                  <a:pt x="2479" y="1443"/>
                </a:moveTo>
                <a:lnTo>
                  <a:pt x="2479" y="1627"/>
                </a:lnTo>
                <a:lnTo>
                  <a:pt x="4341" y="1627"/>
                </a:lnTo>
                <a:lnTo>
                  <a:pt x="4341" y="1443"/>
                </a:lnTo>
                <a:lnTo>
                  <a:pt x="2479" y="1443"/>
                </a:lnTo>
                <a:close/>
                <a:moveTo>
                  <a:pt x="2479" y="1044"/>
                </a:moveTo>
                <a:lnTo>
                  <a:pt x="2479" y="1228"/>
                </a:lnTo>
                <a:lnTo>
                  <a:pt x="3582" y="1228"/>
                </a:lnTo>
                <a:lnTo>
                  <a:pt x="3582" y="1044"/>
                </a:lnTo>
                <a:lnTo>
                  <a:pt x="2479" y="1044"/>
                </a:lnTo>
                <a:close/>
                <a:moveTo>
                  <a:pt x="2479" y="623"/>
                </a:moveTo>
                <a:lnTo>
                  <a:pt x="2479" y="807"/>
                </a:lnTo>
                <a:lnTo>
                  <a:pt x="3582" y="807"/>
                </a:lnTo>
                <a:lnTo>
                  <a:pt x="3582" y="623"/>
                </a:lnTo>
                <a:lnTo>
                  <a:pt x="2479" y="623"/>
                </a:lnTo>
                <a:close/>
                <a:moveTo>
                  <a:pt x="4167" y="447"/>
                </a:moveTo>
                <a:lnTo>
                  <a:pt x="4141" y="656"/>
                </a:lnTo>
                <a:lnTo>
                  <a:pt x="4466" y="812"/>
                </a:lnTo>
                <a:lnTo>
                  <a:pt x="4167" y="447"/>
                </a:lnTo>
                <a:close/>
                <a:moveTo>
                  <a:pt x="4688" y="1238"/>
                </a:moveTo>
                <a:lnTo>
                  <a:pt x="3922" y="871"/>
                </a:lnTo>
                <a:lnTo>
                  <a:pt x="3829" y="826"/>
                </a:lnTo>
                <a:lnTo>
                  <a:pt x="3842" y="722"/>
                </a:lnTo>
                <a:lnTo>
                  <a:pt x="3897" y="289"/>
                </a:lnTo>
                <a:lnTo>
                  <a:pt x="2203" y="289"/>
                </a:lnTo>
                <a:lnTo>
                  <a:pt x="2203" y="2238"/>
                </a:lnTo>
                <a:lnTo>
                  <a:pt x="4688" y="2238"/>
                </a:lnTo>
                <a:lnTo>
                  <a:pt x="4688" y="12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KSO_Shape"/>
          <p:cNvSpPr/>
          <p:nvPr/>
        </p:nvSpPr>
        <p:spPr bwMode="auto">
          <a:xfrm>
            <a:off x="5935383" y="2199267"/>
            <a:ext cx="323883" cy="328518"/>
          </a:xfrm>
          <a:custGeom>
            <a:avLst/>
            <a:gdLst>
              <a:gd name="T0" fmla="*/ 1575136 w 3826"/>
              <a:gd name="T1" fmla="*/ 952579 h 3884"/>
              <a:gd name="T2" fmla="*/ 1648376 w 3826"/>
              <a:gd name="T3" fmla="*/ 1177860 h 3884"/>
              <a:gd name="T4" fmla="*/ 1354950 w 3826"/>
              <a:gd name="T5" fmla="*/ 1470819 h 3884"/>
              <a:gd name="T6" fmla="*/ 1428654 w 3826"/>
              <a:gd name="T7" fmla="*/ 1177860 h 3884"/>
              <a:gd name="T8" fmla="*/ 1493088 w 3826"/>
              <a:gd name="T9" fmla="*/ 592407 h 3884"/>
              <a:gd name="T10" fmla="*/ 1598313 w 3826"/>
              <a:gd name="T11" fmla="*/ 278125 h 3884"/>
              <a:gd name="T12" fmla="*/ 1616391 w 3826"/>
              <a:gd name="T13" fmla="*/ 626709 h 3884"/>
              <a:gd name="T14" fmla="*/ 73704 w 3826"/>
              <a:gd name="T15" fmla="*/ 1800397 h 3884"/>
              <a:gd name="T16" fmla="*/ 0 w 3826"/>
              <a:gd name="T17" fmla="*/ 1727157 h 3884"/>
              <a:gd name="T18" fmla="*/ 2318 w 3826"/>
              <a:gd name="T19" fmla="*/ 298985 h 3884"/>
              <a:gd name="T20" fmla="*/ 1309059 w 3826"/>
              <a:gd name="T21" fmla="*/ 298985 h 3884"/>
              <a:gd name="T22" fmla="*/ 1318794 w 3826"/>
              <a:gd name="T23" fmla="*/ 1727157 h 3884"/>
              <a:gd name="T24" fmla="*/ 1245553 w 3826"/>
              <a:gd name="T25" fmla="*/ 1800397 h 3884"/>
              <a:gd name="T26" fmla="*/ 988748 w 3826"/>
              <a:gd name="T27" fmla="*/ 1324339 h 3884"/>
              <a:gd name="T28" fmla="*/ 230383 w 3826"/>
              <a:gd name="T29" fmla="*/ 1580678 h 3884"/>
              <a:gd name="T30" fmla="*/ 1135692 w 3826"/>
              <a:gd name="T31" fmla="*/ 921521 h 3884"/>
              <a:gd name="T32" fmla="*/ 1135692 w 3826"/>
              <a:gd name="T33" fmla="*/ 665183 h 3884"/>
              <a:gd name="T34" fmla="*/ 1135692 w 3826"/>
              <a:gd name="T35" fmla="*/ 518703 h 3884"/>
              <a:gd name="T36" fmla="*/ 293426 w 3826"/>
              <a:gd name="T37" fmla="*/ 408844 h 3884"/>
              <a:gd name="T38" fmla="*/ 183101 w 3826"/>
              <a:gd name="T39" fmla="*/ 591943 h 3884"/>
              <a:gd name="T40" fmla="*/ 183101 w 3826"/>
              <a:gd name="T41" fmla="*/ 848282 h 3884"/>
              <a:gd name="T42" fmla="*/ 183101 w 3826"/>
              <a:gd name="T43" fmla="*/ 994761 h 3884"/>
              <a:gd name="T44" fmla="*/ 1025831 w 3826"/>
              <a:gd name="T45" fmla="*/ 1104621 h 3884"/>
              <a:gd name="T46" fmla="*/ 1135692 w 3826"/>
              <a:gd name="T47" fmla="*/ 921521 h 3884"/>
              <a:gd name="T48" fmla="*/ 842730 w 3826"/>
              <a:gd name="T49" fmla="*/ 921521 h 3884"/>
              <a:gd name="T50" fmla="*/ 1061988 w 3826"/>
              <a:gd name="T51" fmla="*/ 1031381 h 3884"/>
              <a:gd name="T52" fmla="*/ 842730 w 3826"/>
              <a:gd name="T53" fmla="*/ 665183 h 3884"/>
              <a:gd name="T54" fmla="*/ 1061988 w 3826"/>
              <a:gd name="T55" fmla="*/ 848282 h 3884"/>
              <a:gd name="T56" fmla="*/ 842730 w 3826"/>
              <a:gd name="T57" fmla="*/ 665183 h 3884"/>
              <a:gd name="T58" fmla="*/ 1061988 w 3826"/>
              <a:gd name="T59" fmla="*/ 482084 h 3884"/>
              <a:gd name="T60" fmla="*/ 842730 w 3826"/>
              <a:gd name="T61" fmla="*/ 591943 h 3884"/>
              <a:gd name="T62" fmla="*/ 549304 w 3826"/>
              <a:gd name="T63" fmla="*/ 591943 h 3884"/>
              <a:gd name="T64" fmla="*/ 769489 w 3826"/>
              <a:gd name="T65" fmla="*/ 482084 h 3884"/>
              <a:gd name="T66" fmla="*/ 549304 w 3826"/>
              <a:gd name="T67" fmla="*/ 591943 h 3884"/>
              <a:gd name="T68" fmla="*/ 256805 w 3826"/>
              <a:gd name="T69" fmla="*/ 482084 h 3884"/>
              <a:gd name="T70" fmla="*/ 476527 w 3826"/>
              <a:gd name="T71" fmla="*/ 591943 h 3884"/>
              <a:gd name="T72" fmla="*/ 476527 w 3826"/>
              <a:gd name="T73" fmla="*/ 848282 h 3884"/>
              <a:gd name="T74" fmla="*/ 256805 w 3826"/>
              <a:gd name="T75" fmla="*/ 665183 h 3884"/>
              <a:gd name="T76" fmla="*/ 476527 w 3826"/>
              <a:gd name="T77" fmla="*/ 848282 h 3884"/>
              <a:gd name="T78" fmla="*/ 256805 w 3826"/>
              <a:gd name="T79" fmla="*/ 1031381 h 3884"/>
              <a:gd name="T80" fmla="*/ 476527 w 3826"/>
              <a:gd name="T81" fmla="*/ 921521 h 3884"/>
              <a:gd name="T82" fmla="*/ 769489 w 3826"/>
              <a:gd name="T83" fmla="*/ 665183 h 3884"/>
              <a:gd name="T84" fmla="*/ 549304 w 3826"/>
              <a:gd name="T85" fmla="*/ 848282 h 3884"/>
              <a:gd name="T86" fmla="*/ 769489 w 3826"/>
              <a:gd name="T87" fmla="*/ 665183 h 3884"/>
              <a:gd name="T88" fmla="*/ 769489 w 3826"/>
              <a:gd name="T89" fmla="*/ 1031381 h 3884"/>
              <a:gd name="T90" fmla="*/ 549304 w 3826"/>
              <a:gd name="T91" fmla="*/ 921521 h 38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826" h="3884">
                <a:moveTo>
                  <a:pt x="3487" y="1352"/>
                </a:moveTo>
                <a:cubicBezTo>
                  <a:pt x="3417" y="1510"/>
                  <a:pt x="3401" y="1849"/>
                  <a:pt x="3398" y="2055"/>
                </a:cubicBezTo>
                <a:cubicBezTo>
                  <a:pt x="3398" y="2541"/>
                  <a:pt x="3398" y="2541"/>
                  <a:pt x="3398" y="2541"/>
                </a:cubicBezTo>
                <a:cubicBezTo>
                  <a:pt x="3556" y="2541"/>
                  <a:pt x="3556" y="2541"/>
                  <a:pt x="3556" y="2541"/>
                </a:cubicBezTo>
                <a:cubicBezTo>
                  <a:pt x="3556" y="3173"/>
                  <a:pt x="3556" y="3173"/>
                  <a:pt x="3556" y="3173"/>
                </a:cubicBezTo>
                <a:cubicBezTo>
                  <a:pt x="2923" y="3173"/>
                  <a:pt x="2923" y="3173"/>
                  <a:pt x="2923" y="3173"/>
                </a:cubicBezTo>
                <a:cubicBezTo>
                  <a:pt x="2923" y="2541"/>
                  <a:pt x="2923" y="2541"/>
                  <a:pt x="2923" y="2541"/>
                </a:cubicBezTo>
                <a:cubicBezTo>
                  <a:pt x="3082" y="2541"/>
                  <a:pt x="3082" y="2541"/>
                  <a:pt x="3082" y="2541"/>
                </a:cubicBezTo>
                <a:cubicBezTo>
                  <a:pt x="3082" y="2225"/>
                  <a:pt x="3082" y="2225"/>
                  <a:pt x="3082" y="2225"/>
                </a:cubicBezTo>
                <a:cubicBezTo>
                  <a:pt x="3082" y="2225"/>
                  <a:pt x="3043" y="1389"/>
                  <a:pt x="3221" y="1278"/>
                </a:cubicBezTo>
                <a:cubicBezTo>
                  <a:pt x="3130" y="1209"/>
                  <a:pt x="3070" y="1101"/>
                  <a:pt x="3070" y="978"/>
                </a:cubicBezTo>
                <a:cubicBezTo>
                  <a:pt x="3070" y="769"/>
                  <a:pt x="3240" y="600"/>
                  <a:pt x="3448" y="600"/>
                </a:cubicBezTo>
                <a:cubicBezTo>
                  <a:pt x="3657" y="600"/>
                  <a:pt x="3826" y="769"/>
                  <a:pt x="3826" y="978"/>
                </a:cubicBezTo>
                <a:cubicBezTo>
                  <a:pt x="3826" y="1173"/>
                  <a:pt x="3677" y="1332"/>
                  <a:pt x="3487" y="1352"/>
                </a:cubicBezTo>
                <a:close/>
                <a:moveTo>
                  <a:pt x="2687" y="3884"/>
                </a:moveTo>
                <a:cubicBezTo>
                  <a:pt x="159" y="3884"/>
                  <a:pt x="159" y="3884"/>
                  <a:pt x="159" y="3884"/>
                </a:cubicBezTo>
                <a:cubicBezTo>
                  <a:pt x="159" y="3726"/>
                  <a:pt x="159" y="3726"/>
                  <a:pt x="159" y="3726"/>
                </a:cubicBezTo>
                <a:cubicBezTo>
                  <a:pt x="0" y="3726"/>
                  <a:pt x="0" y="3726"/>
                  <a:pt x="0" y="3726"/>
                </a:cubicBezTo>
                <a:cubicBezTo>
                  <a:pt x="0" y="645"/>
                  <a:pt x="0" y="645"/>
                  <a:pt x="0" y="645"/>
                </a:cubicBezTo>
                <a:cubicBezTo>
                  <a:pt x="5" y="645"/>
                  <a:pt x="5" y="645"/>
                  <a:pt x="5" y="645"/>
                </a:cubicBezTo>
                <a:cubicBezTo>
                  <a:pt x="47" y="285"/>
                  <a:pt x="656" y="0"/>
                  <a:pt x="1403" y="0"/>
                </a:cubicBezTo>
                <a:cubicBezTo>
                  <a:pt x="2150" y="0"/>
                  <a:pt x="2780" y="285"/>
                  <a:pt x="2824" y="645"/>
                </a:cubicBezTo>
                <a:cubicBezTo>
                  <a:pt x="2845" y="645"/>
                  <a:pt x="2845" y="645"/>
                  <a:pt x="2845" y="645"/>
                </a:cubicBezTo>
                <a:cubicBezTo>
                  <a:pt x="2845" y="3726"/>
                  <a:pt x="2845" y="3726"/>
                  <a:pt x="2845" y="3726"/>
                </a:cubicBezTo>
                <a:cubicBezTo>
                  <a:pt x="2687" y="3726"/>
                  <a:pt x="2687" y="3726"/>
                  <a:pt x="2687" y="3726"/>
                </a:cubicBezTo>
                <a:lnTo>
                  <a:pt x="2687" y="3884"/>
                </a:lnTo>
                <a:close/>
                <a:moveTo>
                  <a:pt x="2416" y="3410"/>
                </a:moveTo>
                <a:cubicBezTo>
                  <a:pt x="2133" y="2857"/>
                  <a:pt x="2133" y="2857"/>
                  <a:pt x="2133" y="2857"/>
                </a:cubicBezTo>
                <a:cubicBezTo>
                  <a:pt x="779" y="2857"/>
                  <a:pt x="779" y="2857"/>
                  <a:pt x="779" y="2857"/>
                </a:cubicBezTo>
                <a:cubicBezTo>
                  <a:pt x="497" y="3410"/>
                  <a:pt x="497" y="3410"/>
                  <a:pt x="497" y="3410"/>
                </a:cubicBezTo>
                <a:lnTo>
                  <a:pt x="2416" y="3410"/>
                </a:lnTo>
                <a:close/>
                <a:moveTo>
                  <a:pt x="2450" y="1988"/>
                </a:moveTo>
                <a:cubicBezTo>
                  <a:pt x="2450" y="1830"/>
                  <a:pt x="2450" y="1830"/>
                  <a:pt x="2450" y="1830"/>
                </a:cubicBezTo>
                <a:cubicBezTo>
                  <a:pt x="2450" y="1435"/>
                  <a:pt x="2450" y="1435"/>
                  <a:pt x="2450" y="1435"/>
                </a:cubicBezTo>
                <a:cubicBezTo>
                  <a:pt x="2450" y="1277"/>
                  <a:pt x="2450" y="1277"/>
                  <a:pt x="2450" y="1277"/>
                </a:cubicBezTo>
                <a:cubicBezTo>
                  <a:pt x="2450" y="1119"/>
                  <a:pt x="2450" y="1119"/>
                  <a:pt x="2450" y="1119"/>
                </a:cubicBezTo>
                <a:cubicBezTo>
                  <a:pt x="2450" y="988"/>
                  <a:pt x="2344" y="882"/>
                  <a:pt x="2213" y="882"/>
                </a:cubicBezTo>
                <a:cubicBezTo>
                  <a:pt x="633" y="882"/>
                  <a:pt x="633" y="882"/>
                  <a:pt x="633" y="882"/>
                </a:cubicBezTo>
                <a:cubicBezTo>
                  <a:pt x="502" y="882"/>
                  <a:pt x="395" y="988"/>
                  <a:pt x="395" y="1119"/>
                </a:cubicBezTo>
                <a:cubicBezTo>
                  <a:pt x="395" y="1277"/>
                  <a:pt x="395" y="1277"/>
                  <a:pt x="395" y="1277"/>
                </a:cubicBezTo>
                <a:cubicBezTo>
                  <a:pt x="395" y="1435"/>
                  <a:pt x="395" y="1435"/>
                  <a:pt x="395" y="1435"/>
                </a:cubicBezTo>
                <a:cubicBezTo>
                  <a:pt x="395" y="1830"/>
                  <a:pt x="395" y="1830"/>
                  <a:pt x="395" y="1830"/>
                </a:cubicBezTo>
                <a:cubicBezTo>
                  <a:pt x="395" y="1988"/>
                  <a:pt x="395" y="1988"/>
                  <a:pt x="395" y="1988"/>
                </a:cubicBezTo>
                <a:cubicBezTo>
                  <a:pt x="395" y="2146"/>
                  <a:pt x="395" y="2146"/>
                  <a:pt x="395" y="2146"/>
                </a:cubicBezTo>
                <a:cubicBezTo>
                  <a:pt x="395" y="2277"/>
                  <a:pt x="502" y="2383"/>
                  <a:pt x="633" y="2383"/>
                </a:cubicBezTo>
                <a:cubicBezTo>
                  <a:pt x="2213" y="2383"/>
                  <a:pt x="2213" y="2383"/>
                  <a:pt x="2213" y="2383"/>
                </a:cubicBezTo>
                <a:cubicBezTo>
                  <a:pt x="2344" y="2383"/>
                  <a:pt x="2450" y="2277"/>
                  <a:pt x="2450" y="2146"/>
                </a:cubicBezTo>
                <a:lnTo>
                  <a:pt x="2450" y="1988"/>
                </a:lnTo>
                <a:close/>
                <a:moveTo>
                  <a:pt x="1818" y="2225"/>
                </a:moveTo>
                <a:cubicBezTo>
                  <a:pt x="1818" y="1988"/>
                  <a:pt x="1818" y="1988"/>
                  <a:pt x="1818" y="1988"/>
                </a:cubicBezTo>
                <a:cubicBezTo>
                  <a:pt x="2291" y="1988"/>
                  <a:pt x="2291" y="1988"/>
                  <a:pt x="2291" y="1988"/>
                </a:cubicBezTo>
                <a:cubicBezTo>
                  <a:pt x="2291" y="2225"/>
                  <a:pt x="2291" y="2225"/>
                  <a:pt x="2291" y="2225"/>
                </a:cubicBezTo>
                <a:lnTo>
                  <a:pt x="1818" y="2225"/>
                </a:lnTo>
                <a:close/>
                <a:moveTo>
                  <a:pt x="1818" y="1435"/>
                </a:moveTo>
                <a:cubicBezTo>
                  <a:pt x="2291" y="1435"/>
                  <a:pt x="2291" y="1435"/>
                  <a:pt x="2291" y="1435"/>
                </a:cubicBezTo>
                <a:cubicBezTo>
                  <a:pt x="2291" y="1830"/>
                  <a:pt x="2291" y="1830"/>
                  <a:pt x="2291" y="1830"/>
                </a:cubicBezTo>
                <a:cubicBezTo>
                  <a:pt x="1818" y="1830"/>
                  <a:pt x="1818" y="1830"/>
                  <a:pt x="1818" y="1830"/>
                </a:cubicBezTo>
                <a:lnTo>
                  <a:pt x="1818" y="1435"/>
                </a:lnTo>
                <a:close/>
                <a:moveTo>
                  <a:pt x="1818" y="1040"/>
                </a:moveTo>
                <a:cubicBezTo>
                  <a:pt x="2291" y="1040"/>
                  <a:pt x="2291" y="1040"/>
                  <a:pt x="2291" y="1040"/>
                </a:cubicBezTo>
                <a:cubicBezTo>
                  <a:pt x="2291" y="1277"/>
                  <a:pt x="2291" y="1277"/>
                  <a:pt x="2291" y="1277"/>
                </a:cubicBezTo>
                <a:cubicBezTo>
                  <a:pt x="1818" y="1277"/>
                  <a:pt x="1818" y="1277"/>
                  <a:pt x="1818" y="1277"/>
                </a:cubicBezTo>
                <a:lnTo>
                  <a:pt x="1818" y="1040"/>
                </a:lnTo>
                <a:close/>
                <a:moveTo>
                  <a:pt x="1185" y="1277"/>
                </a:moveTo>
                <a:cubicBezTo>
                  <a:pt x="1185" y="1040"/>
                  <a:pt x="1185" y="1040"/>
                  <a:pt x="1185" y="1040"/>
                </a:cubicBezTo>
                <a:cubicBezTo>
                  <a:pt x="1660" y="1040"/>
                  <a:pt x="1660" y="1040"/>
                  <a:pt x="1660" y="1040"/>
                </a:cubicBezTo>
                <a:cubicBezTo>
                  <a:pt x="1660" y="1277"/>
                  <a:pt x="1660" y="1277"/>
                  <a:pt x="1660" y="1277"/>
                </a:cubicBezTo>
                <a:lnTo>
                  <a:pt x="1185" y="1277"/>
                </a:lnTo>
                <a:close/>
                <a:moveTo>
                  <a:pt x="554" y="1277"/>
                </a:moveTo>
                <a:cubicBezTo>
                  <a:pt x="554" y="1040"/>
                  <a:pt x="554" y="1040"/>
                  <a:pt x="554" y="1040"/>
                </a:cubicBezTo>
                <a:cubicBezTo>
                  <a:pt x="1028" y="1040"/>
                  <a:pt x="1028" y="1040"/>
                  <a:pt x="1028" y="1040"/>
                </a:cubicBezTo>
                <a:cubicBezTo>
                  <a:pt x="1028" y="1277"/>
                  <a:pt x="1028" y="1277"/>
                  <a:pt x="1028" y="1277"/>
                </a:cubicBezTo>
                <a:lnTo>
                  <a:pt x="554" y="1277"/>
                </a:lnTo>
                <a:close/>
                <a:moveTo>
                  <a:pt x="1028" y="1830"/>
                </a:moveTo>
                <a:cubicBezTo>
                  <a:pt x="554" y="1830"/>
                  <a:pt x="554" y="1830"/>
                  <a:pt x="554" y="1830"/>
                </a:cubicBezTo>
                <a:cubicBezTo>
                  <a:pt x="554" y="1435"/>
                  <a:pt x="554" y="1435"/>
                  <a:pt x="554" y="1435"/>
                </a:cubicBezTo>
                <a:cubicBezTo>
                  <a:pt x="1028" y="1435"/>
                  <a:pt x="1028" y="1435"/>
                  <a:pt x="1028" y="1435"/>
                </a:cubicBezTo>
                <a:lnTo>
                  <a:pt x="1028" y="1830"/>
                </a:lnTo>
                <a:close/>
                <a:moveTo>
                  <a:pt x="1028" y="2225"/>
                </a:moveTo>
                <a:cubicBezTo>
                  <a:pt x="554" y="2225"/>
                  <a:pt x="554" y="2225"/>
                  <a:pt x="554" y="2225"/>
                </a:cubicBezTo>
                <a:cubicBezTo>
                  <a:pt x="554" y="1988"/>
                  <a:pt x="554" y="1988"/>
                  <a:pt x="554" y="1988"/>
                </a:cubicBezTo>
                <a:cubicBezTo>
                  <a:pt x="1028" y="1988"/>
                  <a:pt x="1028" y="1988"/>
                  <a:pt x="1028" y="1988"/>
                </a:cubicBezTo>
                <a:lnTo>
                  <a:pt x="1028" y="2225"/>
                </a:lnTo>
                <a:close/>
                <a:moveTo>
                  <a:pt x="1660" y="1435"/>
                </a:moveTo>
                <a:cubicBezTo>
                  <a:pt x="1660" y="1830"/>
                  <a:pt x="1660" y="1830"/>
                  <a:pt x="1660" y="1830"/>
                </a:cubicBezTo>
                <a:cubicBezTo>
                  <a:pt x="1185" y="1830"/>
                  <a:pt x="1185" y="1830"/>
                  <a:pt x="1185" y="1830"/>
                </a:cubicBezTo>
                <a:cubicBezTo>
                  <a:pt x="1185" y="1435"/>
                  <a:pt x="1185" y="1435"/>
                  <a:pt x="1185" y="1435"/>
                </a:cubicBezTo>
                <a:lnTo>
                  <a:pt x="1660" y="1435"/>
                </a:lnTo>
                <a:close/>
                <a:moveTo>
                  <a:pt x="1660" y="1988"/>
                </a:moveTo>
                <a:cubicBezTo>
                  <a:pt x="1660" y="2225"/>
                  <a:pt x="1660" y="2225"/>
                  <a:pt x="1660" y="2225"/>
                </a:cubicBezTo>
                <a:cubicBezTo>
                  <a:pt x="1185" y="2225"/>
                  <a:pt x="1185" y="2225"/>
                  <a:pt x="1185" y="2225"/>
                </a:cubicBezTo>
                <a:cubicBezTo>
                  <a:pt x="1185" y="1988"/>
                  <a:pt x="1185" y="1988"/>
                  <a:pt x="1185" y="1988"/>
                </a:cubicBezTo>
                <a:lnTo>
                  <a:pt x="1660" y="198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KSO_Shape"/>
          <p:cNvSpPr/>
          <p:nvPr/>
        </p:nvSpPr>
        <p:spPr bwMode="auto">
          <a:xfrm>
            <a:off x="7345162" y="3606065"/>
            <a:ext cx="323219" cy="323219"/>
          </a:xfrm>
          <a:custGeom>
            <a:avLst/>
            <a:gdLst>
              <a:gd name="T0" fmla="*/ 1726800 w 2775"/>
              <a:gd name="T1" fmla="*/ 1800397 h 2775"/>
              <a:gd name="T2" fmla="*/ 1007300 w 2775"/>
              <a:gd name="T3" fmla="*/ 1731625 h 2775"/>
              <a:gd name="T4" fmla="*/ 1187499 w 2775"/>
              <a:gd name="T5" fmla="*/ 1728381 h 2775"/>
              <a:gd name="T6" fmla="*/ 1280191 w 2775"/>
              <a:gd name="T7" fmla="*/ 1548017 h 2775"/>
              <a:gd name="T8" fmla="*/ 1367050 w 2775"/>
              <a:gd name="T9" fmla="*/ 1728381 h 2775"/>
              <a:gd name="T10" fmla="*/ 1546601 w 2775"/>
              <a:gd name="T11" fmla="*/ 1548017 h 2775"/>
              <a:gd name="T12" fmla="*/ 1726800 w 2775"/>
              <a:gd name="T13" fmla="*/ 1368302 h 2775"/>
              <a:gd name="T14" fmla="*/ 1546601 w 2775"/>
              <a:gd name="T15" fmla="*/ 1187938 h 2775"/>
              <a:gd name="T16" fmla="*/ 1726800 w 2775"/>
              <a:gd name="T17" fmla="*/ 1008222 h 2775"/>
              <a:gd name="T18" fmla="*/ 1546601 w 2775"/>
              <a:gd name="T19" fmla="*/ 828507 h 2775"/>
              <a:gd name="T20" fmla="*/ 1477892 w 2775"/>
              <a:gd name="T21" fmla="*/ 755842 h 2775"/>
              <a:gd name="T22" fmla="*/ 1726800 w 2775"/>
              <a:gd name="T23" fmla="*/ 755842 h 2775"/>
              <a:gd name="T24" fmla="*/ 1798750 w 2775"/>
              <a:gd name="T25" fmla="*/ 1800397 h 2775"/>
              <a:gd name="T26" fmla="*/ 1367050 w 2775"/>
              <a:gd name="T27" fmla="*/ 1548017 h 2775"/>
              <a:gd name="T28" fmla="*/ 1413720 w 2775"/>
              <a:gd name="T29" fmla="*/ 1368302 h 2775"/>
              <a:gd name="T30" fmla="*/ 1546601 w 2775"/>
              <a:gd name="T31" fmla="*/ 1548017 h 2775"/>
              <a:gd name="T32" fmla="*/ 1483726 w 2775"/>
              <a:gd name="T33" fmla="*/ 1187938 h 2775"/>
              <a:gd name="T34" fmla="*/ 1546601 w 2775"/>
              <a:gd name="T35" fmla="*/ 1008222 h 2775"/>
              <a:gd name="T36" fmla="*/ 1483726 w 2775"/>
              <a:gd name="T37" fmla="*/ 1187938 h 2775"/>
              <a:gd name="T38" fmla="*/ 1726800 w 2775"/>
              <a:gd name="T39" fmla="*/ 755842 h 2775"/>
              <a:gd name="T40" fmla="*/ 1413720 w 2775"/>
              <a:gd name="T41" fmla="*/ 968646 h 2775"/>
              <a:gd name="T42" fmla="*/ 0 w 2775"/>
              <a:gd name="T43" fmla="*/ 968646 h 2775"/>
              <a:gd name="T44" fmla="*/ 631345 w 2775"/>
              <a:gd name="T45" fmla="*/ 103158 h 2775"/>
              <a:gd name="T46" fmla="*/ 530226 w 2775"/>
              <a:gd name="T47" fmla="*/ 60338 h 2775"/>
              <a:gd name="T48" fmla="*/ 836176 w 2775"/>
              <a:gd name="T49" fmla="*/ 0 h 2775"/>
              <a:gd name="T50" fmla="*/ 836176 w 2775"/>
              <a:gd name="T51" fmla="*/ 105104 h 2775"/>
              <a:gd name="T52" fmla="*/ 783672 w 2775"/>
              <a:gd name="T53" fmla="*/ 260165 h 2775"/>
              <a:gd name="T54" fmla="*/ 1174535 w 2775"/>
              <a:gd name="T55" fmla="*/ 298444 h 2775"/>
              <a:gd name="T56" fmla="*/ 1186203 w 2775"/>
              <a:gd name="T57" fmla="*/ 209560 h 2775"/>
              <a:gd name="T58" fmla="*/ 1267876 w 2775"/>
              <a:gd name="T59" fmla="*/ 369811 h 2775"/>
              <a:gd name="T60" fmla="*/ 1166109 w 2775"/>
              <a:gd name="T61" fmla="*/ 428851 h 2775"/>
              <a:gd name="T62" fmla="*/ 1145366 w 2775"/>
              <a:gd name="T63" fmla="*/ 631923 h 2775"/>
              <a:gd name="T64" fmla="*/ 1033876 w 2775"/>
              <a:gd name="T65" fmla="*/ 637113 h 2775"/>
              <a:gd name="T66" fmla="*/ 709129 w 2775"/>
              <a:gd name="T67" fmla="*/ 416524 h 2775"/>
              <a:gd name="T68" fmla="*/ 372066 w 2775"/>
              <a:gd name="T69" fmla="*/ 631274 h 2775"/>
              <a:gd name="T70" fmla="*/ 269002 w 2775"/>
              <a:gd name="T71" fmla="*/ 629328 h 2775"/>
              <a:gd name="T72" fmla="*/ 261872 w 2775"/>
              <a:gd name="T73" fmla="*/ 942694 h 2775"/>
              <a:gd name="T74" fmla="*/ 156216 w 2775"/>
              <a:gd name="T75" fmla="*/ 993949 h 2775"/>
              <a:gd name="T76" fmla="*/ 335767 w 2775"/>
              <a:gd name="T77" fmla="*/ 1254114 h 2775"/>
              <a:gd name="T78" fmla="*/ 316969 w 2775"/>
              <a:gd name="T79" fmla="*/ 1359867 h 2775"/>
              <a:gd name="T80" fmla="*/ 680608 w 2775"/>
              <a:gd name="T81" fmla="*/ 1520768 h 2775"/>
              <a:gd name="T82" fmla="*/ 731816 w 2775"/>
              <a:gd name="T83" fmla="*/ 1413717 h 2775"/>
              <a:gd name="T84" fmla="*/ 1099344 w 2775"/>
              <a:gd name="T85" fmla="*/ 1360516 h 2775"/>
              <a:gd name="T86" fmla="*/ 1067582 w 2775"/>
              <a:gd name="T87" fmla="*/ 1254763 h 2775"/>
              <a:gd name="T88" fmla="*/ 1260097 w 2775"/>
              <a:gd name="T89" fmla="*/ 995246 h 2775"/>
              <a:gd name="T90" fmla="*/ 1149255 w 2775"/>
              <a:gd name="T91" fmla="*/ 942694 h 2775"/>
              <a:gd name="T92" fmla="*/ 1145366 w 2775"/>
              <a:gd name="T93" fmla="*/ 631923 h 2775"/>
              <a:gd name="T94" fmla="*/ 626808 w 2775"/>
              <a:gd name="T95" fmla="*/ 1022496 h 2775"/>
              <a:gd name="T96" fmla="*/ 680608 w 2775"/>
              <a:gd name="T97" fmla="*/ 497623 h 2775"/>
              <a:gd name="T98" fmla="*/ 733112 w 2775"/>
              <a:gd name="T99" fmla="*/ 497623 h 2775"/>
              <a:gd name="T100" fmla="*/ 784968 w 2775"/>
              <a:gd name="T101" fmla="*/ 1022496 h 2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75" h="2775">
                <a:moveTo>
                  <a:pt x="2664" y="2775"/>
                </a:moveTo>
                <a:cubicBezTo>
                  <a:pt x="2664" y="2775"/>
                  <a:pt x="2664" y="2775"/>
                  <a:pt x="2664" y="2775"/>
                </a:cubicBezTo>
                <a:cubicBezTo>
                  <a:pt x="2427" y="2775"/>
                  <a:pt x="1974" y="2775"/>
                  <a:pt x="1554" y="2775"/>
                </a:cubicBezTo>
                <a:cubicBezTo>
                  <a:pt x="1554" y="2669"/>
                  <a:pt x="1554" y="2669"/>
                  <a:pt x="1554" y="2669"/>
                </a:cubicBezTo>
                <a:cubicBezTo>
                  <a:pt x="1559" y="2667"/>
                  <a:pt x="1564" y="2666"/>
                  <a:pt x="1568" y="2664"/>
                </a:cubicBezTo>
                <a:cubicBezTo>
                  <a:pt x="1832" y="2664"/>
                  <a:pt x="1832" y="2664"/>
                  <a:pt x="1832" y="2664"/>
                </a:cubicBezTo>
                <a:cubicBezTo>
                  <a:pt x="1832" y="2511"/>
                  <a:pt x="1832" y="2511"/>
                  <a:pt x="1832" y="2511"/>
                </a:cubicBezTo>
                <a:cubicBezTo>
                  <a:pt x="1882" y="2473"/>
                  <a:pt x="1931" y="2432"/>
                  <a:pt x="1975" y="2386"/>
                </a:cubicBezTo>
                <a:cubicBezTo>
                  <a:pt x="2109" y="2386"/>
                  <a:pt x="2109" y="2386"/>
                  <a:pt x="2109" y="2386"/>
                </a:cubicBezTo>
                <a:cubicBezTo>
                  <a:pt x="2109" y="2664"/>
                  <a:pt x="2109" y="2664"/>
                  <a:pt x="2109" y="2664"/>
                </a:cubicBezTo>
                <a:cubicBezTo>
                  <a:pt x="2386" y="2664"/>
                  <a:pt x="2386" y="2664"/>
                  <a:pt x="2386" y="2664"/>
                </a:cubicBezTo>
                <a:cubicBezTo>
                  <a:pt x="2386" y="2386"/>
                  <a:pt x="2386" y="2386"/>
                  <a:pt x="2386" y="2386"/>
                </a:cubicBezTo>
                <a:cubicBezTo>
                  <a:pt x="2664" y="2386"/>
                  <a:pt x="2664" y="2386"/>
                  <a:pt x="2664" y="2386"/>
                </a:cubicBezTo>
                <a:cubicBezTo>
                  <a:pt x="2664" y="2109"/>
                  <a:pt x="2664" y="2109"/>
                  <a:pt x="2664" y="2109"/>
                </a:cubicBezTo>
                <a:cubicBezTo>
                  <a:pt x="2386" y="2109"/>
                  <a:pt x="2386" y="2109"/>
                  <a:pt x="2386" y="2109"/>
                </a:cubicBezTo>
                <a:cubicBezTo>
                  <a:pt x="2386" y="1831"/>
                  <a:pt x="2386" y="1831"/>
                  <a:pt x="2386" y="1831"/>
                </a:cubicBezTo>
                <a:cubicBezTo>
                  <a:pt x="2664" y="1831"/>
                  <a:pt x="2664" y="1831"/>
                  <a:pt x="2664" y="1831"/>
                </a:cubicBezTo>
                <a:cubicBezTo>
                  <a:pt x="2664" y="1554"/>
                  <a:pt x="2664" y="1554"/>
                  <a:pt x="2664" y="1554"/>
                </a:cubicBezTo>
                <a:cubicBezTo>
                  <a:pt x="2386" y="1554"/>
                  <a:pt x="2386" y="1554"/>
                  <a:pt x="2386" y="1554"/>
                </a:cubicBezTo>
                <a:cubicBezTo>
                  <a:pt x="2386" y="1277"/>
                  <a:pt x="2386" y="1277"/>
                  <a:pt x="2386" y="1277"/>
                </a:cubicBezTo>
                <a:cubicBezTo>
                  <a:pt x="2307" y="1277"/>
                  <a:pt x="2307" y="1277"/>
                  <a:pt x="2307" y="1277"/>
                </a:cubicBezTo>
                <a:cubicBezTo>
                  <a:pt x="2300" y="1238"/>
                  <a:pt x="2291" y="1202"/>
                  <a:pt x="2280" y="1165"/>
                </a:cubicBezTo>
                <a:cubicBezTo>
                  <a:pt x="2433" y="1165"/>
                  <a:pt x="2566" y="1165"/>
                  <a:pt x="2664" y="1165"/>
                </a:cubicBezTo>
                <a:cubicBezTo>
                  <a:pt x="2664" y="1165"/>
                  <a:pt x="2664" y="1165"/>
                  <a:pt x="2664" y="1165"/>
                </a:cubicBezTo>
                <a:cubicBezTo>
                  <a:pt x="2775" y="1165"/>
                  <a:pt x="2775" y="1165"/>
                  <a:pt x="2775" y="1165"/>
                </a:cubicBezTo>
                <a:cubicBezTo>
                  <a:pt x="2775" y="2775"/>
                  <a:pt x="2775" y="2775"/>
                  <a:pt x="2775" y="2775"/>
                </a:cubicBezTo>
                <a:lnTo>
                  <a:pt x="2664" y="2775"/>
                </a:lnTo>
                <a:close/>
                <a:moveTo>
                  <a:pt x="2109" y="2386"/>
                </a:moveTo>
                <a:cubicBezTo>
                  <a:pt x="2109" y="2224"/>
                  <a:pt x="2109" y="2224"/>
                  <a:pt x="2109" y="2224"/>
                </a:cubicBezTo>
                <a:cubicBezTo>
                  <a:pt x="2135" y="2187"/>
                  <a:pt x="2159" y="2149"/>
                  <a:pt x="2181" y="2109"/>
                </a:cubicBezTo>
                <a:cubicBezTo>
                  <a:pt x="2386" y="2109"/>
                  <a:pt x="2386" y="2109"/>
                  <a:pt x="2386" y="2109"/>
                </a:cubicBezTo>
                <a:cubicBezTo>
                  <a:pt x="2386" y="2386"/>
                  <a:pt x="2386" y="2386"/>
                  <a:pt x="2386" y="2386"/>
                </a:cubicBezTo>
                <a:lnTo>
                  <a:pt x="2109" y="2386"/>
                </a:lnTo>
                <a:close/>
                <a:moveTo>
                  <a:pt x="2289" y="1831"/>
                </a:moveTo>
                <a:cubicBezTo>
                  <a:pt x="2312" y="1742"/>
                  <a:pt x="2326" y="1650"/>
                  <a:pt x="2329" y="1554"/>
                </a:cubicBezTo>
                <a:cubicBezTo>
                  <a:pt x="2386" y="1554"/>
                  <a:pt x="2386" y="1554"/>
                  <a:pt x="2386" y="1554"/>
                </a:cubicBezTo>
                <a:cubicBezTo>
                  <a:pt x="2386" y="1831"/>
                  <a:pt x="2386" y="1831"/>
                  <a:pt x="2386" y="1831"/>
                </a:cubicBezTo>
                <a:lnTo>
                  <a:pt x="2289" y="1831"/>
                </a:lnTo>
                <a:close/>
                <a:moveTo>
                  <a:pt x="2664" y="1165"/>
                </a:moveTo>
                <a:cubicBezTo>
                  <a:pt x="2664" y="1165"/>
                  <a:pt x="2664" y="1165"/>
                  <a:pt x="2664" y="1165"/>
                </a:cubicBezTo>
                <a:cubicBezTo>
                  <a:pt x="2566" y="1165"/>
                  <a:pt x="2336" y="1165"/>
                  <a:pt x="2664" y="1165"/>
                </a:cubicBezTo>
                <a:close/>
                <a:moveTo>
                  <a:pt x="2181" y="1493"/>
                </a:moveTo>
                <a:cubicBezTo>
                  <a:pt x="2181" y="2097"/>
                  <a:pt x="1697" y="2587"/>
                  <a:pt x="1093" y="2587"/>
                </a:cubicBezTo>
                <a:cubicBezTo>
                  <a:pt x="489" y="2587"/>
                  <a:pt x="0" y="2097"/>
                  <a:pt x="0" y="1493"/>
                </a:cubicBezTo>
                <a:cubicBezTo>
                  <a:pt x="0" y="906"/>
                  <a:pt x="506" y="401"/>
                  <a:pt x="974" y="401"/>
                </a:cubicBezTo>
                <a:cubicBezTo>
                  <a:pt x="974" y="159"/>
                  <a:pt x="974" y="159"/>
                  <a:pt x="974" y="159"/>
                </a:cubicBezTo>
                <a:cubicBezTo>
                  <a:pt x="894" y="159"/>
                  <a:pt x="894" y="159"/>
                  <a:pt x="894" y="159"/>
                </a:cubicBezTo>
                <a:cubicBezTo>
                  <a:pt x="894" y="159"/>
                  <a:pt x="818" y="162"/>
                  <a:pt x="818" y="93"/>
                </a:cubicBezTo>
                <a:cubicBezTo>
                  <a:pt x="818" y="93"/>
                  <a:pt x="808" y="0"/>
                  <a:pt x="899" y="0"/>
                </a:cubicBezTo>
                <a:cubicBezTo>
                  <a:pt x="1290" y="0"/>
                  <a:pt x="1290" y="0"/>
                  <a:pt x="1290" y="0"/>
                </a:cubicBezTo>
                <a:cubicBezTo>
                  <a:pt x="1290" y="0"/>
                  <a:pt x="1376" y="5"/>
                  <a:pt x="1376" y="83"/>
                </a:cubicBezTo>
                <a:cubicBezTo>
                  <a:pt x="1376" y="83"/>
                  <a:pt x="1370" y="162"/>
                  <a:pt x="1290" y="162"/>
                </a:cubicBezTo>
                <a:cubicBezTo>
                  <a:pt x="1209" y="162"/>
                  <a:pt x="1209" y="162"/>
                  <a:pt x="1209" y="162"/>
                </a:cubicBezTo>
                <a:cubicBezTo>
                  <a:pt x="1209" y="401"/>
                  <a:pt x="1209" y="401"/>
                  <a:pt x="1209" y="401"/>
                </a:cubicBezTo>
                <a:cubicBezTo>
                  <a:pt x="1428" y="421"/>
                  <a:pt x="1539" y="493"/>
                  <a:pt x="1692" y="580"/>
                </a:cubicBezTo>
                <a:cubicBezTo>
                  <a:pt x="1812" y="460"/>
                  <a:pt x="1812" y="460"/>
                  <a:pt x="1812" y="460"/>
                </a:cubicBezTo>
                <a:cubicBezTo>
                  <a:pt x="1753" y="406"/>
                  <a:pt x="1753" y="406"/>
                  <a:pt x="1753" y="406"/>
                </a:cubicBezTo>
                <a:cubicBezTo>
                  <a:pt x="1830" y="323"/>
                  <a:pt x="1830" y="323"/>
                  <a:pt x="1830" y="323"/>
                </a:cubicBezTo>
                <a:cubicBezTo>
                  <a:pt x="2034" y="492"/>
                  <a:pt x="2034" y="492"/>
                  <a:pt x="2034" y="492"/>
                </a:cubicBezTo>
                <a:cubicBezTo>
                  <a:pt x="1956" y="570"/>
                  <a:pt x="1956" y="570"/>
                  <a:pt x="1956" y="570"/>
                </a:cubicBezTo>
                <a:cubicBezTo>
                  <a:pt x="1908" y="532"/>
                  <a:pt x="1908" y="532"/>
                  <a:pt x="1908" y="532"/>
                </a:cubicBezTo>
                <a:cubicBezTo>
                  <a:pt x="1799" y="661"/>
                  <a:pt x="1799" y="661"/>
                  <a:pt x="1799" y="661"/>
                </a:cubicBezTo>
                <a:cubicBezTo>
                  <a:pt x="2033" y="861"/>
                  <a:pt x="2181" y="1160"/>
                  <a:pt x="2181" y="1493"/>
                </a:cubicBezTo>
                <a:close/>
                <a:moveTo>
                  <a:pt x="1767" y="974"/>
                </a:moveTo>
                <a:cubicBezTo>
                  <a:pt x="1761" y="966"/>
                  <a:pt x="1653" y="1052"/>
                  <a:pt x="1653" y="1052"/>
                </a:cubicBezTo>
                <a:cubicBezTo>
                  <a:pt x="1595" y="982"/>
                  <a:pt x="1595" y="982"/>
                  <a:pt x="1595" y="982"/>
                </a:cubicBezTo>
                <a:cubicBezTo>
                  <a:pt x="1595" y="982"/>
                  <a:pt x="1671" y="912"/>
                  <a:pt x="1698" y="894"/>
                </a:cubicBezTo>
                <a:cubicBezTo>
                  <a:pt x="1545" y="741"/>
                  <a:pt x="1328" y="642"/>
                  <a:pt x="1094" y="642"/>
                </a:cubicBezTo>
                <a:cubicBezTo>
                  <a:pt x="856" y="642"/>
                  <a:pt x="641" y="741"/>
                  <a:pt x="486" y="897"/>
                </a:cubicBezTo>
                <a:cubicBezTo>
                  <a:pt x="499" y="913"/>
                  <a:pt x="574" y="973"/>
                  <a:pt x="574" y="973"/>
                </a:cubicBezTo>
                <a:cubicBezTo>
                  <a:pt x="510" y="1059"/>
                  <a:pt x="510" y="1059"/>
                  <a:pt x="510" y="1059"/>
                </a:cubicBezTo>
                <a:cubicBezTo>
                  <a:pt x="510" y="1059"/>
                  <a:pt x="420" y="964"/>
                  <a:pt x="415" y="970"/>
                </a:cubicBezTo>
                <a:cubicBezTo>
                  <a:pt x="320" y="1101"/>
                  <a:pt x="249" y="1284"/>
                  <a:pt x="241" y="1456"/>
                </a:cubicBezTo>
                <a:cubicBezTo>
                  <a:pt x="311" y="1454"/>
                  <a:pt x="404" y="1453"/>
                  <a:pt x="404" y="1453"/>
                </a:cubicBezTo>
                <a:cubicBezTo>
                  <a:pt x="402" y="1534"/>
                  <a:pt x="402" y="1534"/>
                  <a:pt x="402" y="1534"/>
                </a:cubicBezTo>
                <a:cubicBezTo>
                  <a:pt x="402" y="1534"/>
                  <a:pt x="240" y="1527"/>
                  <a:pt x="241" y="1532"/>
                </a:cubicBezTo>
                <a:cubicBezTo>
                  <a:pt x="248" y="1711"/>
                  <a:pt x="310" y="1875"/>
                  <a:pt x="411" y="2008"/>
                </a:cubicBezTo>
                <a:cubicBezTo>
                  <a:pt x="449" y="1983"/>
                  <a:pt x="518" y="1933"/>
                  <a:pt x="518" y="1933"/>
                </a:cubicBezTo>
                <a:cubicBezTo>
                  <a:pt x="578" y="1999"/>
                  <a:pt x="578" y="1999"/>
                  <a:pt x="578" y="1999"/>
                </a:cubicBezTo>
                <a:cubicBezTo>
                  <a:pt x="578" y="1999"/>
                  <a:pt x="479" y="2087"/>
                  <a:pt x="489" y="2096"/>
                </a:cubicBezTo>
                <a:cubicBezTo>
                  <a:pt x="513" y="2121"/>
                  <a:pt x="540" y="2144"/>
                  <a:pt x="567" y="2165"/>
                </a:cubicBezTo>
                <a:cubicBezTo>
                  <a:pt x="702" y="2270"/>
                  <a:pt x="868" y="2335"/>
                  <a:pt x="1050" y="2344"/>
                </a:cubicBezTo>
                <a:cubicBezTo>
                  <a:pt x="1049" y="2284"/>
                  <a:pt x="1053" y="2178"/>
                  <a:pt x="1053" y="2178"/>
                </a:cubicBezTo>
                <a:cubicBezTo>
                  <a:pt x="1129" y="2179"/>
                  <a:pt x="1129" y="2179"/>
                  <a:pt x="1129" y="2179"/>
                </a:cubicBezTo>
                <a:cubicBezTo>
                  <a:pt x="1129" y="2179"/>
                  <a:pt x="1125" y="2344"/>
                  <a:pt x="1131" y="2344"/>
                </a:cubicBezTo>
                <a:cubicBezTo>
                  <a:pt x="1352" y="2335"/>
                  <a:pt x="1550" y="2243"/>
                  <a:pt x="1696" y="2097"/>
                </a:cubicBezTo>
                <a:cubicBezTo>
                  <a:pt x="1710" y="2084"/>
                  <a:pt x="1599" y="2002"/>
                  <a:pt x="1599" y="2002"/>
                </a:cubicBezTo>
                <a:cubicBezTo>
                  <a:pt x="1647" y="1934"/>
                  <a:pt x="1647" y="1934"/>
                  <a:pt x="1647" y="1934"/>
                </a:cubicBezTo>
                <a:cubicBezTo>
                  <a:pt x="1647" y="1934"/>
                  <a:pt x="1764" y="2021"/>
                  <a:pt x="1771" y="2012"/>
                </a:cubicBezTo>
                <a:cubicBezTo>
                  <a:pt x="1873" y="1879"/>
                  <a:pt x="1936" y="1714"/>
                  <a:pt x="1944" y="1534"/>
                </a:cubicBezTo>
                <a:cubicBezTo>
                  <a:pt x="1944" y="1527"/>
                  <a:pt x="1776" y="1535"/>
                  <a:pt x="1776" y="1535"/>
                </a:cubicBezTo>
                <a:cubicBezTo>
                  <a:pt x="1773" y="1453"/>
                  <a:pt x="1773" y="1453"/>
                  <a:pt x="1773" y="1453"/>
                </a:cubicBezTo>
                <a:cubicBezTo>
                  <a:pt x="1773" y="1453"/>
                  <a:pt x="1909" y="1453"/>
                  <a:pt x="1944" y="1451"/>
                </a:cubicBezTo>
                <a:cubicBezTo>
                  <a:pt x="1934" y="1272"/>
                  <a:pt x="1870" y="1107"/>
                  <a:pt x="1767" y="974"/>
                </a:cubicBezTo>
                <a:close/>
                <a:moveTo>
                  <a:pt x="1087" y="1696"/>
                </a:moveTo>
                <a:cubicBezTo>
                  <a:pt x="1018" y="1696"/>
                  <a:pt x="967" y="1645"/>
                  <a:pt x="967" y="1576"/>
                </a:cubicBezTo>
                <a:cubicBezTo>
                  <a:pt x="967" y="1457"/>
                  <a:pt x="1050" y="1451"/>
                  <a:pt x="1050" y="1451"/>
                </a:cubicBezTo>
                <a:cubicBezTo>
                  <a:pt x="1050" y="1295"/>
                  <a:pt x="1050" y="767"/>
                  <a:pt x="1050" y="767"/>
                </a:cubicBezTo>
                <a:cubicBezTo>
                  <a:pt x="1050" y="745"/>
                  <a:pt x="1068" y="727"/>
                  <a:pt x="1090" y="727"/>
                </a:cubicBezTo>
                <a:cubicBezTo>
                  <a:pt x="1113" y="727"/>
                  <a:pt x="1131" y="745"/>
                  <a:pt x="1131" y="767"/>
                </a:cubicBezTo>
                <a:cubicBezTo>
                  <a:pt x="1131" y="767"/>
                  <a:pt x="1131" y="1289"/>
                  <a:pt x="1131" y="1449"/>
                </a:cubicBezTo>
                <a:cubicBezTo>
                  <a:pt x="1131" y="1449"/>
                  <a:pt x="1211" y="1460"/>
                  <a:pt x="1211" y="1576"/>
                </a:cubicBezTo>
                <a:cubicBezTo>
                  <a:pt x="1211" y="1645"/>
                  <a:pt x="1156" y="1696"/>
                  <a:pt x="1087" y="16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圆角矩形 21"/>
          <p:cNvSpPr/>
          <p:nvPr/>
        </p:nvSpPr>
        <p:spPr>
          <a:xfrm>
            <a:off x="3838178" y="6120592"/>
            <a:ext cx="4515644" cy="677747"/>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rPr>
              <a:t>请输入小标题</a:t>
            </a:r>
          </a:p>
        </p:txBody>
      </p:sp>
      <p:sp>
        <p:nvSpPr>
          <p:cNvPr id="29" name="矩形 28"/>
          <p:cNvSpPr/>
          <p:nvPr/>
        </p:nvSpPr>
        <p:spPr>
          <a:xfrm>
            <a:off x="341907" y="1694045"/>
            <a:ext cx="3520367"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
        <p:nvSpPr>
          <p:cNvPr id="30" name="矩形 29"/>
          <p:cNvSpPr/>
          <p:nvPr/>
        </p:nvSpPr>
        <p:spPr>
          <a:xfrm>
            <a:off x="8318124" y="1694045"/>
            <a:ext cx="3520367"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101302425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60623103843"/>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heme/theme1.xml><?xml version="1.0" encoding="utf-8"?>
<a:theme xmlns:a="http://schemas.openxmlformats.org/drawingml/2006/main" name="A000120141119A01PPBG">
  <a:themeElements>
    <a:clrScheme name="自定义 102">
      <a:dk1>
        <a:srgbClr val="585858"/>
      </a:dk1>
      <a:lt1>
        <a:sysClr val="window" lastClr="FFFFFF"/>
      </a:lt1>
      <a:dk2>
        <a:srgbClr val="585858"/>
      </a:dk2>
      <a:lt2>
        <a:srgbClr val="FFFFFF"/>
      </a:lt2>
      <a:accent1>
        <a:srgbClr val="239071"/>
      </a:accent1>
      <a:accent2>
        <a:srgbClr val="57C1AD"/>
      </a:accent2>
      <a:accent3>
        <a:srgbClr val="42ADCA"/>
      </a:accent3>
      <a:accent4>
        <a:srgbClr val="C684AB"/>
      </a:accent4>
      <a:accent5>
        <a:srgbClr val="BB735D"/>
      </a:accent5>
      <a:accent6>
        <a:srgbClr val="DC5389"/>
      </a:accent6>
      <a:hlink>
        <a:srgbClr val="CC9900"/>
      </a:hlink>
      <a:folHlink>
        <a:srgbClr val="0070C0"/>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560293</Template>
  <TotalTime>2</TotalTime>
  <Words>2620</Words>
  <Application>Microsoft Office PowerPoint</Application>
  <PresentationFormat>宽屏</PresentationFormat>
  <Paragraphs>201</Paragraphs>
  <Slides>30</Slides>
  <Notes>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30</vt:i4>
      </vt:variant>
    </vt:vector>
  </HeadingPairs>
  <TitlesOfParts>
    <vt:vector size="43" baseType="lpstr">
      <vt:lpstr>Gungsuh</vt:lpstr>
      <vt:lpstr>Lato Black</vt:lpstr>
      <vt:lpstr>等线</vt:lpstr>
      <vt:lpstr>等线 Light</vt:lpstr>
      <vt:lpstr>微软雅黑</vt:lpstr>
      <vt:lpstr>幼圆</vt:lpstr>
      <vt:lpstr>Arial</vt:lpstr>
      <vt:lpstr>Bernard MT Condensed</vt:lpstr>
      <vt:lpstr>Calibri</vt:lpstr>
      <vt:lpstr>Tempus Sans ITC</vt:lpstr>
      <vt:lpstr>Wingdings</vt:lpstr>
      <vt:lpstr>Wingdings 2</vt:lpstr>
      <vt:lpstr>A000120141119A01PPBG</vt:lpstr>
      <vt:lpstr>简约教育教学 可爱卡通模板</vt:lpstr>
      <vt:lpstr>PowerPoint 演示文稿</vt:lpstr>
      <vt:lpstr>请输入第一章 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请输入第二章 的大标题</vt:lpstr>
      <vt:lpstr>请在此输入您的大标题</vt:lpstr>
      <vt:lpstr>请在此输入您的大标题</vt:lpstr>
      <vt:lpstr>请在此输入您的大标题</vt:lpstr>
      <vt:lpstr>请在此输入您的大标题</vt:lpstr>
      <vt:lpstr>请在此输入您的大标题</vt:lpstr>
      <vt:lpstr>请输入第三章 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请输入第四章 的大标题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情缘素材：https://haosc.taobao.com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简约清新教育 教学可爱卡通模板</dc:title>
  <dc:creator/>
  <cp:lastModifiedBy>晶晶 邱</cp:lastModifiedBy>
  <cp:revision>6</cp:revision>
  <dcterms:created xsi:type="dcterms:W3CDTF">2018-12-18T09:37:09Z</dcterms:created>
  <dcterms:modified xsi:type="dcterms:W3CDTF">2019-03-11T08:39:43Z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