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theme/themeOverride2.xml" ContentType="application/vnd.openxmlformats-officedocument.themeOverride+xml"/>
  <Override PartName="/ppt/charts/chart5.xml" ContentType="application/vnd.openxmlformats-officedocument.drawingml.chart+xml"/>
  <Override PartName="/ppt/theme/themeOverride3.xml" ContentType="application/vnd.openxmlformats-officedocument.themeOverride+xml"/>
  <Override PartName="/ppt/charts/chart6.xml" ContentType="application/vnd.openxmlformats-officedocument.drawingml.chart+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8" r:id="rId4"/>
    <p:sldId id="260" r:id="rId5"/>
    <p:sldId id="267" r:id="rId6"/>
    <p:sldId id="268" r:id="rId7"/>
    <p:sldId id="269" r:id="rId8"/>
    <p:sldId id="270" r:id="rId9"/>
    <p:sldId id="271" r:id="rId10"/>
    <p:sldId id="272" r:id="rId11"/>
    <p:sldId id="261" r:id="rId12"/>
    <p:sldId id="273" r:id="rId13"/>
    <p:sldId id="274" r:id="rId14"/>
    <p:sldId id="275" r:id="rId15"/>
    <p:sldId id="276" r:id="rId16"/>
    <p:sldId id="263" r:id="rId17"/>
    <p:sldId id="278" r:id="rId18"/>
    <p:sldId id="279" r:id="rId19"/>
    <p:sldId id="280" r:id="rId20"/>
    <p:sldId id="264" r:id="rId21"/>
    <p:sldId id="281" r:id="rId22"/>
    <p:sldId id="282" r:id="rId23"/>
    <p:sldId id="283" r:id="rId24"/>
    <p:sldId id="265"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5" pos="574" userDrawn="1">
          <p15:clr>
            <a:srgbClr val="A4A3A4"/>
          </p15:clr>
        </p15:guide>
        <p15:guide id="6" pos="710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napToObjects="1" showGuides="1">
      <p:cViewPr>
        <p:scale>
          <a:sx n="66" d="100"/>
          <a:sy n="66" d="100"/>
        </p:scale>
        <p:origin x="2172" y="1062"/>
      </p:cViewPr>
      <p:guideLst>
        <p:guide orient="horz" pos="2160"/>
        <p:guide pos="3840"/>
        <p:guide pos="574"/>
        <p:guide pos="7106"/>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barChart>
        <c:barDir val="col"/>
        <c:grouping val="clustered"/>
        <c:varyColors val="0"/>
        <c:ser>
          <c:idx val="0"/>
          <c:order val="0"/>
          <c:tx>
            <c:strRef>
              <c:f>Sheet1!$B$1</c:f>
              <c:strCache>
                <c:ptCount val="1"/>
                <c:pt idx="0">
                  <c:v>T1</c:v>
                </c:pt>
              </c:strCache>
            </c:strRef>
          </c:tx>
          <c:spPr>
            <a:solidFill>
              <a:schemeClr val="accent5">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ea"/>
                    <a:sym typeface="+mn-lt"/>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S1</c:v>
                </c:pt>
                <c:pt idx="1">
                  <c:v>S2</c:v>
                </c:pt>
                <c:pt idx="2">
                  <c:v>S3</c:v>
                </c:pt>
                <c:pt idx="3">
                  <c:v>S4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336F-44E5-B174-85D1539724AC}"/>
            </c:ext>
          </c:extLst>
        </c:ser>
        <c:ser>
          <c:idx val="1"/>
          <c:order val="1"/>
          <c:tx>
            <c:strRef>
              <c:f>Sheet1!$C$1</c:f>
              <c:strCache>
                <c:ptCount val="1"/>
                <c:pt idx="0">
                  <c:v>T2</c:v>
                </c:pt>
              </c:strCache>
            </c:strRef>
          </c:tx>
          <c:spPr>
            <a:solidFill>
              <a:schemeClr val="accent5">
                <a:lumMod val="75000"/>
              </a:schemeClr>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ea"/>
                    <a:sym typeface="+mn-lt"/>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S1</c:v>
                </c:pt>
                <c:pt idx="1">
                  <c:v>S2</c:v>
                </c:pt>
                <c:pt idx="2">
                  <c:v>S3</c:v>
                </c:pt>
                <c:pt idx="3">
                  <c:v>S4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336F-44E5-B174-85D1539724AC}"/>
            </c:ext>
          </c:extLst>
        </c:ser>
        <c:ser>
          <c:idx val="2"/>
          <c:order val="2"/>
          <c:tx>
            <c:strRef>
              <c:f>Sheet1!$D$1</c:f>
              <c:strCache>
                <c:ptCount val="1"/>
                <c:pt idx="0">
                  <c:v>系列 3</c:v>
                </c:pt>
              </c:strCache>
            </c:strRef>
          </c:tx>
          <c:spPr>
            <a:solidFill>
              <a:schemeClr val="accent5">
                <a:lumMod val="50000"/>
              </a:schemeClr>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ea"/>
                    <a:sym typeface="+mn-lt"/>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S1</c:v>
                </c:pt>
                <c:pt idx="1">
                  <c:v>S2</c:v>
                </c:pt>
                <c:pt idx="2">
                  <c:v>S3</c:v>
                </c:pt>
                <c:pt idx="3">
                  <c:v>S4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336F-44E5-B174-85D1539724AC}"/>
            </c:ext>
          </c:extLst>
        </c:ser>
        <c:dLbls>
          <c:dLblPos val="outEnd"/>
          <c:showLegendKey val="0"/>
          <c:showVal val="1"/>
          <c:showCatName val="0"/>
          <c:showSerName val="0"/>
          <c:showPercent val="0"/>
          <c:showBubbleSize val="0"/>
        </c:dLbls>
        <c:gapWidth val="219"/>
        <c:overlap val="-27"/>
        <c:axId val="878944240"/>
        <c:axId val="878944632"/>
      </c:barChart>
      <c:catAx>
        <c:axId val="878944240"/>
        <c:scaling>
          <c:orientation val="minMax"/>
        </c:scaling>
        <c:delete val="0"/>
        <c:axPos val="b"/>
        <c:numFmt formatCode="General" sourceLinked="1"/>
        <c:majorTickMark val="none"/>
        <c:minorTickMark val="none"/>
        <c:tickLblPos val="nextTo"/>
        <c:spPr>
          <a:noFill/>
          <a:ln w="6350" cap="flat" cmpd="sng" algn="ctr">
            <a:solidFill>
              <a:srgbClr val="4C5874"/>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ea"/>
                <a:sym typeface="+mn-lt"/>
              </a:defRPr>
            </a:pPr>
            <a:endParaRPr lang="zh-CN"/>
          </a:p>
        </c:txPr>
        <c:crossAx val="878944632"/>
        <c:crosses val="autoZero"/>
        <c:auto val="1"/>
        <c:lblAlgn val="ctr"/>
        <c:lblOffset val="100"/>
        <c:noMultiLvlLbl val="0"/>
      </c:catAx>
      <c:valAx>
        <c:axId val="878944632"/>
        <c:scaling>
          <c:orientation val="minMax"/>
        </c:scaling>
        <c:delete val="1"/>
        <c:axPos val="l"/>
        <c:numFmt formatCode="General" sourceLinked="1"/>
        <c:majorTickMark val="none"/>
        <c:minorTickMark val="none"/>
        <c:tickLblPos val="nextTo"/>
        <c:crossAx val="878944240"/>
        <c:crosses val="autoZero"/>
        <c:crossBetween val="between"/>
      </c:valAx>
      <c:spPr>
        <a:noFill/>
        <a:ln>
          <a:noFill/>
        </a:ln>
        <a:effectLst/>
      </c:spPr>
    </c:plotArea>
    <c:plotVisOnly val="1"/>
    <c:dispBlanksAs val="gap"/>
    <c:showDLblsOverMax val="0"/>
  </c:chart>
  <c:spPr>
    <a:noFill/>
    <a:ln>
      <a:noFill/>
    </a:ln>
    <a:effectLst/>
  </c:spPr>
  <c:txPr>
    <a:bodyPr/>
    <a:lstStyle/>
    <a:p>
      <a:pPr>
        <a:defRPr sz="1100">
          <a:latin typeface="+mn-lt"/>
          <a:ea typeface="+mn-ea"/>
          <a:cs typeface="+mn-ea"/>
          <a:sym typeface="+mn-lt"/>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sz="1400"/>
            </a:pPr>
            <a:r>
              <a:rPr lang="en-US" sz="1400"/>
              <a:t>XXXX</a:t>
            </a:r>
            <a:r>
              <a:rPr lang="zh-CN" sz="1400"/>
              <a:t>用户年龄分布</a:t>
            </a:r>
          </a:p>
        </c:rich>
      </c:tx>
      <c:layout>
        <c:manualLayout>
          <c:xMode val="edge"/>
          <c:yMode val="edge"/>
          <c:x val="0.27663549971169005"/>
          <c:y val="0.1417629958714916"/>
        </c:manualLayout>
      </c:layout>
      <c:overlay val="0"/>
      <c:spPr>
        <a:noFill/>
        <a:ln>
          <a:noFill/>
        </a:ln>
        <a:effectLst/>
      </c:spPr>
    </c:title>
    <c:autoTitleDeleted val="0"/>
    <c:plotArea>
      <c:layout>
        <c:manualLayout>
          <c:layoutTarget val="inner"/>
          <c:xMode val="edge"/>
          <c:yMode val="edge"/>
          <c:x val="0.21079984317300809"/>
          <c:y val="0.26253135449838383"/>
          <c:w val="0.50279358710276589"/>
          <c:h val="0.73746864550161617"/>
        </c:manualLayout>
      </c:layout>
      <c:doughnutChart>
        <c:varyColors val="1"/>
        <c:ser>
          <c:idx val="0"/>
          <c:order val="0"/>
          <c:tx>
            <c:strRef>
              <c:f>Sheet1!$B$1</c:f>
              <c:strCache>
                <c:ptCount val="1"/>
                <c:pt idx="0">
                  <c:v>销售额</c:v>
                </c:pt>
              </c:strCache>
            </c:strRef>
          </c:tx>
          <c:spPr>
            <a:solidFill>
              <a:schemeClr val="accent5">
                <a:lumMod val="50000"/>
              </a:schemeClr>
            </a:solidFill>
          </c:spPr>
          <c:dPt>
            <c:idx val="0"/>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1-3067-4DD8-93A2-427C12ECD326}"/>
              </c:ext>
            </c:extLst>
          </c:dPt>
          <c:dPt>
            <c:idx val="1"/>
            <c:bubble3D val="0"/>
            <c:spPr>
              <a:solidFill>
                <a:schemeClr val="accent5"/>
              </a:solidFill>
              <a:ln w="19050">
                <a:solidFill>
                  <a:schemeClr val="lt1"/>
                </a:solidFill>
              </a:ln>
              <a:effectLst/>
            </c:spPr>
            <c:extLst>
              <c:ext xmlns:c16="http://schemas.microsoft.com/office/drawing/2014/chart" uri="{C3380CC4-5D6E-409C-BE32-E72D297353CC}">
                <c16:uniqueId val="{00000003-3067-4DD8-93A2-427C12ECD326}"/>
              </c:ext>
            </c:extLst>
          </c:dPt>
          <c:dPt>
            <c:idx val="2"/>
            <c:bubble3D val="0"/>
            <c:spPr>
              <a:solidFill>
                <a:schemeClr val="accent5">
                  <a:lumMod val="50000"/>
                </a:schemeClr>
              </a:solidFill>
              <a:ln w="19050">
                <a:solidFill>
                  <a:schemeClr val="lt1"/>
                </a:solidFill>
              </a:ln>
              <a:effectLst/>
            </c:spPr>
            <c:extLst>
              <c:ext xmlns:c16="http://schemas.microsoft.com/office/drawing/2014/chart" uri="{C3380CC4-5D6E-409C-BE32-E72D297353CC}">
                <c16:uniqueId val="{00000005-3067-4DD8-93A2-427C12ECD326}"/>
              </c:ext>
            </c:extLst>
          </c:dPt>
          <c:dPt>
            <c:idx val="3"/>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7-3067-4DD8-93A2-427C12ECD326}"/>
              </c:ext>
            </c:extLst>
          </c:dPt>
          <c:dPt>
            <c:idx val="4"/>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9-3067-4DD8-93A2-427C12ECD326}"/>
              </c:ext>
            </c:extLst>
          </c:dPt>
          <c:dPt>
            <c:idx val="5"/>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0B-3067-4DD8-93A2-427C12ECD326}"/>
              </c:ext>
            </c:extLst>
          </c:dPt>
          <c:dLbls>
            <c:dLbl>
              <c:idx val="0"/>
              <c:layout>
                <c:manualLayout>
                  <c:x val="0.15526425007951911"/>
                  <c:y val="0.14581352664554309"/>
                </c:manualLayout>
              </c:layout>
              <c:showLegendKey val="0"/>
              <c:showVal val="1"/>
              <c:showCatName val="1"/>
              <c:showSerName val="0"/>
              <c:showPercent val="0"/>
              <c:showBubbleSize val="0"/>
              <c:separator> </c:separator>
              <c:extLst>
                <c:ext xmlns:c15="http://schemas.microsoft.com/office/drawing/2012/chart" uri="{CE6537A1-D6FC-4f65-9D91-7224C49458BB}">
                  <c15:layout>
                    <c:manualLayout>
                      <c:w val="0.23632568986016544"/>
                      <c:h val="0.14346415182194949"/>
                    </c:manualLayout>
                  </c15:layout>
                </c:ext>
                <c:ext xmlns:c16="http://schemas.microsoft.com/office/drawing/2014/chart" uri="{C3380CC4-5D6E-409C-BE32-E72D297353CC}">
                  <c16:uniqueId val="{00000001-3067-4DD8-93A2-427C12ECD326}"/>
                </c:ext>
              </c:extLst>
            </c:dLbl>
            <c:dLbl>
              <c:idx val="2"/>
              <c:layout>
                <c:manualLayout>
                  <c:x val="-0.19711809140530251"/>
                  <c:y val="8.7083302105076837E-2"/>
                </c:manualLayout>
              </c:layout>
              <c:tx>
                <c:rich>
                  <a:bodyPr rot="0" vert="horz"/>
                  <a:lstStyle/>
                  <a:p>
                    <a:pPr>
                      <a:defRPr/>
                    </a:pPr>
                    <a:fld id="{C75F56B5-5138-4EFF-B7A6-A33372AC9014}" type="CATEGORYNAME">
                      <a:rPr lang="zh-CN" altLang="en-US" smtClean="0">
                        <a:solidFill>
                          <a:schemeClr val="tx1">
                            <a:lumMod val="75000"/>
                            <a:lumOff val="25000"/>
                          </a:schemeClr>
                        </a:solidFill>
                      </a:rPr>
                      <a:pPr>
                        <a:defRPr/>
                      </a:pPr>
                      <a:t>[类别名称]</a:t>
                    </a:fld>
                    <a:endParaRPr lang="zh-CN" altLang="en-US" dirty="0">
                      <a:solidFill>
                        <a:schemeClr val="tx1">
                          <a:lumMod val="75000"/>
                          <a:lumOff val="25000"/>
                        </a:schemeClr>
                      </a:solidFill>
                    </a:endParaRPr>
                  </a:p>
                  <a:p>
                    <a:pPr>
                      <a:defRPr/>
                    </a:pPr>
                    <a:fld id="{D38E4851-8811-4BAB-A1A9-084CDA71990E}" type="VALUE">
                      <a:rPr lang="en-US" altLang="zh-CN" smtClean="0">
                        <a:solidFill>
                          <a:schemeClr val="tx1">
                            <a:lumMod val="75000"/>
                            <a:lumOff val="25000"/>
                          </a:schemeClr>
                        </a:solidFill>
                      </a:rPr>
                      <a:pPr>
                        <a:defRPr/>
                      </a:pPr>
                      <a:t>[值]</a:t>
                    </a:fld>
                    <a:endParaRPr lang="zh-CN" altLang="en-US"/>
                  </a:p>
                </c:rich>
              </c:tx>
              <c:spPr>
                <a:noFill/>
                <a:ln>
                  <a:noFill/>
                </a:ln>
                <a:effectLst/>
              </c:spPr>
              <c:showLegendKey val="0"/>
              <c:showVal val="1"/>
              <c:showCatName val="1"/>
              <c:showSerName val="0"/>
              <c:showPercent val="0"/>
              <c:showBubbleSize val="0"/>
              <c:separator> </c:separator>
              <c:extLst>
                <c:ext xmlns:c15="http://schemas.microsoft.com/office/drawing/2012/chart" uri="{CE6537A1-D6FC-4f65-9D91-7224C49458BB}">
                  <c15:layout>
                    <c:manualLayout>
                      <c:w val="0.22459300674083915"/>
                      <c:h val="0.24472343458730064"/>
                    </c:manualLayout>
                  </c15:layout>
                  <c15:dlblFieldTable/>
                  <c15:showDataLabelsRange val="0"/>
                </c:ext>
                <c:ext xmlns:c16="http://schemas.microsoft.com/office/drawing/2014/chart" uri="{C3380CC4-5D6E-409C-BE32-E72D297353CC}">
                  <c16:uniqueId val="{00000005-3067-4DD8-93A2-427C12ECD326}"/>
                </c:ext>
              </c:extLst>
            </c:dLbl>
            <c:dLbl>
              <c:idx val="3"/>
              <c:layout>
                <c:manualLayout>
                  <c:x val="0.18766733031812746"/>
                  <c:y val="2.2277361135252104E-2"/>
                </c:manualLayout>
              </c:layout>
              <c:showLegendKey val="0"/>
              <c:showVal val="1"/>
              <c:showCatName val="1"/>
              <c:showSerName val="0"/>
              <c:showPercent val="0"/>
              <c:showBubbleSize val="0"/>
              <c:separator> </c:separator>
              <c:extLst>
                <c:ext xmlns:c15="http://schemas.microsoft.com/office/drawing/2012/chart" uri="{CE6537A1-D6FC-4f65-9D91-7224C49458BB}">
                  <c15:layout>
                    <c:manualLayout>
                      <c:w val="0.20839151977601975"/>
                      <c:h val="0.18801823623870401"/>
                    </c:manualLayout>
                  </c15:layout>
                </c:ext>
                <c:ext xmlns:c16="http://schemas.microsoft.com/office/drawing/2014/chart" uri="{C3380CC4-5D6E-409C-BE32-E72D297353CC}">
                  <c16:uniqueId val="{00000007-3067-4DD8-93A2-427C12ECD326}"/>
                </c:ext>
              </c:extLst>
            </c:dLbl>
            <c:dLbl>
              <c:idx val="4"/>
              <c:layout>
                <c:manualLayout>
                  <c:x val="0.17956648052674817"/>
                  <c:y val="1.6201644705893536E-2"/>
                </c:manualLayout>
              </c:layout>
              <c:showLegendKey val="0"/>
              <c:showVal val="1"/>
              <c:showCatName val="1"/>
              <c:showSerName val="0"/>
              <c:showPercent val="0"/>
              <c:showBubbleSize val="0"/>
              <c:separator> </c:separator>
              <c:extLst>
                <c:ext xmlns:c15="http://schemas.microsoft.com/office/drawing/2012/chart" uri="{CE6537A1-D6FC-4f65-9D91-7224C49458BB}">
                  <c15:layout>
                    <c:manualLayout>
                      <c:w val="0.24349474153312842"/>
                      <c:h val="0.14346415182194949"/>
                    </c:manualLayout>
                  </c15:layout>
                </c:ext>
                <c:ext xmlns:c16="http://schemas.microsoft.com/office/drawing/2014/chart" uri="{C3380CC4-5D6E-409C-BE32-E72D297353CC}">
                  <c16:uniqueId val="{00000009-3067-4DD8-93A2-427C12ECD326}"/>
                </c:ext>
              </c:extLst>
            </c:dLbl>
            <c:dLbl>
              <c:idx val="5"/>
              <c:layout>
                <c:manualLayout>
                  <c:x val="0.18496697618168798"/>
                  <c:y val="6.8856152817001359E-2"/>
                </c:manualLayout>
              </c:layout>
              <c:showLegendKey val="0"/>
              <c:showVal val="1"/>
              <c:showCatName val="1"/>
              <c:showSerName val="0"/>
              <c:showPercent val="0"/>
              <c:showBubbleSize val="0"/>
              <c:separator> </c:separator>
              <c:extLst>
                <c:ext xmlns:c15="http://schemas.microsoft.com/office/drawing/2012/chart" uri="{CE6537A1-D6FC-4f65-9D91-7224C49458BB}">
                  <c15:layout>
                    <c:manualLayout>
                      <c:w val="0.23632568986016544"/>
                      <c:h val="0.14346415182194949"/>
                    </c:manualLayout>
                  </c15:layout>
                </c:ext>
                <c:ext xmlns:c16="http://schemas.microsoft.com/office/drawing/2014/chart" uri="{C3380CC4-5D6E-409C-BE32-E72D297353CC}">
                  <c16:uniqueId val="{0000000B-3067-4DD8-93A2-427C12ECD326}"/>
                </c:ext>
              </c:extLst>
            </c:dLbl>
            <c:spPr>
              <a:noFill/>
              <a:ln>
                <a:noFill/>
              </a:ln>
              <a:effectLst/>
            </c:spPr>
            <c:txPr>
              <a:bodyPr rot="0" vert="horz"/>
              <a:lstStyle/>
              <a:p>
                <a:pPr>
                  <a:defRPr/>
                </a:pPr>
                <a:endParaRPr lang="zh-CN"/>
              </a:p>
            </c:txPr>
            <c:showLegendKey val="0"/>
            <c:showVal val="1"/>
            <c:showCatName val="1"/>
            <c:showSerName val="0"/>
            <c:showPercent val="0"/>
            <c:showBubbleSize val="0"/>
            <c:separator> </c:separator>
            <c:showLeaderLines val="0"/>
            <c:extLst>
              <c:ext xmlns:c15="http://schemas.microsoft.com/office/drawing/2012/chart" uri="{CE6537A1-D6FC-4f65-9D91-7224C49458BB}"/>
            </c:extLst>
          </c:dLbls>
          <c:cat>
            <c:strRef>
              <c:f>Sheet1!$A$2:$A$7</c:f>
              <c:strCache>
                <c:ptCount val="6"/>
                <c:pt idx="0">
                  <c:v>16岁以下</c:v>
                </c:pt>
                <c:pt idx="1">
                  <c:v>16~25岁</c:v>
                </c:pt>
                <c:pt idx="2">
                  <c:v>26~35岁 </c:v>
                </c:pt>
                <c:pt idx="3">
                  <c:v>36~45岁</c:v>
                </c:pt>
                <c:pt idx="4">
                  <c:v>46~55岁</c:v>
                </c:pt>
                <c:pt idx="5">
                  <c:v>55岁以上</c:v>
                </c:pt>
              </c:strCache>
            </c:strRef>
          </c:cat>
          <c:val>
            <c:numRef>
              <c:f>Sheet1!$B$2:$B$7</c:f>
              <c:numCache>
                <c:formatCode>0.00%</c:formatCode>
                <c:ptCount val="6"/>
                <c:pt idx="0">
                  <c:v>1.7999999999999999E-2</c:v>
                </c:pt>
                <c:pt idx="1">
                  <c:v>0.23200000000000001</c:v>
                </c:pt>
                <c:pt idx="2">
                  <c:v>0.41099999999999998</c:v>
                </c:pt>
                <c:pt idx="3">
                  <c:v>0.22700000000000001</c:v>
                </c:pt>
                <c:pt idx="4">
                  <c:v>9.8000000000000004E-2</c:v>
                </c:pt>
                <c:pt idx="5">
                  <c:v>1.4E-2</c:v>
                </c:pt>
              </c:numCache>
            </c:numRef>
          </c:val>
          <c:extLst>
            <c:ext xmlns:c16="http://schemas.microsoft.com/office/drawing/2014/chart" uri="{C3380CC4-5D6E-409C-BE32-E72D297353CC}">
              <c16:uniqueId val="{0000000C-3067-4DD8-93A2-427C12ECD326}"/>
            </c:ext>
          </c:extLst>
        </c:ser>
        <c:dLbls>
          <c:showLegendKey val="0"/>
          <c:showVal val="0"/>
          <c:showCatName val="0"/>
          <c:showSerName val="0"/>
          <c:showPercent val="0"/>
          <c:showBubbleSize val="0"/>
          <c:showLeaderLines val="0"/>
        </c:dLbls>
        <c:firstSliceAng val="134"/>
        <c:holeSize val="36"/>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a:solidFill>
            <a:schemeClr val="tx1">
              <a:lumMod val="75000"/>
              <a:lumOff val="25000"/>
            </a:schemeClr>
          </a:solidFill>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solidFill>
              <a:srgbClr val="5B9BD5">
                <a:lumMod val="50000"/>
              </a:srgbClr>
            </a:solidFill>
            <a:effectLst>
              <a:outerShdw blurRad="114300" dist="114300" dir="5400000" algn="t" rotWithShape="0">
                <a:sysClr val="windowText" lastClr="000000">
                  <a:alpha val="20000"/>
                </a:sysClr>
              </a:outerShdw>
            </a:effectLst>
          </c:spPr>
          <c:dPt>
            <c:idx val="0"/>
            <c:bubble3D val="0"/>
            <c:spPr>
              <a:solidFill>
                <a:sysClr val="window" lastClr="FFFFFF">
                  <a:lumMod val="95000"/>
                </a:sysClr>
              </a:solidFill>
              <a:ln>
                <a:noFill/>
              </a:ln>
              <a:effectLst>
                <a:outerShdw blurRad="114300" dist="114300" dir="5400000" algn="t" rotWithShape="0">
                  <a:sysClr val="windowText" lastClr="000000">
                    <a:alpha val="20000"/>
                  </a:sysClr>
                </a:outerShdw>
              </a:effectLst>
            </c:spPr>
            <c:extLst>
              <c:ext xmlns:c16="http://schemas.microsoft.com/office/drawing/2014/chart" uri="{C3380CC4-5D6E-409C-BE32-E72D297353CC}">
                <c16:uniqueId val="{00000001-143A-4312-9440-F81D163E65F7}"/>
              </c:ext>
            </c:extLst>
          </c:dPt>
          <c:dPt>
            <c:idx val="1"/>
            <c:bubble3D val="0"/>
            <c:spPr>
              <a:solidFill>
                <a:srgbClr val="5B9BD5">
                  <a:lumMod val="50000"/>
                </a:srgbClr>
              </a:solidFill>
              <a:effectLst>
                <a:outerShdw blurRad="114300" dist="114300" dir="5400000" algn="t" rotWithShape="0">
                  <a:sysClr val="windowText" lastClr="000000">
                    <a:alpha val="20000"/>
                  </a:sysClr>
                </a:outerShdw>
              </a:effectLst>
            </c:spPr>
            <c:extLst>
              <c:ext xmlns:c16="http://schemas.microsoft.com/office/drawing/2014/chart" uri="{C3380CC4-5D6E-409C-BE32-E72D297353CC}">
                <c16:uniqueId val="{00000003-143A-4312-9440-F81D163E65F7}"/>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c:ext xmlns:c16="http://schemas.microsoft.com/office/drawing/2014/chart" uri="{C3380CC4-5D6E-409C-BE32-E72D297353CC}">
              <c16:uniqueId val="{00000004-143A-4312-9440-F81D163E65F7}"/>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lang="zh-CN" sz="1800">
          <a:latin typeface="+mn-lt"/>
          <a:ea typeface="+mn-ea"/>
          <a:cs typeface="+mn-ea"/>
          <a:sym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solidFill>
              <a:srgbClr val="5B9BD5">
                <a:lumMod val="50000"/>
              </a:srgbClr>
            </a:solidFill>
            <a:effectLst>
              <a:outerShdw blurRad="114300" dist="114300" dir="5400000" algn="t" rotWithShape="0">
                <a:sysClr val="windowText" lastClr="000000">
                  <a:alpha val="20000"/>
                </a:sysClr>
              </a:outerShdw>
            </a:effectLst>
          </c:spPr>
          <c:dPt>
            <c:idx val="0"/>
            <c:bubble3D val="0"/>
            <c:spPr>
              <a:solidFill>
                <a:srgbClr val="5B9BD5">
                  <a:lumMod val="50000"/>
                </a:srgbClr>
              </a:solidFill>
              <a:ln>
                <a:noFill/>
              </a:ln>
              <a:effectLst>
                <a:outerShdw blurRad="114300" dist="114300" dir="5400000" algn="t" rotWithShape="0">
                  <a:sysClr val="windowText" lastClr="000000">
                    <a:alpha val="20000"/>
                  </a:sysClr>
                </a:outerShdw>
              </a:effectLst>
            </c:spPr>
            <c:extLst>
              <c:ext xmlns:c16="http://schemas.microsoft.com/office/drawing/2014/chart" uri="{C3380CC4-5D6E-409C-BE32-E72D297353CC}">
                <c16:uniqueId val="{00000001-2645-4444-8D53-63B906644EA3}"/>
              </c:ext>
            </c:extLst>
          </c:dPt>
          <c:dPt>
            <c:idx val="1"/>
            <c:bubble3D val="0"/>
            <c:spPr>
              <a:solidFill>
                <a:sysClr val="window" lastClr="FFFFFF">
                  <a:lumMod val="95000"/>
                </a:sysClr>
              </a:solidFill>
              <a:effectLst>
                <a:outerShdw blurRad="114300" dist="114300" dir="5400000" algn="t" rotWithShape="0">
                  <a:sysClr val="windowText" lastClr="000000">
                    <a:alpha val="20000"/>
                  </a:sysClr>
                </a:outerShdw>
              </a:effectLst>
            </c:spPr>
            <c:extLst>
              <c:ext xmlns:c16="http://schemas.microsoft.com/office/drawing/2014/chart" uri="{C3380CC4-5D6E-409C-BE32-E72D297353CC}">
                <c16:uniqueId val="{00000002-2645-4444-8D53-63B906644EA3}"/>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c:ext xmlns:c16="http://schemas.microsoft.com/office/drawing/2014/chart" uri="{C3380CC4-5D6E-409C-BE32-E72D297353CC}">
              <c16:uniqueId val="{00000003-2645-4444-8D53-63B906644EA3}"/>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lang="zh-CN" sz="1800">
          <a:latin typeface="+mn-lt"/>
          <a:ea typeface="+mn-ea"/>
          <a:cs typeface="+mn-ea"/>
          <a:sym typeface="+mn-lt"/>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solidFill>
              <a:srgbClr val="5B9BD5">
                <a:lumMod val="50000"/>
              </a:srgbClr>
            </a:solidFill>
            <a:effectLst>
              <a:outerShdw blurRad="114300" dist="114300" dir="5400000" algn="t" rotWithShape="0">
                <a:sysClr val="windowText" lastClr="000000">
                  <a:alpha val="20000"/>
                </a:sysClr>
              </a:outerShdw>
            </a:effectLst>
          </c:spPr>
          <c:dPt>
            <c:idx val="0"/>
            <c:bubble3D val="0"/>
            <c:spPr>
              <a:solidFill>
                <a:sysClr val="window" lastClr="FFFFFF">
                  <a:lumMod val="95000"/>
                </a:sysClr>
              </a:solidFill>
              <a:ln>
                <a:noFill/>
              </a:ln>
              <a:effectLst>
                <a:outerShdw blurRad="114300" dist="114300" dir="5400000" algn="t" rotWithShape="0">
                  <a:sysClr val="windowText" lastClr="000000">
                    <a:alpha val="20000"/>
                  </a:sysClr>
                </a:outerShdw>
              </a:effectLst>
            </c:spPr>
            <c:extLst>
              <c:ext xmlns:c16="http://schemas.microsoft.com/office/drawing/2014/chart" uri="{C3380CC4-5D6E-409C-BE32-E72D297353CC}">
                <c16:uniqueId val="{00000001-5E13-431B-BDEB-A587CF2FFD72}"/>
              </c:ext>
            </c:extLst>
          </c:dPt>
          <c:dPt>
            <c:idx val="1"/>
            <c:bubble3D val="0"/>
            <c:extLst>
              <c:ext xmlns:c16="http://schemas.microsoft.com/office/drawing/2014/chart" uri="{C3380CC4-5D6E-409C-BE32-E72D297353CC}">
                <c16:uniqueId val="{00000002-5E13-431B-BDEB-A587CF2FFD72}"/>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c:ext xmlns:c16="http://schemas.microsoft.com/office/drawing/2014/chart" uri="{C3380CC4-5D6E-409C-BE32-E72D297353CC}">
              <c16:uniqueId val="{00000003-5E13-431B-BDEB-A587CF2FFD72}"/>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lang="zh-CN" sz="1800">
          <a:latin typeface="+mn-lt"/>
          <a:ea typeface="+mn-ea"/>
          <a:cs typeface="+mn-ea"/>
          <a:sym typeface="+mn-lt"/>
        </a:defRPr>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solidFill>
              <a:schemeClr val="accent5">
                <a:lumMod val="50000"/>
              </a:schemeClr>
            </a:solidFill>
            <a:effectLst>
              <a:outerShdw blurRad="114300" dist="114300" dir="5400000" algn="t" rotWithShape="0">
                <a:schemeClr val="tx1">
                  <a:alpha val="20000"/>
                </a:schemeClr>
              </a:outerShdw>
            </a:effectLst>
          </c:spPr>
          <c:dPt>
            <c:idx val="0"/>
            <c:bubble3D val="0"/>
            <c:spPr>
              <a:solidFill>
                <a:schemeClr val="bg1">
                  <a:lumMod val="95000"/>
                </a:schemeClr>
              </a:solidFill>
              <a:ln>
                <a:noFill/>
              </a:ln>
              <a:effectLst>
                <a:outerShdw blurRad="114300" dist="114300" dir="5400000" algn="t" rotWithShape="0">
                  <a:schemeClr val="tx1">
                    <a:alpha val="20000"/>
                  </a:schemeClr>
                </a:outerShdw>
              </a:effectLst>
            </c:spPr>
            <c:extLst>
              <c:ext xmlns:c16="http://schemas.microsoft.com/office/drawing/2014/chart" uri="{C3380CC4-5D6E-409C-BE32-E72D297353CC}">
                <c16:uniqueId val="{00000001-8833-44DC-BDD5-ACC754079AAE}"/>
              </c:ext>
            </c:extLst>
          </c:dPt>
          <c:dPt>
            <c:idx val="1"/>
            <c:bubble3D val="0"/>
            <c:extLst>
              <c:ext xmlns:c16="http://schemas.microsoft.com/office/drawing/2014/chart" uri="{C3380CC4-5D6E-409C-BE32-E72D297353CC}">
                <c16:uniqueId val="{00000002-8833-44DC-BDD5-ACC754079AAE}"/>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c:ext xmlns:c16="http://schemas.microsoft.com/office/drawing/2014/chart" uri="{C3380CC4-5D6E-409C-BE32-E72D297353CC}">
              <c16:uniqueId val="{00000003-8833-44DC-BDD5-ACC754079AAE}"/>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lang="zh-CN" sz="1800">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B0786D-CCAC-475D-BDF8-5FBB525D9C1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D950C7A-A1AF-45DB-9DC4-A4B5B21EF0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09405DA2-488F-47EC-9C08-024C87116D76}"/>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EA7FF58F-85EB-40AC-B5A3-CC63BEDD8F9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80B11D0-9C92-4BED-B316-DF00880A7B0F}"/>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37690622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F17B4DA-FCEC-4DFE-B4FE-08BB610D467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F5CD58B-DF13-4C08-AF22-BDE3764DB8D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CDCCF460-DFD9-4DED-8454-1E44D3FD9A9F}"/>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725CA3BF-E95C-4DEF-BCE5-373BB567300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C414ABA-023F-4833-AC1A-1F6032A96C63}"/>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66377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C964017-6499-41A3-9332-5498BCDE32E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169E3EA-D15F-43E2-9160-A215C9EABD8B}"/>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3005D87E-6B5D-409E-BC1C-96194CA61D2E}"/>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95CEBC06-E080-4518-9131-62E293ED0E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7C0B797-3715-4244-B9E0-26EE15A3473E}"/>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4215504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EC05AFE-BC26-406F-BD97-4E08BE9007D9}"/>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F6DAD0E2-1EFB-4355-899B-88E3226D81B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6B798DC-E58E-4710-83AA-06E21AC1599A}"/>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AE4197EA-8F14-427C-8966-8E9E35A1071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6F24E618-122A-4322-88C5-53D729516F73}"/>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11005472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2F69E59-7CD6-4BBA-9856-2A0DFE6D66D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D53742A0-855B-4140-AD84-0133722ECE58}"/>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1D35CF8-931D-47E0-8EE1-0001CD233C75}"/>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9F75439C-6031-4AAB-89A9-7C38ABE2B3F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0DC21846-DA4F-48E2-8533-778869F1AA64}"/>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5735416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232CC1-338F-4388-9735-AFAF3E7C20E5}"/>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445310E-2EDC-412A-8684-D8BE10CC151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80327DEA-0E8A-41D6-8A89-8C25E36AE9FE}"/>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82447B3F-00DB-4844-8080-0EBA49216C9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E403C459-1E61-45FB-A326-2F860FE69F1E}"/>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4169013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60DB751-17E2-40DC-B6BE-B0E867CEAD24}"/>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E978D7E-D942-4BF0-92D7-0F1CAA439F40}"/>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B34A0465-7F0A-46F7-93BF-DEDD3EDF2293}"/>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01524DAE-013E-41D8-9198-9E84F42AE9DD}"/>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65D8FA59-BFE1-497B-A5C6-F9BCD60A6550}"/>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E2A42EDB-1F12-4D39-83B4-DF1CF6EB9F89}"/>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4069921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9944BA6-63ED-4A0E-A31A-0B63B8495D20}"/>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65C7CC9-16B6-49CD-924A-68C21F09F24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D511E738-595D-4266-8DF1-A25B724975B5}"/>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F95D651A-F784-4E54-B244-28C3B249745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5E4D7F06-F0AA-4A28-B8DA-DC404B5EF2FB}"/>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0C62DF41-399A-41E5-840F-5D258464A399}"/>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8" name="页脚占位符 7">
            <a:extLst>
              <a:ext uri="{FF2B5EF4-FFF2-40B4-BE49-F238E27FC236}">
                <a16:creationId xmlns:a16="http://schemas.microsoft.com/office/drawing/2014/main" id="{E1D3B161-DA11-482C-BCC3-D5E6F4A020D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id="{2CF01959-289B-4818-B592-93D5E2FDBF7F}"/>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22572301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056435-F34B-4D04-8C80-FA3C67E43CC9}"/>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F07E2616-DACB-4604-B2E5-3B9F2EB43966}"/>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4" name="页脚占位符 3">
            <a:extLst>
              <a:ext uri="{FF2B5EF4-FFF2-40B4-BE49-F238E27FC236}">
                <a16:creationId xmlns:a16="http://schemas.microsoft.com/office/drawing/2014/main" id="{7AB3DD4D-DBE9-4B27-B8F0-F66BABFE9978}"/>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7C5C3726-8321-4A45-9C7F-352781F69BD3}"/>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3511614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C89C2BC-79F4-4DB4-B3E5-539ACA51F1AD}"/>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3" name="页脚占位符 2">
            <a:extLst>
              <a:ext uri="{FF2B5EF4-FFF2-40B4-BE49-F238E27FC236}">
                <a16:creationId xmlns:a16="http://schemas.microsoft.com/office/drawing/2014/main" id="{67025406-5088-4832-A73D-AA5794B175D0}"/>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id="{CA9DF763-3A72-46BD-B5FA-3352FE4D866B}"/>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1837115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B8D945-2931-4D07-8DAE-9FDDB39D138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9F614DD-D284-4495-8CA6-9E4872B52D32}"/>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D4E288D4-570E-43ED-88DE-0C01898CBCE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9C59D1F2-504C-4DDF-8667-1ADF1E4ED203}"/>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AB6544DB-A9E9-41CD-94F0-F9255A36AA97}"/>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BCFF8141-A5F1-4E3C-B739-91193D63C8E7}"/>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3018360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50A8AD-3965-4717-983A-701D6389BAC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4CA6E40-9F95-409F-AB02-693B6D46988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F3CC692-9E10-4656-A540-94352E8AB246}"/>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528E24D3-8C94-4D79-A175-D3BB55D636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173CA77-D81A-44FA-91CC-D19159096A96}"/>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920757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FDF5CAF-AA4C-43F3-8BD5-219D1F5E3DF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AB78DF7E-36A9-4052-9980-1D62659076B5}"/>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1FA205D8-4E9F-405F-AC44-ED1247405C6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847941D4-2DBC-41E1-A174-2D6D935338AE}"/>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0F3C0959-595F-453C-94DA-1E39A5F0B9A2}"/>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id="{0F1DD63A-B935-4A8B-8621-D6BE64A23EB4}"/>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3505702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1AECAC-7597-4EEB-9948-D0CBA60BCAEA}"/>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F591C630-B3E5-4CEC-BA12-B93BBFDA41BC}"/>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BEA8C1C-11F0-41F0-8B54-8254FBF065F1}"/>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83F37218-AE9C-42CE-BE6E-4359F40BCF5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78808C5B-463A-4AC6-9EAA-987B20015CDD}"/>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13120773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150C99FE-1B87-4310-9FAA-BDB7B8D02F71}"/>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623E9BE-5156-488C-822B-4F259FD1AB39}"/>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6696D92-8D6A-479A-AC85-BCACE95B2C87}"/>
              </a:ext>
            </a:extLst>
          </p:cNvPr>
          <p:cNvSpPr>
            <a:spLocks noGrp="1"/>
          </p:cNvSpPr>
          <p:nvPr>
            <p:ph type="dt" sz="half" idx="10"/>
          </p:nvPr>
        </p:nvSpPr>
        <p:spPr>
          <a:xfrm>
            <a:off x="838200" y="6356350"/>
            <a:ext cx="2743200" cy="365125"/>
          </a:xfrm>
          <a:prstGeom prst="rect">
            <a:avLst/>
          </a:prstGeom>
        </p:spPr>
        <p:txBody>
          <a:bodyPr/>
          <a:lstStyle/>
          <a:p>
            <a:fld id="{98EE8F5F-FCD5-4B98-B828-DBE8B95EB3CC}"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D3DEF7F4-1874-4EF6-A15C-898192E79C4D}"/>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id="{4299305A-D7B0-4CCA-9504-A4E7C32D11E9}"/>
              </a:ext>
            </a:extLst>
          </p:cNvPr>
          <p:cNvSpPr>
            <a:spLocks noGrp="1"/>
          </p:cNvSpPr>
          <p:nvPr>
            <p:ph type="sldNum" sz="quarter" idx="12"/>
          </p:nvPr>
        </p:nvSpPr>
        <p:spPr>
          <a:xfrm>
            <a:off x="8610600" y="6356350"/>
            <a:ext cx="2743200" cy="365125"/>
          </a:xfrm>
          <a:prstGeom prst="rect">
            <a:avLst/>
          </a:prstGeom>
        </p:spPr>
        <p:txBody>
          <a:bodyPr/>
          <a:lstStyle/>
          <a:p>
            <a:fld id="{643694C7-0834-436C-9C1C-94E51D591550}" type="slidenum">
              <a:rPr lang="zh-CN" altLang="en-US" smtClean="0"/>
              <a:t>‹#›</a:t>
            </a:fld>
            <a:endParaRPr lang="zh-CN" altLang="en-US"/>
          </a:p>
        </p:txBody>
      </p:sp>
    </p:spTree>
    <p:extLst>
      <p:ext uri="{BB962C8B-B14F-4D97-AF65-F5344CB8AC3E}">
        <p14:creationId xmlns:p14="http://schemas.microsoft.com/office/powerpoint/2010/main" val="4172151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A13F8E2-B8F1-47D1-A820-34DB1113B5A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8D28B27-8182-4376-B7F5-29AA9A1234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84E8A619-C239-4194-8886-FB18DAED39A1}"/>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B181C7FD-90F9-4550-9849-D082EDD4E54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26E0440-834F-4BE5-9841-8BEC77D68885}"/>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11460435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E44466-2CEE-44A5-B3DC-0986883B752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8D55E9F-57C5-42D8-88FB-3920894064B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F2EB0151-A571-4C0D-BAF1-C6B6F9F67731}"/>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4B614571-B116-4388-ACF2-A0C646598FE6}"/>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BC23A067-717E-4C8F-8498-761B2811D85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CBD6DA0-2220-4DDE-9CE9-926DA0E407D1}"/>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2344687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18AF94A-CD24-4531-9519-D0A3DD55C75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02B598B-60DD-410B-9CF0-06A717A6CA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C28692B7-CB6D-4C13-BDA0-BD1820BC0E5E}"/>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C3BD84CA-448D-4EEA-8FA8-480DF01A83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D39ED432-F430-40EF-B6C9-E28741B5DFB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94C62358-28CB-4AD4-98E5-72CF69D4425C}"/>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8" name="页脚占位符 7">
            <a:extLst>
              <a:ext uri="{FF2B5EF4-FFF2-40B4-BE49-F238E27FC236}">
                <a16:creationId xmlns:a16="http://schemas.microsoft.com/office/drawing/2014/main" id="{A9570B83-74B8-4854-939F-55A0671FE1E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AC996920-5B70-4400-A718-0FFA7E0C2A10}"/>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682848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B909F7C-2B7D-423E-9E9B-6F7C7310BEB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8B5576D-0AF2-4E0F-9DEE-1EF3910C89CD}"/>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4" name="页脚占位符 3">
            <a:extLst>
              <a:ext uri="{FF2B5EF4-FFF2-40B4-BE49-F238E27FC236}">
                <a16:creationId xmlns:a16="http://schemas.microsoft.com/office/drawing/2014/main" id="{8775F530-137E-4535-9322-499F903DA7E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80E71169-8E7E-430A-AD03-437AF89BF25D}"/>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156474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59F282C-67DD-4EE3-B62B-ED73D2064A8B}"/>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3" name="页脚占位符 2">
            <a:extLst>
              <a:ext uri="{FF2B5EF4-FFF2-40B4-BE49-F238E27FC236}">
                <a16:creationId xmlns:a16="http://schemas.microsoft.com/office/drawing/2014/main" id="{F1A9ADAC-2F4E-4299-808C-C8214C950C7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2C751805-7FF8-46AA-8883-01FC232B45B2}"/>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1084792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CE9B55-EC53-49B9-9769-2854400F274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B925992F-7D03-4C65-B83C-87FD79D0CB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D41BC9A8-A086-49FB-827D-45ACAA24B9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76BAB50F-192D-47FE-A608-0772AE94C8D2}"/>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60BA1958-1955-4727-88CA-FA72E72D093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6DF9B45-32CA-43AA-AF43-D3BE56C95D86}"/>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1549611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4E48639-D7ED-4CA4-A930-9A25F7BD1A5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83946D8-220F-4F86-9BD8-CD92813719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D8AE1BE-756F-46D5-9D33-414F10506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5D121DD-0772-43B2-91E9-4C228A7EF20B}"/>
              </a:ext>
            </a:extLst>
          </p:cNvPr>
          <p:cNvSpPr>
            <a:spLocks noGrp="1"/>
          </p:cNvSpPr>
          <p:nvPr>
            <p:ph type="dt" sz="half" idx="10"/>
          </p:nvPr>
        </p:nvSpPr>
        <p:spPr/>
        <p:txBody>
          <a:bodyPr/>
          <a:lstStyle/>
          <a:p>
            <a:fld id="{AB3B2AF9-C62A-4341-B77F-BC07F04B41CE}" type="datetimeFigureOut">
              <a:rPr lang="zh-CN" altLang="en-US" smtClean="0"/>
              <a:t>2018/3/26</a:t>
            </a:fld>
            <a:endParaRPr lang="zh-CN" altLang="en-US"/>
          </a:p>
        </p:txBody>
      </p:sp>
      <p:sp>
        <p:nvSpPr>
          <p:cNvPr id="6" name="页脚占位符 5">
            <a:extLst>
              <a:ext uri="{FF2B5EF4-FFF2-40B4-BE49-F238E27FC236}">
                <a16:creationId xmlns:a16="http://schemas.microsoft.com/office/drawing/2014/main" id="{2FDB2B72-B674-4706-855F-A59E73D79A0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ED39812-274B-458E-8BE2-BE84B010E37C}"/>
              </a:ext>
            </a:extLst>
          </p:cNvPr>
          <p:cNvSpPr>
            <a:spLocks noGrp="1"/>
          </p:cNvSpPr>
          <p:nvPr>
            <p:ph type="sldNum" sz="quarter" idx="12"/>
          </p:nvPr>
        </p:nvSpPr>
        <p:spPr/>
        <p:txBody>
          <a:body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832380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9A08C7DA-0AF2-47B8-957A-92CD2D68C00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03541330-3B28-471B-BFE0-CF9AF2CF6F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F6F511E-7513-4771-A586-0B8BFE269AC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B2AF9-C62A-4341-B77F-BC07F04B41CE}" type="datetimeFigureOut">
              <a:rPr lang="zh-CN" altLang="en-US" smtClean="0"/>
              <a:t>2018/3/26</a:t>
            </a:fld>
            <a:endParaRPr lang="zh-CN" altLang="en-US"/>
          </a:p>
        </p:txBody>
      </p:sp>
      <p:sp>
        <p:nvSpPr>
          <p:cNvPr id="5" name="页脚占位符 4">
            <a:extLst>
              <a:ext uri="{FF2B5EF4-FFF2-40B4-BE49-F238E27FC236}">
                <a16:creationId xmlns:a16="http://schemas.microsoft.com/office/drawing/2014/main" id="{98D1C599-D245-420E-841E-ED3FECE56E1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10460FE-4BF3-4C18-83DB-08D4F5F9FF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6758C-859B-4FD5-B74A-572C44D8414B}" type="slidenum">
              <a:rPr lang="zh-CN" altLang="en-US" smtClean="0"/>
              <a:t>‹#›</a:t>
            </a:fld>
            <a:endParaRPr lang="zh-CN" altLang="en-US"/>
          </a:p>
        </p:txBody>
      </p:sp>
    </p:spTree>
    <p:extLst>
      <p:ext uri="{BB962C8B-B14F-4D97-AF65-F5344CB8AC3E}">
        <p14:creationId xmlns:p14="http://schemas.microsoft.com/office/powerpoint/2010/main" val="907792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FD827989-7732-4C6E-8C11-AD2532F49290}"/>
              </a:ext>
            </a:extLst>
          </p:cNvPr>
          <p:cNvSpPr/>
          <p:nvPr userDrawn="1"/>
        </p:nvSpPr>
        <p:spPr>
          <a:xfrm>
            <a:off x="4152899" y="0"/>
            <a:ext cx="3886200" cy="6858000"/>
          </a:xfrm>
          <a:prstGeom prst="rect">
            <a:avLst/>
          </a:prstGeom>
          <a:solidFill>
            <a:schemeClr val="accent5">
              <a:lumMod val="50000"/>
            </a:schemeClr>
          </a:solidFill>
          <a:ln>
            <a:noFill/>
          </a:ln>
          <a:effectLst>
            <a:outerShdw blurRad="2540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矩形 7">
            <a:extLst>
              <a:ext uri="{FF2B5EF4-FFF2-40B4-BE49-F238E27FC236}">
                <a16:creationId xmlns:a16="http://schemas.microsoft.com/office/drawing/2014/main" id="{DF762AE8-83C0-4320-83FE-AF0D8E103E96}"/>
              </a:ext>
            </a:extLst>
          </p:cNvPr>
          <p:cNvSpPr/>
          <p:nvPr userDrawn="1"/>
        </p:nvSpPr>
        <p:spPr>
          <a:xfrm>
            <a:off x="377824" y="439921"/>
            <a:ext cx="11436983" cy="5978158"/>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76543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18.xml"/><Relationship Id="rId5" Type="http://schemas.openxmlformats.org/officeDocument/2006/relationships/chart" Target="../charts/chart6.xml"/><Relationship Id="rId4" Type="http://schemas.openxmlformats.org/officeDocument/2006/relationships/chart" Target="../charts/char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18.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_矩形 33">
            <a:extLst>
              <a:ext uri="{FF2B5EF4-FFF2-40B4-BE49-F238E27FC236}">
                <a16:creationId xmlns:a16="http://schemas.microsoft.com/office/drawing/2014/main" id="{D975995F-7D7B-46DB-9821-22AF1404B70E}"/>
              </a:ext>
            </a:extLst>
          </p:cNvPr>
          <p:cNvSpPr/>
          <p:nvPr>
            <p:custDataLst>
              <p:tags r:id="rId1"/>
            </p:custDataLst>
          </p:nvPr>
        </p:nvSpPr>
        <p:spPr>
          <a:xfrm>
            <a:off x="4152900" y="0"/>
            <a:ext cx="3886200" cy="6858000"/>
          </a:xfrm>
          <a:prstGeom prst="rect">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PA_矩形 34">
            <a:extLst>
              <a:ext uri="{FF2B5EF4-FFF2-40B4-BE49-F238E27FC236}">
                <a16:creationId xmlns:a16="http://schemas.microsoft.com/office/drawing/2014/main" id="{12A539B4-22BD-4B73-A510-317C4A48592D}"/>
              </a:ext>
            </a:extLst>
          </p:cNvPr>
          <p:cNvSpPr/>
          <p:nvPr>
            <p:custDataLst>
              <p:tags r:id="rId2"/>
            </p:custDataLst>
          </p:nvPr>
        </p:nvSpPr>
        <p:spPr>
          <a:xfrm>
            <a:off x="911225" y="836613"/>
            <a:ext cx="10369550" cy="5184775"/>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PA_矩形 35">
            <a:extLst>
              <a:ext uri="{FF2B5EF4-FFF2-40B4-BE49-F238E27FC236}">
                <a16:creationId xmlns:a16="http://schemas.microsoft.com/office/drawing/2014/main" id="{DF967860-BD85-4A74-8FFB-043087C7657C}"/>
              </a:ext>
            </a:extLst>
          </p:cNvPr>
          <p:cNvSpPr/>
          <p:nvPr>
            <p:custDataLst>
              <p:tags r:id="rId3"/>
            </p:custDataLst>
          </p:nvPr>
        </p:nvSpPr>
        <p:spPr>
          <a:xfrm>
            <a:off x="2133600" y="1987623"/>
            <a:ext cx="7924800" cy="2882753"/>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mn-ea"/>
              <a:sym typeface="+mn-lt"/>
            </a:endParaRPr>
          </a:p>
        </p:txBody>
      </p:sp>
      <p:sp>
        <p:nvSpPr>
          <p:cNvPr id="2" name="等腰三角形 1">
            <a:extLst>
              <a:ext uri="{FF2B5EF4-FFF2-40B4-BE49-F238E27FC236}">
                <a16:creationId xmlns:a16="http://schemas.microsoft.com/office/drawing/2014/main" id="{0C30A72C-DFC4-48BF-AAD1-C6C404E773F1}"/>
              </a:ext>
            </a:extLst>
          </p:cNvPr>
          <p:cNvSpPr/>
          <p:nvPr/>
        </p:nvSpPr>
        <p:spPr>
          <a:xfrm rot="10800000">
            <a:off x="5642027" y="4710758"/>
            <a:ext cx="907945" cy="577924"/>
          </a:xfrm>
          <a:prstGeom prst="triangle">
            <a:avLst/>
          </a:prstGeom>
          <a:solidFill>
            <a:schemeClr val="accent5">
              <a:lumMod val="50000"/>
            </a:schemeClr>
          </a:solidFill>
          <a:ln>
            <a:noFill/>
          </a:ln>
          <a:effectLst>
            <a:outerShdw blurRad="635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a16="http://schemas.microsoft.com/office/drawing/2014/main" id="{8C7F4CCA-A59A-4969-BC1C-2501D6B94A00}"/>
              </a:ext>
            </a:extLst>
          </p:cNvPr>
          <p:cNvSpPr/>
          <p:nvPr/>
        </p:nvSpPr>
        <p:spPr>
          <a:xfrm>
            <a:off x="2925547" y="2581583"/>
            <a:ext cx="6340197" cy="707886"/>
          </a:xfrm>
          <a:prstGeom prst="rect">
            <a:avLst/>
          </a:prstGeom>
          <a:effectLst>
            <a:outerShdw blurRad="63500" sx="102000" sy="102000" algn="ctr" rotWithShape="0">
              <a:prstClr val="black">
                <a:alpha val="4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000" b="1" dirty="0">
                <a:solidFill>
                  <a:schemeClr val="accent5">
                    <a:lumMod val="50000"/>
                  </a:schemeClr>
                </a:solidFill>
                <a:effectLst>
                  <a:outerShdw blurRad="50800" dist="38100" dir="5400000" algn="t" rotWithShape="0">
                    <a:prstClr val="black">
                      <a:alpha val="40000"/>
                    </a:prstClr>
                  </a:outerShdw>
                </a:effectLst>
                <a:cs typeface="+mn-ea"/>
                <a:sym typeface="+mn-lt"/>
              </a:rPr>
              <a:t>互联网科技项目融资计划书</a:t>
            </a:r>
            <a:endParaRPr lang="en-US" altLang="zh-CN" sz="4000" b="1" dirty="0">
              <a:solidFill>
                <a:schemeClr val="accent5">
                  <a:lumMod val="50000"/>
                </a:schemeClr>
              </a:solidFill>
              <a:effectLst>
                <a:outerShdw blurRad="50800" dist="38100" dir="5400000" algn="t" rotWithShape="0">
                  <a:prstClr val="black">
                    <a:alpha val="40000"/>
                  </a:prstClr>
                </a:outerShdw>
              </a:effectLst>
              <a:cs typeface="+mn-ea"/>
              <a:sym typeface="+mn-lt"/>
            </a:endParaRPr>
          </a:p>
        </p:txBody>
      </p:sp>
      <p:sp>
        <p:nvSpPr>
          <p:cNvPr id="10" name="文本框 21">
            <a:extLst>
              <a:ext uri="{FF2B5EF4-FFF2-40B4-BE49-F238E27FC236}">
                <a16:creationId xmlns:a16="http://schemas.microsoft.com/office/drawing/2014/main" id="{F5C608F5-5D3F-4FD8-9CFD-CC9F894738C0}"/>
              </a:ext>
            </a:extLst>
          </p:cNvPr>
          <p:cNvSpPr txBox="1"/>
          <p:nvPr/>
        </p:nvSpPr>
        <p:spPr>
          <a:xfrm>
            <a:off x="3269159" y="3420987"/>
            <a:ext cx="56769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accent5">
                    <a:lumMod val="50000"/>
                  </a:schemeClr>
                </a:solidFill>
                <a:cs typeface="+mn-ea"/>
                <a:sym typeface="+mn-lt"/>
              </a:rPr>
              <a:t>点击此处填写融资企业名称</a:t>
            </a:r>
          </a:p>
        </p:txBody>
      </p:sp>
      <p:grpSp>
        <p:nvGrpSpPr>
          <p:cNvPr id="3" name="组合 2">
            <a:extLst>
              <a:ext uri="{FF2B5EF4-FFF2-40B4-BE49-F238E27FC236}">
                <a16:creationId xmlns:a16="http://schemas.microsoft.com/office/drawing/2014/main" id="{EF4D7C0B-DFFF-47FC-8FD7-1FC97E5F2C7E}"/>
              </a:ext>
            </a:extLst>
          </p:cNvPr>
          <p:cNvGrpSpPr/>
          <p:nvPr/>
        </p:nvGrpSpPr>
        <p:grpSpPr>
          <a:xfrm>
            <a:off x="5413082" y="4176737"/>
            <a:ext cx="270712" cy="270713"/>
            <a:chOff x="5413082" y="4176737"/>
            <a:chExt cx="270712" cy="270713"/>
          </a:xfrm>
          <a:effectLst>
            <a:outerShdw blurRad="50800" dist="38100" dir="2700000" algn="tl" rotWithShape="0">
              <a:prstClr val="black">
                <a:alpha val="40000"/>
              </a:prstClr>
            </a:outerShdw>
          </a:effectLst>
        </p:grpSpPr>
        <p:sp>
          <p:nvSpPr>
            <p:cNvPr id="12" name="Oval 401">
              <a:extLst>
                <a:ext uri="{FF2B5EF4-FFF2-40B4-BE49-F238E27FC236}">
                  <a16:creationId xmlns:a16="http://schemas.microsoft.com/office/drawing/2014/main" id="{BB401D29-9DEB-4505-BCA5-BAE9207E6A12}"/>
                </a:ext>
              </a:extLst>
            </p:cNvPr>
            <p:cNvSpPr>
              <a:spLocks noChangeArrowheads="1"/>
            </p:cNvSpPr>
            <p:nvPr/>
          </p:nvSpPr>
          <p:spPr bwMode="auto">
            <a:xfrm>
              <a:off x="5413082" y="4176737"/>
              <a:ext cx="270712" cy="270713"/>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3" name="Freeform 402">
              <a:extLst>
                <a:ext uri="{FF2B5EF4-FFF2-40B4-BE49-F238E27FC236}">
                  <a16:creationId xmlns:a16="http://schemas.microsoft.com/office/drawing/2014/main" id="{9669B90A-9980-4EC1-B7CD-40C403D8F29B}"/>
                </a:ext>
              </a:extLst>
            </p:cNvPr>
            <p:cNvSpPr>
              <a:spLocks/>
            </p:cNvSpPr>
            <p:nvPr/>
          </p:nvSpPr>
          <p:spPr bwMode="auto">
            <a:xfrm>
              <a:off x="5519244" y="4248345"/>
              <a:ext cx="70260" cy="127910"/>
            </a:xfrm>
            <a:custGeom>
              <a:avLst/>
              <a:gdLst>
                <a:gd name="T0" fmla="*/ 21 w 33"/>
                <a:gd name="T1" fmla="*/ 8 h 60"/>
                <a:gd name="T2" fmla="*/ 27 w 33"/>
                <a:gd name="T3" fmla="*/ 8 h 60"/>
                <a:gd name="T4" fmla="*/ 33 w 33"/>
                <a:gd name="T5" fmla="*/ 1 h 60"/>
                <a:gd name="T6" fmla="*/ 21 w 33"/>
                <a:gd name="T7" fmla="*/ 1 h 60"/>
                <a:gd name="T8" fmla="*/ 10 w 33"/>
                <a:gd name="T9" fmla="*/ 12 h 60"/>
                <a:gd name="T10" fmla="*/ 10 w 33"/>
                <a:gd name="T11" fmla="*/ 18 h 60"/>
                <a:gd name="T12" fmla="*/ 5 w 33"/>
                <a:gd name="T13" fmla="*/ 18 h 60"/>
                <a:gd name="T14" fmla="*/ 2 w 33"/>
                <a:gd name="T15" fmla="*/ 24 h 60"/>
                <a:gd name="T16" fmla="*/ 10 w 33"/>
                <a:gd name="T17" fmla="*/ 24 h 60"/>
                <a:gd name="T18" fmla="*/ 10 w 33"/>
                <a:gd name="T19" fmla="*/ 48 h 60"/>
                <a:gd name="T20" fmla="*/ 6 w 33"/>
                <a:gd name="T21" fmla="*/ 53 h 60"/>
                <a:gd name="T22" fmla="*/ 0 w 33"/>
                <a:gd name="T23" fmla="*/ 53 h 60"/>
                <a:gd name="T24" fmla="*/ 5 w 33"/>
                <a:gd name="T25" fmla="*/ 60 h 60"/>
                <a:gd name="T26" fmla="*/ 12 w 33"/>
                <a:gd name="T27" fmla="*/ 60 h 60"/>
                <a:gd name="T28" fmla="*/ 18 w 33"/>
                <a:gd name="T29" fmla="*/ 48 h 60"/>
                <a:gd name="T30" fmla="*/ 18 w 33"/>
                <a:gd name="T31" fmla="*/ 24 h 60"/>
                <a:gd name="T32" fmla="*/ 22 w 33"/>
                <a:gd name="T33" fmla="*/ 24 h 60"/>
                <a:gd name="T34" fmla="*/ 26 w 33"/>
                <a:gd name="T35" fmla="*/ 18 h 60"/>
                <a:gd name="T36" fmla="*/ 18 w 33"/>
                <a:gd name="T37" fmla="*/ 18 h 60"/>
                <a:gd name="T38" fmla="*/ 18 w 33"/>
                <a:gd name="T39" fmla="*/ 11 h 60"/>
                <a:gd name="T40" fmla="*/ 21 w 33"/>
                <a:gd name="T4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0">
                  <a:moveTo>
                    <a:pt x="21" y="8"/>
                  </a:moveTo>
                  <a:cubicBezTo>
                    <a:pt x="27" y="8"/>
                    <a:pt x="27" y="8"/>
                    <a:pt x="27" y="8"/>
                  </a:cubicBezTo>
                  <a:cubicBezTo>
                    <a:pt x="33" y="1"/>
                    <a:pt x="33" y="1"/>
                    <a:pt x="33" y="1"/>
                  </a:cubicBezTo>
                  <a:cubicBezTo>
                    <a:pt x="21" y="1"/>
                    <a:pt x="21" y="1"/>
                    <a:pt x="21" y="1"/>
                  </a:cubicBezTo>
                  <a:cubicBezTo>
                    <a:pt x="21" y="1"/>
                    <a:pt x="10" y="0"/>
                    <a:pt x="10" y="12"/>
                  </a:cubicBezTo>
                  <a:cubicBezTo>
                    <a:pt x="10" y="13"/>
                    <a:pt x="10" y="16"/>
                    <a:pt x="10" y="18"/>
                  </a:cubicBezTo>
                  <a:cubicBezTo>
                    <a:pt x="5" y="18"/>
                    <a:pt x="5" y="18"/>
                    <a:pt x="5" y="18"/>
                  </a:cubicBezTo>
                  <a:cubicBezTo>
                    <a:pt x="2" y="24"/>
                    <a:pt x="2" y="24"/>
                    <a:pt x="2" y="24"/>
                  </a:cubicBezTo>
                  <a:cubicBezTo>
                    <a:pt x="10" y="24"/>
                    <a:pt x="10" y="24"/>
                    <a:pt x="10" y="24"/>
                  </a:cubicBezTo>
                  <a:cubicBezTo>
                    <a:pt x="10" y="35"/>
                    <a:pt x="10" y="48"/>
                    <a:pt x="10" y="48"/>
                  </a:cubicBezTo>
                  <a:cubicBezTo>
                    <a:pt x="10" y="48"/>
                    <a:pt x="11" y="53"/>
                    <a:pt x="6" y="53"/>
                  </a:cubicBezTo>
                  <a:cubicBezTo>
                    <a:pt x="1" y="53"/>
                    <a:pt x="0" y="53"/>
                    <a:pt x="0" y="53"/>
                  </a:cubicBezTo>
                  <a:cubicBezTo>
                    <a:pt x="5" y="60"/>
                    <a:pt x="5" y="60"/>
                    <a:pt x="5" y="60"/>
                  </a:cubicBezTo>
                  <a:cubicBezTo>
                    <a:pt x="12" y="60"/>
                    <a:pt x="12" y="60"/>
                    <a:pt x="12" y="60"/>
                  </a:cubicBezTo>
                  <a:cubicBezTo>
                    <a:pt x="12" y="60"/>
                    <a:pt x="18" y="59"/>
                    <a:pt x="18" y="48"/>
                  </a:cubicBezTo>
                  <a:cubicBezTo>
                    <a:pt x="18" y="42"/>
                    <a:pt x="18" y="32"/>
                    <a:pt x="18" y="24"/>
                  </a:cubicBezTo>
                  <a:cubicBezTo>
                    <a:pt x="22" y="24"/>
                    <a:pt x="22" y="24"/>
                    <a:pt x="22" y="24"/>
                  </a:cubicBezTo>
                  <a:cubicBezTo>
                    <a:pt x="26" y="18"/>
                    <a:pt x="26" y="18"/>
                    <a:pt x="26" y="18"/>
                  </a:cubicBezTo>
                  <a:cubicBezTo>
                    <a:pt x="18" y="18"/>
                    <a:pt x="18" y="18"/>
                    <a:pt x="18" y="18"/>
                  </a:cubicBezTo>
                  <a:cubicBezTo>
                    <a:pt x="18" y="14"/>
                    <a:pt x="18" y="11"/>
                    <a:pt x="18" y="11"/>
                  </a:cubicBezTo>
                  <a:cubicBezTo>
                    <a:pt x="18" y="8"/>
                    <a:pt x="21" y="8"/>
                    <a:pt x="21" y="8"/>
                  </a:cubicBez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5" name="组合 4">
            <a:extLst>
              <a:ext uri="{FF2B5EF4-FFF2-40B4-BE49-F238E27FC236}">
                <a16:creationId xmlns:a16="http://schemas.microsoft.com/office/drawing/2014/main" id="{0D7800EE-925D-48E9-89AC-791EB6C8041B}"/>
              </a:ext>
            </a:extLst>
          </p:cNvPr>
          <p:cNvGrpSpPr/>
          <p:nvPr/>
        </p:nvGrpSpPr>
        <p:grpSpPr>
          <a:xfrm>
            <a:off x="5959046" y="4174205"/>
            <a:ext cx="270712" cy="270713"/>
            <a:chOff x="5959046" y="4174205"/>
            <a:chExt cx="270712" cy="270713"/>
          </a:xfrm>
          <a:effectLst>
            <a:outerShdw blurRad="50800" dist="38100" dir="2700000" algn="tl" rotWithShape="0">
              <a:prstClr val="black">
                <a:alpha val="40000"/>
              </a:prstClr>
            </a:outerShdw>
          </a:effectLst>
        </p:grpSpPr>
        <p:sp>
          <p:nvSpPr>
            <p:cNvPr id="15" name="Oval 433">
              <a:extLst>
                <a:ext uri="{FF2B5EF4-FFF2-40B4-BE49-F238E27FC236}">
                  <a16:creationId xmlns:a16="http://schemas.microsoft.com/office/drawing/2014/main" id="{D2BB01E6-BD4A-4744-BB33-67AFAD039AAE}"/>
                </a:ext>
              </a:extLst>
            </p:cNvPr>
            <p:cNvSpPr>
              <a:spLocks noChangeArrowheads="1"/>
            </p:cNvSpPr>
            <p:nvPr/>
          </p:nvSpPr>
          <p:spPr bwMode="auto">
            <a:xfrm>
              <a:off x="5959046" y="4174205"/>
              <a:ext cx="270712" cy="270713"/>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16" name="Freeform 434">
              <a:extLst>
                <a:ext uri="{FF2B5EF4-FFF2-40B4-BE49-F238E27FC236}">
                  <a16:creationId xmlns:a16="http://schemas.microsoft.com/office/drawing/2014/main" id="{2B0317AD-9A69-463F-954D-1807C7BDE49B}"/>
                </a:ext>
              </a:extLst>
            </p:cNvPr>
            <p:cNvSpPr>
              <a:spLocks/>
            </p:cNvSpPr>
            <p:nvPr/>
          </p:nvSpPr>
          <p:spPr bwMode="auto">
            <a:xfrm>
              <a:off x="6084923" y="4231078"/>
              <a:ext cx="84171" cy="148627"/>
            </a:xfrm>
            <a:custGeom>
              <a:avLst/>
              <a:gdLst>
                <a:gd name="T0" fmla="*/ 5 w 47"/>
                <a:gd name="T1" fmla="*/ 68 h 83"/>
                <a:gd name="T2" fmla="*/ 44 w 47"/>
                <a:gd name="T3" fmla="*/ 1 h 83"/>
                <a:gd name="T4" fmla="*/ 44 w 47"/>
                <a:gd name="T5" fmla="*/ 1 h 83"/>
                <a:gd name="T6" fmla="*/ 15 w 47"/>
                <a:gd name="T7" fmla="*/ 47 h 83"/>
                <a:gd name="T8" fmla="*/ 16 w 47"/>
                <a:gd name="T9" fmla="*/ 51 h 83"/>
                <a:gd name="T10" fmla="*/ 44 w 47"/>
                <a:gd name="T11" fmla="*/ 2 h 83"/>
                <a:gd name="T12" fmla="*/ 46 w 47"/>
                <a:gd name="T13" fmla="*/ 0 h 83"/>
                <a:gd name="T14" fmla="*/ 46 w 47"/>
                <a:gd name="T15" fmla="*/ 0 h 83"/>
                <a:gd name="T16" fmla="*/ 42 w 47"/>
                <a:gd name="T17" fmla="*/ 31 h 83"/>
                <a:gd name="T18" fmla="*/ 33 w 47"/>
                <a:gd name="T19" fmla="*/ 34 h 83"/>
                <a:gd name="T20" fmla="*/ 41 w 47"/>
                <a:gd name="T21" fmla="*/ 34 h 83"/>
                <a:gd name="T22" fmla="*/ 38 w 47"/>
                <a:gd name="T23" fmla="*/ 41 h 83"/>
                <a:gd name="T24" fmla="*/ 28 w 47"/>
                <a:gd name="T25" fmla="*/ 44 h 83"/>
                <a:gd name="T26" fmla="*/ 37 w 47"/>
                <a:gd name="T27" fmla="*/ 44 h 83"/>
                <a:gd name="T28" fmla="*/ 14 w 47"/>
                <a:gd name="T29" fmla="*/ 70 h 83"/>
                <a:gd name="T30" fmla="*/ 8 w 47"/>
                <a:gd name="T31" fmla="*/ 70 h 83"/>
                <a:gd name="T32" fmla="*/ 4 w 47"/>
                <a:gd name="T33" fmla="*/ 81 h 83"/>
                <a:gd name="T34" fmla="*/ 2 w 47"/>
                <a:gd name="T35" fmla="*/ 83 h 83"/>
                <a:gd name="T36" fmla="*/ 0 w 47"/>
                <a:gd name="T37" fmla="*/ 80 h 83"/>
                <a:gd name="T38" fmla="*/ 5 w 47"/>
                <a:gd name="T39"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83">
                  <a:moveTo>
                    <a:pt x="5" y="68"/>
                  </a:moveTo>
                  <a:cubicBezTo>
                    <a:pt x="4" y="26"/>
                    <a:pt x="35" y="6"/>
                    <a:pt x="44" y="1"/>
                  </a:cubicBezTo>
                  <a:cubicBezTo>
                    <a:pt x="44" y="1"/>
                    <a:pt x="44" y="1"/>
                    <a:pt x="44" y="1"/>
                  </a:cubicBezTo>
                  <a:cubicBezTo>
                    <a:pt x="35" y="11"/>
                    <a:pt x="24" y="27"/>
                    <a:pt x="15" y="47"/>
                  </a:cubicBezTo>
                  <a:cubicBezTo>
                    <a:pt x="16" y="51"/>
                    <a:pt x="16" y="51"/>
                    <a:pt x="16" y="51"/>
                  </a:cubicBezTo>
                  <a:cubicBezTo>
                    <a:pt x="28" y="26"/>
                    <a:pt x="38" y="11"/>
                    <a:pt x="44" y="2"/>
                  </a:cubicBezTo>
                  <a:cubicBezTo>
                    <a:pt x="45" y="1"/>
                    <a:pt x="45" y="1"/>
                    <a:pt x="46" y="0"/>
                  </a:cubicBezTo>
                  <a:cubicBezTo>
                    <a:pt x="46" y="0"/>
                    <a:pt x="46" y="0"/>
                    <a:pt x="46" y="0"/>
                  </a:cubicBezTo>
                  <a:cubicBezTo>
                    <a:pt x="46" y="0"/>
                    <a:pt x="47" y="14"/>
                    <a:pt x="42" y="31"/>
                  </a:cubicBezTo>
                  <a:cubicBezTo>
                    <a:pt x="33" y="34"/>
                    <a:pt x="33" y="34"/>
                    <a:pt x="33" y="34"/>
                  </a:cubicBezTo>
                  <a:cubicBezTo>
                    <a:pt x="41" y="34"/>
                    <a:pt x="41" y="34"/>
                    <a:pt x="41" y="34"/>
                  </a:cubicBezTo>
                  <a:cubicBezTo>
                    <a:pt x="40" y="36"/>
                    <a:pt x="39" y="39"/>
                    <a:pt x="38" y="41"/>
                  </a:cubicBezTo>
                  <a:cubicBezTo>
                    <a:pt x="28" y="44"/>
                    <a:pt x="28" y="44"/>
                    <a:pt x="28" y="44"/>
                  </a:cubicBezTo>
                  <a:cubicBezTo>
                    <a:pt x="37" y="44"/>
                    <a:pt x="37" y="44"/>
                    <a:pt x="37" y="44"/>
                  </a:cubicBezTo>
                  <a:cubicBezTo>
                    <a:pt x="32" y="54"/>
                    <a:pt x="25" y="63"/>
                    <a:pt x="14" y="70"/>
                  </a:cubicBezTo>
                  <a:cubicBezTo>
                    <a:pt x="8" y="70"/>
                    <a:pt x="8" y="70"/>
                    <a:pt x="8" y="70"/>
                  </a:cubicBezTo>
                  <a:cubicBezTo>
                    <a:pt x="4" y="81"/>
                    <a:pt x="4" y="81"/>
                    <a:pt x="4" y="81"/>
                  </a:cubicBezTo>
                  <a:cubicBezTo>
                    <a:pt x="4" y="82"/>
                    <a:pt x="3" y="83"/>
                    <a:pt x="2" y="83"/>
                  </a:cubicBezTo>
                  <a:cubicBezTo>
                    <a:pt x="1" y="82"/>
                    <a:pt x="0" y="81"/>
                    <a:pt x="0" y="80"/>
                  </a:cubicBezTo>
                  <a:lnTo>
                    <a:pt x="5" y="68"/>
                  </a:ln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18" name="Rectangle 435">
              <a:extLst>
                <a:ext uri="{FF2B5EF4-FFF2-40B4-BE49-F238E27FC236}">
                  <a16:creationId xmlns:a16="http://schemas.microsoft.com/office/drawing/2014/main" id="{D994496F-030A-405E-B41C-A7659FBFF7D4}"/>
                </a:ext>
              </a:extLst>
            </p:cNvPr>
            <p:cNvSpPr>
              <a:spLocks noChangeArrowheads="1"/>
            </p:cNvSpPr>
            <p:nvPr/>
          </p:nvSpPr>
          <p:spPr bwMode="auto">
            <a:xfrm>
              <a:off x="6023501" y="4376671"/>
              <a:ext cx="57631" cy="6825"/>
            </a:xfrm>
            <a:prstGeom prst="rect">
              <a:avLst/>
            </a:pr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4" name="组合 3">
            <a:extLst>
              <a:ext uri="{FF2B5EF4-FFF2-40B4-BE49-F238E27FC236}">
                <a16:creationId xmlns:a16="http://schemas.microsoft.com/office/drawing/2014/main" id="{53FB9C75-4158-4539-BF2F-926514CCD40F}"/>
              </a:ext>
            </a:extLst>
          </p:cNvPr>
          <p:cNvGrpSpPr/>
          <p:nvPr/>
        </p:nvGrpSpPr>
        <p:grpSpPr>
          <a:xfrm>
            <a:off x="6517219" y="4177725"/>
            <a:ext cx="265440" cy="265441"/>
            <a:chOff x="6517219" y="4177725"/>
            <a:chExt cx="265440" cy="265441"/>
          </a:xfrm>
          <a:effectLst>
            <a:outerShdw blurRad="50800" dist="38100" dir="2700000" algn="tl" rotWithShape="0">
              <a:prstClr val="black">
                <a:alpha val="40000"/>
              </a:prstClr>
            </a:outerShdw>
          </a:effectLst>
        </p:grpSpPr>
        <p:sp>
          <p:nvSpPr>
            <p:cNvPr id="21" name="Oval 882">
              <a:extLst>
                <a:ext uri="{FF2B5EF4-FFF2-40B4-BE49-F238E27FC236}">
                  <a16:creationId xmlns:a16="http://schemas.microsoft.com/office/drawing/2014/main" id="{847217A2-F0CC-43A3-A115-287E8ACBC2EC}"/>
                </a:ext>
              </a:extLst>
            </p:cNvPr>
            <p:cNvSpPr>
              <a:spLocks noChangeArrowheads="1"/>
            </p:cNvSpPr>
            <p:nvPr/>
          </p:nvSpPr>
          <p:spPr bwMode="auto">
            <a:xfrm>
              <a:off x="6517219" y="4177725"/>
              <a:ext cx="265440" cy="265441"/>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2" name="Freeform 883">
              <a:extLst>
                <a:ext uri="{FF2B5EF4-FFF2-40B4-BE49-F238E27FC236}">
                  <a16:creationId xmlns:a16="http://schemas.microsoft.com/office/drawing/2014/main" id="{4BF76940-3912-49FD-98B4-6DC7A249E3AF}"/>
                </a:ext>
              </a:extLst>
            </p:cNvPr>
            <p:cNvSpPr>
              <a:spLocks/>
            </p:cNvSpPr>
            <p:nvPr/>
          </p:nvSpPr>
          <p:spPr bwMode="auto">
            <a:xfrm>
              <a:off x="6589512" y="4240926"/>
              <a:ext cx="126401"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3" name="Freeform 884">
              <a:extLst>
                <a:ext uri="{FF2B5EF4-FFF2-40B4-BE49-F238E27FC236}">
                  <a16:creationId xmlns:a16="http://schemas.microsoft.com/office/drawing/2014/main" id="{67320A35-0CBB-46C8-BF82-66A9A2C852D0}"/>
                </a:ext>
              </a:extLst>
            </p:cNvPr>
            <p:cNvSpPr>
              <a:spLocks/>
            </p:cNvSpPr>
            <p:nvPr/>
          </p:nvSpPr>
          <p:spPr bwMode="auto">
            <a:xfrm>
              <a:off x="6585624" y="4240926"/>
              <a:ext cx="126400"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spTree>
    <p:extLst>
      <p:ext uri="{BB962C8B-B14F-4D97-AF65-F5344CB8AC3E}">
        <p14:creationId xmlns:p14="http://schemas.microsoft.com/office/powerpoint/2010/main" val="32093149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ADF3A28-B40D-4570-A04D-072F10DC7474}"/>
              </a:ext>
            </a:extLst>
          </p:cNvPr>
          <p:cNvSpPr/>
          <p:nvPr/>
        </p:nvSpPr>
        <p:spPr>
          <a:xfrm>
            <a:off x="4152899" y="0"/>
            <a:ext cx="3886200" cy="6858000"/>
          </a:xfrm>
          <a:prstGeom prst="rect">
            <a:avLst/>
          </a:prstGeom>
          <a:solidFill>
            <a:schemeClr val="accent5">
              <a:lumMod val="50000"/>
            </a:schemeClr>
          </a:solidFill>
          <a:ln>
            <a:noFill/>
          </a:ln>
          <a:effectLst>
            <a:outerShdw blurRad="2540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矩形 2">
            <a:extLst>
              <a:ext uri="{FF2B5EF4-FFF2-40B4-BE49-F238E27FC236}">
                <a16:creationId xmlns:a16="http://schemas.microsoft.com/office/drawing/2014/main" id="{9CB0AADA-5CBD-4509-8ECC-7DF214CF8EF9}"/>
              </a:ext>
            </a:extLst>
          </p:cNvPr>
          <p:cNvSpPr/>
          <p:nvPr/>
        </p:nvSpPr>
        <p:spPr>
          <a:xfrm>
            <a:off x="1667219" y="1881129"/>
            <a:ext cx="8857561" cy="3602515"/>
          </a:xfrm>
          <a:prstGeom prst="rect">
            <a:avLst/>
          </a:prstGeom>
          <a:solidFill>
            <a:schemeClr val="bg1"/>
          </a:solidFill>
          <a:ln>
            <a:noFill/>
          </a:ln>
          <a:effectLst>
            <a:outerShdw blurRad="254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PA_文本框 4">
            <a:extLst>
              <a:ext uri="{FF2B5EF4-FFF2-40B4-BE49-F238E27FC236}">
                <a16:creationId xmlns:a16="http://schemas.microsoft.com/office/drawing/2014/main" id="{3CCE0BBA-D1C4-47F8-BB56-DD055C37DEA6}"/>
              </a:ext>
            </a:extLst>
          </p:cNvPr>
          <p:cNvSpPr txBox="1"/>
          <p:nvPr/>
        </p:nvSpPr>
        <p:spPr>
          <a:xfrm>
            <a:off x="4072165" y="3063309"/>
            <a:ext cx="4073068" cy="768350"/>
          </a:xfrm>
          <a:prstGeom prst="rect">
            <a:avLst/>
          </a:prstGeom>
          <a:noFill/>
        </p:spPr>
        <p:txBody>
          <a:bodyPr rIns="36000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4800" dirty="0">
                <a:solidFill>
                  <a:schemeClr val="accent5">
                    <a:lumMod val="50000"/>
                  </a:schemeClr>
                </a:solidFill>
                <a:cs typeface="+mn-ea"/>
                <a:sym typeface="+mn-lt"/>
              </a:rPr>
              <a:t>行业前景</a:t>
            </a:r>
          </a:p>
        </p:txBody>
      </p:sp>
      <p:cxnSp>
        <p:nvCxnSpPr>
          <p:cNvPr id="10" name="PA_直接连接符 9">
            <a:extLst>
              <a:ext uri="{FF2B5EF4-FFF2-40B4-BE49-F238E27FC236}">
                <a16:creationId xmlns:a16="http://schemas.microsoft.com/office/drawing/2014/main" id="{5FEE46D7-B3E3-4524-A413-717C6D5C06DA}"/>
              </a:ext>
            </a:extLst>
          </p:cNvPr>
          <p:cNvCxnSpPr>
            <a:cxnSpLocks/>
          </p:cNvCxnSpPr>
          <p:nvPr/>
        </p:nvCxnSpPr>
        <p:spPr>
          <a:xfrm>
            <a:off x="4072165" y="3830071"/>
            <a:ext cx="4073068" cy="0"/>
          </a:xfrm>
          <a:prstGeom prst="line">
            <a:avLst/>
          </a:prstGeom>
          <a:ln w="63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9C298557-C92D-4C74-9683-F47C016EC81D}"/>
              </a:ext>
            </a:extLst>
          </p:cNvPr>
          <p:cNvSpPr txBox="1"/>
          <p:nvPr/>
        </p:nvSpPr>
        <p:spPr>
          <a:xfrm>
            <a:off x="5561017" y="2667438"/>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02</a:t>
            </a:r>
            <a:endParaRPr lang="zh-CN" altLang="en-US" dirty="0">
              <a:solidFill>
                <a:schemeClr val="accent5">
                  <a:lumMod val="50000"/>
                </a:schemeClr>
              </a:solidFill>
              <a:cs typeface="+mn-ea"/>
              <a:sym typeface="+mn-lt"/>
            </a:endParaRPr>
          </a:p>
        </p:txBody>
      </p:sp>
      <p:sp>
        <p:nvSpPr>
          <p:cNvPr id="25" name="矩形 24">
            <a:extLst>
              <a:ext uri="{FF2B5EF4-FFF2-40B4-BE49-F238E27FC236}">
                <a16:creationId xmlns:a16="http://schemas.microsoft.com/office/drawing/2014/main" id="{2A8E27E9-92AB-4F1E-8C8C-6ECBE11F85F4}"/>
              </a:ext>
            </a:extLst>
          </p:cNvPr>
          <p:cNvSpPr/>
          <p:nvPr/>
        </p:nvSpPr>
        <p:spPr>
          <a:xfrm>
            <a:off x="4714690" y="4060166"/>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市场现状</a:t>
            </a:r>
          </a:p>
        </p:txBody>
      </p:sp>
      <p:sp>
        <p:nvSpPr>
          <p:cNvPr id="26" name="矩形 25">
            <a:extLst>
              <a:ext uri="{FF2B5EF4-FFF2-40B4-BE49-F238E27FC236}">
                <a16:creationId xmlns:a16="http://schemas.microsoft.com/office/drawing/2014/main" id="{AC38B20B-49CF-492D-9AE5-760A9E13AFC6}"/>
              </a:ext>
            </a:extLst>
          </p:cNvPr>
          <p:cNvSpPr/>
          <p:nvPr/>
        </p:nvSpPr>
        <p:spPr>
          <a:xfrm>
            <a:off x="6267717" y="4060165"/>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用户特征</a:t>
            </a:r>
          </a:p>
        </p:txBody>
      </p:sp>
      <p:sp>
        <p:nvSpPr>
          <p:cNvPr id="27" name="矩形 26">
            <a:extLst>
              <a:ext uri="{FF2B5EF4-FFF2-40B4-BE49-F238E27FC236}">
                <a16:creationId xmlns:a16="http://schemas.microsoft.com/office/drawing/2014/main" id="{052896EA-AABB-4ECA-BAD5-1CAF06E66CA0}"/>
              </a:ext>
            </a:extLst>
          </p:cNvPr>
          <p:cNvSpPr/>
          <p:nvPr/>
        </p:nvSpPr>
        <p:spPr>
          <a:xfrm>
            <a:off x="6267717" y="4394314"/>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市场突破</a:t>
            </a:r>
          </a:p>
        </p:txBody>
      </p:sp>
      <p:sp>
        <p:nvSpPr>
          <p:cNvPr id="28" name="矩形 27">
            <a:extLst>
              <a:ext uri="{FF2B5EF4-FFF2-40B4-BE49-F238E27FC236}">
                <a16:creationId xmlns:a16="http://schemas.microsoft.com/office/drawing/2014/main" id="{855C24B1-6A8C-45BF-9D21-409E2481A515}"/>
              </a:ext>
            </a:extLst>
          </p:cNvPr>
          <p:cNvSpPr/>
          <p:nvPr/>
        </p:nvSpPr>
        <p:spPr>
          <a:xfrm>
            <a:off x="4714212" y="4420335"/>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市场痛点</a:t>
            </a:r>
          </a:p>
        </p:txBody>
      </p:sp>
    </p:spTree>
    <p:extLst>
      <p:ext uri="{BB962C8B-B14F-4D97-AF65-F5344CB8AC3E}">
        <p14:creationId xmlns:p14="http://schemas.microsoft.com/office/powerpoint/2010/main" val="437325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A70267E-FE0D-4490-A542-3F05ADB53D6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市场现状</a:t>
            </a:r>
          </a:p>
        </p:txBody>
      </p:sp>
      <p:graphicFrame>
        <p:nvGraphicFramePr>
          <p:cNvPr id="4" name="图表 3">
            <a:extLst>
              <a:ext uri="{FF2B5EF4-FFF2-40B4-BE49-F238E27FC236}">
                <a16:creationId xmlns:a16="http://schemas.microsoft.com/office/drawing/2014/main" id="{BA600F98-3DF5-423A-8403-3ACCD30896BC}"/>
              </a:ext>
            </a:extLst>
          </p:cNvPr>
          <p:cNvGraphicFramePr/>
          <p:nvPr>
            <p:extLst>
              <p:ext uri="{D42A27DB-BD31-4B8C-83A1-F6EECF244321}">
                <p14:modId xmlns:p14="http://schemas.microsoft.com/office/powerpoint/2010/main" val="3622436083"/>
              </p:ext>
            </p:extLst>
          </p:nvPr>
        </p:nvGraphicFramePr>
        <p:xfrm>
          <a:off x="1276350" y="2175887"/>
          <a:ext cx="4321950" cy="28952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Box 10">
            <a:extLst>
              <a:ext uri="{FF2B5EF4-FFF2-40B4-BE49-F238E27FC236}">
                <a16:creationId xmlns:a16="http://schemas.microsoft.com/office/drawing/2014/main" id="{8A901AD8-6EDD-46D9-B7DC-A0ABC13036C6}"/>
              </a:ext>
            </a:extLst>
          </p:cNvPr>
          <p:cNvSpPr txBox="1">
            <a:spLocks noChangeArrowheads="1"/>
          </p:cNvSpPr>
          <p:nvPr/>
        </p:nvSpPr>
        <p:spPr bwMode="auto">
          <a:xfrm>
            <a:off x="1276350" y="5118312"/>
            <a:ext cx="4321949" cy="430887"/>
          </a:xfrm>
          <a:prstGeom prst="rect">
            <a:avLst/>
          </a:prstGeom>
        </p:spPr>
        <p:txBody>
          <a:bodyPr wrap="square">
            <a:spAutoFit/>
          </a:bodyPr>
          <a:lstStyle>
            <a:defPPr>
              <a:defRPr lang="zh-CN"/>
            </a:defPPr>
            <a:lvl1pPr>
              <a:defRPr sz="11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lumMod val="65000"/>
                    <a:lumOff val="35000"/>
                  </a:schemeClr>
                </a:solidFill>
                <a:latin typeface="+mn-lt"/>
                <a:ea typeface="+mn-ea"/>
                <a:cs typeface="+mn-ea"/>
                <a:sym typeface="+mn-lt"/>
              </a:rPr>
              <a:t>点击添加文字内容点击添加文字内容点击添加文字内容点击添加文字内容点击添加文字内容点击添加文字内容点击添加文字内容</a:t>
            </a:r>
          </a:p>
        </p:txBody>
      </p:sp>
      <p:sp>
        <p:nvSpPr>
          <p:cNvPr id="8" name="矩形 7">
            <a:extLst>
              <a:ext uri="{FF2B5EF4-FFF2-40B4-BE49-F238E27FC236}">
                <a16:creationId xmlns:a16="http://schemas.microsoft.com/office/drawing/2014/main" id="{E2D1346A-924C-4B65-9EF9-19497115FFF8}"/>
              </a:ext>
            </a:extLst>
          </p:cNvPr>
          <p:cNvSpPr/>
          <p:nvPr/>
        </p:nvSpPr>
        <p:spPr>
          <a:xfrm>
            <a:off x="2795727" y="2223112"/>
            <a:ext cx="1415772" cy="338554"/>
          </a:xfrm>
          <a:prstGeom prst="rect">
            <a:avLst/>
          </a:prstGeom>
        </p:spPr>
        <p:txBody>
          <a:bodyPr wrap="none">
            <a:spAutoFit/>
          </a:bodyPr>
          <a:lstStyle/>
          <a:p>
            <a:pPr algn="ctr">
              <a:defRPr sz="1862" b="0" i="0" u="none" strike="noStrike" kern="1200" spc="0" baseline="0">
                <a:solidFill>
                  <a:srgbClr val="44546A"/>
                </a:solidFill>
                <a:latin typeface="+mn-lt"/>
                <a:ea typeface="+mn-ea"/>
                <a:cs typeface="+mn-cs"/>
              </a:defRPr>
            </a:pPr>
            <a:r>
              <a:rPr lang="zh-CN" altLang="en-US" sz="1600" dirty="0">
                <a:solidFill>
                  <a:schemeClr val="tx1">
                    <a:lumMod val="65000"/>
                    <a:lumOff val="35000"/>
                  </a:schemeClr>
                </a:solidFill>
                <a:cs typeface="+mn-ea"/>
                <a:sym typeface="+mn-lt"/>
              </a:rPr>
              <a:t>输入图表标题</a:t>
            </a:r>
          </a:p>
        </p:txBody>
      </p:sp>
      <p:sp>
        <p:nvSpPr>
          <p:cNvPr id="9" name="文本框 23">
            <a:extLst>
              <a:ext uri="{FF2B5EF4-FFF2-40B4-BE49-F238E27FC236}">
                <a16:creationId xmlns:a16="http://schemas.microsoft.com/office/drawing/2014/main" id="{0673D5EB-4224-4C9C-BC46-669891AF4FED}"/>
              </a:ext>
            </a:extLst>
          </p:cNvPr>
          <p:cNvSpPr txBox="1"/>
          <p:nvPr/>
        </p:nvSpPr>
        <p:spPr>
          <a:xfrm>
            <a:off x="6593700" y="2495465"/>
            <a:ext cx="1198880" cy="33718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0" name="矩形 9">
            <a:extLst>
              <a:ext uri="{FF2B5EF4-FFF2-40B4-BE49-F238E27FC236}">
                <a16:creationId xmlns:a16="http://schemas.microsoft.com/office/drawing/2014/main" id="{72C6C3CA-2A69-4DC2-AFCD-7BDC898F4956}"/>
              </a:ext>
            </a:extLst>
          </p:cNvPr>
          <p:cNvSpPr/>
          <p:nvPr/>
        </p:nvSpPr>
        <p:spPr>
          <a:xfrm>
            <a:off x="6593700" y="2794585"/>
            <a:ext cx="4321949" cy="43088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00" dirty="0">
                <a:solidFill>
                  <a:schemeClr val="tx1">
                    <a:lumMod val="65000"/>
                    <a:lumOff val="35000"/>
                  </a:schemeClr>
                </a:solidFill>
                <a:cs typeface="+mn-ea"/>
                <a:sym typeface="+mn-lt"/>
              </a:rPr>
              <a:t>点击此处添加内容点击此处添加内容，点击此处添加内容点击此处添加内容</a:t>
            </a:r>
          </a:p>
        </p:txBody>
      </p:sp>
      <p:sp>
        <p:nvSpPr>
          <p:cNvPr id="21" name="文本框 23">
            <a:extLst>
              <a:ext uri="{FF2B5EF4-FFF2-40B4-BE49-F238E27FC236}">
                <a16:creationId xmlns:a16="http://schemas.microsoft.com/office/drawing/2014/main" id="{C5E6A38F-AE64-48EC-A25D-39AF66769831}"/>
              </a:ext>
            </a:extLst>
          </p:cNvPr>
          <p:cNvSpPr txBox="1"/>
          <p:nvPr/>
        </p:nvSpPr>
        <p:spPr>
          <a:xfrm>
            <a:off x="6593700" y="3591926"/>
            <a:ext cx="1198880" cy="33718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22" name="矩形 21">
            <a:extLst>
              <a:ext uri="{FF2B5EF4-FFF2-40B4-BE49-F238E27FC236}">
                <a16:creationId xmlns:a16="http://schemas.microsoft.com/office/drawing/2014/main" id="{31B118BD-A357-4321-BB4E-BC876489F9DF}"/>
              </a:ext>
            </a:extLst>
          </p:cNvPr>
          <p:cNvSpPr/>
          <p:nvPr/>
        </p:nvSpPr>
        <p:spPr>
          <a:xfrm>
            <a:off x="6593700" y="3891046"/>
            <a:ext cx="4321949" cy="43088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00" dirty="0">
                <a:solidFill>
                  <a:schemeClr val="tx1">
                    <a:lumMod val="65000"/>
                    <a:lumOff val="35000"/>
                  </a:schemeClr>
                </a:solidFill>
                <a:cs typeface="+mn-ea"/>
                <a:sym typeface="+mn-lt"/>
              </a:rPr>
              <a:t>点击此处添加内容点击此处添加内容，点击此处添加内容点击此处添加内容</a:t>
            </a:r>
          </a:p>
        </p:txBody>
      </p:sp>
      <p:sp>
        <p:nvSpPr>
          <p:cNvPr id="23" name="文本框 23">
            <a:extLst>
              <a:ext uri="{FF2B5EF4-FFF2-40B4-BE49-F238E27FC236}">
                <a16:creationId xmlns:a16="http://schemas.microsoft.com/office/drawing/2014/main" id="{1A74CB92-1ED0-43E9-A2F1-C850BDB82FA2}"/>
              </a:ext>
            </a:extLst>
          </p:cNvPr>
          <p:cNvSpPr txBox="1"/>
          <p:nvPr/>
        </p:nvSpPr>
        <p:spPr>
          <a:xfrm>
            <a:off x="6593700" y="4688387"/>
            <a:ext cx="1198880" cy="33718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24" name="矩形 23">
            <a:extLst>
              <a:ext uri="{FF2B5EF4-FFF2-40B4-BE49-F238E27FC236}">
                <a16:creationId xmlns:a16="http://schemas.microsoft.com/office/drawing/2014/main" id="{EB0C19C8-8971-42A9-8D2C-1D21DC1D5BCF}"/>
              </a:ext>
            </a:extLst>
          </p:cNvPr>
          <p:cNvSpPr/>
          <p:nvPr/>
        </p:nvSpPr>
        <p:spPr>
          <a:xfrm>
            <a:off x="6593700" y="4987507"/>
            <a:ext cx="4321949" cy="43088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100" dirty="0">
                <a:solidFill>
                  <a:schemeClr val="tx1">
                    <a:lumMod val="65000"/>
                    <a:lumOff val="35000"/>
                  </a:schemeClr>
                </a:solidFill>
                <a:cs typeface="+mn-ea"/>
                <a:sym typeface="+mn-lt"/>
              </a:rPr>
              <a:t>点击此处添加内容点击此处添加内容，点击此处添加内容点击此处添加内容</a:t>
            </a:r>
          </a:p>
        </p:txBody>
      </p:sp>
    </p:spTree>
    <p:extLst>
      <p:ext uri="{BB962C8B-B14F-4D97-AF65-F5344CB8AC3E}">
        <p14:creationId xmlns:p14="http://schemas.microsoft.com/office/powerpoint/2010/main" val="2333614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a:extLst>
              <a:ext uri="{FF2B5EF4-FFF2-40B4-BE49-F238E27FC236}">
                <a16:creationId xmlns:a16="http://schemas.microsoft.com/office/drawing/2014/main" id="{EC714CF2-DA72-4F67-9BA2-07FCFF6A7E57}"/>
              </a:ext>
            </a:extLst>
          </p:cNvPr>
          <p:cNvGraphicFramePr/>
          <p:nvPr>
            <p:extLst>
              <p:ext uri="{D42A27DB-BD31-4B8C-83A1-F6EECF244321}">
                <p14:modId xmlns:p14="http://schemas.microsoft.com/office/powerpoint/2010/main" val="2237435770"/>
              </p:ext>
            </p:extLst>
          </p:nvPr>
        </p:nvGraphicFramePr>
        <p:xfrm>
          <a:off x="5815525" y="2731370"/>
          <a:ext cx="4703272" cy="3135515"/>
        </p:xfrm>
        <a:graphic>
          <a:graphicData uri="http://schemas.openxmlformats.org/drawingml/2006/chart">
            <c:chart xmlns:c="http://schemas.openxmlformats.org/drawingml/2006/chart" xmlns:r="http://schemas.openxmlformats.org/officeDocument/2006/relationships" r:id="rId2"/>
          </a:graphicData>
        </a:graphic>
      </p:graphicFrame>
      <p:sp>
        <p:nvSpPr>
          <p:cNvPr id="2" name="矩形 1">
            <a:extLst>
              <a:ext uri="{FF2B5EF4-FFF2-40B4-BE49-F238E27FC236}">
                <a16:creationId xmlns:a16="http://schemas.microsoft.com/office/drawing/2014/main" id="{DA70267E-FE0D-4490-A542-3F05ADB53D6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用户特征</a:t>
            </a:r>
          </a:p>
        </p:txBody>
      </p:sp>
      <p:cxnSp>
        <p:nvCxnSpPr>
          <p:cNvPr id="10" name="直接连接符 9">
            <a:extLst>
              <a:ext uri="{FF2B5EF4-FFF2-40B4-BE49-F238E27FC236}">
                <a16:creationId xmlns:a16="http://schemas.microsoft.com/office/drawing/2014/main" id="{490070D5-8F8A-46F3-BEC4-5FE2F4025A70}"/>
              </a:ext>
            </a:extLst>
          </p:cNvPr>
          <p:cNvCxnSpPr>
            <a:cxnSpLocks/>
          </p:cNvCxnSpPr>
          <p:nvPr/>
        </p:nvCxnSpPr>
        <p:spPr>
          <a:xfrm>
            <a:off x="6096000" y="3092871"/>
            <a:ext cx="0" cy="2537998"/>
          </a:xfrm>
          <a:prstGeom prst="line">
            <a:avLst/>
          </a:prstGeom>
          <a:ln>
            <a:solidFill>
              <a:schemeClr val="accent5">
                <a:lumMod val="50000"/>
                <a:alpha val="38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2" name="组合 11">
            <a:extLst>
              <a:ext uri="{FF2B5EF4-FFF2-40B4-BE49-F238E27FC236}">
                <a16:creationId xmlns:a16="http://schemas.microsoft.com/office/drawing/2014/main" id="{DEF67153-9738-427A-B1BC-4A7369F642FC}"/>
              </a:ext>
            </a:extLst>
          </p:cNvPr>
          <p:cNvGrpSpPr/>
          <p:nvPr/>
        </p:nvGrpSpPr>
        <p:grpSpPr>
          <a:xfrm>
            <a:off x="1767024" y="3553784"/>
            <a:ext cx="3673708" cy="518754"/>
            <a:chOff x="411422" y="3084852"/>
            <a:chExt cx="3673708" cy="355600"/>
          </a:xfrm>
        </p:grpSpPr>
        <p:grpSp>
          <p:nvGrpSpPr>
            <p:cNvPr id="23" name="组合 22">
              <a:extLst>
                <a:ext uri="{FF2B5EF4-FFF2-40B4-BE49-F238E27FC236}">
                  <a16:creationId xmlns:a16="http://schemas.microsoft.com/office/drawing/2014/main" id="{09E3468E-2B96-4ADF-B059-382DB741E51C}"/>
                </a:ext>
              </a:extLst>
            </p:cNvPr>
            <p:cNvGrpSpPr/>
            <p:nvPr/>
          </p:nvGrpSpPr>
          <p:grpSpPr>
            <a:xfrm>
              <a:off x="411422" y="3084852"/>
              <a:ext cx="3673708" cy="355600"/>
              <a:chOff x="533400" y="2921000"/>
              <a:chExt cx="3673708" cy="355600"/>
            </a:xfrm>
          </p:grpSpPr>
          <p:sp>
            <p:nvSpPr>
              <p:cNvPr id="26" name="矩形 25">
                <a:extLst>
                  <a:ext uri="{FF2B5EF4-FFF2-40B4-BE49-F238E27FC236}">
                    <a16:creationId xmlns:a16="http://schemas.microsoft.com/office/drawing/2014/main" id="{ADB35A3D-18F5-420F-851C-A82DC3F710BF}"/>
                  </a:ext>
                </a:extLst>
              </p:cNvPr>
              <p:cNvSpPr/>
              <p:nvPr/>
            </p:nvSpPr>
            <p:spPr>
              <a:xfrm>
                <a:off x="533400" y="2921000"/>
                <a:ext cx="2222500" cy="355600"/>
              </a:xfrm>
              <a:prstGeom prst="rect">
                <a:avLst/>
              </a:prstGeom>
              <a:solidFill>
                <a:schemeClr val="accent5">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27" name="矩形 26">
                <a:extLst>
                  <a:ext uri="{FF2B5EF4-FFF2-40B4-BE49-F238E27FC236}">
                    <a16:creationId xmlns:a16="http://schemas.microsoft.com/office/drawing/2014/main" id="{830B874C-6FD6-45F0-9D27-BC500845D40E}"/>
                  </a:ext>
                </a:extLst>
              </p:cNvPr>
              <p:cNvSpPr/>
              <p:nvPr/>
            </p:nvSpPr>
            <p:spPr>
              <a:xfrm>
                <a:off x="2755900" y="2921000"/>
                <a:ext cx="1451208" cy="355600"/>
              </a:xfrm>
              <a:prstGeom prst="rect">
                <a:avLst/>
              </a:prstGeom>
              <a:solidFill>
                <a:schemeClr val="accent5">
                  <a:lumMod val="75000"/>
                  <a:alpha val="88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grpSp>
        <p:sp>
          <p:nvSpPr>
            <p:cNvPr id="24" name="文本框 23">
              <a:extLst>
                <a:ext uri="{FF2B5EF4-FFF2-40B4-BE49-F238E27FC236}">
                  <a16:creationId xmlns:a16="http://schemas.microsoft.com/office/drawing/2014/main" id="{B54C4C72-73D3-4056-9E0D-0297CB1A9852}"/>
                </a:ext>
              </a:extLst>
            </p:cNvPr>
            <p:cNvSpPr txBox="1"/>
            <p:nvPr/>
          </p:nvSpPr>
          <p:spPr>
            <a:xfrm>
              <a:off x="1059122" y="3159683"/>
              <a:ext cx="927100" cy="210978"/>
            </a:xfrm>
            <a:prstGeom prst="rect">
              <a:avLst/>
            </a:prstGeom>
            <a:noFill/>
          </p:spPr>
          <p:txBody>
            <a:bodyPr wrap="square" rtlCol="0" anchor="ctr">
              <a:spAutoFit/>
            </a:bodyPr>
            <a:lstStyle/>
            <a:p>
              <a:r>
                <a:rPr lang="en-US" altLang="zh-CN" sz="1400" dirty="0">
                  <a:solidFill>
                    <a:schemeClr val="bg1"/>
                  </a:solidFill>
                  <a:cs typeface="+mn-ea"/>
                  <a:sym typeface="+mn-lt"/>
                </a:rPr>
                <a:t>63.1%</a:t>
              </a:r>
              <a:endParaRPr lang="zh-CN" altLang="en-US" sz="1400" dirty="0">
                <a:solidFill>
                  <a:schemeClr val="bg1"/>
                </a:solidFill>
                <a:cs typeface="+mn-ea"/>
                <a:sym typeface="+mn-lt"/>
              </a:endParaRPr>
            </a:p>
          </p:txBody>
        </p:sp>
        <p:sp>
          <p:nvSpPr>
            <p:cNvPr id="25" name="文本框 24">
              <a:extLst>
                <a:ext uri="{FF2B5EF4-FFF2-40B4-BE49-F238E27FC236}">
                  <a16:creationId xmlns:a16="http://schemas.microsoft.com/office/drawing/2014/main" id="{F759DCF1-26AF-4354-9F41-8A40002CAAD6}"/>
                </a:ext>
              </a:extLst>
            </p:cNvPr>
            <p:cNvSpPr txBox="1"/>
            <p:nvPr/>
          </p:nvSpPr>
          <p:spPr>
            <a:xfrm>
              <a:off x="2872047" y="3147015"/>
              <a:ext cx="927100" cy="210978"/>
            </a:xfrm>
            <a:prstGeom prst="rect">
              <a:avLst/>
            </a:prstGeom>
            <a:noFill/>
          </p:spPr>
          <p:txBody>
            <a:bodyPr wrap="square" rtlCol="0" anchor="ctr">
              <a:spAutoFit/>
            </a:bodyPr>
            <a:lstStyle/>
            <a:p>
              <a:r>
                <a:rPr lang="en-US" altLang="zh-CN" sz="1400" dirty="0">
                  <a:solidFill>
                    <a:schemeClr val="bg1"/>
                  </a:solidFill>
                  <a:cs typeface="+mn-ea"/>
                  <a:sym typeface="+mn-lt"/>
                </a:rPr>
                <a:t>36.9%</a:t>
              </a:r>
              <a:endParaRPr lang="zh-CN" altLang="en-US" sz="1400" dirty="0">
                <a:solidFill>
                  <a:schemeClr val="bg1"/>
                </a:solidFill>
                <a:cs typeface="+mn-ea"/>
                <a:sym typeface="+mn-lt"/>
              </a:endParaRPr>
            </a:p>
          </p:txBody>
        </p:sp>
      </p:grpSp>
      <p:grpSp>
        <p:nvGrpSpPr>
          <p:cNvPr id="13" name="组合 12">
            <a:extLst>
              <a:ext uri="{FF2B5EF4-FFF2-40B4-BE49-F238E27FC236}">
                <a16:creationId xmlns:a16="http://schemas.microsoft.com/office/drawing/2014/main" id="{5F4F0CEF-73DD-4ACB-AAFC-820CB3E45BFD}"/>
              </a:ext>
            </a:extLst>
          </p:cNvPr>
          <p:cNvGrpSpPr/>
          <p:nvPr/>
        </p:nvGrpSpPr>
        <p:grpSpPr>
          <a:xfrm>
            <a:off x="1736602" y="5123987"/>
            <a:ext cx="3704130" cy="518755"/>
            <a:chOff x="381000" y="4289751"/>
            <a:chExt cx="3946328" cy="355600"/>
          </a:xfrm>
        </p:grpSpPr>
        <p:grpSp>
          <p:nvGrpSpPr>
            <p:cNvPr id="16" name="组合 15">
              <a:extLst>
                <a:ext uri="{FF2B5EF4-FFF2-40B4-BE49-F238E27FC236}">
                  <a16:creationId xmlns:a16="http://schemas.microsoft.com/office/drawing/2014/main" id="{75293336-11D6-4C2D-A7A1-BA1B7EA2CA77}"/>
                </a:ext>
              </a:extLst>
            </p:cNvPr>
            <p:cNvGrpSpPr/>
            <p:nvPr/>
          </p:nvGrpSpPr>
          <p:grpSpPr>
            <a:xfrm>
              <a:off x="381000" y="4289751"/>
              <a:ext cx="3946328" cy="355600"/>
              <a:chOff x="533400" y="3758199"/>
              <a:chExt cx="3912188" cy="355600"/>
            </a:xfrm>
          </p:grpSpPr>
          <p:sp>
            <p:nvSpPr>
              <p:cNvPr id="20" name="矩形 19">
                <a:extLst>
                  <a:ext uri="{FF2B5EF4-FFF2-40B4-BE49-F238E27FC236}">
                    <a16:creationId xmlns:a16="http://schemas.microsoft.com/office/drawing/2014/main" id="{5B0C9D74-984E-4316-8422-E3F3D6827948}"/>
                  </a:ext>
                </a:extLst>
              </p:cNvPr>
              <p:cNvSpPr/>
              <p:nvPr/>
            </p:nvSpPr>
            <p:spPr>
              <a:xfrm>
                <a:off x="533400" y="3758199"/>
                <a:ext cx="1803400" cy="355600"/>
              </a:xfrm>
              <a:prstGeom prst="rect">
                <a:avLst/>
              </a:prstGeom>
              <a:solidFill>
                <a:schemeClr val="accent5">
                  <a:lumMod val="5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1" name="矩形 20">
                <a:extLst>
                  <a:ext uri="{FF2B5EF4-FFF2-40B4-BE49-F238E27FC236}">
                    <a16:creationId xmlns:a16="http://schemas.microsoft.com/office/drawing/2014/main" id="{EAA1F695-06C0-4355-A7AE-9A92F4950265}"/>
                  </a:ext>
                </a:extLst>
              </p:cNvPr>
              <p:cNvSpPr/>
              <p:nvPr/>
            </p:nvSpPr>
            <p:spPr>
              <a:xfrm>
                <a:off x="2338474" y="3758199"/>
                <a:ext cx="1263650" cy="355600"/>
              </a:xfrm>
              <a:prstGeom prst="rect">
                <a:avLst/>
              </a:prstGeom>
              <a:solidFill>
                <a:schemeClr val="accent5">
                  <a:lumMod val="75000"/>
                  <a:alpha val="83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2" name="矩形 21">
                <a:extLst>
                  <a:ext uri="{FF2B5EF4-FFF2-40B4-BE49-F238E27FC236}">
                    <a16:creationId xmlns:a16="http://schemas.microsoft.com/office/drawing/2014/main" id="{0D958F69-135B-42A7-8E54-887BF034C356}"/>
                  </a:ext>
                </a:extLst>
              </p:cNvPr>
              <p:cNvSpPr/>
              <p:nvPr/>
            </p:nvSpPr>
            <p:spPr>
              <a:xfrm>
                <a:off x="3602124" y="3758199"/>
                <a:ext cx="843464" cy="355600"/>
              </a:xfrm>
              <a:prstGeom prst="rect">
                <a:avLst/>
              </a:prstGeom>
              <a:solidFill>
                <a:schemeClr val="accent5">
                  <a:alpha val="71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17" name="文本框 16">
              <a:extLst>
                <a:ext uri="{FF2B5EF4-FFF2-40B4-BE49-F238E27FC236}">
                  <a16:creationId xmlns:a16="http://schemas.microsoft.com/office/drawing/2014/main" id="{91935422-8F9F-4D14-914F-DFAC2868540F}"/>
                </a:ext>
              </a:extLst>
            </p:cNvPr>
            <p:cNvSpPr txBox="1"/>
            <p:nvPr/>
          </p:nvSpPr>
          <p:spPr>
            <a:xfrm>
              <a:off x="1004771" y="4362518"/>
              <a:ext cx="927100" cy="210977"/>
            </a:xfrm>
            <a:prstGeom prst="rect">
              <a:avLst/>
            </a:prstGeom>
            <a:noFill/>
          </p:spPr>
          <p:txBody>
            <a:bodyPr wrap="square" rtlCol="0" anchor="ctr">
              <a:spAutoFit/>
            </a:bodyPr>
            <a:lstStyle/>
            <a:p>
              <a:r>
                <a:rPr lang="en-US" altLang="zh-CN" sz="1400" b="1" dirty="0">
                  <a:solidFill>
                    <a:schemeClr val="bg1"/>
                  </a:solidFill>
                  <a:cs typeface="+mn-ea"/>
                  <a:sym typeface="+mn-lt"/>
                </a:rPr>
                <a:t>57.3%</a:t>
              </a:r>
              <a:endParaRPr lang="zh-CN" altLang="en-US" sz="1400" b="1" dirty="0">
                <a:solidFill>
                  <a:schemeClr val="bg1"/>
                </a:solidFill>
                <a:cs typeface="+mn-ea"/>
                <a:sym typeface="+mn-lt"/>
              </a:endParaRPr>
            </a:p>
          </p:txBody>
        </p:sp>
        <p:sp>
          <p:nvSpPr>
            <p:cNvPr id="18" name="文本框 17">
              <a:extLst>
                <a:ext uri="{FF2B5EF4-FFF2-40B4-BE49-F238E27FC236}">
                  <a16:creationId xmlns:a16="http://schemas.microsoft.com/office/drawing/2014/main" id="{A43F397D-48AD-468C-BDEB-9E6E1FD71774}"/>
                </a:ext>
              </a:extLst>
            </p:cNvPr>
            <p:cNvSpPr txBox="1"/>
            <p:nvPr/>
          </p:nvSpPr>
          <p:spPr>
            <a:xfrm>
              <a:off x="2382894" y="4364645"/>
              <a:ext cx="927100" cy="210977"/>
            </a:xfrm>
            <a:prstGeom prst="rect">
              <a:avLst/>
            </a:prstGeom>
            <a:noFill/>
          </p:spPr>
          <p:txBody>
            <a:bodyPr wrap="square" rtlCol="0" anchor="ctr">
              <a:spAutoFit/>
            </a:bodyPr>
            <a:lstStyle/>
            <a:p>
              <a:r>
                <a:rPr lang="en-US" altLang="zh-CN" sz="1400" b="1" dirty="0">
                  <a:solidFill>
                    <a:schemeClr val="bg1"/>
                  </a:solidFill>
                  <a:cs typeface="+mn-ea"/>
                  <a:sym typeface="+mn-lt"/>
                </a:rPr>
                <a:t>34.3%</a:t>
              </a:r>
              <a:endParaRPr lang="zh-CN" altLang="en-US" sz="1400" b="1" dirty="0">
                <a:solidFill>
                  <a:schemeClr val="bg1"/>
                </a:solidFill>
                <a:cs typeface="+mn-ea"/>
                <a:sym typeface="+mn-lt"/>
              </a:endParaRPr>
            </a:p>
          </p:txBody>
        </p:sp>
        <p:sp>
          <p:nvSpPr>
            <p:cNvPr id="19" name="文本框 18">
              <a:extLst>
                <a:ext uri="{FF2B5EF4-FFF2-40B4-BE49-F238E27FC236}">
                  <a16:creationId xmlns:a16="http://schemas.microsoft.com/office/drawing/2014/main" id="{0C2591AA-8416-4322-82A3-EFFB86FB654C}"/>
                </a:ext>
              </a:extLst>
            </p:cNvPr>
            <p:cNvSpPr txBox="1"/>
            <p:nvPr/>
          </p:nvSpPr>
          <p:spPr>
            <a:xfrm>
              <a:off x="3455071" y="4376252"/>
              <a:ext cx="842978" cy="210977"/>
            </a:xfrm>
            <a:prstGeom prst="rect">
              <a:avLst/>
            </a:prstGeom>
            <a:noFill/>
          </p:spPr>
          <p:txBody>
            <a:bodyPr wrap="square" rtlCol="0" anchor="ctr">
              <a:spAutoFit/>
            </a:bodyPr>
            <a:lstStyle/>
            <a:p>
              <a:r>
                <a:rPr lang="en-US" altLang="zh-CN" sz="1400" b="1" dirty="0">
                  <a:solidFill>
                    <a:schemeClr val="bg1"/>
                  </a:solidFill>
                  <a:cs typeface="+mn-ea"/>
                  <a:sym typeface="+mn-lt"/>
                </a:rPr>
                <a:t>8.4%</a:t>
              </a:r>
              <a:endParaRPr lang="zh-CN" altLang="en-US" sz="1400" b="1" dirty="0">
                <a:solidFill>
                  <a:schemeClr val="bg1"/>
                </a:solidFill>
                <a:cs typeface="+mn-ea"/>
                <a:sym typeface="+mn-lt"/>
              </a:endParaRPr>
            </a:p>
          </p:txBody>
        </p:sp>
      </p:grpSp>
      <p:sp>
        <p:nvSpPr>
          <p:cNvPr id="14" name="文本框 13">
            <a:extLst>
              <a:ext uri="{FF2B5EF4-FFF2-40B4-BE49-F238E27FC236}">
                <a16:creationId xmlns:a16="http://schemas.microsoft.com/office/drawing/2014/main" id="{F0CC375F-4800-44D3-94AA-A183C889E393}"/>
              </a:ext>
            </a:extLst>
          </p:cNvPr>
          <p:cNvSpPr txBox="1"/>
          <p:nvPr/>
        </p:nvSpPr>
        <p:spPr>
          <a:xfrm>
            <a:off x="1754324" y="3137592"/>
            <a:ext cx="3321045"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用户性别分布</a:t>
            </a:r>
          </a:p>
        </p:txBody>
      </p:sp>
      <p:sp>
        <p:nvSpPr>
          <p:cNvPr id="15" name="文本框 14">
            <a:extLst>
              <a:ext uri="{FF2B5EF4-FFF2-40B4-BE49-F238E27FC236}">
                <a16:creationId xmlns:a16="http://schemas.microsoft.com/office/drawing/2014/main" id="{20E47BE0-1AE8-405C-B1DE-C8A019CC14C2}"/>
              </a:ext>
            </a:extLst>
          </p:cNvPr>
          <p:cNvSpPr txBox="1"/>
          <p:nvPr/>
        </p:nvSpPr>
        <p:spPr>
          <a:xfrm>
            <a:off x="1754324" y="4700267"/>
            <a:ext cx="3321045"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用户城市分布</a:t>
            </a:r>
          </a:p>
        </p:txBody>
      </p:sp>
      <p:sp>
        <p:nvSpPr>
          <p:cNvPr id="5" name="文本框 4">
            <a:extLst>
              <a:ext uri="{FF2B5EF4-FFF2-40B4-BE49-F238E27FC236}">
                <a16:creationId xmlns:a16="http://schemas.microsoft.com/office/drawing/2014/main" id="{43EA3F6F-E19C-47DE-B7AA-CA0F98A42B13}"/>
              </a:ext>
            </a:extLst>
          </p:cNvPr>
          <p:cNvSpPr txBox="1"/>
          <p:nvPr/>
        </p:nvSpPr>
        <p:spPr>
          <a:xfrm>
            <a:off x="1793631" y="5638554"/>
            <a:ext cx="1548194" cy="261610"/>
          </a:xfrm>
          <a:prstGeom prst="rect">
            <a:avLst/>
          </a:prstGeom>
          <a:noFill/>
        </p:spPr>
        <p:txBody>
          <a:bodyPr wrap="square" rtlCol="0">
            <a:spAutoFit/>
          </a:bodyPr>
          <a:lstStyle/>
          <a:p>
            <a:pPr algn="ctr"/>
            <a:r>
              <a:rPr lang="zh-CN" altLang="en-US" sz="1050" dirty="0">
                <a:solidFill>
                  <a:schemeClr val="tx1">
                    <a:lumMod val="65000"/>
                    <a:lumOff val="35000"/>
                  </a:schemeClr>
                </a:solidFill>
                <a:cs typeface="+mn-ea"/>
                <a:sym typeface="+mn-lt"/>
              </a:rPr>
              <a:t>一线城市</a:t>
            </a:r>
          </a:p>
        </p:txBody>
      </p:sp>
      <p:sp>
        <p:nvSpPr>
          <p:cNvPr id="6" name="文本框 5">
            <a:extLst>
              <a:ext uri="{FF2B5EF4-FFF2-40B4-BE49-F238E27FC236}">
                <a16:creationId xmlns:a16="http://schemas.microsoft.com/office/drawing/2014/main" id="{C9A83176-D0B3-4352-A544-D9F6492348F0}"/>
              </a:ext>
            </a:extLst>
          </p:cNvPr>
          <p:cNvSpPr txBox="1"/>
          <p:nvPr/>
        </p:nvSpPr>
        <p:spPr>
          <a:xfrm>
            <a:off x="3143005" y="5630869"/>
            <a:ext cx="1548194" cy="261610"/>
          </a:xfrm>
          <a:prstGeom prst="rect">
            <a:avLst/>
          </a:prstGeom>
          <a:noFill/>
        </p:spPr>
        <p:txBody>
          <a:bodyPr wrap="square" rtlCol="0">
            <a:spAutoFit/>
          </a:bodyPr>
          <a:lstStyle/>
          <a:p>
            <a:pPr algn="ctr"/>
            <a:r>
              <a:rPr lang="zh-CN" altLang="en-US" sz="1050" dirty="0">
                <a:solidFill>
                  <a:schemeClr val="tx1">
                    <a:lumMod val="65000"/>
                    <a:lumOff val="35000"/>
                  </a:schemeClr>
                </a:solidFill>
                <a:cs typeface="+mn-ea"/>
                <a:sym typeface="+mn-lt"/>
              </a:rPr>
              <a:t>二线城市</a:t>
            </a:r>
          </a:p>
        </p:txBody>
      </p:sp>
      <p:sp>
        <p:nvSpPr>
          <p:cNvPr id="7" name="文本框 6">
            <a:extLst>
              <a:ext uri="{FF2B5EF4-FFF2-40B4-BE49-F238E27FC236}">
                <a16:creationId xmlns:a16="http://schemas.microsoft.com/office/drawing/2014/main" id="{43E565AC-B023-4F35-B8B7-D1D5D4CB1369}"/>
              </a:ext>
            </a:extLst>
          </p:cNvPr>
          <p:cNvSpPr txBox="1"/>
          <p:nvPr/>
        </p:nvSpPr>
        <p:spPr>
          <a:xfrm>
            <a:off x="4267331" y="5650271"/>
            <a:ext cx="1548194" cy="261610"/>
          </a:xfrm>
          <a:prstGeom prst="rect">
            <a:avLst/>
          </a:prstGeom>
          <a:noFill/>
        </p:spPr>
        <p:txBody>
          <a:bodyPr wrap="square" rtlCol="0">
            <a:spAutoFit/>
          </a:bodyPr>
          <a:lstStyle/>
          <a:p>
            <a:pPr algn="ctr"/>
            <a:r>
              <a:rPr lang="zh-CN" altLang="en-US" sz="1050" dirty="0">
                <a:solidFill>
                  <a:schemeClr val="tx1">
                    <a:lumMod val="65000"/>
                    <a:lumOff val="35000"/>
                  </a:schemeClr>
                </a:solidFill>
                <a:cs typeface="+mn-ea"/>
                <a:sym typeface="+mn-lt"/>
              </a:rPr>
              <a:t>三线城市</a:t>
            </a:r>
          </a:p>
        </p:txBody>
      </p:sp>
      <p:sp>
        <p:nvSpPr>
          <p:cNvPr id="28" name="Text Box 7">
            <a:extLst>
              <a:ext uri="{FF2B5EF4-FFF2-40B4-BE49-F238E27FC236}">
                <a16:creationId xmlns:a16="http://schemas.microsoft.com/office/drawing/2014/main" id="{0C1D9788-83CB-446B-B1CA-1F0F12EA1A68}"/>
              </a:ext>
            </a:extLst>
          </p:cNvPr>
          <p:cNvSpPr txBox="1">
            <a:spLocks noChangeArrowheads="1"/>
          </p:cNvSpPr>
          <p:nvPr/>
        </p:nvSpPr>
        <p:spPr bwMode="auto">
          <a:xfrm>
            <a:off x="793962" y="1885571"/>
            <a:ext cx="10725541" cy="276999"/>
          </a:xfrm>
          <a:prstGeom prst="rect">
            <a:avLst/>
          </a:prstGeom>
          <a:noFill/>
          <a:ln w="9525">
            <a:noFill/>
            <a:miter lim="800000"/>
            <a:headEnd/>
            <a:tailEnd/>
          </a:ln>
        </p:spPr>
        <p:txBody>
          <a:bodyPr wrap="square" lIns="60960" tIns="30480" rIns="60960" bIns="3048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400" b="1" dirty="0">
                <a:solidFill>
                  <a:schemeClr val="tx1">
                    <a:lumMod val="65000"/>
                    <a:lumOff val="35000"/>
                  </a:schemeClr>
                </a:solidFill>
                <a:cs typeface="+mn-ea"/>
                <a:sym typeface="+mn-lt"/>
              </a:rPr>
              <a:t>点击此处填写文字，体现本页核心内容</a:t>
            </a:r>
            <a:r>
              <a:rPr lang="en-US" altLang="zh-CN" sz="1400" b="1" dirty="0">
                <a:solidFill>
                  <a:schemeClr val="tx1">
                    <a:lumMod val="65000"/>
                    <a:lumOff val="35000"/>
                  </a:schemeClr>
                </a:solidFill>
                <a:cs typeface="+mn-ea"/>
                <a:sym typeface="+mn-lt"/>
              </a:rPr>
              <a:t>,</a:t>
            </a:r>
            <a:r>
              <a:rPr lang="zh-CN" altLang="en-US" sz="1400" b="1" dirty="0">
                <a:solidFill>
                  <a:schemeClr val="tx1">
                    <a:lumMod val="65000"/>
                    <a:lumOff val="35000"/>
                  </a:schemeClr>
                </a:solidFill>
                <a:cs typeface="+mn-ea"/>
                <a:sym typeface="+mn-lt"/>
              </a:rPr>
              <a:t>提炼一句中心主题 </a:t>
            </a:r>
          </a:p>
        </p:txBody>
      </p:sp>
      <p:sp>
        <p:nvSpPr>
          <p:cNvPr id="29" name="矩形 28">
            <a:extLst>
              <a:ext uri="{FF2B5EF4-FFF2-40B4-BE49-F238E27FC236}">
                <a16:creationId xmlns:a16="http://schemas.microsoft.com/office/drawing/2014/main" id="{595B1E64-795D-4978-932D-5105031C516B}"/>
              </a:ext>
            </a:extLst>
          </p:cNvPr>
          <p:cNvSpPr/>
          <p:nvPr/>
        </p:nvSpPr>
        <p:spPr>
          <a:xfrm>
            <a:off x="1736602" y="2220542"/>
            <a:ext cx="8976709" cy="5539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点击此处添加内容</a:t>
            </a:r>
          </a:p>
        </p:txBody>
      </p:sp>
    </p:spTree>
    <p:extLst>
      <p:ext uri="{BB962C8B-B14F-4D97-AF65-F5344CB8AC3E}">
        <p14:creationId xmlns:p14="http://schemas.microsoft.com/office/powerpoint/2010/main" val="3698930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A70267E-FE0D-4490-A542-3F05ADB53D6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市场痛点</a:t>
            </a:r>
          </a:p>
        </p:txBody>
      </p:sp>
      <p:sp>
        <p:nvSpPr>
          <p:cNvPr id="3" name="Freeform 3">
            <a:extLst>
              <a:ext uri="{FF2B5EF4-FFF2-40B4-BE49-F238E27FC236}">
                <a16:creationId xmlns:a16="http://schemas.microsoft.com/office/drawing/2014/main" id="{D5C4EF90-3B0C-495E-8573-A38FE7A775EC}"/>
              </a:ext>
            </a:extLst>
          </p:cNvPr>
          <p:cNvSpPr/>
          <p:nvPr/>
        </p:nvSpPr>
        <p:spPr>
          <a:xfrm>
            <a:off x="764529" y="2434908"/>
            <a:ext cx="2298700" cy="3046730"/>
          </a:xfrm>
          <a:custGeom>
            <a:avLst/>
            <a:gdLst>
              <a:gd name="connsiteX0" fmla="*/ 2590825 w 2590825"/>
              <a:gd name="connsiteY0" fmla="*/ 3084347 h 3147847"/>
              <a:gd name="connsiteX1" fmla="*/ 2527325 w 2590825"/>
              <a:gd name="connsiteY1" fmla="*/ 3147847 h 3147847"/>
              <a:gd name="connsiteX2" fmla="*/ 63500 w 2590825"/>
              <a:gd name="connsiteY2" fmla="*/ 3147847 h 3147847"/>
              <a:gd name="connsiteX3" fmla="*/ 0 w 2590825"/>
              <a:gd name="connsiteY3" fmla="*/ 3084347 h 3147847"/>
              <a:gd name="connsiteX4" fmla="*/ 0 w 2590825"/>
              <a:gd name="connsiteY4" fmla="*/ 63500 h 3147847"/>
              <a:gd name="connsiteX5" fmla="*/ 63500 w 2590825"/>
              <a:gd name="connsiteY5" fmla="*/ 0 h 3147847"/>
              <a:gd name="connsiteX6" fmla="*/ 2527325 w 2590825"/>
              <a:gd name="connsiteY6" fmla="*/ 0 h 3147847"/>
              <a:gd name="connsiteX7" fmla="*/ 2590825 w 2590825"/>
              <a:gd name="connsiteY7" fmla="*/ 63500 h 3147847"/>
              <a:gd name="connsiteX8" fmla="*/ 2590825 w 2590825"/>
              <a:gd name="connsiteY8" fmla="*/ 3084347 h 314784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590825" h="3147847">
                <a:moveTo>
                  <a:pt x="2590825" y="3084347"/>
                </a:moveTo>
                <a:cubicBezTo>
                  <a:pt x="2590825" y="3119424"/>
                  <a:pt x="2562390" y="3147847"/>
                  <a:pt x="2527325" y="3147847"/>
                </a:cubicBezTo>
                <a:lnTo>
                  <a:pt x="63500" y="3147847"/>
                </a:lnTo>
                <a:cubicBezTo>
                  <a:pt x="28422" y="3147847"/>
                  <a:pt x="0" y="3119424"/>
                  <a:pt x="0" y="3084347"/>
                </a:cubicBezTo>
                <a:lnTo>
                  <a:pt x="0" y="63500"/>
                </a:lnTo>
                <a:cubicBezTo>
                  <a:pt x="0" y="28422"/>
                  <a:pt x="28422" y="0"/>
                  <a:pt x="63500" y="0"/>
                </a:cubicBezTo>
                <a:lnTo>
                  <a:pt x="2527325" y="0"/>
                </a:lnTo>
                <a:cubicBezTo>
                  <a:pt x="2562390" y="0"/>
                  <a:pt x="2590825" y="28422"/>
                  <a:pt x="2590825" y="63500"/>
                </a:cubicBezTo>
                <a:lnTo>
                  <a:pt x="2590825" y="3084347"/>
                </a:lnTo>
              </a:path>
            </a:pathLst>
          </a:custGeom>
          <a:noFill/>
          <a:ln w="3175">
            <a:solidFill>
              <a:srgbClr val="284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4" name="Freeform 3">
            <a:extLst>
              <a:ext uri="{FF2B5EF4-FFF2-40B4-BE49-F238E27FC236}">
                <a16:creationId xmlns:a16="http://schemas.microsoft.com/office/drawing/2014/main" id="{5D25106C-BC25-4084-AA89-48951C78B880}"/>
              </a:ext>
            </a:extLst>
          </p:cNvPr>
          <p:cNvSpPr/>
          <p:nvPr/>
        </p:nvSpPr>
        <p:spPr>
          <a:xfrm>
            <a:off x="6351269" y="2434908"/>
            <a:ext cx="2298700" cy="3046730"/>
          </a:xfrm>
          <a:custGeom>
            <a:avLst/>
            <a:gdLst>
              <a:gd name="connsiteX0" fmla="*/ 2590825 w 2590825"/>
              <a:gd name="connsiteY0" fmla="*/ 3084347 h 3147847"/>
              <a:gd name="connsiteX1" fmla="*/ 2527325 w 2590825"/>
              <a:gd name="connsiteY1" fmla="*/ 3147847 h 3147847"/>
              <a:gd name="connsiteX2" fmla="*/ 63500 w 2590825"/>
              <a:gd name="connsiteY2" fmla="*/ 3147847 h 3147847"/>
              <a:gd name="connsiteX3" fmla="*/ 0 w 2590825"/>
              <a:gd name="connsiteY3" fmla="*/ 3084347 h 3147847"/>
              <a:gd name="connsiteX4" fmla="*/ 0 w 2590825"/>
              <a:gd name="connsiteY4" fmla="*/ 63500 h 3147847"/>
              <a:gd name="connsiteX5" fmla="*/ 63500 w 2590825"/>
              <a:gd name="connsiteY5" fmla="*/ 0 h 3147847"/>
              <a:gd name="connsiteX6" fmla="*/ 2527325 w 2590825"/>
              <a:gd name="connsiteY6" fmla="*/ 0 h 3147847"/>
              <a:gd name="connsiteX7" fmla="*/ 2590825 w 2590825"/>
              <a:gd name="connsiteY7" fmla="*/ 63500 h 3147847"/>
              <a:gd name="connsiteX8" fmla="*/ 2590825 w 2590825"/>
              <a:gd name="connsiteY8" fmla="*/ 3084347 h 314784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590825" h="3147847">
                <a:moveTo>
                  <a:pt x="2590825" y="3084347"/>
                </a:moveTo>
                <a:cubicBezTo>
                  <a:pt x="2590825" y="3119424"/>
                  <a:pt x="2562390" y="3147847"/>
                  <a:pt x="2527325" y="3147847"/>
                </a:cubicBezTo>
                <a:lnTo>
                  <a:pt x="63500" y="3147847"/>
                </a:lnTo>
                <a:cubicBezTo>
                  <a:pt x="28422" y="3147847"/>
                  <a:pt x="0" y="3119424"/>
                  <a:pt x="0" y="3084347"/>
                </a:cubicBezTo>
                <a:lnTo>
                  <a:pt x="0" y="63500"/>
                </a:lnTo>
                <a:cubicBezTo>
                  <a:pt x="0" y="28422"/>
                  <a:pt x="28422" y="0"/>
                  <a:pt x="63500" y="0"/>
                </a:cubicBezTo>
                <a:lnTo>
                  <a:pt x="2527325" y="0"/>
                </a:lnTo>
                <a:cubicBezTo>
                  <a:pt x="2562390" y="0"/>
                  <a:pt x="2590825" y="28422"/>
                  <a:pt x="2590825" y="63500"/>
                </a:cubicBezTo>
                <a:lnTo>
                  <a:pt x="2590825" y="3084347"/>
                </a:lnTo>
              </a:path>
            </a:pathLst>
          </a:custGeom>
          <a:noFill/>
          <a:ln w="3175">
            <a:solidFill>
              <a:srgbClr val="284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 name="Freeform 3">
            <a:extLst>
              <a:ext uri="{FF2B5EF4-FFF2-40B4-BE49-F238E27FC236}">
                <a16:creationId xmlns:a16="http://schemas.microsoft.com/office/drawing/2014/main" id="{B7A4B376-DE16-455B-B80A-17FFF1C9B472}"/>
              </a:ext>
            </a:extLst>
          </p:cNvPr>
          <p:cNvSpPr/>
          <p:nvPr/>
        </p:nvSpPr>
        <p:spPr>
          <a:xfrm>
            <a:off x="9162712" y="2434908"/>
            <a:ext cx="2298700" cy="3046730"/>
          </a:xfrm>
          <a:custGeom>
            <a:avLst/>
            <a:gdLst>
              <a:gd name="connsiteX0" fmla="*/ 2590825 w 2590825"/>
              <a:gd name="connsiteY0" fmla="*/ 3084347 h 3147847"/>
              <a:gd name="connsiteX1" fmla="*/ 2527325 w 2590825"/>
              <a:gd name="connsiteY1" fmla="*/ 3147847 h 3147847"/>
              <a:gd name="connsiteX2" fmla="*/ 63500 w 2590825"/>
              <a:gd name="connsiteY2" fmla="*/ 3147847 h 3147847"/>
              <a:gd name="connsiteX3" fmla="*/ 0 w 2590825"/>
              <a:gd name="connsiteY3" fmla="*/ 3084347 h 3147847"/>
              <a:gd name="connsiteX4" fmla="*/ 0 w 2590825"/>
              <a:gd name="connsiteY4" fmla="*/ 63500 h 3147847"/>
              <a:gd name="connsiteX5" fmla="*/ 63500 w 2590825"/>
              <a:gd name="connsiteY5" fmla="*/ 0 h 3147847"/>
              <a:gd name="connsiteX6" fmla="*/ 2527325 w 2590825"/>
              <a:gd name="connsiteY6" fmla="*/ 0 h 3147847"/>
              <a:gd name="connsiteX7" fmla="*/ 2590825 w 2590825"/>
              <a:gd name="connsiteY7" fmla="*/ 63500 h 3147847"/>
              <a:gd name="connsiteX8" fmla="*/ 2590825 w 2590825"/>
              <a:gd name="connsiteY8" fmla="*/ 3084347 h 314784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590825" h="3147847">
                <a:moveTo>
                  <a:pt x="2590825" y="3084347"/>
                </a:moveTo>
                <a:cubicBezTo>
                  <a:pt x="2590825" y="3119424"/>
                  <a:pt x="2562390" y="3147847"/>
                  <a:pt x="2527325" y="3147847"/>
                </a:cubicBezTo>
                <a:lnTo>
                  <a:pt x="63500" y="3147847"/>
                </a:lnTo>
                <a:cubicBezTo>
                  <a:pt x="28422" y="3147847"/>
                  <a:pt x="0" y="3119424"/>
                  <a:pt x="0" y="3084347"/>
                </a:cubicBezTo>
                <a:lnTo>
                  <a:pt x="0" y="63500"/>
                </a:lnTo>
                <a:cubicBezTo>
                  <a:pt x="0" y="28422"/>
                  <a:pt x="28422" y="0"/>
                  <a:pt x="63500" y="0"/>
                </a:cubicBezTo>
                <a:lnTo>
                  <a:pt x="2527325" y="0"/>
                </a:lnTo>
                <a:cubicBezTo>
                  <a:pt x="2562390" y="0"/>
                  <a:pt x="2590825" y="28422"/>
                  <a:pt x="2590825" y="63500"/>
                </a:cubicBezTo>
                <a:lnTo>
                  <a:pt x="2590825" y="3084347"/>
                </a:lnTo>
              </a:path>
            </a:pathLst>
          </a:custGeom>
          <a:noFill/>
          <a:ln w="3175">
            <a:solidFill>
              <a:srgbClr val="284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6" name="Freeform 3">
            <a:extLst>
              <a:ext uri="{FF2B5EF4-FFF2-40B4-BE49-F238E27FC236}">
                <a16:creationId xmlns:a16="http://schemas.microsoft.com/office/drawing/2014/main" id="{10556411-90D5-4A5D-A013-B09ACCA2E739}"/>
              </a:ext>
            </a:extLst>
          </p:cNvPr>
          <p:cNvSpPr/>
          <p:nvPr/>
        </p:nvSpPr>
        <p:spPr>
          <a:xfrm>
            <a:off x="3520546" y="2434908"/>
            <a:ext cx="2298700" cy="3046730"/>
          </a:xfrm>
          <a:custGeom>
            <a:avLst/>
            <a:gdLst>
              <a:gd name="connsiteX0" fmla="*/ 2590825 w 2590825"/>
              <a:gd name="connsiteY0" fmla="*/ 3084347 h 3147847"/>
              <a:gd name="connsiteX1" fmla="*/ 2527325 w 2590825"/>
              <a:gd name="connsiteY1" fmla="*/ 3147847 h 3147847"/>
              <a:gd name="connsiteX2" fmla="*/ 63500 w 2590825"/>
              <a:gd name="connsiteY2" fmla="*/ 3147847 h 3147847"/>
              <a:gd name="connsiteX3" fmla="*/ 0 w 2590825"/>
              <a:gd name="connsiteY3" fmla="*/ 3084347 h 3147847"/>
              <a:gd name="connsiteX4" fmla="*/ 0 w 2590825"/>
              <a:gd name="connsiteY4" fmla="*/ 63500 h 3147847"/>
              <a:gd name="connsiteX5" fmla="*/ 63500 w 2590825"/>
              <a:gd name="connsiteY5" fmla="*/ 0 h 3147847"/>
              <a:gd name="connsiteX6" fmla="*/ 2527325 w 2590825"/>
              <a:gd name="connsiteY6" fmla="*/ 0 h 3147847"/>
              <a:gd name="connsiteX7" fmla="*/ 2590825 w 2590825"/>
              <a:gd name="connsiteY7" fmla="*/ 63500 h 3147847"/>
              <a:gd name="connsiteX8" fmla="*/ 2590825 w 2590825"/>
              <a:gd name="connsiteY8" fmla="*/ 3084347 h 3147847"/>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Lst>
            <a:rect l="l" t="t" r="r" b="b"/>
            <a:pathLst>
              <a:path w="2590825" h="3147847">
                <a:moveTo>
                  <a:pt x="2590825" y="3084347"/>
                </a:moveTo>
                <a:cubicBezTo>
                  <a:pt x="2590825" y="3119424"/>
                  <a:pt x="2562390" y="3147847"/>
                  <a:pt x="2527325" y="3147847"/>
                </a:cubicBezTo>
                <a:lnTo>
                  <a:pt x="63500" y="3147847"/>
                </a:lnTo>
                <a:cubicBezTo>
                  <a:pt x="28422" y="3147847"/>
                  <a:pt x="0" y="3119424"/>
                  <a:pt x="0" y="3084347"/>
                </a:cubicBezTo>
                <a:lnTo>
                  <a:pt x="0" y="63500"/>
                </a:lnTo>
                <a:cubicBezTo>
                  <a:pt x="0" y="28422"/>
                  <a:pt x="28422" y="0"/>
                  <a:pt x="63500" y="0"/>
                </a:cubicBezTo>
                <a:lnTo>
                  <a:pt x="2527325" y="0"/>
                </a:lnTo>
                <a:cubicBezTo>
                  <a:pt x="2562390" y="0"/>
                  <a:pt x="2590825" y="28422"/>
                  <a:pt x="2590825" y="63500"/>
                </a:cubicBezTo>
                <a:lnTo>
                  <a:pt x="2590825" y="3084347"/>
                </a:lnTo>
              </a:path>
            </a:pathLst>
          </a:custGeom>
          <a:noFill/>
          <a:ln w="3175">
            <a:solidFill>
              <a:srgbClr val="284967"/>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bg1"/>
              </a:solidFill>
              <a:cs typeface="+mn-ea"/>
              <a:sym typeface="+mn-lt"/>
            </a:endParaRPr>
          </a:p>
        </p:txBody>
      </p:sp>
      <p:sp>
        <p:nvSpPr>
          <p:cNvPr id="7" name="Freeform: Shape 29">
            <a:extLst>
              <a:ext uri="{FF2B5EF4-FFF2-40B4-BE49-F238E27FC236}">
                <a16:creationId xmlns:a16="http://schemas.microsoft.com/office/drawing/2014/main" id="{CAA06C7A-396B-4E4C-9105-EA06975B734A}"/>
              </a:ext>
            </a:extLst>
          </p:cNvPr>
          <p:cNvSpPr>
            <a:spLocks noChangeAspect="1"/>
          </p:cNvSpPr>
          <p:nvPr/>
        </p:nvSpPr>
        <p:spPr bwMode="auto">
          <a:xfrm>
            <a:off x="1767830" y="2887424"/>
            <a:ext cx="292099" cy="339549"/>
          </a:xfrm>
          <a:custGeom>
            <a:avLst/>
            <a:gdLst>
              <a:gd name="connsiteX0" fmla="*/ 144647 w 290884"/>
              <a:gd name="connsiteY0" fmla="*/ 246063 h 338138"/>
              <a:gd name="connsiteX1" fmla="*/ 110656 w 290884"/>
              <a:gd name="connsiteY1" fmla="*/ 261816 h 338138"/>
              <a:gd name="connsiteX2" fmla="*/ 144647 w 290884"/>
              <a:gd name="connsiteY2" fmla="*/ 314326 h 338138"/>
              <a:gd name="connsiteX3" fmla="*/ 177331 w 290884"/>
              <a:gd name="connsiteY3" fmla="*/ 261816 h 338138"/>
              <a:gd name="connsiteX4" fmla="*/ 144647 w 290884"/>
              <a:gd name="connsiteY4" fmla="*/ 246063 h 338138"/>
              <a:gd name="connsiteX5" fmla="*/ 186856 w 290884"/>
              <a:gd name="connsiteY5" fmla="*/ 222250 h 338138"/>
              <a:gd name="connsiteX6" fmla="*/ 181776 w 290884"/>
              <a:gd name="connsiteY6" fmla="*/ 224790 h 338138"/>
              <a:gd name="connsiteX7" fmla="*/ 167806 w 290884"/>
              <a:gd name="connsiteY7" fmla="*/ 233680 h 338138"/>
              <a:gd name="connsiteX8" fmla="*/ 183046 w 290884"/>
              <a:gd name="connsiteY8" fmla="*/ 241300 h 338138"/>
              <a:gd name="connsiteX9" fmla="*/ 186856 w 290884"/>
              <a:gd name="connsiteY9" fmla="*/ 222250 h 338138"/>
              <a:gd name="connsiteX10" fmla="*/ 102719 w 290884"/>
              <a:gd name="connsiteY10" fmla="*/ 222250 h 338138"/>
              <a:gd name="connsiteX11" fmla="*/ 105470 w 290884"/>
              <a:gd name="connsiteY11" fmla="*/ 241300 h 338138"/>
              <a:gd name="connsiteX12" fmla="*/ 123357 w 290884"/>
              <a:gd name="connsiteY12" fmla="*/ 233680 h 338138"/>
              <a:gd name="connsiteX13" fmla="*/ 106846 w 290884"/>
              <a:gd name="connsiteY13" fmla="*/ 224790 h 338138"/>
              <a:gd name="connsiteX14" fmla="*/ 102719 w 290884"/>
              <a:gd name="connsiteY14" fmla="*/ 222250 h 338138"/>
              <a:gd name="connsiteX15" fmla="*/ 233044 w 290884"/>
              <a:gd name="connsiteY15" fmla="*/ 184150 h 338138"/>
              <a:gd name="connsiteX16" fmla="*/ 209321 w 290884"/>
              <a:gd name="connsiteY16" fmla="*/ 203710 h 338138"/>
              <a:gd name="connsiteX17" fmla="*/ 202731 w 290884"/>
              <a:gd name="connsiteY17" fmla="*/ 249351 h 338138"/>
              <a:gd name="connsiteX18" fmla="*/ 246223 w 290884"/>
              <a:gd name="connsiteY18" fmla="*/ 257175 h 338138"/>
              <a:gd name="connsiteX19" fmla="*/ 265992 w 290884"/>
              <a:gd name="connsiteY19" fmla="*/ 250655 h 338138"/>
              <a:gd name="connsiteX20" fmla="*/ 233044 w 290884"/>
              <a:gd name="connsiteY20" fmla="*/ 184150 h 338138"/>
              <a:gd name="connsiteX21" fmla="*/ 56261 w 290884"/>
              <a:gd name="connsiteY21" fmla="*/ 184150 h 338138"/>
              <a:gd name="connsiteX22" fmla="*/ 21995 w 290884"/>
              <a:gd name="connsiteY22" fmla="*/ 250655 h 338138"/>
              <a:gd name="connsiteX23" fmla="*/ 43082 w 290884"/>
              <a:gd name="connsiteY23" fmla="*/ 257175 h 338138"/>
              <a:gd name="connsiteX24" fmla="*/ 85256 w 290884"/>
              <a:gd name="connsiteY24" fmla="*/ 249351 h 338138"/>
              <a:gd name="connsiteX25" fmla="*/ 78666 w 290884"/>
              <a:gd name="connsiteY25" fmla="*/ 203710 h 338138"/>
              <a:gd name="connsiteX26" fmla="*/ 56261 w 290884"/>
              <a:gd name="connsiteY26" fmla="*/ 184150 h 338138"/>
              <a:gd name="connsiteX27" fmla="*/ 210669 w 290884"/>
              <a:gd name="connsiteY27" fmla="*/ 163513 h 338138"/>
              <a:gd name="connsiteX28" fmla="*/ 210669 w 290884"/>
              <a:gd name="connsiteY28" fmla="*/ 169070 h 338138"/>
              <a:gd name="connsiteX29" fmla="*/ 210669 w 290884"/>
              <a:gd name="connsiteY29" fmla="*/ 174626 h 338138"/>
              <a:gd name="connsiteX30" fmla="*/ 217019 w 290884"/>
              <a:gd name="connsiteY30" fmla="*/ 169070 h 338138"/>
              <a:gd name="connsiteX31" fmla="*/ 210669 w 290884"/>
              <a:gd name="connsiteY31" fmla="*/ 163513 h 338138"/>
              <a:gd name="connsiteX32" fmla="*/ 77319 w 290884"/>
              <a:gd name="connsiteY32" fmla="*/ 163513 h 338138"/>
              <a:gd name="connsiteX33" fmla="*/ 70969 w 290884"/>
              <a:gd name="connsiteY33" fmla="*/ 169070 h 338138"/>
              <a:gd name="connsiteX34" fmla="*/ 77319 w 290884"/>
              <a:gd name="connsiteY34" fmla="*/ 174626 h 338138"/>
              <a:gd name="connsiteX35" fmla="*/ 77319 w 290884"/>
              <a:gd name="connsiteY35" fmla="*/ 169070 h 338138"/>
              <a:gd name="connsiteX36" fmla="*/ 77319 w 290884"/>
              <a:gd name="connsiteY36" fmla="*/ 163513 h 338138"/>
              <a:gd name="connsiteX37" fmla="*/ 144788 w 290884"/>
              <a:gd name="connsiteY37" fmla="*/ 150813 h 338138"/>
              <a:gd name="connsiteX38" fmla="*/ 163045 w 290884"/>
              <a:gd name="connsiteY38" fmla="*/ 169070 h 338138"/>
              <a:gd name="connsiteX39" fmla="*/ 144788 w 290884"/>
              <a:gd name="connsiteY39" fmla="*/ 187327 h 338138"/>
              <a:gd name="connsiteX40" fmla="*/ 126531 w 290884"/>
              <a:gd name="connsiteY40" fmla="*/ 169070 h 338138"/>
              <a:gd name="connsiteX41" fmla="*/ 144788 w 290884"/>
              <a:gd name="connsiteY41" fmla="*/ 150813 h 338138"/>
              <a:gd name="connsiteX42" fmla="*/ 145444 w 290884"/>
              <a:gd name="connsiteY42" fmla="*/ 114300 h 338138"/>
              <a:gd name="connsiteX43" fmla="*/ 119215 w 290884"/>
              <a:gd name="connsiteY43" fmla="*/ 130293 h 338138"/>
              <a:gd name="connsiteX44" fmla="*/ 100855 w 290884"/>
              <a:gd name="connsiteY44" fmla="*/ 144952 h 338138"/>
              <a:gd name="connsiteX45" fmla="*/ 99544 w 290884"/>
              <a:gd name="connsiteY45" fmla="*/ 168941 h 338138"/>
              <a:gd name="connsiteX46" fmla="*/ 100855 w 290884"/>
              <a:gd name="connsiteY46" fmla="*/ 192930 h 338138"/>
              <a:gd name="connsiteX47" fmla="*/ 119215 w 290884"/>
              <a:gd name="connsiteY47" fmla="*/ 206257 h 338138"/>
              <a:gd name="connsiteX48" fmla="*/ 145444 w 290884"/>
              <a:gd name="connsiteY48" fmla="*/ 222250 h 338138"/>
              <a:gd name="connsiteX49" fmla="*/ 170361 w 290884"/>
              <a:gd name="connsiteY49" fmla="*/ 206257 h 338138"/>
              <a:gd name="connsiteX50" fmla="*/ 190032 w 290884"/>
              <a:gd name="connsiteY50" fmla="*/ 192930 h 338138"/>
              <a:gd name="connsiteX51" fmla="*/ 190032 w 290884"/>
              <a:gd name="connsiteY51" fmla="*/ 168941 h 338138"/>
              <a:gd name="connsiteX52" fmla="*/ 190032 w 290884"/>
              <a:gd name="connsiteY52" fmla="*/ 144952 h 338138"/>
              <a:gd name="connsiteX53" fmla="*/ 170361 w 290884"/>
              <a:gd name="connsiteY53" fmla="*/ 130293 h 338138"/>
              <a:gd name="connsiteX54" fmla="*/ 145444 w 290884"/>
              <a:gd name="connsiteY54" fmla="*/ 114300 h 338138"/>
              <a:gd name="connsiteX55" fmla="*/ 183046 w 290884"/>
              <a:gd name="connsiteY55" fmla="*/ 96838 h 338138"/>
              <a:gd name="connsiteX56" fmla="*/ 167806 w 290884"/>
              <a:gd name="connsiteY56" fmla="*/ 103188 h 338138"/>
              <a:gd name="connsiteX57" fmla="*/ 181776 w 290884"/>
              <a:gd name="connsiteY57" fmla="*/ 113348 h 338138"/>
              <a:gd name="connsiteX58" fmla="*/ 186856 w 290884"/>
              <a:gd name="connsiteY58" fmla="*/ 115888 h 338138"/>
              <a:gd name="connsiteX59" fmla="*/ 183046 w 290884"/>
              <a:gd name="connsiteY59" fmla="*/ 96838 h 338138"/>
              <a:gd name="connsiteX60" fmla="*/ 105470 w 290884"/>
              <a:gd name="connsiteY60" fmla="*/ 96838 h 338138"/>
              <a:gd name="connsiteX61" fmla="*/ 102719 w 290884"/>
              <a:gd name="connsiteY61" fmla="*/ 115888 h 338138"/>
              <a:gd name="connsiteX62" fmla="*/ 106846 w 290884"/>
              <a:gd name="connsiteY62" fmla="*/ 113348 h 338138"/>
              <a:gd name="connsiteX63" fmla="*/ 123357 w 290884"/>
              <a:gd name="connsiteY63" fmla="*/ 103188 h 338138"/>
              <a:gd name="connsiteX64" fmla="*/ 105470 w 290884"/>
              <a:gd name="connsiteY64" fmla="*/ 96838 h 338138"/>
              <a:gd name="connsiteX65" fmla="*/ 246901 w 290884"/>
              <a:gd name="connsiteY65" fmla="*/ 79375 h 338138"/>
              <a:gd name="connsiteX66" fmla="*/ 202731 w 290884"/>
              <a:gd name="connsiteY66" fmla="*/ 88503 h 338138"/>
              <a:gd name="connsiteX67" fmla="*/ 209424 w 290884"/>
              <a:gd name="connsiteY67" fmla="*/ 134144 h 338138"/>
              <a:gd name="connsiteX68" fmla="*/ 233517 w 290884"/>
              <a:gd name="connsiteY68" fmla="*/ 152400 h 338138"/>
              <a:gd name="connsiteX69" fmla="*/ 250917 w 290884"/>
              <a:gd name="connsiteY69" fmla="*/ 132840 h 338138"/>
              <a:gd name="connsiteX70" fmla="*/ 266979 w 290884"/>
              <a:gd name="connsiteY70" fmla="*/ 85895 h 338138"/>
              <a:gd name="connsiteX71" fmla="*/ 246901 w 290884"/>
              <a:gd name="connsiteY71" fmla="*/ 79375 h 338138"/>
              <a:gd name="connsiteX72" fmla="*/ 43420 w 290884"/>
              <a:gd name="connsiteY72" fmla="*/ 79375 h 338138"/>
              <a:gd name="connsiteX73" fmla="*/ 22503 w 290884"/>
              <a:gd name="connsiteY73" fmla="*/ 85895 h 338138"/>
              <a:gd name="connsiteX74" fmla="*/ 38191 w 290884"/>
              <a:gd name="connsiteY74" fmla="*/ 132840 h 338138"/>
              <a:gd name="connsiteX75" fmla="*/ 56494 w 290884"/>
              <a:gd name="connsiteY75" fmla="*/ 152400 h 338138"/>
              <a:gd name="connsiteX76" fmla="*/ 78719 w 290884"/>
              <a:gd name="connsiteY76" fmla="*/ 134144 h 338138"/>
              <a:gd name="connsiteX77" fmla="*/ 85256 w 290884"/>
              <a:gd name="connsiteY77" fmla="*/ 88503 h 338138"/>
              <a:gd name="connsiteX78" fmla="*/ 43420 w 290884"/>
              <a:gd name="connsiteY78" fmla="*/ 79375 h 338138"/>
              <a:gd name="connsiteX79" fmla="*/ 144647 w 290884"/>
              <a:gd name="connsiteY79" fmla="*/ 22225 h 338138"/>
              <a:gd name="connsiteX80" fmla="*/ 110656 w 290884"/>
              <a:gd name="connsiteY80" fmla="*/ 74942 h 338138"/>
              <a:gd name="connsiteX81" fmla="*/ 144647 w 290884"/>
              <a:gd name="connsiteY81" fmla="*/ 92075 h 338138"/>
              <a:gd name="connsiteX82" fmla="*/ 177331 w 290884"/>
              <a:gd name="connsiteY82" fmla="*/ 74942 h 338138"/>
              <a:gd name="connsiteX83" fmla="*/ 144647 w 290884"/>
              <a:gd name="connsiteY83" fmla="*/ 22225 h 338138"/>
              <a:gd name="connsiteX84" fmla="*/ 145581 w 290884"/>
              <a:gd name="connsiteY84" fmla="*/ 0 h 338138"/>
              <a:gd name="connsiteX85" fmla="*/ 199637 w 290884"/>
              <a:gd name="connsiteY85" fmla="*/ 67363 h 338138"/>
              <a:gd name="connsiteX86" fmla="*/ 247101 w 290884"/>
              <a:gd name="connsiteY86" fmla="*/ 58117 h 338138"/>
              <a:gd name="connsiteX87" fmla="*/ 285335 w 290884"/>
              <a:gd name="connsiteY87" fmla="*/ 73968 h 338138"/>
              <a:gd name="connsiteX88" fmla="*/ 268195 w 290884"/>
              <a:gd name="connsiteY88" fmla="*/ 145294 h 338138"/>
              <a:gd name="connsiteX89" fmla="*/ 248419 w 290884"/>
              <a:gd name="connsiteY89" fmla="*/ 169069 h 338138"/>
              <a:gd name="connsiteX90" fmla="*/ 285335 w 290884"/>
              <a:gd name="connsiteY90" fmla="*/ 264170 h 338138"/>
              <a:gd name="connsiteX91" fmla="*/ 247101 w 290884"/>
              <a:gd name="connsiteY91" fmla="*/ 280021 h 338138"/>
              <a:gd name="connsiteX92" fmla="*/ 199637 w 290884"/>
              <a:gd name="connsiteY92" fmla="*/ 270775 h 338138"/>
              <a:gd name="connsiteX93" fmla="*/ 145581 w 290884"/>
              <a:gd name="connsiteY93" fmla="*/ 338138 h 338138"/>
              <a:gd name="connsiteX94" fmla="*/ 91525 w 290884"/>
              <a:gd name="connsiteY94" fmla="*/ 270775 h 338138"/>
              <a:gd name="connsiteX95" fmla="*/ 44061 w 290884"/>
              <a:gd name="connsiteY95" fmla="*/ 280021 h 338138"/>
              <a:gd name="connsiteX96" fmla="*/ 5827 w 290884"/>
              <a:gd name="connsiteY96" fmla="*/ 264170 h 338138"/>
              <a:gd name="connsiteX97" fmla="*/ 41425 w 290884"/>
              <a:gd name="connsiteY97" fmla="*/ 169069 h 338138"/>
              <a:gd name="connsiteX98" fmla="*/ 21648 w 290884"/>
              <a:gd name="connsiteY98" fmla="*/ 145294 h 338138"/>
              <a:gd name="connsiteX99" fmla="*/ 5827 w 290884"/>
              <a:gd name="connsiteY99" fmla="*/ 73968 h 338138"/>
              <a:gd name="connsiteX100" fmla="*/ 44061 w 290884"/>
              <a:gd name="connsiteY100" fmla="*/ 58117 h 338138"/>
              <a:gd name="connsiteX101" fmla="*/ 91525 w 290884"/>
              <a:gd name="connsiteY101" fmla="*/ 67363 h 338138"/>
              <a:gd name="connsiteX102" fmla="*/ 145581 w 290884"/>
              <a:gd name="connsiteY10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0884" h="338138">
                <a:moveTo>
                  <a:pt x="144647" y="246063"/>
                </a:moveTo>
                <a:cubicBezTo>
                  <a:pt x="132881" y="252627"/>
                  <a:pt x="121115" y="257878"/>
                  <a:pt x="110656" y="261816"/>
                </a:cubicBezTo>
                <a:cubicBezTo>
                  <a:pt x="119807" y="295948"/>
                  <a:pt x="132881" y="314326"/>
                  <a:pt x="144647" y="314326"/>
                </a:cubicBezTo>
                <a:cubicBezTo>
                  <a:pt x="155106" y="314326"/>
                  <a:pt x="168180" y="295948"/>
                  <a:pt x="177331" y="261816"/>
                </a:cubicBezTo>
                <a:cubicBezTo>
                  <a:pt x="166872" y="257878"/>
                  <a:pt x="155106" y="252627"/>
                  <a:pt x="144647" y="246063"/>
                </a:cubicBezTo>
                <a:close/>
                <a:moveTo>
                  <a:pt x="186856" y="222250"/>
                </a:moveTo>
                <a:cubicBezTo>
                  <a:pt x="184316" y="222250"/>
                  <a:pt x="183046" y="223520"/>
                  <a:pt x="181776" y="224790"/>
                </a:cubicBezTo>
                <a:cubicBezTo>
                  <a:pt x="176696" y="228600"/>
                  <a:pt x="171616" y="231140"/>
                  <a:pt x="167806" y="233680"/>
                </a:cubicBezTo>
                <a:cubicBezTo>
                  <a:pt x="172886" y="237490"/>
                  <a:pt x="177966" y="238760"/>
                  <a:pt x="183046" y="241300"/>
                </a:cubicBezTo>
                <a:cubicBezTo>
                  <a:pt x="184316" y="234950"/>
                  <a:pt x="185586" y="228600"/>
                  <a:pt x="186856" y="222250"/>
                </a:cubicBezTo>
                <a:close/>
                <a:moveTo>
                  <a:pt x="102719" y="222250"/>
                </a:moveTo>
                <a:cubicBezTo>
                  <a:pt x="102719" y="228600"/>
                  <a:pt x="104095" y="234950"/>
                  <a:pt x="105470" y="241300"/>
                </a:cubicBezTo>
                <a:cubicBezTo>
                  <a:pt x="110974" y="238760"/>
                  <a:pt x="117853" y="237490"/>
                  <a:pt x="123357" y="233680"/>
                </a:cubicBezTo>
                <a:cubicBezTo>
                  <a:pt x="117853" y="231140"/>
                  <a:pt x="112350" y="228600"/>
                  <a:pt x="106846" y="224790"/>
                </a:cubicBezTo>
                <a:cubicBezTo>
                  <a:pt x="105470" y="223520"/>
                  <a:pt x="104095" y="222250"/>
                  <a:pt x="102719" y="222250"/>
                </a:cubicBezTo>
                <a:close/>
                <a:moveTo>
                  <a:pt x="233044" y="184150"/>
                </a:moveTo>
                <a:cubicBezTo>
                  <a:pt x="225136" y="190670"/>
                  <a:pt x="218546" y="197190"/>
                  <a:pt x="209321" y="203710"/>
                </a:cubicBezTo>
                <a:cubicBezTo>
                  <a:pt x="208003" y="219359"/>
                  <a:pt x="206685" y="235007"/>
                  <a:pt x="202731" y="249351"/>
                </a:cubicBezTo>
                <a:cubicBezTo>
                  <a:pt x="219864" y="254567"/>
                  <a:pt x="234361" y="257175"/>
                  <a:pt x="246223" y="257175"/>
                </a:cubicBezTo>
                <a:cubicBezTo>
                  <a:pt x="251494" y="257175"/>
                  <a:pt x="262038" y="257175"/>
                  <a:pt x="265992" y="250655"/>
                </a:cubicBezTo>
                <a:cubicBezTo>
                  <a:pt x="272581" y="241527"/>
                  <a:pt x="262038" y="215446"/>
                  <a:pt x="233044" y="184150"/>
                </a:cubicBezTo>
                <a:close/>
                <a:moveTo>
                  <a:pt x="56261" y="184150"/>
                </a:moveTo>
                <a:cubicBezTo>
                  <a:pt x="25949" y="215446"/>
                  <a:pt x="15406" y="241527"/>
                  <a:pt x="21995" y="250655"/>
                </a:cubicBezTo>
                <a:cubicBezTo>
                  <a:pt x="25949" y="257175"/>
                  <a:pt x="36493" y="257175"/>
                  <a:pt x="43082" y="257175"/>
                </a:cubicBezTo>
                <a:cubicBezTo>
                  <a:pt x="54943" y="257175"/>
                  <a:pt x="69441" y="254567"/>
                  <a:pt x="85256" y="249351"/>
                </a:cubicBezTo>
                <a:cubicBezTo>
                  <a:pt x="82620" y="235007"/>
                  <a:pt x="79984" y="219359"/>
                  <a:pt x="78666" y="203710"/>
                </a:cubicBezTo>
                <a:cubicBezTo>
                  <a:pt x="70759" y="197190"/>
                  <a:pt x="62851" y="190670"/>
                  <a:pt x="56261" y="184150"/>
                </a:cubicBezTo>
                <a:close/>
                <a:moveTo>
                  <a:pt x="210669" y="163513"/>
                </a:moveTo>
                <a:cubicBezTo>
                  <a:pt x="210669" y="164902"/>
                  <a:pt x="210669" y="166291"/>
                  <a:pt x="210669" y="169070"/>
                </a:cubicBezTo>
                <a:cubicBezTo>
                  <a:pt x="210669" y="170459"/>
                  <a:pt x="210669" y="173237"/>
                  <a:pt x="210669" y="174626"/>
                </a:cubicBezTo>
                <a:cubicBezTo>
                  <a:pt x="213209" y="173237"/>
                  <a:pt x="215749" y="170459"/>
                  <a:pt x="217019" y="169070"/>
                </a:cubicBezTo>
                <a:cubicBezTo>
                  <a:pt x="215749" y="166291"/>
                  <a:pt x="213209" y="164902"/>
                  <a:pt x="210669" y="163513"/>
                </a:cubicBezTo>
                <a:close/>
                <a:moveTo>
                  <a:pt x="77319" y="163513"/>
                </a:moveTo>
                <a:cubicBezTo>
                  <a:pt x="74779" y="164902"/>
                  <a:pt x="73509" y="166291"/>
                  <a:pt x="70969" y="169070"/>
                </a:cubicBezTo>
                <a:cubicBezTo>
                  <a:pt x="73509" y="170459"/>
                  <a:pt x="74779" y="173237"/>
                  <a:pt x="77319" y="174626"/>
                </a:cubicBezTo>
                <a:cubicBezTo>
                  <a:pt x="77319" y="173237"/>
                  <a:pt x="77319" y="170459"/>
                  <a:pt x="77319" y="169070"/>
                </a:cubicBezTo>
                <a:cubicBezTo>
                  <a:pt x="77319" y="166291"/>
                  <a:pt x="77319" y="164902"/>
                  <a:pt x="77319" y="163513"/>
                </a:cubicBezTo>
                <a:close/>
                <a:moveTo>
                  <a:pt x="144788" y="150813"/>
                </a:moveTo>
                <a:cubicBezTo>
                  <a:pt x="154871" y="150813"/>
                  <a:pt x="163045" y="158987"/>
                  <a:pt x="163045" y="169070"/>
                </a:cubicBezTo>
                <a:cubicBezTo>
                  <a:pt x="163045" y="179153"/>
                  <a:pt x="154871" y="187327"/>
                  <a:pt x="144788" y="187327"/>
                </a:cubicBezTo>
                <a:cubicBezTo>
                  <a:pt x="134705" y="187327"/>
                  <a:pt x="126531" y="179153"/>
                  <a:pt x="126531" y="169070"/>
                </a:cubicBezTo>
                <a:cubicBezTo>
                  <a:pt x="126531" y="158987"/>
                  <a:pt x="134705" y="150813"/>
                  <a:pt x="144788" y="150813"/>
                </a:cubicBezTo>
                <a:close/>
                <a:moveTo>
                  <a:pt x="145444" y="114300"/>
                </a:moveTo>
                <a:cubicBezTo>
                  <a:pt x="136264" y="119631"/>
                  <a:pt x="128395" y="124962"/>
                  <a:pt x="119215" y="130293"/>
                </a:cubicBezTo>
                <a:cubicBezTo>
                  <a:pt x="112658" y="135623"/>
                  <a:pt x="106101" y="139622"/>
                  <a:pt x="100855" y="144952"/>
                </a:cubicBezTo>
                <a:cubicBezTo>
                  <a:pt x="100855" y="152949"/>
                  <a:pt x="99544" y="160945"/>
                  <a:pt x="99544" y="168941"/>
                </a:cubicBezTo>
                <a:cubicBezTo>
                  <a:pt x="99544" y="176938"/>
                  <a:pt x="100855" y="184934"/>
                  <a:pt x="100855" y="192930"/>
                </a:cubicBezTo>
                <a:cubicBezTo>
                  <a:pt x="107412" y="196928"/>
                  <a:pt x="112658" y="202259"/>
                  <a:pt x="119215" y="206257"/>
                </a:cubicBezTo>
                <a:cubicBezTo>
                  <a:pt x="128395" y="212921"/>
                  <a:pt x="136264" y="218252"/>
                  <a:pt x="145444" y="222250"/>
                </a:cubicBezTo>
                <a:cubicBezTo>
                  <a:pt x="153312" y="218252"/>
                  <a:pt x="162492" y="212921"/>
                  <a:pt x="170361" y="206257"/>
                </a:cubicBezTo>
                <a:cubicBezTo>
                  <a:pt x="176918" y="202259"/>
                  <a:pt x="183475" y="196928"/>
                  <a:pt x="190032" y="192930"/>
                </a:cubicBezTo>
                <a:cubicBezTo>
                  <a:pt x="190032" y="184934"/>
                  <a:pt x="190032" y="176938"/>
                  <a:pt x="190032" y="168941"/>
                </a:cubicBezTo>
                <a:cubicBezTo>
                  <a:pt x="190032" y="160945"/>
                  <a:pt x="190032" y="152949"/>
                  <a:pt x="190032" y="144952"/>
                </a:cubicBezTo>
                <a:cubicBezTo>
                  <a:pt x="183475" y="139622"/>
                  <a:pt x="176918" y="135623"/>
                  <a:pt x="170361" y="130293"/>
                </a:cubicBezTo>
                <a:cubicBezTo>
                  <a:pt x="162492" y="124962"/>
                  <a:pt x="153312" y="119631"/>
                  <a:pt x="145444" y="114300"/>
                </a:cubicBezTo>
                <a:close/>
                <a:moveTo>
                  <a:pt x="183046" y="96838"/>
                </a:moveTo>
                <a:cubicBezTo>
                  <a:pt x="177966" y="98108"/>
                  <a:pt x="172886" y="100648"/>
                  <a:pt x="167806" y="103188"/>
                </a:cubicBezTo>
                <a:cubicBezTo>
                  <a:pt x="171616" y="106998"/>
                  <a:pt x="176696" y="109538"/>
                  <a:pt x="181776" y="113348"/>
                </a:cubicBezTo>
                <a:cubicBezTo>
                  <a:pt x="183046" y="114618"/>
                  <a:pt x="184316" y="115888"/>
                  <a:pt x="186856" y="115888"/>
                </a:cubicBezTo>
                <a:cubicBezTo>
                  <a:pt x="185586" y="109538"/>
                  <a:pt x="184316" y="103188"/>
                  <a:pt x="183046" y="96838"/>
                </a:cubicBezTo>
                <a:close/>
                <a:moveTo>
                  <a:pt x="105470" y="96838"/>
                </a:moveTo>
                <a:cubicBezTo>
                  <a:pt x="104095" y="103188"/>
                  <a:pt x="102719" y="109538"/>
                  <a:pt x="102719" y="115888"/>
                </a:cubicBezTo>
                <a:cubicBezTo>
                  <a:pt x="104095" y="115888"/>
                  <a:pt x="105470" y="114618"/>
                  <a:pt x="106846" y="113348"/>
                </a:cubicBezTo>
                <a:cubicBezTo>
                  <a:pt x="112350" y="109538"/>
                  <a:pt x="117853" y="106998"/>
                  <a:pt x="123357" y="103188"/>
                </a:cubicBezTo>
                <a:cubicBezTo>
                  <a:pt x="117853" y="100648"/>
                  <a:pt x="110974" y="98108"/>
                  <a:pt x="105470" y="96838"/>
                </a:cubicBezTo>
                <a:close/>
                <a:moveTo>
                  <a:pt x="246901" y="79375"/>
                </a:moveTo>
                <a:cubicBezTo>
                  <a:pt x="234855" y="79375"/>
                  <a:pt x="220132" y="83287"/>
                  <a:pt x="202731" y="88503"/>
                </a:cubicBezTo>
                <a:cubicBezTo>
                  <a:pt x="206747" y="102847"/>
                  <a:pt x="208085" y="118496"/>
                  <a:pt x="209424" y="134144"/>
                </a:cubicBezTo>
                <a:cubicBezTo>
                  <a:pt x="217455" y="139360"/>
                  <a:pt x="225486" y="145880"/>
                  <a:pt x="233517" y="152400"/>
                </a:cubicBezTo>
                <a:cubicBezTo>
                  <a:pt x="240209" y="145880"/>
                  <a:pt x="245563" y="139360"/>
                  <a:pt x="250917" y="132840"/>
                </a:cubicBezTo>
                <a:cubicBezTo>
                  <a:pt x="269656" y="108063"/>
                  <a:pt x="270994" y="92415"/>
                  <a:pt x="266979" y="85895"/>
                </a:cubicBezTo>
                <a:cubicBezTo>
                  <a:pt x="262963" y="80679"/>
                  <a:pt x="252255" y="79375"/>
                  <a:pt x="246901" y="79375"/>
                </a:cubicBezTo>
                <a:close/>
                <a:moveTo>
                  <a:pt x="43420" y="79375"/>
                </a:moveTo>
                <a:cubicBezTo>
                  <a:pt x="36884" y="79375"/>
                  <a:pt x="26425" y="80679"/>
                  <a:pt x="22503" y="85895"/>
                </a:cubicBezTo>
                <a:cubicBezTo>
                  <a:pt x="18581" y="92415"/>
                  <a:pt x="21195" y="108063"/>
                  <a:pt x="38191" y="132840"/>
                </a:cubicBezTo>
                <a:cubicBezTo>
                  <a:pt x="43420" y="139360"/>
                  <a:pt x="49957" y="145880"/>
                  <a:pt x="56494" y="152400"/>
                </a:cubicBezTo>
                <a:cubicBezTo>
                  <a:pt x="63031" y="145880"/>
                  <a:pt x="70875" y="139360"/>
                  <a:pt x="78719" y="134144"/>
                </a:cubicBezTo>
                <a:cubicBezTo>
                  <a:pt x="80026" y="118496"/>
                  <a:pt x="82641" y="102847"/>
                  <a:pt x="85256" y="88503"/>
                </a:cubicBezTo>
                <a:cubicBezTo>
                  <a:pt x="69568" y="83287"/>
                  <a:pt x="55187" y="79375"/>
                  <a:pt x="43420" y="79375"/>
                </a:cubicBezTo>
                <a:close/>
                <a:moveTo>
                  <a:pt x="144647" y="22225"/>
                </a:moveTo>
                <a:cubicBezTo>
                  <a:pt x="132881" y="22225"/>
                  <a:pt x="119807" y="41994"/>
                  <a:pt x="110656" y="74942"/>
                </a:cubicBezTo>
                <a:cubicBezTo>
                  <a:pt x="121115" y="80214"/>
                  <a:pt x="132881" y="85485"/>
                  <a:pt x="144647" y="92075"/>
                </a:cubicBezTo>
                <a:cubicBezTo>
                  <a:pt x="155106" y="85485"/>
                  <a:pt x="166872" y="80214"/>
                  <a:pt x="177331" y="74942"/>
                </a:cubicBezTo>
                <a:cubicBezTo>
                  <a:pt x="168180" y="41994"/>
                  <a:pt x="155106" y="22225"/>
                  <a:pt x="144647" y="22225"/>
                </a:cubicBezTo>
                <a:close/>
                <a:moveTo>
                  <a:pt x="145581" y="0"/>
                </a:moveTo>
                <a:cubicBezTo>
                  <a:pt x="169313" y="0"/>
                  <a:pt x="187771" y="27738"/>
                  <a:pt x="199637" y="67363"/>
                </a:cubicBezTo>
                <a:cubicBezTo>
                  <a:pt x="216777" y="60759"/>
                  <a:pt x="232598" y="58117"/>
                  <a:pt x="247101" y="58117"/>
                </a:cubicBezTo>
                <a:cubicBezTo>
                  <a:pt x="269514" y="58117"/>
                  <a:pt x="280061" y="67363"/>
                  <a:pt x="285335" y="73968"/>
                </a:cubicBezTo>
                <a:cubicBezTo>
                  <a:pt x="293246" y="85855"/>
                  <a:pt x="295883" y="108310"/>
                  <a:pt x="268195" y="145294"/>
                </a:cubicBezTo>
                <a:cubicBezTo>
                  <a:pt x="262922" y="153219"/>
                  <a:pt x="256330" y="161144"/>
                  <a:pt x="248419" y="169069"/>
                </a:cubicBezTo>
                <a:cubicBezTo>
                  <a:pt x="281380" y="204732"/>
                  <a:pt x="301156" y="240395"/>
                  <a:pt x="285335" y="264170"/>
                </a:cubicBezTo>
                <a:cubicBezTo>
                  <a:pt x="280061" y="270775"/>
                  <a:pt x="269514" y="280021"/>
                  <a:pt x="247101" y="280021"/>
                </a:cubicBezTo>
                <a:cubicBezTo>
                  <a:pt x="232598" y="280021"/>
                  <a:pt x="216777" y="276058"/>
                  <a:pt x="199637" y="270775"/>
                </a:cubicBezTo>
                <a:cubicBezTo>
                  <a:pt x="187771" y="310400"/>
                  <a:pt x="169313" y="338138"/>
                  <a:pt x="145581" y="338138"/>
                </a:cubicBezTo>
                <a:cubicBezTo>
                  <a:pt x="120531" y="338138"/>
                  <a:pt x="102072" y="310400"/>
                  <a:pt x="91525" y="270775"/>
                </a:cubicBezTo>
                <a:cubicBezTo>
                  <a:pt x="73067" y="276058"/>
                  <a:pt x="57246" y="280021"/>
                  <a:pt x="44061" y="280021"/>
                </a:cubicBezTo>
                <a:cubicBezTo>
                  <a:pt x="21648" y="280021"/>
                  <a:pt x="9782" y="270775"/>
                  <a:pt x="5827" y="264170"/>
                </a:cubicBezTo>
                <a:cubicBezTo>
                  <a:pt x="-9994" y="240395"/>
                  <a:pt x="8464" y="204732"/>
                  <a:pt x="41425" y="169069"/>
                </a:cubicBezTo>
                <a:cubicBezTo>
                  <a:pt x="33514" y="161144"/>
                  <a:pt x="26922" y="153219"/>
                  <a:pt x="21648" y="145294"/>
                </a:cubicBezTo>
                <a:cubicBezTo>
                  <a:pt x="-6039" y="108310"/>
                  <a:pt x="-2084" y="85855"/>
                  <a:pt x="5827" y="73968"/>
                </a:cubicBezTo>
                <a:cubicBezTo>
                  <a:pt x="9782" y="67363"/>
                  <a:pt x="21648" y="58117"/>
                  <a:pt x="44061" y="58117"/>
                </a:cubicBezTo>
                <a:cubicBezTo>
                  <a:pt x="57246" y="58117"/>
                  <a:pt x="73067" y="60759"/>
                  <a:pt x="91525" y="67363"/>
                </a:cubicBezTo>
                <a:cubicBezTo>
                  <a:pt x="102072" y="27738"/>
                  <a:pt x="120531" y="0"/>
                  <a:pt x="145581" y="0"/>
                </a:cubicBezTo>
                <a:close/>
              </a:path>
            </a:pathLst>
          </a:custGeom>
          <a:solidFill>
            <a:srgbClr val="284967"/>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600" b="1">
              <a:solidFill>
                <a:schemeClr val="tx1">
                  <a:lumMod val="65000"/>
                  <a:lumOff val="35000"/>
                </a:schemeClr>
              </a:solidFill>
              <a:cs typeface="+mn-ea"/>
              <a:sym typeface="+mn-lt"/>
            </a:endParaRPr>
          </a:p>
        </p:txBody>
      </p:sp>
      <p:sp>
        <p:nvSpPr>
          <p:cNvPr id="8" name="Freeform: Shape 38">
            <a:extLst>
              <a:ext uri="{FF2B5EF4-FFF2-40B4-BE49-F238E27FC236}">
                <a16:creationId xmlns:a16="http://schemas.microsoft.com/office/drawing/2014/main" id="{267DF807-31AD-4D49-A03A-18BD85F428DF}"/>
              </a:ext>
            </a:extLst>
          </p:cNvPr>
          <p:cNvSpPr>
            <a:spLocks noChangeAspect="1"/>
          </p:cNvSpPr>
          <p:nvPr/>
        </p:nvSpPr>
        <p:spPr bwMode="auto">
          <a:xfrm>
            <a:off x="4500122" y="2889019"/>
            <a:ext cx="339549" cy="337954"/>
          </a:xfrm>
          <a:custGeom>
            <a:avLst/>
            <a:gdLst>
              <a:gd name="connsiteX0" fmla="*/ 169241 w 338138"/>
              <a:gd name="connsiteY0" fmla="*/ 77787 h 336550"/>
              <a:gd name="connsiteX1" fmla="*/ 179733 w 338138"/>
              <a:gd name="connsiteY1" fmla="*/ 88315 h 336550"/>
              <a:gd name="connsiteX2" fmla="*/ 179733 w 338138"/>
              <a:gd name="connsiteY2" fmla="*/ 155429 h 336550"/>
              <a:gd name="connsiteX3" fmla="*/ 181044 w 338138"/>
              <a:gd name="connsiteY3" fmla="*/ 156745 h 336550"/>
              <a:gd name="connsiteX4" fmla="*/ 208584 w 338138"/>
              <a:gd name="connsiteY4" fmla="*/ 156745 h 336550"/>
              <a:gd name="connsiteX5" fmla="*/ 219075 w 338138"/>
              <a:gd name="connsiteY5" fmla="*/ 167272 h 336550"/>
              <a:gd name="connsiteX6" fmla="*/ 208584 w 338138"/>
              <a:gd name="connsiteY6" fmla="*/ 177800 h 336550"/>
              <a:gd name="connsiteX7" fmla="*/ 181044 w 338138"/>
              <a:gd name="connsiteY7" fmla="*/ 177800 h 336550"/>
              <a:gd name="connsiteX8" fmla="*/ 158750 w 338138"/>
              <a:gd name="connsiteY8" fmla="*/ 155429 h 336550"/>
              <a:gd name="connsiteX9" fmla="*/ 158750 w 338138"/>
              <a:gd name="connsiteY9" fmla="*/ 88315 h 336550"/>
              <a:gd name="connsiteX10" fmla="*/ 169241 w 338138"/>
              <a:gd name="connsiteY10" fmla="*/ 77787 h 336550"/>
              <a:gd name="connsiteX11" fmla="*/ 158561 w 338138"/>
              <a:gd name="connsiteY11" fmla="*/ 19050 h 336550"/>
              <a:gd name="connsiteX12" fmla="*/ 20638 w 338138"/>
              <a:gd name="connsiteY12" fmla="*/ 156973 h 336550"/>
              <a:gd name="connsiteX13" fmla="*/ 50850 w 338138"/>
              <a:gd name="connsiteY13" fmla="*/ 156973 h 336550"/>
              <a:gd name="connsiteX14" fmla="*/ 60044 w 338138"/>
              <a:gd name="connsiteY14" fmla="*/ 167482 h 336550"/>
              <a:gd name="connsiteX15" fmla="*/ 50850 w 338138"/>
              <a:gd name="connsiteY15" fmla="*/ 177990 h 336550"/>
              <a:gd name="connsiteX16" fmla="*/ 20638 w 338138"/>
              <a:gd name="connsiteY16" fmla="*/ 177990 h 336550"/>
              <a:gd name="connsiteX17" fmla="*/ 158561 w 338138"/>
              <a:gd name="connsiteY17" fmla="*/ 315913 h 336550"/>
              <a:gd name="connsiteX18" fmla="*/ 158561 w 338138"/>
              <a:gd name="connsiteY18" fmla="*/ 285701 h 336550"/>
              <a:gd name="connsiteX19" fmla="*/ 169070 w 338138"/>
              <a:gd name="connsiteY19" fmla="*/ 276506 h 336550"/>
              <a:gd name="connsiteX20" fmla="*/ 179578 w 338138"/>
              <a:gd name="connsiteY20" fmla="*/ 285701 h 336550"/>
              <a:gd name="connsiteX21" fmla="*/ 179578 w 338138"/>
              <a:gd name="connsiteY21" fmla="*/ 315913 h 336550"/>
              <a:gd name="connsiteX22" fmla="*/ 317501 w 338138"/>
              <a:gd name="connsiteY22" fmla="*/ 177990 h 336550"/>
              <a:gd name="connsiteX23" fmla="*/ 287289 w 338138"/>
              <a:gd name="connsiteY23" fmla="*/ 177990 h 336550"/>
              <a:gd name="connsiteX24" fmla="*/ 278095 w 338138"/>
              <a:gd name="connsiteY24" fmla="*/ 167482 h 336550"/>
              <a:gd name="connsiteX25" fmla="*/ 287289 w 338138"/>
              <a:gd name="connsiteY25" fmla="*/ 156973 h 336550"/>
              <a:gd name="connsiteX26" fmla="*/ 317501 w 338138"/>
              <a:gd name="connsiteY26" fmla="*/ 156973 h 336550"/>
              <a:gd name="connsiteX27" fmla="*/ 179578 w 338138"/>
              <a:gd name="connsiteY27" fmla="*/ 19050 h 336550"/>
              <a:gd name="connsiteX28" fmla="*/ 179578 w 338138"/>
              <a:gd name="connsiteY28" fmla="*/ 49262 h 336550"/>
              <a:gd name="connsiteX29" fmla="*/ 169070 w 338138"/>
              <a:gd name="connsiteY29" fmla="*/ 58457 h 336550"/>
              <a:gd name="connsiteX30" fmla="*/ 158561 w 338138"/>
              <a:gd name="connsiteY30" fmla="*/ 49262 h 336550"/>
              <a:gd name="connsiteX31" fmla="*/ 158561 w 338138"/>
              <a:gd name="connsiteY31" fmla="*/ 19050 h 336550"/>
              <a:gd name="connsiteX32" fmla="*/ 169069 w 338138"/>
              <a:gd name="connsiteY32" fmla="*/ 0 h 336550"/>
              <a:gd name="connsiteX33" fmla="*/ 338138 w 338138"/>
              <a:gd name="connsiteY33" fmla="*/ 168275 h 336550"/>
              <a:gd name="connsiteX34" fmla="*/ 169069 w 338138"/>
              <a:gd name="connsiteY34" fmla="*/ 336550 h 336550"/>
              <a:gd name="connsiteX35" fmla="*/ 0 w 338138"/>
              <a:gd name="connsiteY35" fmla="*/ 168275 h 336550"/>
              <a:gd name="connsiteX36" fmla="*/ 169069 w 338138"/>
              <a:gd name="connsiteY3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6550">
                <a:moveTo>
                  <a:pt x="169241" y="77787"/>
                </a:moveTo>
                <a:cubicBezTo>
                  <a:pt x="175798" y="77787"/>
                  <a:pt x="179733" y="81735"/>
                  <a:pt x="179733" y="88315"/>
                </a:cubicBezTo>
                <a:cubicBezTo>
                  <a:pt x="179733" y="88315"/>
                  <a:pt x="179733" y="88315"/>
                  <a:pt x="179733" y="155429"/>
                </a:cubicBezTo>
                <a:cubicBezTo>
                  <a:pt x="179733" y="156745"/>
                  <a:pt x="181044" y="156745"/>
                  <a:pt x="181044" y="156745"/>
                </a:cubicBezTo>
                <a:cubicBezTo>
                  <a:pt x="181044" y="156745"/>
                  <a:pt x="181044" y="156745"/>
                  <a:pt x="208584" y="156745"/>
                </a:cubicBezTo>
                <a:cubicBezTo>
                  <a:pt x="215141" y="156745"/>
                  <a:pt x="219075" y="160693"/>
                  <a:pt x="219075" y="167272"/>
                </a:cubicBezTo>
                <a:cubicBezTo>
                  <a:pt x="219075" y="173852"/>
                  <a:pt x="215141" y="177800"/>
                  <a:pt x="208584" y="177800"/>
                </a:cubicBezTo>
                <a:cubicBezTo>
                  <a:pt x="208584" y="177800"/>
                  <a:pt x="208584" y="177800"/>
                  <a:pt x="181044" y="177800"/>
                </a:cubicBezTo>
                <a:cubicBezTo>
                  <a:pt x="169241" y="177800"/>
                  <a:pt x="158750" y="167272"/>
                  <a:pt x="158750" y="155429"/>
                </a:cubicBezTo>
                <a:cubicBezTo>
                  <a:pt x="158750" y="155429"/>
                  <a:pt x="158750" y="155429"/>
                  <a:pt x="158750" y="88315"/>
                </a:cubicBezTo>
                <a:cubicBezTo>
                  <a:pt x="158750" y="81735"/>
                  <a:pt x="162684" y="77787"/>
                  <a:pt x="169241" y="77787"/>
                </a:cubicBezTo>
                <a:close/>
                <a:moveTo>
                  <a:pt x="158561" y="19050"/>
                </a:moveTo>
                <a:cubicBezTo>
                  <a:pt x="86316" y="24304"/>
                  <a:pt x="25892" y="84728"/>
                  <a:pt x="20638" y="156973"/>
                </a:cubicBezTo>
                <a:cubicBezTo>
                  <a:pt x="20638" y="156973"/>
                  <a:pt x="20638" y="156973"/>
                  <a:pt x="50850" y="156973"/>
                </a:cubicBezTo>
                <a:cubicBezTo>
                  <a:pt x="56104" y="156973"/>
                  <a:pt x="60044" y="160914"/>
                  <a:pt x="60044" y="167482"/>
                </a:cubicBezTo>
                <a:cubicBezTo>
                  <a:pt x="60044" y="174049"/>
                  <a:pt x="56104" y="177990"/>
                  <a:pt x="50850" y="177990"/>
                </a:cubicBezTo>
                <a:cubicBezTo>
                  <a:pt x="50850" y="177990"/>
                  <a:pt x="50850" y="177990"/>
                  <a:pt x="20638" y="177990"/>
                </a:cubicBezTo>
                <a:cubicBezTo>
                  <a:pt x="25892" y="250235"/>
                  <a:pt x="86316" y="310659"/>
                  <a:pt x="158561" y="315913"/>
                </a:cubicBezTo>
                <a:cubicBezTo>
                  <a:pt x="158561" y="315913"/>
                  <a:pt x="158561" y="315913"/>
                  <a:pt x="158561" y="285701"/>
                </a:cubicBezTo>
                <a:cubicBezTo>
                  <a:pt x="158561" y="280447"/>
                  <a:pt x="162502" y="276506"/>
                  <a:pt x="169070" y="276506"/>
                </a:cubicBezTo>
                <a:cubicBezTo>
                  <a:pt x="175637" y="276506"/>
                  <a:pt x="179578" y="280447"/>
                  <a:pt x="179578" y="285701"/>
                </a:cubicBezTo>
                <a:cubicBezTo>
                  <a:pt x="179578" y="285701"/>
                  <a:pt x="179578" y="285701"/>
                  <a:pt x="179578" y="315913"/>
                </a:cubicBezTo>
                <a:cubicBezTo>
                  <a:pt x="251823" y="310659"/>
                  <a:pt x="312247" y="250235"/>
                  <a:pt x="317501" y="177990"/>
                </a:cubicBezTo>
                <a:cubicBezTo>
                  <a:pt x="317501" y="177990"/>
                  <a:pt x="317501" y="177990"/>
                  <a:pt x="287289" y="177990"/>
                </a:cubicBezTo>
                <a:cubicBezTo>
                  <a:pt x="282035" y="177990"/>
                  <a:pt x="278095" y="174049"/>
                  <a:pt x="278095" y="167482"/>
                </a:cubicBezTo>
                <a:cubicBezTo>
                  <a:pt x="278095" y="160914"/>
                  <a:pt x="282035" y="156973"/>
                  <a:pt x="287289" y="156973"/>
                </a:cubicBezTo>
                <a:cubicBezTo>
                  <a:pt x="287289" y="156973"/>
                  <a:pt x="287289" y="156973"/>
                  <a:pt x="317501" y="156973"/>
                </a:cubicBezTo>
                <a:cubicBezTo>
                  <a:pt x="312247" y="84728"/>
                  <a:pt x="251823" y="24304"/>
                  <a:pt x="179578" y="19050"/>
                </a:cubicBezTo>
                <a:cubicBezTo>
                  <a:pt x="179578" y="19050"/>
                  <a:pt x="179578" y="19050"/>
                  <a:pt x="179578" y="49262"/>
                </a:cubicBezTo>
                <a:cubicBezTo>
                  <a:pt x="179578" y="54516"/>
                  <a:pt x="175637" y="58457"/>
                  <a:pt x="169070" y="58457"/>
                </a:cubicBezTo>
                <a:cubicBezTo>
                  <a:pt x="162502" y="58457"/>
                  <a:pt x="158561" y="54516"/>
                  <a:pt x="158561" y="49262"/>
                </a:cubicBezTo>
                <a:cubicBezTo>
                  <a:pt x="158561" y="49262"/>
                  <a:pt x="158561" y="49262"/>
                  <a:pt x="158561" y="19050"/>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rgbClr val="284967"/>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600" b="1">
              <a:solidFill>
                <a:schemeClr val="tx1">
                  <a:lumMod val="65000"/>
                  <a:lumOff val="35000"/>
                </a:schemeClr>
              </a:solidFill>
              <a:cs typeface="+mn-ea"/>
              <a:sym typeface="+mn-lt"/>
            </a:endParaRPr>
          </a:p>
        </p:txBody>
      </p:sp>
      <p:sp>
        <p:nvSpPr>
          <p:cNvPr id="9" name="Freeform: Shape 39">
            <a:extLst>
              <a:ext uri="{FF2B5EF4-FFF2-40B4-BE49-F238E27FC236}">
                <a16:creationId xmlns:a16="http://schemas.microsoft.com/office/drawing/2014/main" id="{982DD14F-CB63-43C1-9505-0AD3134F7F11}"/>
              </a:ext>
            </a:extLst>
          </p:cNvPr>
          <p:cNvSpPr>
            <a:spLocks noChangeAspect="1"/>
          </p:cNvSpPr>
          <p:nvPr/>
        </p:nvSpPr>
        <p:spPr bwMode="auto">
          <a:xfrm>
            <a:off x="7330845" y="2887424"/>
            <a:ext cx="339549" cy="338554"/>
          </a:xfrm>
          <a:custGeom>
            <a:avLst/>
            <a:gdLst>
              <a:gd name="connsiteX0" fmla="*/ 101959 w 337539"/>
              <a:gd name="connsiteY0" fmla="*/ 249238 h 336550"/>
              <a:gd name="connsiteX1" fmla="*/ 78262 w 337539"/>
              <a:gd name="connsiteY1" fmla="*/ 259629 h 336550"/>
              <a:gd name="connsiteX2" fmla="*/ 74313 w 337539"/>
              <a:gd name="connsiteY2" fmla="*/ 276514 h 336550"/>
              <a:gd name="connsiteX3" fmla="*/ 111174 w 337539"/>
              <a:gd name="connsiteY3" fmla="*/ 299894 h 336550"/>
              <a:gd name="connsiteX4" fmla="*/ 128288 w 337539"/>
              <a:gd name="connsiteY4" fmla="*/ 306388 h 336550"/>
              <a:gd name="connsiteX5" fmla="*/ 101959 w 337539"/>
              <a:gd name="connsiteY5" fmla="*/ 249238 h 336550"/>
              <a:gd name="connsiteX6" fmla="*/ 126700 w 337539"/>
              <a:gd name="connsiteY6" fmla="*/ 247650 h 336550"/>
              <a:gd name="connsiteX7" fmla="*/ 163530 w 337539"/>
              <a:gd name="connsiteY7" fmla="*/ 311436 h 336550"/>
              <a:gd name="connsiteX8" fmla="*/ 264813 w 337539"/>
              <a:gd name="connsiteY8" fmla="*/ 274987 h 336550"/>
              <a:gd name="connsiteX9" fmla="*/ 251660 w 337539"/>
              <a:gd name="connsiteY9" fmla="*/ 274987 h 336550"/>
              <a:gd name="connsiteX10" fmla="*/ 179315 w 337539"/>
              <a:gd name="connsiteY10" fmla="*/ 260668 h 336550"/>
              <a:gd name="connsiteX11" fmla="*/ 126700 w 337539"/>
              <a:gd name="connsiteY11" fmla="*/ 247650 h 336550"/>
              <a:gd name="connsiteX12" fmla="*/ 29863 w 337539"/>
              <a:gd name="connsiteY12" fmla="*/ 209550 h 336550"/>
              <a:gd name="connsiteX13" fmla="*/ 52444 w 337539"/>
              <a:gd name="connsiteY13" fmla="*/ 252413 h 336550"/>
              <a:gd name="connsiteX14" fmla="*/ 59086 w 337539"/>
              <a:gd name="connsiteY14" fmla="*/ 243321 h 336550"/>
              <a:gd name="connsiteX15" fmla="*/ 94951 w 337539"/>
              <a:gd name="connsiteY15" fmla="*/ 223838 h 336550"/>
              <a:gd name="connsiteX16" fmla="*/ 93623 w 337539"/>
              <a:gd name="connsiteY16" fmla="*/ 214746 h 336550"/>
              <a:gd name="connsiteX17" fmla="*/ 29863 w 337539"/>
              <a:gd name="connsiteY17" fmla="*/ 209550 h 336550"/>
              <a:gd name="connsiteX18" fmla="*/ 312707 w 337539"/>
              <a:gd name="connsiteY18" fmla="*/ 161925 h 336550"/>
              <a:gd name="connsiteX19" fmla="*/ 245420 w 337539"/>
              <a:gd name="connsiteY19" fmla="*/ 189789 h 336550"/>
              <a:gd name="connsiteX20" fmla="*/ 118763 w 337539"/>
              <a:gd name="connsiteY20" fmla="*/ 213673 h 336550"/>
              <a:gd name="connsiteX21" fmla="*/ 120082 w 337539"/>
              <a:gd name="connsiteY21" fmla="*/ 222961 h 336550"/>
              <a:gd name="connsiteX22" fmla="*/ 121402 w 337539"/>
              <a:gd name="connsiteY22" fmla="*/ 222961 h 336550"/>
              <a:gd name="connsiteX23" fmla="*/ 188688 w 337539"/>
              <a:gd name="connsiteY23" fmla="*/ 237556 h 336550"/>
              <a:gd name="connsiteX24" fmla="*/ 253336 w 337539"/>
              <a:gd name="connsiteY24" fmla="*/ 250825 h 336550"/>
              <a:gd name="connsiteX25" fmla="*/ 290278 w 337539"/>
              <a:gd name="connsiteY25" fmla="*/ 246845 h 336550"/>
              <a:gd name="connsiteX26" fmla="*/ 300833 w 337539"/>
              <a:gd name="connsiteY26" fmla="*/ 226942 h 336550"/>
              <a:gd name="connsiteX27" fmla="*/ 312707 w 337539"/>
              <a:gd name="connsiteY27" fmla="*/ 161925 h 336550"/>
              <a:gd name="connsiteX28" fmla="*/ 41891 w 337539"/>
              <a:gd name="connsiteY28" fmla="*/ 101600 h 336550"/>
              <a:gd name="connsiteX29" fmla="*/ 36640 w 337539"/>
              <a:gd name="connsiteY29" fmla="*/ 110888 h 336550"/>
              <a:gd name="connsiteX30" fmla="*/ 26138 w 337539"/>
              <a:gd name="connsiteY30" fmla="*/ 183866 h 336550"/>
              <a:gd name="connsiteX31" fmla="*/ 90463 w 337539"/>
              <a:gd name="connsiteY31" fmla="*/ 190500 h 336550"/>
              <a:gd name="connsiteX32" fmla="*/ 91776 w 337539"/>
              <a:gd name="connsiteY32" fmla="*/ 165290 h 336550"/>
              <a:gd name="connsiteX33" fmla="*/ 44517 w 337539"/>
              <a:gd name="connsiteY33" fmla="*/ 113542 h 336550"/>
              <a:gd name="connsiteX34" fmla="*/ 41891 w 337539"/>
              <a:gd name="connsiteY34" fmla="*/ 101600 h 336550"/>
              <a:gd name="connsiteX35" fmla="*/ 258855 w 337539"/>
              <a:gd name="connsiteY35" fmla="*/ 57150 h 336550"/>
              <a:gd name="connsiteX36" fmla="*/ 204466 w 337539"/>
              <a:gd name="connsiteY36" fmla="*/ 115243 h 336550"/>
              <a:gd name="connsiteX37" fmla="*/ 123547 w 337539"/>
              <a:gd name="connsiteY37" fmla="*/ 173336 h 336550"/>
              <a:gd name="connsiteX38" fmla="*/ 115588 w 337539"/>
              <a:gd name="connsiteY38" fmla="*/ 173336 h 336550"/>
              <a:gd name="connsiteX39" fmla="*/ 115588 w 337539"/>
              <a:gd name="connsiteY39" fmla="*/ 190500 h 336550"/>
              <a:gd name="connsiteX40" fmla="*/ 309263 w 337539"/>
              <a:gd name="connsiteY40" fmla="*/ 136368 h 336550"/>
              <a:gd name="connsiteX41" fmla="*/ 258855 w 337539"/>
              <a:gd name="connsiteY41" fmla="*/ 57150 h 336550"/>
              <a:gd name="connsiteX42" fmla="*/ 136226 w 337539"/>
              <a:gd name="connsiteY42" fmla="*/ 28575 h 336550"/>
              <a:gd name="connsiteX43" fmla="*/ 69863 w 337539"/>
              <a:gd name="connsiteY43" fmla="*/ 62888 h 336550"/>
              <a:gd name="connsiteX44" fmla="*/ 95081 w 337539"/>
              <a:gd name="connsiteY44" fmla="*/ 138113 h 336550"/>
              <a:gd name="connsiteX45" fmla="*/ 136226 w 337539"/>
              <a:gd name="connsiteY45" fmla="*/ 28575 h 336550"/>
              <a:gd name="connsiteX46" fmla="*/ 167601 w 337539"/>
              <a:gd name="connsiteY46" fmla="*/ 25400 h 336550"/>
              <a:gd name="connsiteX47" fmla="*/ 118763 w 337539"/>
              <a:gd name="connsiteY47" fmla="*/ 147638 h 336550"/>
              <a:gd name="connsiteX48" fmla="*/ 124043 w 337539"/>
              <a:gd name="connsiteY48" fmla="*/ 147638 h 336550"/>
              <a:gd name="connsiteX49" fmla="*/ 184760 w 337539"/>
              <a:gd name="connsiteY49" fmla="*/ 101634 h 336550"/>
              <a:gd name="connsiteX50" fmla="*/ 236238 w 337539"/>
              <a:gd name="connsiteY50" fmla="*/ 42487 h 336550"/>
              <a:gd name="connsiteX51" fmla="*/ 226999 w 337539"/>
              <a:gd name="connsiteY51" fmla="*/ 37229 h 336550"/>
              <a:gd name="connsiteX52" fmla="*/ 168921 w 337539"/>
              <a:gd name="connsiteY52" fmla="*/ 25400 h 336550"/>
              <a:gd name="connsiteX53" fmla="*/ 167601 w 337539"/>
              <a:gd name="connsiteY53" fmla="*/ 25400 h 336550"/>
              <a:gd name="connsiteX54" fmla="*/ 168770 w 337539"/>
              <a:gd name="connsiteY54" fmla="*/ 0 h 336550"/>
              <a:gd name="connsiteX55" fmla="*/ 237249 w 337539"/>
              <a:gd name="connsiteY55" fmla="*/ 14461 h 336550"/>
              <a:gd name="connsiteX56" fmla="*/ 325481 w 337539"/>
              <a:gd name="connsiteY56" fmla="*/ 107801 h 336550"/>
              <a:gd name="connsiteX57" fmla="*/ 322848 w 337539"/>
              <a:gd name="connsiteY57" fmla="*/ 236637 h 336550"/>
              <a:gd name="connsiteX58" fmla="*/ 308362 w 337539"/>
              <a:gd name="connsiteY58" fmla="*/ 261615 h 336550"/>
              <a:gd name="connsiteX59" fmla="*/ 305728 w 337539"/>
              <a:gd name="connsiteY59" fmla="*/ 266874 h 336550"/>
              <a:gd name="connsiteX60" fmla="*/ 168770 w 337539"/>
              <a:gd name="connsiteY60" fmla="*/ 336550 h 336550"/>
              <a:gd name="connsiteX61" fmla="*/ 100290 w 337539"/>
              <a:gd name="connsiteY61" fmla="*/ 322089 h 336550"/>
              <a:gd name="connsiteX62" fmla="*/ 12058 w 337539"/>
              <a:gd name="connsiteY62" fmla="*/ 228749 h 336550"/>
              <a:gd name="connsiteX63" fmla="*/ 14691 w 337539"/>
              <a:gd name="connsiteY63" fmla="*/ 99913 h 336550"/>
              <a:gd name="connsiteX64" fmla="*/ 168770 w 337539"/>
              <a:gd name="connsiteY6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7539" h="336550">
                <a:moveTo>
                  <a:pt x="101959" y="249238"/>
                </a:moveTo>
                <a:cubicBezTo>
                  <a:pt x="94060" y="250537"/>
                  <a:pt x="84845" y="253135"/>
                  <a:pt x="78262" y="259629"/>
                </a:cubicBezTo>
                <a:cubicBezTo>
                  <a:pt x="75629" y="263526"/>
                  <a:pt x="74313" y="270020"/>
                  <a:pt x="74313" y="276514"/>
                </a:cubicBezTo>
                <a:cubicBezTo>
                  <a:pt x="86161" y="285606"/>
                  <a:pt x="98009" y="293399"/>
                  <a:pt x="111174" y="299894"/>
                </a:cubicBezTo>
                <a:cubicBezTo>
                  <a:pt x="116440" y="302492"/>
                  <a:pt x="123022" y="303790"/>
                  <a:pt x="128288" y="306388"/>
                </a:cubicBezTo>
                <a:cubicBezTo>
                  <a:pt x="116440" y="288204"/>
                  <a:pt x="107224" y="268721"/>
                  <a:pt x="101959" y="249238"/>
                </a:cubicBezTo>
                <a:close/>
                <a:moveTo>
                  <a:pt x="126700" y="247650"/>
                </a:moveTo>
                <a:cubicBezTo>
                  <a:pt x="134592" y="269780"/>
                  <a:pt x="147746" y="291910"/>
                  <a:pt x="163530" y="311436"/>
                </a:cubicBezTo>
                <a:cubicBezTo>
                  <a:pt x="201676" y="312738"/>
                  <a:pt x="237191" y="299721"/>
                  <a:pt x="264813" y="274987"/>
                </a:cubicBezTo>
                <a:cubicBezTo>
                  <a:pt x="260867" y="274987"/>
                  <a:pt x="256921" y="274987"/>
                  <a:pt x="251660" y="274987"/>
                </a:cubicBezTo>
                <a:cubicBezTo>
                  <a:pt x="224037" y="274987"/>
                  <a:pt x="201676" y="267177"/>
                  <a:pt x="179315" y="260668"/>
                </a:cubicBezTo>
                <a:cubicBezTo>
                  <a:pt x="162215" y="254159"/>
                  <a:pt x="146431" y="248952"/>
                  <a:pt x="126700" y="247650"/>
                </a:cubicBezTo>
                <a:close/>
                <a:moveTo>
                  <a:pt x="29863" y="209550"/>
                </a:moveTo>
                <a:cubicBezTo>
                  <a:pt x="35176" y="225137"/>
                  <a:pt x="43146" y="239424"/>
                  <a:pt x="52444" y="252413"/>
                </a:cubicBezTo>
                <a:cubicBezTo>
                  <a:pt x="53773" y="249815"/>
                  <a:pt x="56429" y="245919"/>
                  <a:pt x="59086" y="243321"/>
                </a:cubicBezTo>
                <a:cubicBezTo>
                  <a:pt x="68384" y="231631"/>
                  <a:pt x="84324" y="226436"/>
                  <a:pt x="94951" y="223838"/>
                </a:cubicBezTo>
                <a:cubicBezTo>
                  <a:pt x="94951" y="221240"/>
                  <a:pt x="93623" y="217343"/>
                  <a:pt x="93623" y="214746"/>
                </a:cubicBezTo>
                <a:cubicBezTo>
                  <a:pt x="72369" y="214746"/>
                  <a:pt x="51116" y="212148"/>
                  <a:pt x="29863" y="209550"/>
                </a:cubicBezTo>
                <a:close/>
                <a:moveTo>
                  <a:pt x="312707" y="161925"/>
                </a:moveTo>
                <a:cubicBezTo>
                  <a:pt x="298194" y="168559"/>
                  <a:pt x="274446" y="179174"/>
                  <a:pt x="245420" y="189789"/>
                </a:cubicBezTo>
                <a:cubicBezTo>
                  <a:pt x="203201" y="204385"/>
                  <a:pt x="159663" y="212346"/>
                  <a:pt x="118763" y="213673"/>
                </a:cubicBezTo>
                <a:cubicBezTo>
                  <a:pt x="118763" y="217653"/>
                  <a:pt x="120082" y="220307"/>
                  <a:pt x="120082" y="222961"/>
                </a:cubicBezTo>
                <a:cubicBezTo>
                  <a:pt x="120082" y="222961"/>
                  <a:pt x="121402" y="222961"/>
                  <a:pt x="121402" y="222961"/>
                </a:cubicBezTo>
                <a:cubicBezTo>
                  <a:pt x="146469" y="222961"/>
                  <a:pt x="167579" y="229595"/>
                  <a:pt x="188688" y="237556"/>
                </a:cubicBezTo>
                <a:cubicBezTo>
                  <a:pt x="207159" y="244191"/>
                  <a:pt x="228269" y="250825"/>
                  <a:pt x="253336" y="250825"/>
                </a:cubicBezTo>
                <a:cubicBezTo>
                  <a:pt x="265210" y="250825"/>
                  <a:pt x="277084" y="249498"/>
                  <a:pt x="290278" y="246845"/>
                </a:cubicBezTo>
                <a:cubicBezTo>
                  <a:pt x="294236" y="240210"/>
                  <a:pt x="296875" y="233576"/>
                  <a:pt x="300833" y="226942"/>
                </a:cubicBezTo>
                <a:cubicBezTo>
                  <a:pt x="310068" y="207039"/>
                  <a:pt x="314026" y="184482"/>
                  <a:pt x="312707" y="161925"/>
                </a:cubicBezTo>
                <a:close/>
                <a:moveTo>
                  <a:pt x="41891" y="101600"/>
                </a:moveTo>
                <a:cubicBezTo>
                  <a:pt x="39266" y="104254"/>
                  <a:pt x="37953" y="108234"/>
                  <a:pt x="36640" y="110888"/>
                </a:cubicBezTo>
                <a:cubicBezTo>
                  <a:pt x="27451" y="133445"/>
                  <a:pt x="23513" y="158655"/>
                  <a:pt x="26138" y="183866"/>
                </a:cubicBezTo>
                <a:cubicBezTo>
                  <a:pt x="47142" y="187846"/>
                  <a:pt x="68146" y="190500"/>
                  <a:pt x="90463" y="190500"/>
                </a:cubicBezTo>
                <a:cubicBezTo>
                  <a:pt x="90463" y="182539"/>
                  <a:pt x="90463" y="174578"/>
                  <a:pt x="91776" y="165290"/>
                </a:cubicBezTo>
                <a:cubicBezTo>
                  <a:pt x="78648" y="158655"/>
                  <a:pt x="55019" y="141406"/>
                  <a:pt x="44517" y="113542"/>
                </a:cubicBezTo>
                <a:cubicBezTo>
                  <a:pt x="43204" y="109561"/>
                  <a:pt x="41891" y="105580"/>
                  <a:pt x="41891" y="101600"/>
                </a:cubicBezTo>
                <a:close/>
                <a:moveTo>
                  <a:pt x="258855" y="57150"/>
                </a:moveTo>
                <a:cubicBezTo>
                  <a:pt x="234977" y="72993"/>
                  <a:pt x="219058" y="95438"/>
                  <a:pt x="204466" y="115243"/>
                </a:cubicBezTo>
                <a:cubicBezTo>
                  <a:pt x="184568" y="144289"/>
                  <a:pt x="164670" y="173336"/>
                  <a:pt x="123547" y="173336"/>
                </a:cubicBezTo>
                <a:cubicBezTo>
                  <a:pt x="120894" y="173336"/>
                  <a:pt x="118241" y="173336"/>
                  <a:pt x="115588" y="173336"/>
                </a:cubicBezTo>
                <a:cubicBezTo>
                  <a:pt x="115588" y="178617"/>
                  <a:pt x="115588" y="183899"/>
                  <a:pt x="115588" y="190500"/>
                </a:cubicBezTo>
                <a:cubicBezTo>
                  <a:pt x="211099" y="185219"/>
                  <a:pt x="286712" y="148250"/>
                  <a:pt x="309263" y="136368"/>
                </a:cubicBezTo>
                <a:cubicBezTo>
                  <a:pt x="301304" y="104681"/>
                  <a:pt x="284059" y="76954"/>
                  <a:pt x="258855" y="57150"/>
                </a:cubicBezTo>
                <a:close/>
                <a:moveTo>
                  <a:pt x="136226" y="28575"/>
                </a:moveTo>
                <a:cubicBezTo>
                  <a:pt x="111008" y="35174"/>
                  <a:pt x="88444" y="47051"/>
                  <a:pt x="69863" y="62888"/>
                </a:cubicBezTo>
                <a:cubicBezTo>
                  <a:pt x="55263" y="99841"/>
                  <a:pt x="76499" y="123596"/>
                  <a:pt x="95081" y="138113"/>
                </a:cubicBezTo>
                <a:cubicBezTo>
                  <a:pt x="103044" y="91922"/>
                  <a:pt x="121626" y="52330"/>
                  <a:pt x="136226" y="28575"/>
                </a:cubicBezTo>
                <a:close/>
                <a:moveTo>
                  <a:pt x="167601" y="25400"/>
                </a:moveTo>
                <a:cubicBezTo>
                  <a:pt x="158361" y="39858"/>
                  <a:pt x="128003" y="87176"/>
                  <a:pt x="118763" y="147638"/>
                </a:cubicBezTo>
                <a:cubicBezTo>
                  <a:pt x="120083" y="147638"/>
                  <a:pt x="122723" y="147638"/>
                  <a:pt x="124043" y="147638"/>
                </a:cubicBezTo>
                <a:cubicBezTo>
                  <a:pt x="151762" y="147638"/>
                  <a:pt x="164961" y="127922"/>
                  <a:pt x="184760" y="101634"/>
                </a:cubicBezTo>
                <a:cubicBezTo>
                  <a:pt x="197960" y="81919"/>
                  <a:pt x="212479" y="59574"/>
                  <a:pt x="236238" y="42487"/>
                </a:cubicBezTo>
                <a:cubicBezTo>
                  <a:pt x="233598" y="41173"/>
                  <a:pt x="230958" y="38544"/>
                  <a:pt x="226999" y="37229"/>
                </a:cubicBezTo>
                <a:cubicBezTo>
                  <a:pt x="208519" y="29343"/>
                  <a:pt x="188720" y="25400"/>
                  <a:pt x="168921" y="25400"/>
                </a:cubicBezTo>
                <a:cubicBezTo>
                  <a:pt x="168921" y="25400"/>
                  <a:pt x="167601" y="25400"/>
                  <a:pt x="167601" y="25400"/>
                </a:cubicBezTo>
                <a:close/>
                <a:moveTo>
                  <a:pt x="168770" y="0"/>
                </a:moveTo>
                <a:cubicBezTo>
                  <a:pt x="192474" y="0"/>
                  <a:pt x="216178" y="5258"/>
                  <a:pt x="237249" y="14461"/>
                </a:cubicBezTo>
                <a:cubicBezTo>
                  <a:pt x="278073" y="32866"/>
                  <a:pt x="309679" y="65732"/>
                  <a:pt x="325481" y="107801"/>
                </a:cubicBezTo>
                <a:cubicBezTo>
                  <a:pt x="342601" y="149870"/>
                  <a:pt x="341284" y="195883"/>
                  <a:pt x="322848" y="236637"/>
                </a:cubicBezTo>
                <a:cubicBezTo>
                  <a:pt x="318897" y="245839"/>
                  <a:pt x="313629" y="253727"/>
                  <a:pt x="308362" y="261615"/>
                </a:cubicBezTo>
                <a:cubicBezTo>
                  <a:pt x="308362" y="261615"/>
                  <a:pt x="308362" y="261615"/>
                  <a:pt x="305728" y="266874"/>
                </a:cubicBezTo>
                <a:cubicBezTo>
                  <a:pt x="274122" y="310257"/>
                  <a:pt x="222763" y="336550"/>
                  <a:pt x="168770" y="336550"/>
                </a:cubicBezTo>
                <a:cubicBezTo>
                  <a:pt x="145065" y="336550"/>
                  <a:pt x="121361" y="331292"/>
                  <a:pt x="100290" y="322089"/>
                </a:cubicBezTo>
                <a:cubicBezTo>
                  <a:pt x="59466" y="303684"/>
                  <a:pt x="27861" y="270818"/>
                  <a:pt x="12058" y="228749"/>
                </a:cubicBezTo>
                <a:cubicBezTo>
                  <a:pt x="-5062" y="186680"/>
                  <a:pt x="-3745" y="140667"/>
                  <a:pt x="14691" y="99913"/>
                </a:cubicBezTo>
                <a:cubicBezTo>
                  <a:pt x="42346" y="39439"/>
                  <a:pt x="102924" y="0"/>
                  <a:pt x="168770" y="0"/>
                </a:cubicBezTo>
                <a:close/>
              </a:path>
            </a:pathLst>
          </a:custGeom>
          <a:solidFill>
            <a:srgbClr val="284967"/>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600" b="1">
              <a:solidFill>
                <a:schemeClr val="tx1">
                  <a:lumMod val="65000"/>
                  <a:lumOff val="35000"/>
                </a:schemeClr>
              </a:solidFill>
              <a:cs typeface="+mn-ea"/>
              <a:sym typeface="+mn-lt"/>
            </a:endParaRPr>
          </a:p>
        </p:txBody>
      </p:sp>
      <p:sp>
        <p:nvSpPr>
          <p:cNvPr id="10" name="矩形 9">
            <a:extLst>
              <a:ext uri="{FF2B5EF4-FFF2-40B4-BE49-F238E27FC236}">
                <a16:creationId xmlns:a16="http://schemas.microsoft.com/office/drawing/2014/main" id="{C6CC9B09-03DC-4E37-B374-3B1102B2B7CA}"/>
              </a:ext>
            </a:extLst>
          </p:cNvPr>
          <p:cNvSpPr/>
          <p:nvPr/>
        </p:nvSpPr>
        <p:spPr>
          <a:xfrm>
            <a:off x="1308585" y="3350359"/>
            <a:ext cx="1210588" cy="33855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1" name="矩形 10">
            <a:extLst>
              <a:ext uri="{FF2B5EF4-FFF2-40B4-BE49-F238E27FC236}">
                <a16:creationId xmlns:a16="http://schemas.microsoft.com/office/drawing/2014/main" id="{91985018-B102-4AFD-9D06-BF4D69900FDC}"/>
              </a:ext>
            </a:extLst>
          </p:cNvPr>
          <p:cNvSpPr/>
          <p:nvPr/>
        </p:nvSpPr>
        <p:spPr>
          <a:xfrm>
            <a:off x="796838" y="3958273"/>
            <a:ext cx="2234082"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a:t>
            </a:r>
          </a:p>
        </p:txBody>
      </p:sp>
      <p:sp>
        <p:nvSpPr>
          <p:cNvPr id="12" name="矩形 11">
            <a:extLst>
              <a:ext uri="{FF2B5EF4-FFF2-40B4-BE49-F238E27FC236}">
                <a16:creationId xmlns:a16="http://schemas.microsoft.com/office/drawing/2014/main" id="{3B99901A-31BD-4469-993C-7E500686C738}"/>
              </a:ext>
            </a:extLst>
          </p:cNvPr>
          <p:cNvSpPr/>
          <p:nvPr/>
        </p:nvSpPr>
        <p:spPr>
          <a:xfrm>
            <a:off x="4064602" y="3356576"/>
            <a:ext cx="1210588" cy="33855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3" name="矩形 12">
            <a:extLst>
              <a:ext uri="{FF2B5EF4-FFF2-40B4-BE49-F238E27FC236}">
                <a16:creationId xmlns:a16="http://schemas.microsoft.com/office/drawing/2014/main" id="{7DA64E3A-7EA4-4BA2-88E0-7BDB73C2C361}"/>
              </a:ext>
            </a:extLst>
          </p:cNvPr>
          <p:cNvSpPr/>
          <p:nvPr/>
        </p:nvSpPr>
        <p:spPr>
          <a:xfrm>
            <a:off x="3552855" y="3964490"/>
            <a:ext cx="2234082"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a:t>
            </a:r>
          </a:p>
        </p:txBody>
      </p:sp>
      <p:sp>
        <p:nvSpPr>
          <p:cNvPr id="14" name="矩形 13">
            <a:extLst>
              <a:ext uri="{FF2B5EF4-FFF2-40B4-BE49-F238E27FC236}">
                <a16:creationId xmlns:a16="http://schemas.microsoft.com/office/drawing/2014/main" id="{8AAD6EA1-E078-423C-A8B2-358DDC02F5FE}"/>
              </a:ext>
            </a:extLst>
          </p:cNvPr>
          <p:cNvSpPr/>
          <p:nvPr/>
        </p:nvSpPr>
        <p:spPr>
          <a:xfrm>
            <a:off x="6895325" y="3356576"/>
            <a:ext cx="1210588" cy="33855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5" name="矩形 14">
            <a:extLst>
              <a:ext uri="{FF2B5EF4-FFF2-40B4-BE49-F238E27FC236}">
                <a16:creationId xmlns:a16="http://schemas.microsoft.com/office/drawing/2014/main" id="{7723D2DD-4FE4-431A-8828-666F32D7DA0D}"/>
              </a:ext>
            </a:extLst>
          </p:cNvPr>
          <p:cNvSpPr/>
          <p:nvPr/>
        </p:nvSpPr>
        <p:spPr>
          <a:xfrm>
            <a:off x="6383578" y="3964490"/>
            <a:ext cx="2234082"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a:t>
            </a:r>
          </a:p>
        </p:txBody>
      </p:sp>
      <p:sp>
        <p:nvSpPr>
          <p:cNvPr id="16" name="矩形 15">
            <a:extLst>
              <a:ext uri="{FF2B5EF4-FFF2-40B4-BE49-F238E27FC236}">
                <a16:creationId xmlns:a16="http://schemas.microsoft.com/office/drawing/2014/main" id="{DFAE4156-FF34-4EA4-9712-0BFC7E32F58C}"/>
              </a:ext>
            </a:extLst>
          </p:cNvPr>
          <p:cNvSpPr/>
          <p:nvPr/>
        </p:nvSpPr>
        <p:spPr>
          <a:xfrm>
            <a:off x="9706768" y="3377308"/>
            <a:ext cx="1210588" cy="338554"/>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7" name="矩形 16">
            <a:extLst>
              <a:ext uri="{FF2B5EF4-FFF2-40B4-BE49-F238E27FC236}">
                <a16:creationId xmlns:a16="http://schemas.microsoft.com/office/drawing/2014/main" id="{A34F170E-AAC9-4387-9622-F1BBE46F5ABD}"/>
              </a:ext>
            </a:extLst>
          </p:cNvPr>
          <p:cNvSpPr/>
          <p:nvPr/>
        </p:nvSpPr>
        <p:spPr>
          <a:xfrm>
            <a:off x="9195021" y="4014250"/>
            <a:ext cx="2234082" cy="101566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a:t>
            </a:r>
          </a:p>
        </p:txBody>
      </p:sp>
      <p:sp>
        <p:nvSpPr>
          <p:cNvPr id="18" name="Freeform 154">
            <a:extLst>
              <a:ext uri="{FF2B5EF4-FFF2-40B4-BE49-F238E27FC236}">
                <a16:creationId xmlns:a16="http://schemas.microsoft.com/office/drawing/2014/main" id="{3D213456-C98A-426C-A3CF-7CE96C57A44F}"/>
              </a:ext>
            </a:extLst>
          </p:cNvPr>
          <p:cNvSpPr>
            <a:spLocks noEditPoints="1"/>
          </p:cNvSpPr>
          <p:nvPr/>
        </p:nvSpPr>
        <p:spPr bwMode="auto">
          <a:xfrm>
            <a:off x="10078908" y="2778091"/>
            <a:ext cx="466308" cy="447887"/>
          </a:xfrm>
          <a:custGeom>
            <a:avLst/>
            <a:gdLst>
              <a:gd name="T0" fmla="*/ 62 w 69"/>
              <a:gd name="T1" fmla="*/ 29 h 66"/>
              <a:gd name="T2" fmla="*/ 62 w 69"/>
              <a:gd name="T3" fmla="*/ 29 h 66"/>
              <a:gd name="T4" fmla="*/ 62 w 69"/>
              <a:gd name="T5" fmla="*/ 29 h 66"/>
              <a:gd name="T6" fmla="*/ 62 w 69"/>
              <a:gd name="T7" fmla="*/ 29 h 66"/>
              <a:gd name="T8" fmla="*/ 52 w 69"/>
              <a:gd name="T9" fmla="*/ 57 h 66"/>
              <a:gd name="T10" fmla="*/ 56 w 69"/>
              <a:gd name="T11" fmla="*/ 63 h 66"/>
              <a:gd name="T12" fmla="*/ 56 w 69"/>
              <a:gd name="T13" fmla="*/ 65 h 66"/>
              <a:gd name="T14" fmla="*/ 54 w 69"/>
              <a:gd name="T15" fmla="*/ 65 h 66"/>
              <a:gd name="T16" fmla="*/ 49 w 69"/>
              <a:gd name="T17" fmla="*/ 59 h 66"/>
              <a:gd name="T18" fmla="*/ 20 w 69"/>
              <a:gd name="T19" fmla="*/ 59 h 66"/>
              <a:gd name="T20" fmla="*/ 16 w 69"/>
              <a:gd name="T21" fmla="*/ 65 h 66"/>
              <a:gd name="T22" fmla="*/ 14 w 69"/>
              <a:gd name="T23" fmla="*/ 65 h 66"/>
              <a:gd name="T24" fmla="*/ 13 w 69"/>
              <a:gd name="T25" fmla="*/ 63 h 66"/>
              <a:gd name="T26" fmla="*/ 18 w 69"/>
              <a:gd name="T27" fmla="*/ 57 h 66"/>
              <a:gd name="T28" fmla="*/ 18 w 69"/>
              <a:gd name="T29" fmla="*/ 57 h 66"/>
              <a:gd name="T30" fmla="*/ 7 w 69"/>
              <a:gd name="T31" fmla="*/ 29 h 66"/>
              <a:gd name="T32" fmla="*/ 7 w 69"/>
              <a:gd name="T33" fmla="*/ 29 h 66"/>
              <a:gd name="T34" fmla="*/ 2 w 69"/>
              <a:gd name="T35" fmla="*/ 27 h 66"/>
              <a:gd name="T36" fmla="*/ 1 w 69"/>
              <a:gd name="T37" fmla="*/ 25 h 66"/>
              <a:gd name="T38" fmla="*/ 3 w 69"/>
              <a:gd name="T39" fmla="*/ 24 h 66"/>
              <a:gd name="T40" fmla="*/ 8 w 69"/>
              <a:gd name="T41" fmla="*/ 26 h 66"/>
              <a:gd name="T42" fmla="*/ 9 w 69"/>
              <a:gd name="T43" fmla="*/ 26 h 66"/>
              <a:gd name="T44" fmla="*/ 33 w 69"/>
              <a:gd name="T45" fmla="*/ 8 h 66"/>
              <a:gd name="T46" fmla="*/ 33 w 69"/>
              <a:gd name="T47" fmla="*/ 8 h 66"/>
              <a:gd name="T48" fmla="*/ 33 w 69"/>
              <a:gd name="T49" fmla="*/ 2 h 66"/>
              <a:gd name="T50" fmla="*/ 35 w 69"/>
              <a:gd name="T51" fmla="*/ 0 h 66"/>
              <a:gd name="T52" fmla="*/ 36 w 69"/>
              <a:gd name="T53" fmla="*/ 2 h 66"/>
              <a:gd name="T54" fmla="*/ 36 w 69"/>
              <a:gd name="T55" fmla="*/ 8 h 66"/>
              <a:gd name="T56" fmla="*/ 36 w 69"/>
              <a:gd name="T57" fmla="*/ 8 h 66"/>
              <a:gd name="T58" fmla="*/ 61 w 69"/>
              <a:gd name="T59" fmla="*/ 26 h 66"/>
              <a:gd name="T60" fmla="*/ 67 w 69"/>
              <a:gd name="T61" fmla="*/ 24 h 66"/>
              <a:gd name="T62" fmla="*/ 69 w 69"/>
              <a:gd name="T63" fmla="*/ 25 h 66"/>
              <a:gd name="T64" fmla="*/ 68 w 69"/>
              <a:gd name="T65" fmla="*/ 27 h 66"/>
              <a:gd name="T66" fmla="*/ 62 w 69"/>
              <a:gd name="T67" fmla="*/ 29 h 66"/>
              <a:gd name="T68" fmla="*/ 33 w 69"/>
              <a:gd name="T69" fmla="*/ 34 h 66"/>
              <a:gd name="T70" fmla="*/ 33 w 69"/>
              <a:gd name="T71" fmla="*/ 34 h 66"/>
              <a:gd name="T72" fmla="*/ 33 w 69"/>
              <a:gd name="T73" fmla="*/ 15 h 66"/>
              <a:gd name="T74" fmla="*/ 15 w 69"/>
              <a:gd name="T75" fmla="*/ 28 h 66"/>
              <a:gd name="T76" fmla="*/ 33 w 69"/>
              <a:gd name="T77" fmla="*/ 34 h 66"/>
              <a:gd name="T78" fmla="*/ 36 w 69"/>
              <a:gd name="T79" fmla="*/ 14 h 66"/>
              <a:gd name="T80" fmla="*/ 36 w 69"/>
              <a:gd name="T81" fmla="*/ 14 h 66"/>
              <a:gd name="T82" fmla="*/ 36 w 69"/>
              <a:gd name="T83" fmla="*/ 34 h 66"/>
              <a:gd name="T84" fmla="*/ 55 w 69"/>
              <a:gd name="T85" fmla="*/ 28 h 66"/>
              <a:gd name="T86" fmla="*/ 36 w 69"/>
              <a:gd name="T87" fmla="*/ 14 h 66"/>
              <a:gd name="T88" fmla="*/ 56 w 69"/>
              <a:gd name="T89" fmla="*/ 31 h 66"/>
              <a:gd name="T90" fmla="*/ 56 w 69"/>
              <a:gd name="T91" fmla="*/ 31 h 66"/>
              <a:gd name="T92" fmla="*/ 37 w 69"/>
              <a:gd name="T93" fmla="*/ 37 h 66"/>
              <a:gd name="T94" fmla="*/ 48 w 69"/>
              <a:gd name="T95" fmla="*/ 52 h 66"/>
              <a:gd name="T96" fmla="*/ 56 w 69"/>
              <a:gd name="T97" fmla="*/ 31 h 66"/>
              <a:gd name="T98" fmla="*/ 45 w 69"/>
              <a:gd name="T99" fmla="*/ 54 h 66"/>
              <a:gd name="T100" fmla="*/ 45 w 69"/>
              <a:gd name="T101" fmla="*/ 54 h 66"/>
              <a:gd name="T102" fmla="*/ 35 w 69"/>
              <a:gd name="T103" fmla="*/ 39 h 66"/>
              <a:gd name="T104" fmla="*/ 24 w 69"/>
              <a:gd name="T105" fmla="*/ 54 h 66"/>
              <a:gd name="T106" fmla="*/ 45 w 69"/>
              <a:gd name="T107" fmla="*/ 54 h 66"/>
              <a:gd name="T108" fmla="*/ 22 w 69"/>
              <a:gd name="T109" fmla="*/ 52 h 66"/>
              <a:gd name="T110" fmla="*/ 22 w 69"/>
              <a:gd name="T111" fmla="*/ 52 h 66"/>
              <a:gd name="T112" fmla="*/ 32 w 69"/>
              <a:gd name="T113" fmla="*/ 37 h 66"/>
              <a:gd name="T114" fmla="*/ 14 w 69"/>
              <a:gd name="T115" fmla="*/ 31 h 66"/>
              <a:gd name="T116" fmla="*/ 22 w 69"/>
              <a:gd name="T117"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 h="66">
                <a:moveTo>
                  <a:pt x="62" y="29"/>
                </a:moveTo>
                <a:cubicBezTo>
                  <a:pt x="62" y="29"/>
                  <a:pt x="62" y="29"/>
                  <a:pt x="62" y="29"/>
                </a:cubicBezTo>
                <a:cubicBezTo>
                  <a:pt x="62" y="29"/>
                  <a:pt x="62" y="29"/>
                  <a:pt x="62" y="29"/>
                </a:cubicBezTo>
                <a:cubicBezTo>
                  <a:pt x="62" y="29"/>
                  <a:pt x="62" y="29"/>
                  <a:pt x="62" y="29"/>
                </a:cubicBezTo>
                <a:cubicBezTo>
                  <a:pt x="52" y="57"/>
                  <a:pt x="52" y="57"/>
                  <a:pt x="52" y="57"/>
                </a:cubicBezTo>
                <a:cubicBezTo>
                  <a:pt x="56" y="63"/>
                  <a:pt x="56" y="63"/>
                  <a:pt x="56" y="63"/>
                </a:cubicBezTo>
                <a:cubicBezTo>
                  <a:pt x="57" y="64"/>
                  <a:pt x="57" y="65"/>
                  <a:pt x="56" y="65"/>
                </a:cubicBezTo>
                <a:cubicBezTo>
                  <a:pt x="55" y="66"/>
                  <a:pt x="54" y="66"/>
                  <a:pt x="54" y="65"/>
                </a:cubicBezTo>
                <a:cubicBezTo>
                  <a:pt x="49" y="59"/>
                  <a:pt x="49" y="59"/>
                  <a:pt x="49" y="59"/>
                </a:cubicBezTo>
                <a:cubicBezTo>
                  <a:pt x="20" y="59"/>
                  <a:pt x="20" y="59"/>
                  <a:pt x="20" y="59"/>
                </a:cubicBezTo>
                <a:cubicBezTo>
                  <a:pt x="16" y="65"/>
                  <a:pt x="16" y="65"/>
                  <a:pt x="16" y="65"/>
                </a:cubicBezTo>
                <a:cubicBezTo>
                  <a:pt x="15" y="66"/>
                  <a:pt x="14" y="66"/>
                  <a:pt x="14" y="65"/>
                </a:cubicBezTo>
                <a:cubicBezTo>
                  <a:pt x="13" y="65"/>
                  <a:pt x="13" y="64"/>
                  <a:pt x="13" y="63"/>
                </a:cubicBezTo>
                <a:cubicBezTo>
                  <a:pt x="18" y="57"/>
                  <a:pt x="18" y="57"/>
                  <a:pt x="18" y="57"/>
                </a:cubicBezTo>
                <a:cubicBezTo>
                  <a:pt x="18" y="57"/>
                  <a:pt x="18" y="57"/>
                  <a:pt x="18" y="57"/>
                </a:cubicBezTo>
                <a:cubicBezTo>
                  <a:pt x="7" y="29"/>
                  <a:pt x="7" y="29"/>
                  <a:pt x="7" y="29"/>
                </a:cubicBezTo>
                <a:cubicBezTo>
                  <a:pt x="7" y="29"/>
                  <a:pt x="7" y="29"/>
                  <a:pt x="7" y="29"/>
                </a:cubicBezTo>
                <a:cubicBezTo>
                  <a:pt x="2" y="27"/>
                  <a:pt x="2" y="27"/>
                  <a:pt x="2" y="27"/>
                </a:cubicBezTo>
                <a:cubicBezTo>
                  <a:pt x="1" y="27"/>
                  <a:pt x="0" y="26"/>
                  <a:pt x="1" y="25"/>
                </a:cubicBezTo>
                <a:cubicBezTo>
                  <a:pt x="1" y="24"/>
                  <a:pt x="2" y="24"/>
                  <a:pt x="3" y="24"/>
                </a:cubicBezTo>
                <a:cubicBezTo>
                  <a:pt x="8" y="26"/>
                  <a:pt x="8" y="26"/>
                  <a:pt x="8" y="26"/>
                </a:cubicBezTo>
                <a:cubicBezTo>
                  <a:pt x="9" y="26"/>
                  <a:pt x="9" y="26"/>
                  <a:pt x="9" y="26"/>
                </a:cubicBezTo>
                <a:cubicBezTo>
                  <a:pt x="33" y="8"/>
                  <a:pt x="33" y="8"/>
                  <a:pt x="33" y="8"/>
                </a:cubicBezTo>
                <a:cubicBezTo>
                  <a:pt x="33" y="8"/>
                  <a:pt x="33" y="8"/>
                  <a:pt x="33" y="8"/>
                </a:cubicBezTo>
                <a:cubicBezTo>
                  <a:pt x="33" y="2"/>
                  <a:pt x="33" y="2"/>
                  <a:pt x="33" y="2"/>
                </a:cubicBezTo>
                <a:cubicBezTo>
                  <a:pt x="33" y="1"/>
                  <a:pt x="34" y="0"/>
                  <a:pt x="35" y="0"/>
                </a:cubicBezTo>
                <a:cubicBezTo>
                  <a:pt x="36" y="0"/>
                  <a:pt x="36" y="1"/>
                  <a:pt x="36" y="2"/>
                </a:cubicBezTo>
                <a:cubicBezTo>
                  <a:pt x="36" y="8"/>
                  <a:pt x="36" y="8"/>
                  <a:pt x="36" y="8"/>
                </a:cubicBezTo>
                <a:cubicBezTo>
                  <a:pt x="36" y="8"/>
                  <a:pt x="36" y="8"/>
                  <a:pt x="36" y="8"/>
                </a:cubicBezTo>
                <a:cubicBezTo>
                  <a:pt x="61" y="26"/>
                  <a:pt x="61" y="26"/>
                  <a:pt x="61" y="26"/>
                </a:cubicBezTo>
                <a:cubicBezTo>
                  <a:pt x="67" y="24"/>
                  <a:pt x="67" y="24"/>
                  <a:pt x="67" y="24"/>
                </a:cubicBezTo>
                <a:cubicBezTo>
                  <a:pt x="68" y="24"/>
                  <a:pt x="69" y="24"/>
                  <a:pt x="69" y="25"/>
                </a:cubicBezTo>
                <a:cubicBezTo>
                  <a:pt x="69" y="26"/>
                  <a:pt x="69" y="27"/>
                  <a:pt x="68" y="27"/>
                </a:cubicBezTo>
                <a:cubicBezTo>
                  <a:pt x="62" y="29"/>
                  <a:pt x="62" y="29"/>
                  <a:pt x="62" y="29"/>
                </a:cubicBezTo>
                <a:close/>
                <a:moveTo>
                  <a:pt x="33" y="34"/>
                </a:moveTo>
                <a:cubicBezTo>
                  <a:pt x="33" y="34"/>
                  <a:pt x="33" y="34"/>
                  <a:pt x="33" y="34"/>
                </a:cubicBezTo>
                <a:cubicBezTo>
                  <a:pt x="33" y="15"/>
                  <a:pt x="33" y="15"/>
                  <a:pt x="33" y="15"/>
                </a:cubicBezTo>
                <a:cubicBezTo>
                  <a:pt x="15" y="28"/>
                  <a:pt x="15" y="28"/>
                  <a:pt x="15" y="28"/>
                </a:cubicBezTo>
                <a:cubicBezTo>
                  <a:pt x="33" y="34"/>
                  <a:pt x="33" y="34"/>
                  <a:pt x="33" y="34"/>
                </a:cubicBezTo>
                <a:close/>
                <a:moveTo>
                  <a:pt x="36" y="14"/>
                </a:moveTo>
                <a:cubicBezTo>
                  <a:pt x="36" y="14"/>
                  <a:pt x="36" y="14"/>
                  <a:pt x="36" y="14"/>
                </a:cubicBezTo>
                <a:cubicBezTo>
                  <a:pt x="36" y="34"/>
                  <a:pt x="36" y="34"/>
                  <a:pt x="36" y="34"/>
                </a:cubicBezTo>
                <a:cubicBezTo>
                  <a:pt x="55" y="28"/>
                  <a:pt x="55" y="28"/>
                  <a:pt x="55" y="28"/>
                </a:cubicBezTo>
                <a:cubicBezTo>
                  <a:pt x="36" y="14"/>
                  <a:pt x="36" y="14"/>
                  <a:pt x="36" y="14"/>
                </a:cubicBezTo>
                <a:close/>
                <a:moveTo>
                  <a:pt x="56" y="31"/>
                </a:moveTo>
                <a:cubicBezTo>
                  <a:pt x="56" y="31"/>
                  <a:pt x="56" y="31"/>
                  <a:pt x="56" y="31"/>
                </a:cubicBezTo>
                <a:cubicBezTo>
                  <a:pt x="37" y="37"/>
                  <a:pt x="37" y="37"/>
                  <a:pt x="37" y="37"/>
                </a:cubicBezTo>
                <a:cubicBezTo>
                  <a:pt x="48" y="52"/>
                  <a:pt x="48" y="52"/>
                  <a:pt x="48" y="52"/>
                </a:cubicBezTo>
                <a:cubicBezTo>
                  <a:pt x="56" y="31"/>
                  <a:pt x="56" y="31"/>
                  <a:pt x="56" y="31"/>
                </a:cubicBezTo>
                <a:close/>
                <a:moveTo>
                  <a:pt x="45" y="54"/>
                </a:moveTo>
                <a:cubicBezTo>
                  <a:pt x="45" y="54"/>
                  <a:pt x="45" y="54"/>
                  <a:pt x="45" y="54"/>
                </a:cubicBezTo>
                <a:cubicBezTo>
                  <a:pt x="35" y="39"/>
                  <a:pt x="35" y="39"/>
                  <a:pt x="35" y="39"/>
                </a:cubicBezTo>
                <a:cubicBezTo>
                  <a:pt x="24" y="54"/>
                  <a:pt x="24" y="54"/>
                  <a:pt x="24" y="54"/>
                </a:cubicBezTo>
                <a:cubicBezTo>
                  <a:pt x="45" y="54"/>
                  <a:pt x="45" y="54"/>
                  <a:pt x="45" y="54"/>
                </a:cubicBezTo>
                <a:close/>
                <a:moveTo>
                  <a:pt x="22" y="52"/>
                </a:moveTo>
                <a:cubicBezTo>
                  <a:pt x="22" y="52"/>
                  <a:pt x="22" y="52"/>
                  <a:pt x="22" y="52"/>
                </a:cubicBezTo>
                <a:cubicBezTo>
                  <a:pt x="32" y="37"/>
                  <a:pt x="32" y="37"/>
                  <a:pt x="32" y="37"/>
                </a:cubicBezTo>
                <a:cubicBezTo>
                  <a:pt x="14" y="31"/>
                  <a:pt x="14" y="31"/>
                  <a:pt x="14" y="31"/>
                </a:cubicBezTo>
                <a:cubicBezTo>
                  <a:pt x="22" y="52"/>
                  <a:pt x="22" y="52"/>
                  <a:pt x="22" y="52"/>
                </a:cubicBezTo>
                <a:close/>
              </a:path>
            </a:pathLst>
          </a:custGeom>
          <a:solidFill>
            <a:srgbClr val="284967"/>
          </a:solidFill>
          <a:ln>
            <a:noFill/>
          </a:ln>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cs typeface="+mn-ea"/>
              <a:sym typeface="+mn-lt"/>
            </a:endParaRPr>
          </a:p>
        </p:txBody>
      </p:sp>
      <p:cxnSp>
        <p:nvCxnSpPr>
          <p:cNvPr id="19" name="直接连接符 18">
            <a:extLst>
              <a:ext uri="{FF2B5EF4-FFF2-40B4-BE49-F238E27FC236}">
                <a16:creationId xmlns:a16="http://schemas.microsoft.com/office/drawing/2014/main" id="{348C01DA-6B25-481A-B12F-6DF75E1DE17F}"/>
              </a:ext>
            </a:extLst>
          </p:cNvPr>
          <p:cNvCxnSpPr/>
          <p:nvPr/>
        </p:nvCxnSpPr>
        <p:spPr>
          <a:xfrm>
            <a:off x="1133958" y="3695130"/>
            <a:ext cx="1559842" cy="0"/>
          </a:xfrm>
          <a:prstGeom prst="line">
            <a:avLst/>
          </a:prstGeom>
          <a:ln>
            <a:solidFill>
              <a:srgbClr val="284967"/>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id="{444BA212-4889-407C-A06E-26299AFBD721}"/>
              </a:ext>
            </a:extLst>
          </p:cNvPr>
          <p:cNvCxnSpPr>
            <a:cxnSpLocks/>
          </p:cNvCxnSpPr>
          <p:nvPr/>
        </p:nvCxnSpPr>
        <p:spPr>
          <a:xfrm>
            <a:off x="3889975" y="3688913"/>
            <a:ext cx="1559842" cy="0"/>
          </a:xfrm>
          <a:prstGeom prst="line">
            <a:avLst/>
          </a:prstGeom>
          <a:ln>
            <a:solidFill>
              <a:srgbClr val="284967"/>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id="{B5AC5B7C-7502-4FA0-AE5D-CD8892F880C5}"/>
              </a:ext>
            </a:extLst>
          </p:cNvPr>
          <p:cNvCxnSpPr>
            <a:cxnSpLocks/>
          </p:cNvCxnSpPr>
          <p:nvPr/>
        </p:nvCxnSpPr>
        <p:spPr>
          <a:xfrm>
            <a:off x="6659684" y="3688913"/>
            <a:ext cx="1681871" cy="0"/>
          </a:xfrm>
          <a:prstGeom prst="line">
            <a:avLst/>
          </a:prstGeom>
          <a:ln>
            <a:solidFill>
              <a:srgbClr val="284967"/>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id="{A3F573E3-E3C8-4B5E-BF4E-F4743A534CF2}"/>
              </a:ext>
            </a:extLst>
          </p:cNvPr>
          <p:cNvCxnSpPr>
            <a:cxnSpLocks/>
          </p:cNvCxnSpPr>
          <p:nvPr/>
        </p:nvCxnSpPr>
        <p:spPr>
          <a:xfrm>
            <a:off x="9471127" y="3688913"/>
            <a:ext cx="1681871" cy="0"/>
          </a:xfrm>
          <a:prstGeom prst="line">
            <a:avLst/>
          </a:prstGeom>
          <a:ln>
            <a:solidFill>
              <a:srgbClr val="284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25756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A70267E-FE0D-4490-A542-3F05ADB53D6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市场突破</a:t>
            </a:r>
          </a:p>
        </p:txBody>
      </p:sp>
      <p:sp>
        <p:nvSpPr>
          <p:cNvPr id="3" name="文本框 13">
            <a:extLst>
              <a:ext uri="{FF2B5EF4-FFF2-40B4-BE49-F238E27FC236}">
                <a16:creationId xmlns:a16="http://schemas.microsoft.com/office/drawing/2014/main" id="{6C8397A1-87D4-4F60-AFDE-CD0680E9882D}"/>
              </a:ext>
            </a:extLst>
          </p:cNvPr>
          <p:cNvSpPr txBox="1"/>
          <p:nvPr/>
        </p:nvSpPr>
        <p:spPr>
          <a:xfrm>
            <a:off x="2208905" y="3950812"/>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4" name="矩形 3">
            <a:extLst>
              <a:ext uri="{FF2B5EF4-FFF2-40B4-BE49-F238E27FC236}">
                <a16:creationId xmlns:a16="http://schemas.microsoft.com/office/drawing/2014/main" id="{243C960B-A798-43A0-A989-1FF8F3705E34}"/>
              </a:ext>
            </a:extLst>
          </p:cNvPr>
          <p:cNvSpPr/>
          <p:nvPr/>
        </p:nvSpPr>
        <p:spPr>
          <a:xfrm>
            <a:off x="2012401" y="4332764"/>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grpSp>
        <p:nvGrpSpPr>
          <p:cNvPr id="40" name="组合 39">
            <a:extLst>
              <a:ext uri="{FF2B5EF4-FFF2-40B4-BE49-F238E27FC236}">
                <a16:creationId xmlns:a16="http://schemas.microsoft.com/office/drawing/2014/main" id="{AC270B83-BB34-423C-A3FF-07E5507FDC46}"/>
              </a:ext>
            </a:extLst>
          </p:cNvPr>
          <p:cNvGrpSpPr/>
          <p:nvPr/>
        </p:nvGrpSpPr>
        <p:grpSpPr>
          <a:xfrm>
            <a:off x="2618149" y="2318385"/>
            <a:ext cx="831850" cy="831850"/>
            <a:chOff x="2618149" y="2318385"/>
            <a:chExt cx="831850" cy="831850"/>
          </a:xfrm>
        </p:grpSpPr>
        <p:sp>
          <p:nvSpPr>
            <p:cNvPr id="7" name="Oval 204">
              <a:extLst>
                <a:ext uri="{FF2B5EF4-FFF2-40B4-BE49-F238E27FC236}">
                  <a16:creationId xmlns:a16="http://schemas.microsoft.com/office/drawing/2014/main" id="{16DB800A-195F-4030-B690-931BE304BA06}"/>
                </a:ext>
              </a:extLst>
            </p:cNvPr>
            <p:cNvSpPr>
              <a:spLocks noChangeArrowheads="1"/>
            </p:cNvSpPr>
            <p:nvPr/>
          </p:nvSpPr>
          <p:spPr bwMode="auto">
            <a:xfrm>
              <a:off x="2618149" y="2318385"/>
              <a:ext cx="831850" cy="831850"/>
            </a:xfrm>
            <a:prstGeom prst="ellipse">
              <a:avLst/>
            </a:prstGeom>
            <a:solidFill>
              <a:schemeClr val="accent5">
                <a:lumMod val="50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8" name="Freeform 280">
              <a:extLst>
                <a:ext uri="{FF2B5EF4-FFF2-40B4-BE49-F238E27FC236}">
                  <a16:creationId xmlns:a16="http://schemas.microsoft.com/office/drawing/2014/main" id="{DB73B9C0-FCF1-41D0-B8F8-3BC3F9CA205C}"/>
                </a:ext>
              </a:extLst>
            </p:cNvPr>
            <p:cNvSpPr/>
            <p:nvPr/>
          </p:nvSpPr>
          <p:spPr bwMode="auto">
            <a:xfrm>
              <a:off x="3116624" y="2840355"/>
              <a:ext cx="104775" cy="107950"/>
            </a:xfrm>
            <a:custGeom>
              <a:avLst/>
              <a:gdLst>
                <a:gd name="T0" fmla="*/ 18 w 34"/>
                <a:gd name="T1" fmla="*/ 35 h 35"/>
                <a:gd name="T2" fmla="*/ 4 w 34"/>
                <a:gd name="T3" fmla="*/ 35 h 35"/>
                <a:gd name="T4" fmla="*/ 0 w 34"/>
                <a:gd name="T5" fmla="*/ 31 h 35"/>
                <a:gd name="T6" fmla="*/ 4 w 34"/>
                <a:gd name="T7" fmla="*/ 27 h 35"/>
                <a:gd name="T8" fmla="*/ 18 w 34"/>
                <a:gd name="T9" fmla="*/ 27 h 35"/>
                <a:gd name="T10" fmla="*/ 26 w 34"/>
                <a:gd name="T11" fmla="*/ 19 h 35"/>
                <a:gd name="T12" fmla="*/ 26 w 34"/>
                <a:gd name="T13" fmla="*/ 4 h 35"/>
                <a:gd name="T14" fmla="*/ 30 w 34"/>
                <a:gd name="T15" fmla="*/ 0 h 35"/>
                <a:gd name="T16" fmla="*/ 34 w 34"/>
                <a:gd name="T17" fmla="*/ 4 h 35"/>
                <a:gd name="T18" fmla="*/ 34 w 34"/>
                <a:gd name="T19" fmla="*/ 19 h 35"/>
                <a:gd name="T20" fmla="*/ 18 w 34"/>
                <a:gd name="T2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5">
                  <a:moveTo>
                    <a:pt x="18" y="35"/>
                  </a:moveTo>
                  <a:cubicBezTo>
                    <a:pt x="4" y="35"/>
                    <a:pt x="4" y="35"/>
                    <a:pt x="4" y="35"/>
                  </a:cubicBezTo>
                  <a:cubicBezTo>
                    <a:pt x="2" y="35"/>
                    <a:pt x="0" y="33"/>
                    <a:pt x="0" y="31"/>
                  </a:cubicBezTo>
                  <a:cubicBezTo>
                    <a:pt x="0" y="29"/>
                    <a:pt x="2" y="27"/>
                    <a:pt x="4" y="27"/>
                  </a:cubicBezTo>
                  <a:cubicBezTo>
                    <a:pt x="18" y="27"/>
                    <a:pt x="18" y="27"/>
                    <a:pt x="18" y="27"/>
                  </a:cubicBezTo>
                  <a:cubicBezTo>
                    <a:pt x="23" y="27"/>
                    <a:pt x="26" y="24"/>
                    <a:pt x="26" y="19"/>
                  </a:cubicBezTo>
                  <a:cubicBezTo>
                    <a:pt x="26" y="4"/>
                    <a:pt x="26" y="4"/>
                    <a:pt x="26" y="4"/>
                  </a:cubicBezTo>
                  <a:cubicBezTo>
                    <a:pt x="26" y="2"/>
                    <a:pt x="28" y="0"/>
                    <a:pt x="30" y="0"/>
                  </a:cubicBezTo>
                  <a:cubicBezTo>
                    <a:pt x="33" y="0"/>
                    <a:pt x="34" y="2"/>
                    <a:pt x="34" y="4"/>
                  </a:cubicBezTo>
                  <a:cubicBezTo>
                    <a:pt x="34" y="19"/>
                    <a:pt x="34" y="19"/>
                    <a:pt x="34" y="19"/>
                  </a:cubicBezTo>
                  <a:cubicBezTo>
                    <a:pt x="34" y="28"/>
                    <a:pt x="27" y="35"/>
                    <a:pt x="18" y="35"/>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9" name="Freeform 281">
              <a:extLst>
                <a:ext uri="{FF2B5EF4-FFF2-40B4-BE49-F238E27FC236}">
                  <a16:creationId xmlns:a16="http://schemas.microsoft.com/office/drawing/2014/main" id="{D8E59501-DC81-4A1D-B09C-17E782FFE00A}"/>
                </a:ext>
              </a:extLst>
            </p:cNvPr>
            <p:cNvSpPr/>
            <p:nvPr/>
          </p:nvSpPr>
          <p:spPr bwMode="auto">
            <a:xfrm>
              <a:off x="2844844" y="2519680"/>
              <a:ext cx="320675" cy="428625"/>
            </a:xfrm>
            <a:custGeom>
              <a:avLst/>
              <a:gdLst>
                <a:gd name="T0" fmla="*/ 13 w 105"/>
                <a:gd name="T1" fmla="*/ 140 h 140"/>
                <a:gd name="T2" fmla="*/ 0 w 105"/>
                <a:gd name="T3" fmla="*/ 124 h 140"/>
                <a:gd name="T4" fmla="*/ 0 w 105"/>
                <a:gd name="T5" fmla="*/ 5 h 140"/>
                <a:gd name="T6" fmla="*/ 7 w 105"/>
                <a:gd name="T7" fmla="*/ 1 h 140"/>
                <a:gd name="T8" fmla="*/ 16 w 105"/>
                <a:gd name="T9" fmla="*/ 0 h 140"/>
                <a:gd name="T10" fmla="*/ 89 w 105"/>
                <a:gd name="T11" fmla="*/ 0 h 140"/>
                <a:gd name="T12" fmla="*/ 98 w 105"/>
                <a:gd name="T13" fmla="*/ 1 h 140"/>
                <a:gd name="T14" fmla="*/ 105 w 105"/>
                <a:gd name="T15" fmla="*/ 5 h 140"/>
                <a:gd name="T16" fmla="*/ 105 w 105"/>
                <a:gd name="T17" fmla="*/ 109 h 140"/>
                <a:gd name="T18" fmla="*/ 101 w 105"/>
                <a:gd name="T19" fmla="*/ 113 h 140"/>
                <a:gd name="T20" fmla="*/ 97 w 105"/>
                <a:gd name="T21" fmla="*/ 109 h 140"/>
                <a:gd name="T22" fmla="*/ 97 w 105"/>
                <a:gd name="T23" fmla="*/ 8 h 140"/>
                <a:gd name="T24" fmla="*/ 89 w 105"/>
                <a:gd name="T25" fmla="*/ 8 h 140"/>
                <a:gd name="T26" fmla="*/ 16 w 105"/>
                <a:gd name="T27" fmla="*/ 8 h 140"/>
                <a:gd name="T28" fmla="*/ 8 w 105"/>
                <a:gd name="T29" fmla="*/ 8 h 140"/>
                <a:gd name="T30" fmla="*/ 8 w 105"/>
                <a:gd name="T31" fmla="*/ 124 h 140"/>
                <a:gd name="T32" fmla="*/ 13 w 105"/>
                <a:gd name="T33" fmla="*/ 132 h 140"/>
                <a:gd name="T34" fmla="*/ 18 w 105"/>
                <a:gd name="T35" fmla="*/ 124 h 140"/>
                <a:gd name="T36" fmla="*/ 18 w 105"/>
                <a:gd name="T37" fmla="*/ 109 h 140"/>
                <a:gd name="T38" fmla="*/ 22 w 105"/>
                <a:gd name="T39" fmla="*/ 105 h 140"/>
                <a:gd name="T40" fmla="*/ 26 w 105"/>
                <a:gd name="T41" fmla="*/ 109 h 140"/>
                <a:gd name="T42" fmla="*/ 26 w 105"/>
                <a:gd name="T43" fmla="*/ 124 h 140"/>
                <a:gd name="T44" fmla="*/ 13 w 105"/>
                <a:gd name="T45"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40">
                  <a:moveTo>
                    <a:pt x="13" y="140"/>
                  </a:moveTo>
                  <a:cubicBezTo>
                    <a:pt x="6" y="140"/>
                    <a:pt x="0" y="133"/>
                    <a:pt x="0" y="124"/>
                  </a:cubicBezTo>
                  <a:cubicBezTo>
                    <a:pt x="0" y="5"/>
                    <a:pt x="0" y="5"/>
                    <a:pt x="0" y="5"/>
                  </a:cubicBezTo>
                  <a:cubicBezTo>
                    <a:pt x="0" y="1"/>
                    <a:pt x="3" y="1"/>
                    <a:pt x="7" y="1"/>
                  </a:cubicBezTo>
                  <a:cubicBezTo>
                    <a:pt x="9" y="0"/>
                    <a:pt x="12" y="0"/>
                    <a:pt x="16" y="0"/>
                  </a:cubicBezTo>
                  <a:cubicBezTo>
                    <a:pt x="89" y="0"/>
                    <a:pt x="89" y="0"/>
                    <a:pt x="89" y="0"/>
                  </a:cubicBezTo>
                  <a:cubicBezTo>
                    <a:pt x="92" y="0"/>
                    <a:pt x="95" y="0"/>
                    <a:pt x="98" y="1"/>
                  </a:cubicBezTo>
                  <a:cubicBezTo>
                    <a:pt x="102" y="1"/>
                    <a:pt x="105" y="1"/>
                    <a:pt x="105" y="5"/>
                  </a:cubicBezTo>
                  <a:cubicBezTo>
                    <a:pt x="105" y="109"/>
                    <a:pt x="105" y="109"/>
                    <a:pt x="105" y="109"/>
                  </a:cubicBezTo>
                  <a:cubicBezTo>
                    <a:pt x="105" y="112"/>
                    <a:pt x="103" y="113"/>
                    <a:pt x="101" y="113"/>
                  </a:cubicBezTo>
                  <a:cubicBezTo>
                    <a:pt x="99" y="113"/>
                    <a:pt x="97" y="112"/>
                    <a:pt x="97" y="109"/>
                  </a:cubicBezTo>
                  <a:cubicBezTo>
                    <a:pt x="97" y="8"/>
                    <a:pt x="97" y="8"/>
                    <a:pt x="97" y="8"/>
                  </a:cubicBezTo>
                  <a:cubicBezTo>
                    <a:pt x="95" y="8"/>
                    <a:pt x="92" y="8"/>
                    <a:pt x="89" y="8"/>
                  </a:cubicBezTo>
                  <a:cubicBezTo>
                    <a:pt x="16" y="8"/>
                    <a:pt x="16" y="8"/>
                    <a:pt x="16" y="8"/>
                  </a:cubicBezTo>
                  <a:cubicBezTo>
                    <a:pt x="12" y="8"/>
                    <a:pt x="10" y="8"/>
                    <a:pt x="8" y="8"/>
                  </a:cubicBezTo>
                  <a:cubicBezTo>
                    <a:pt x="8" y="124"/>
                    <a:pt x="8" y="124"/>
                    <a:pt x="8" y="124"/>
                  </a:cubicBezTo>
                  <a:cubicBezTo>
                    <a:pt x="8" y="129"/>
                    <a:pt x="11" y="132"/>
                    <a:pt x="13" y="132"/>
                  </a:cubicBezTo>
                  <a:cubicBezTo>
                    <a:pt x="15" y="132"/>
                    <a:pt x="18" y="129"/>
                    <a:pt x="18" y="124"/>
                  </a:cubicBezTo>
                  <a:cubicBezTo>
                    <a:pt x="18" y="109"/>
                    <a:pt x="18" y="109"/>
                    <a:pt x="18" y="109"/>
                  </a:cubicBezTo>
                  <a:cubicBezTo>
                    <a:pt x="18" y="107"/>
                    <a:pt x="20" y="105"/>
                    <a:pt x="22" y="105"/>
                  </a:cubicBezTo>
                  <a:cubicBezTo>
                    <a:pt x="24" y="105"/>
                    <a:pt x="26" y="107"/>
                    <a:pt x="26" y="109"/>
                  </a:cubicBezTo>
                  <a:cubicBezTo>
                    <a:pt x="26" y="124"/>
                    <a:pt x="26" y="124"/>
                    <a:pt x="26" y="124"/>
                  </a:cubicBezTo>
                  <a:cubicBezTo>
                    <a:pt x="26" y="133"/>
                    <a:pt x="20" y="140"/>
                    <a:pt x="13" y="140"/>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10" name="Freeform 282">
              <a:extLst>
                <a:ext uri="{FF2B5EF4-FFF2-40B4-BE49-F238E27FC236}">
                  <a16:creationId xmlns:a16="http://schemas.microsoft.com/office/drawing/2014/main" id="{11320ACD-9BF6-44BC-9E2A-44AD79FCF11D}"/>
                </a:ext>
              </a:extLst>
            </p:cNvPr>
            <p:cNvSpPr/>
            <p:nvPr/>
          </p:nvSpPr>
          <p:spPr bwMode="auto">
            <a:xfrm>
              <a:off x="2900724" y="2840355"/>
              <a:ext cx="320675" cy="25400"/>
            </a:xfrm>
            <a:custGeom>
              <a:avLst/>
              <a:gdLst>
                <a:gd name="T0" fmla="*/ 101 w 105"/>
                <a:gd name="T1" fmla="*/ 8 h 8"/>
                <a:gd name="T2" fmla="*/ 4 w 105"/>
                <a:gd name="T3" fmla="*/ 8 h 8"/>
                <a:gd name="T4" fmla="*/ 0 w 105"/>
                <a:gd name="T5" fmla="*/ 4 h 8"/>
                <a:gd name="T6" fmla="*/ 4 w 105"/>
                <a:gd name="T7" fmla="*/ 0 h 8"/>
                <a:gd name="T8" fmla="*/ 101 w 105"/>
                <a:gd name="T9" fmla="*/ 0 h 8"/>
                <a:gd name="T10" fmla="*/ 105 w 105"/>
                <a:gd name="T11" fmla="*/ 4 h 8"/>
                <a:gd name="T12" fmla="*/ 101 w 105"/>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05" h="8">
                  <a:moveTo>
                    <a:pt x="101" y="8"/>
                  </a:moveTo>
                  <a:cubicBezTo>
                    <a:pt x="4" y="8"/>
                    <a:pt x="4" y="8"/>
                    <a:pt x="4" y="8"/>
                  </a:cubicBezTo>
                  <a:cubicBezTo>
                    <a:pt x="2" y="8"/>
                    <a:pt x="0" y="7"/>
                    <a:pt x="0" y="4"/>
                  </a:cubicBezTo>
                  <a:cubicBezTo>
                    <a:pt x="0" y="2"/>
                    <a:pt x="2" y="0"/>
                    <a:pt x="4" y="0"/>
                  </a:cubicBezTo>
                  <a:cubicBezTo>
                    <a:pt x="101" y="0"/>
                    <a:pt x="101" y="0"/>
                    <a:pt x="101" y="0"/>
                  </a:cubicBezTo>
                  <a:cubicBezTo>
                    <a:pt x="104" y="0"/>
                    <a:pt x="105" y="2"/>
                    <a:pt x="105" y="4"/>
                  </a:cubicBezTo>
                  <a:cubicBezTo>
                    <a:pt x="105" y="7"/>
                    <a:pt x="104" y="8"/>
                    <a:pt x="101"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11" name="Freeform 283">
              <a:extLst>
                <a:ext uri="{FF2B5EF4-FFF2-40B4-BE49-F238E27FC236}">
                  <a16:creationId xmlns:a16="http://schemas.microsoft.com/office/drawing/2014/main" id="{B19F3E77-B2E2-43A8-ABEB-0AD293E7248F}"/>
                </a:ext>
              </a:extLst>
            </p:cNvPr>
            <p:cNvSpPr/>
            <p:nvPr/>
          </p:nvSpPr>
          <p:spPr bwMode="auto">
            <a:xfrm>
              <a:off x="2868974" y="2922905"/>
              <a:ext cx="273050" cy="25400"/>
            </a:xfrm>
            <a:custGeom>
              <a:avLst/>
              <a:gdLst>
                <a:gd name="T0" fmla="*/ 85 w 89"/>
                <a:gd name="T1" fmla="*/ 8 h 8"/>
                <a:gd name="T2" fmla="*/ 4 w 89"/>
                <a:gd name="T3" fmla="*/ 8 h 8"/>
                <a:gd name="T4" fmla="*/ 0 w 89"/>
                <a:gd name="T5" fmla="*/ 4 h 8"/>
                <a:gd name="T6" fmla="*/ 4 w 89"/>
                <a:gd name="T7" fmla="*/ 0 h 8"/>
                <a:gd name="T8" fmla="*/ 85 w 89"/>
                <a:gd name="T9" fmla="*/ 0 h 8"/>
                <a:gd name="T10" fmla="*/ 89 w 89"/>
                <a:gd name="T11" fmla="*/ 4 h 8"/>
                <a:gd name="T12" fmla="*/ 85 w 8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89" h="8">
                  <a:moveTo>
                    <a:pt x="85" y="8"/>
                  </a:moveTo>
                  <a:cubicBezTo>
                    <a:pt x="4" y="8"/>
                    <a:pt x="4" y="8"/>
                    <a:pt x="4" y="8"/>
                  </a:cubicBezTo>
                  <a:cubicBezTo>
                    <a:pt x="2" y="8"/>
                    <a:pt x="0" y="6"/>
                    <a:pt x="0" y="4"/>
                  </a:cubicBezTo>
                  <a:cubicBezTo>
                    <a:pt x="0" y="2"/>
                    <a:pt x="2" y="0"/>
                    <a:pt x="4" y="0"/>
                  </a:cubicBezTo>
                  <a:cubicBezTo>
                    <a:pt x="85" y="0"/>
                    <a:pt x="85" y="0"/>
                    <a:pt x="85" y="0"/>
                  </a:cubicBezTo>
                  <a:cubicBezTo>
                    <a:pt x="87" y="0"/>
                    <a:pt x="89" y="2"/>
                    <a:pt x="89" y="4"/>
                  </a:cubicBezTo>
                  <a:cubicBezTo>
                    <a:pt x="89" y="6"/>
                    <a:pt x="87" y="8"/>
                    <a:pt x="85"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12" name="Freeform 284">
              <a:extLst>
                <a:ext uri="{FF2B5EF4-FFF2-40B4-BE49-F238E27FC236}">
                  <a16:creationId xmlns:a16="http://schemas.microsoft.com/office/drawing/2014/main" id="{AC58F017-E155-401C-A484-971B30D279F8}"/>
                </a:ext>
              </a:extLst>
            </p:cNvPr>
            <p:cNvSpPr/>
            <p:nvPr/>
          </p:nvSpPr>
          <p:spPr bwMode="auto">
            <a:xfrm>
              <a:off x="2894374" y="2592705"/>
              <a:ext cx="222250" cy="25400"/>
            </a:xfrm>
            <a:custGeom>
              <a:avLst/>
              <a:gdLst>
                <a:gd name="T0" fmla="*/ 69 w 73"/>
                <a:gd name="T1" fmla="*/ 8 h 8"/>
                <a:gd name="T2" fmla="*/ 4 w 73"/>
                <a:gd name="T3" fmla="*/ 8 h 8"/>
                <a:gd name="T4" fmla="*/ 0 w 73"/>
                <a:gd name="T5" fmla="*/ 4 h 8"/>
                <a:gd name="T6" fmla="*/ 4 w 73"/>
                <a:gd name="T7" fmla="*/ 0 h 8"/>
                <a:gd name="T8" fmla="*/ 69 w 73"/>
                <a:gd name="T9" fmla="*/ 0 h 8"/>
                <a:gd name="T10" fmla="*/ 73 w 73"/>
                <a:gd name="T11" fmla="*/ 4 h 8"/>
                <a:gd name="T12" fmla="*/ 69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9" y="8"/>
                  </a:moveTo>
                  <a:cubicBezTo>
                    <a:pt x="4" y="8"/>
                    <a:pt x="4" y="8"/>
                    <a:pt x="4" y="8"/>
                  </a:cubicBezTo>
                  <a:cubicBezTo>
                    <a:pt x="2" y="8"/>
                    <a:pt x="0" y="7"/>
                    <a:pt x="0" y="4"/>
                  </a:cubicBezTo>
                  <a:cubicBezTo>
                    <a:pt x="0" y="2"/>
                    <a:pt x="2" y="0"/>
                    <a:pt x="4" y="0"/>
                  </a:cubicBezTo>
                  <a:cubicBezTo>
                    <a:pt x="69" y="0"/>
                    <a:pt x="69" y="0"/>
                    <a:pt x="69" y="0"/>
                  </a:cubicBezTo>
                  <a:cubicBezTo>
                    <a:pt x="71" y="0"/>
                    <a:pt x="73" y="2"/>
                    <a:pt x="73" y="4"/>
                  </a:cubicBezTo>
                  <a:cubicBezTo>
                    <a:pt x="73" y="7"/>
                    <a:pt x="71" y="8"/>
                    <a:pt x="69"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13" name="Freeform 285">
              <a:extLst>
                <a:ext uri="{FF2B5EF4-FFF2-40B4-BE49-F238E27FC236}">
                  <a16:creationId xmlns:a16="http://schemas.microsoft.com/office/drawing/2014/main" id="{54712706-FAFE-4B06-8588-27B30A118B8C}"/>
                </a:ext>
              </a:extLst>
            </p:cNvPr>
            <p:cNvSpPr/>
            <p:nvPr/>
          </p:nvSpPr>
          <p:spPr bwMode="auto">
            <a:xfrm>
              <a:off x="2894374" y="2678430"/>
              <a:ext cx="222250" cy="25400"/>
            </a:xfrm>
            <a:custGeom>
              <a:avLst/>
              <a:gdLst>
                <a:gd name="T0" fmla="*/ 69 w 73"/>
                <a:gd name="T1" fmla="*/ 8 h 8"/>
                <a:gd name="T2" fmla="*/ 4 w 73"/>
                <a:gd name="T3" fmla="*/ 8 h 8"/>
                <a:gd name="T4" fmla="*/ 0 w 73"/>
                <a:gd name="T5" fmla="*/ 4 h 8"/>
                <a:gd name="T6" fmla="*/ 4 w 73"/>
                <a:gd name="T7" fmla="*/ 0 h 8"/>
                <a:gd name="T8" fmla="*/ 69 w 73"/>
                <a:gd name="T9" fmla="*/ 0 h 8"/>
                <a:gd name="T10" fmla="*/ 73 w 73"/>
                <a:gd name="T11" fmla="*/ 4 h 8"/>
                <a:gd name="T12" fmla="*/ 69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9" y="8"/>
                  </a:moveTo>
                  <a:cubicBezTo>
                    <a:pt x="4" y="8"/>
                    <a:pt x="4" y="8"/>
                    <a:pt x="4" y="8"/>
                  </a:cubicBezTo>
                  <a:cubicBezTo>
                    <a:pt x="2" y="8"/>
                    <a:pt x="0" y="7"/>
                    <a:pt x="0" y="4"/>
                  </a:cubicBezTo>
                  <a:cubicBezTo>
                    <a:pt x="0" y="2"/>
                    <a:pt x="2" y="0"/>
                    <a:pt x="4" y="0"/>
                  </a:cubicBezTo>
                  <a:cubicBezTo>
                    <a:pt x="69" y="0"/>
                    <a:pt x="69" y="0"/>
                    <a:pt x="69" y="0"/>
                  </a:cubicBezTo>
                  <a:cubicBezTo>
                    <a:pt x="71" y="0"/>
                    <a:pt x="73" y="2"/>
                    <a:pt x="73" y="4"/>
                  </a:cubicBezTo>
                  <a:cubicBezTo>
                    <a:pt x="73" y="7"/>
                    <a:pt x="71" y="8"/>
                    <a:pt x="69"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14" name="Freeform 286">
              <a:extLst>
                <a:ext uri="{FF2B5EF4-FFF2-40B4-BE49-F238E27FC236}">
                  <a16:creationId xmlns:a16="http://schemas.microsoft.com/office/drawing/2014/main" id="{03FACB0B-9631-41CA-97DF-04B8CB2D6FBB}"/>
                </a:ext>
              </a:extLst>
            </p:cNvPr>
            <p:cNvSpPr/>
            <p:nvPr/>
          </p:nvSpPr>
          <p:spPr bwMode="auto">
            <a:xfrm>
              <a:off x="2894374" y="2764155"/>
              <a:ext cx="222250" cy="25400"/>
            </a:xfrm>
            <a:custGeom>
              <a:avLst/>
              <a:gdLst>
                <a:gd name="T0" fmla="*/ 69 w 73"/>
                <a:gd name="T1" fmla="*/ 8 h 8"/>
                <a:gd name="T2" fmla="*/ 4 w 73"/>
                <a:gd name="T3" fmla="*/ 8 h 8"/>
                <a:gd name="T4" fmla="*/ 0 w 73"/>
                <a:gd name="T5" fmla="*/ 4 h 8"/>
                <a:gd name="T6" fmla="*/ 4 w 73"/>
                <a:gd name="T7" fmla="*/ 0 h 8"/>
                <a:gd name="T8" fmla="*/ 69 w 73"/>
                <a:gd name="T9" fmla="*/ 0 h 8"/>
                <a:gd name="T10" fmla="*/ 73 w 73"/>
                <a:gd name="T11" fmla="*/ 4 h 8"/>
                <a:gd name="T12" fmla="*/ 69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9" y="8"/>
                  </a:moveTo>
                  <a:cubicBezTo>
                    <a:pt x="4" y="8"/>
                    <a:pt x="4" y="8"/>
                    <a:pt x="4" y="8"/>
                  </a:cubicBezTo>
                  <a:cubicBezTo>
                    <a:pt x="2" y="8"/>
                    <a:pt x="0" y="7"/>
                    <a:pt x="0" y="4"/>
                  </a:cubicBezTo>
                  <a:cubicBezTo>
                    <a:pt x="0" y="2"/>
                    <a:pt x="2" y="0"/>
                    <a:pt x="4" y="0"/>
                  </a:cubicBezTo>
                  <a:cubicBezTo>
                    <a:pt x="69" y="0"/>
                    <a:pt x="69" y="0"/>
                    <a:pt x="69" y="0"/>
                  </a:cubicBezTo>
                  <a:cubicBezTo>
                    <a:pt x="71" y="0"/>
                    <a:pt x="73" y="2"/>
                    <a:pt x="73" y="4"/>
                  </a:cubicBezTo>
                  <a:cubicBezTo>
                    <a:pt x="73" y="7"/>
                    <a:pt x="71" y="8"/>
                    <a:pt x="69"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sp>
        <p:nvSpPr>
          <p:cNvPr id="15" name="文本框 13">
            <a:extLst>
              <a:ext uri="{FF2B5EF4-FFF2-40B4-BE49-F238E27FC236}">
                <a16:creationId xmlns:a16="http://schemas.microsoft.com/office/drawing/2014/main" id="{B4C373F6-A834-44C7-855E-BD81E6869372}"/>
              </a:ext>
            </a:extLst>
          </p:cNvPr>
          <p:cNvSpPr txBox="1"/>
          <p:nvPr/>
        </p:nvSpPr>
        <p:spPr>
          <a:xfrm>
            <a:off x="5279722" y="3950812"/>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6" name="矩形 15">
            <a:extLst>
              <a:ext uri="{FF2B5EF4-FFF2-40B4-BE49-F238E27FC236}">
                <a16:creationId xmlns:a16="http://schemas.microsoft.com/office/drawing/2014/main" id="{BB0686BA-003C-4FF6-8E7B-08C2F6A7BE99}"/>
              </a:ext>
            </a:extLst>
          </p:cNvPr>
          <p:cNvSpPr/>
          <p:nvPr/>
        </p:nvSpPr>
        <p:spPr>
          <a:xfrm>
            <a:off x="5083218" y="4332764"/>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grpSp>
        <p:nvGrpSpPr>
          <p:cNvPr id="42" name="组合 41">
            <a:extLst>
              <a:ext uri="{FF2B5EF4-FFF2-40B4-BE49-F238E27FC236}">
                <a16:creationId xmlns:a16="http://schemas.microsoft.com/office/drawing/2014/main" id="{2329B2C0-FAF7-4239-8BDC-080A2E41380A}"/>
              </a:ext>
            </a:extLst>
          </p:cNvPr>
          <p:cNvGrpSpPr/>
          <p:nvPr/>
        </p:nvGrpSpPr>
        <p:grpSpPr>
          <a:xfrm>
            <a:off x="8735983" y="2305050"/>
            <a:ext cx="831850" cy="833120"/>
            <a:chOff x="8735983" y="2305050"/>
            <a:chExt cx="831850" cy="833120"/>
          </a:xfrm>
        </p:grpSpPr>
        <p:sp>
          <p:nvSpPr>
            <p:cNvPr id="19" name="Oval 16">
              <a:extLst>
                <a:ext uri="{FF2B5EF4-FFF2-40B4-BE49-F238E27FC236}">
                  <a16:creationId xmlns:a16="http://schemas.microsoft.com/office/drawing/2014/main" id="{DD41053C-BA7D-4CFC-BEF6-D2C425248CA7}"/>
                </a:ext>
              </a:extLst>
            </p:cNvPr>
            <p:cNvSpPr>
              <a:spLocks noChangeArrowheads="1"/>
            </p:cNvSpPr>
            <p:nvPr/>
          </p:nvSpPr>
          <p:spPr bwMode="auto">
            <a:xfrm>
              <a:off x="8735983" y="2305050"/>
              <a:ext cx="831850" cy="833120"/>
            </a:xfrm>
            <a:prstGeom prst="ellipse">
              <a:avLst/>
            </a:prstGeom>
            <a:solidFill>
              <a:schemeClr val="accent5">
                <a:lumMod val="50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0" name="Freeform 173">
              <a:extLst>
                <a:ext uri="{FF2B5EF4-FFF2-40B4-BE49-F238E27FC236}">
                  <a16:creationId xmlns:a16="http://schemas.microsoft.com/office/drawing/2014/main" id="{CFFE2021-26D9-40BC-9539-BB6B5FCF175B}"/>
                </a:ext>
              </a:extLst>
            </p:cNvPr>
            <p:cNvSpPr/>
            <p:nvPr/>
          </p:nvSpPr>
          <p:spPr bwMode="auto">
            <a:xfrm>
              <a:off x="9010938" y="2513330"/>
              <a:ext cx="244475" cy="98425"/>
            </a:xfrm>
            <a:custGeom>
              <a:avLst/>
              <a:gdLst>
                <a:gd name="T0" fmla="*/ 4 w 80"/>
                <a:gd name="T1" fmla="*/ 32 h 32"/>
                <a:gd name="T2" fmla="*/ 0 w 80"/>
                <a:gd name="T3" fmla="*/ 28 h 32"/>
                <a:gd name="T4" fmla="*/ 0 w 80"/>
                <a:gd name="T5" fmla="*/ 12 h 32"/>
                <a:gd name="T6" fmla="*/ 12 w 80"/>
                <a:gd name="T7" fmla="*/ 0 h 32"/>
                <a:gd name="T8" fmla="*/ 76 w 80"/>
                <a:gd name="T9" fmla="*/ 0 h 32"/>
                <a:gd name="T10" fmla="*/ 80 w 80"/>
                <a:gd name="T11" fmla="*/ 4 h 32"/>
                <a:gd name="T12" fmla="*/ 76 w 80"/>
                <a:gd name="T13" fmla="*/ 8 h 32"/>
                <a:gd name="T14" fmla="*/ 12 w 80"/>
                <a:gd name="T15" fmla="*/ 8 h 32"/>
                <a:gd name="T16" fmla="*/ 8 w 80"/>
                <a:gd name="T17" fmla="*/ 12 h 32"/>
                <a:gd name="T18" fmla="*/ 8 w 80"/>
                <a:gd name="T19" fmla="*/ 28 h 32"/>
                <a:gd name="T20" fmla="*/ 4 w 80"/>
                <a:gd name="T2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32">
                  <a:moveTo>
                    <a:pt x="4" y="32"/>
                  </a:moveTo>
                  <a:cubicBezTo>
                    <a:pt x="2" y="32"/>
                    <a:pt x="0" y="30"/>
                    <a:pt x="0" y="28"/>
                  </a:cubicBezTo>
                  <a:cubicBezTo>
                    <a:pt x="0" y="12"/>
                    <a:pt x="0" y="12"/>
                    <a:pt x="0" y="12"/>
                  </a:cubicBezTo>
                  <a:cubicBezTo>
                    <a:pt x="0" y="5"/>
                    <a:pt x="6" y="0"/>
                    <a:pt x="12" y="0"/>
                  </a:cubicBezTo>
                  <a:cubicBezTo>
                    <a:pt x="76" y="0"/>
                    <a:pt x="76" y="0"/>
                    <a:pt x="76" y="0"/>
                  </a:cubicBezTo>
                  <a:cubicBezTo>
                    <a:pt x="78" y="0"/>
                    <a:pt x="80" y="1"/>
                    <a:pt x="80" y="4"/>
                  </a:cubicBezTo>
                  <a:cubicBezTo>
                    <a:pt x="80" y="6"/>
                    <a:pt x="78" y="8"/>
                    <a:pt x="76" y="8"/>
                  </a:cubicBezTo>
                  <a:cubicBezTo>
                    <a:pt x="12" y="8"/>
                    <a:pt x="12" y="8"/>
                    <a:pt x="12" y="8"/>
                  </a:cubicBezTo>
                  <a:cubicBezTo>
                    <a:pt x="10" y="8"/>
                    <a:pt x="8" y="9"/>
                    <a:pt x="8" y="12"/>
                  </a:cubicBezTo>
                  <a:cubicBezTo>
                    <a:pt x="8" y="28"/>
                    <a:pt x="8" y="28"/>
                    <a:pt x="8" y="28"/>
                  </a:cubicBezTo>
                  <a:cubicBezTo>
                    <a:pt x="8" y="30"/>
                    <a:pt x="6" y="32"/>
                    <a:pt x="4" y="32"/>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1" name="Freeform 174">
              <a:extLst>
                <a:ext uri="{FF2B5EF4-FFF2-40B4-BE49-F238E27FC236}">
                  <a16:creationId xmlns:a16="http://schemas.microsoft.com/office/drawing/2014/main" id="{96B1D424-BF9E-4E03-BF9E-15D1281D1835}"/>
                </a:ext>
              </a:extLst>
            </p:cNvPr>
            <p:cNvSpPr/>
            <p:nvPr/>
          </p:nvSpPr>
          <p:spPr bwMode="auto">
            <a:xfrm>
              <a:off x="9010938" y="2614930"/>
              <a:ext cx="342900" cy="317500"/>
            </a:xfrm>
            <a:custGeom>
              <a:avLst/>
              <a:gdLst>
                <a:gd name="T0" fmla="*/ 100 w 112"/>
                <a:gd name="T1" fmla="*/ 104 h 104"/>
                <a:gd name="T2" fmla="*/ 12 w 112"/>
                <a:gd name="T3" fmla="*/ 104 h 104"/>
                <a:gd name="T4" fmla="*/ 0 w 112"/>
                <a:gd name="T5" fmla="*/ 92 h 104"/>
                <a:gd name="T6" fmla="*/ 0 w 112"/>
                <a:gd name="T7" fmla="*/ 76 h 104"/>
                <a:gd name="T8" fmla="*/ 4 w 112"/>
                <a:gd name="T9" fmla="*/ 72 h 104"/>
                <a:gd name="T10" fmla="*/ 8 w 112"/>
                <a:gd name="T11" fmla="*/ 76 h 104"/>
                <a:gd name="T12" fmla="*/ 8 w 112"/>
                <a:gd name="T13" fmla="*/ 92 h 104"/>
                <a:gd name="T14" fmla="*/ 12 w 112"/>
                <a:gd name="T15" fmla="*/ 96 h 104"/>
                <a:gd name="T16" fmla="*/ 100 w 112"/>
                <a:gd name="T17" fmla="*/ 96 h 104"/>
                <a:gd name="T18" fmla="*/ 104 w 112"/>
                <a:gd name="T19" fmla="*/ 92 h 104"/>
                <a:gd name="T20" fmla="*/ 104 w 112"/>
                <a:gd name="T21" fmla="*/ 4 h 104"/>
                <a:gd name="T22" fmla="*/ 108 w 112"/>
                <a:gd name="T23" fmla="*/ 0 h 104"/>
                <a:gd name="T24" fmla="*/ 112 w 112"/>
                <a:gd name="T25" fmla="*/ 4 h 104"/>
                <a:gd name="T26" fmla="*/ 112 w 112"/>
                <a:gd name="T27" fmla="*/ 92 h 104"/>
                <a:gd name="T28" fmla="*/ 100 w 112"/>
                <a:gd name="T29"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2" h="104">
                  <a:moveTo>
                    <a:pt x="100" y="104"/>
                  </a:moveTo>
                  <a:cubicBezTo>
                    <a:pt x="12" y="104"/>
                    <a:pt x="12" y="104"/>
                    <a:pt x="12" y="104"/>
                  </a:cubicBezTo>
                  <a:cubicBezTo>
                    <a:pt x="6" y="104"/>
                    <a:pt x="0" y="98"/>
                    <a:pt x="0" y="92"/>
                  </a:cubicBezTo>
                  <a:cubicBezTo>
                    <a:pt x="0" y="76"/>
                    <a:pt x="0" y="76"/>
                    <a:pt x="0" y="76"/>
                  </a:cubicBezTo>
                  <a:cubicBezTo>
                    <a:pt x="0" y="74"/>
                    <a:pt x="2" y="72"/>
                    <a:pt x="4" y="72"/>
                  </a:cubicBezTo>
                  <a:cubicBezTo>
                    <a:pt x="6" y="72"/>
                    <a:pt x="8" y="74"/>
                    <a:pt x="8" y="76"/>
                  </a:cubicBezTo>
                  <a:cubicBezTo>
                    <a:pt x="8" y="92"/>
                    <a:pt x="8" y="92"/>
                    <a:pt x="8" y="92"/>
                  </a:cubicBezTo>
                  <a:cubicBezTo>
                    <a:pt x="8" y="94"/>
                    <a:pt x="10" y="96"/>
                    <a:pt x="12" y="96"/>
                  </a:cubicBezTo>
                  <a:cubicBezTo>
                    <a:pt x="100" y="96"/>
                    <a:pt x="100" y="96"/>
                    <a:pt x="100" y="96"/>
                  </a:cubicBezTo>
                  <a:cubicBezTo>
                    <a:pt x="102" y="96"/>
                    <a:pt x="104" y="94"/>
                    <a:pt x="104" y="92"/>
                  </a:cubicBezTo>
                  <a:cubicBezTo>
                    <a:pt x="104" y="4"/>
                    <a:pt x="104" y="4"/>
                    <a:pt x="104" y="4"/>
                  </a:cubicBezTo>
                  <a:cubicBezTo>
                    <a:pt x="104" y="1"/>
                    <a:pt x="105" y="0"/>
                    <a:pt x="108" y="0"/>
                  </a:cubicBezTo>
                  <a:cubicBezTo>
                    <a:pt x="110" y="0"/>
                    <a:pt x="112" y="1"/>
                    <a:pt x="112" y="4"/>
                  </a:cubicBezTo>
                  <a:cubicBezTo>
                    <a:pt x="112" y="92"/>
                    <a:pt x="112" y="92"/>
                    <a:pt x="112" y="92"/>
                  </a:cubicBezTo>
                  <a:cubicBezTo>
                    <a:pt x="112" y="98"/>
                    <a:pt x="106" y="104"/>
                    <a:pt x="100" y="104"/>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2" name="Freeform 175">
              <a:extLst>
                <a:ext uri="{FF2B5EF4-FFF2-40B4-BE49-F238E27FC236}">
                  <a16:creationId xmlns:a16="http://schemas.microsoft.com/office/drawing/2014/main" id="{BF5467E2-2332-4042-9115-4DBE50F53F17}"/>
                </a:ext>
              </a:extLst>
            </p:cNvPr>
            <p:cNvSpPr/>
            <p:nvPr/>
          </p:nvSpPr>
          <p:spPr bwMode="auto">
            <a:xfrm>
              <a:off x="9231283" y="2516505"/>
              <a:ext cx="121920" cy="121920"/>
            </a:xfrm>
            <a:custGeom>
              <a:avLst/>
              <a:gdLst>
                <a:gd name="T0" fmla="*/ 36 w 40"/>
                <a:gd name="T1" fmla="*/ 40 h 40"/>
                <a:gd name="T2" fmla="*/ 4 w 40"/>
                <a:gd name="T3" fmla="*/ 40 h 40"/>
                <a:gd name="T4" fmla="*/ 0 w 40"/>
                <a:gd name="T5" fmla="*/ 36 h 40"/>
                <a:gd name="T6" fmla="*/ 0 w 40"/>
                <a:gd name="T7" fmla="*/ 4 h 40"/>
                <a:gd name="T8" fmla="*/ 4 w 40"/>
                <a:gd name="T9" fmla="*/ 0 h 40"/>
                <a:gd name="T10" fmla="*/ 8 w 40"/>
                <a:gd name="T11" fmla="*/ 4 h 40"/>
                <a:gd name="T12" fmla="*/ 8 w 40"/>
                <a:gd name="T13" fmla="*/ 32 h 40"/>
                <a:gd name="T14" fmla="*/ 36 w 40"/>
                <a:gd name="T15" fmla="*/ 32 h 40"/>
                <a:gd name="T16" fmla="*/ 40 w 40"/>
                <a:gd name="T17" fmla="*/ 36 h 40"/>
                <a:gd name="T18" fmla="*/ 36 w 40"/>
                <a:gd name="T19"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36" y="40"/>
                  </a:moveTo>
                  <a:cubicBezTo>
                    <a:pt x="4" y="40"/>
                    <a:pt x="4" y="40"/>
                    <a:pt x="4" y="40"/>
                  </a:cubicBezTo>
                  <a:cubicBezTo>
                    <a:pt x="2" y="40"/>
                    <a:pt x="0" y="38"/>
                    <a:pt x="0" y="36"/>
                  </a:cubicBezTo>
                  <a:cubicBezTo>
                    <a:pt x="0" y="4"/>
                    <a:pt x="0" y="4"/>
                    <a:pt x="0" y="4"/>
                  </a:cubicBezTo>
                  <a:cubicBezTo>
                    <a:pt x="0" y="1"/>
                    <a:pt x="2" y="0"/>
                    <a:pt x="4" y="0"/>
                  </a:cubicBezTo>
                  <a:cubicBezTo>
                    <a:pt x="6" y="0"/>
                    <a:pt x="8" y="1"/>
                    <a:pt x="8" y="4"/>
                  </a:cubicBezTo>
                  <a:cubicBezTo>
                    <a:pt x="8" y="32"/>
                    <a:pt x="8" y="32"/>
                    <a:pt x="8" y="32"/>
                  </a:cubicBezTo>
                  <a:cubicBezTo>
                    <a:pt x="36" y="32"/>
                    <a:pt x="36" y="32"/>
                    <a:pt x="36" y="32"/>
                  </a:cubicBezTo>
                  <a:cubicBezTo>
                    <a:pt x="38" y="32"/>
                    <a:pt x="40" y="33"/>
                    <a:pt x="40" y="36"/>
                  </a:cubicBezTo>
                  <a:cubicBezTo>
                    <a:pt x="40" y="38"/>
                    <a:pt x="38" y="40"/>
                    <a:pt x="36" y="40"/>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3" name="Freeform 176">
              <a:extLst>
                <a:ext uri="{FF2B5EF4-FFF2-40B4-BE49-F238E27FC236}">
                  <a16:creationId xmlns:a16="http://schemas.microsoft.com/office/drawing/2014/main" id="{CC15AD2A-888D-4CA7-8214-F2E9FEE972EE}"/>
                </a:ext>
              </a:extLst>
            </p:cNvPr>
            <p:cNvSpPr/>
            <p:nvPr/>
          </p:nvSpPr>
          <p:spPr bwMode="auto">
            <a:xfrm>
              <a:off x="9228108" y="2511425"/>
              <a:ext cx="125095" cy="127000"/>
            </a:xfrm>
            <a:custGeom>
              <a:avLst/>
              <a:gdLst>
                <a:gd name="T0" fmla="*/ 37 w 41"/>
                <a:gd name="T1" fmla="*/ 42 h 42"/>
                <a:gd name="T2" fmla="*/ 34 w 41"/>
                <a:gd name="T3" fmla="*/ 40 h 42"/>
                <a:gd name="T4" fmla="*/ 2 w 41"/>
                <a:gd name="T5" fmla="*/ 7 h 42"/>
                <a:gd name="T6" fmla="*/ 2 w 41"/>
                <a:gd name="T7" fmla="*/ 2 h 42"/>
                <a:gd name="T8" fmla="*/ 8 w 41"/>
                <a:gd name="T9" fmla="*/ 2 h 42"/>
                <a:gd name="T10" fmla="*/ 40 w 41"/>
                <a:gd name="T11" fmla="*/ 35 h 42"/>
                <a:gd name="T12" fmla="*/ 39 w 41"/>
                <a:gd name="T13" fmla="*/ 40 h 42"/>
                <a:gd name="T14" fmla="*/ 37 w 41"/>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42">
                  <a:moveTo>
                    <a:pt x="37" y="42"/>
                  </a:moveTo>
                  <a:cubicBezTo>
                    <a:pt x="36" y="42"/>
                    <a:pt x="35" y="41"/>
                    <a:pt x="34" y="40"/>
                  </a:cubicBezTo>
                  <a:cubicBezTo>
                    <a:pt x="2" y="7"/>
                    <a:pt x="2" y="7"/>
                    <a:pt x="2" y="7"/>
                  </a:cubicBezTo>
                  <a:cubicBezTo>
                    <a:pt x="0" y="6"/>
                    <a:pt x="0" y="3"/>
                    <a:pt x="2" y="2"/>
                  </a:cubicBezTo>
                  <a:cubicBezTo>
                    <a:pt x="4" y="0"/>
                    <a:pt x="6" y="0"/>
                    <a:pt x="8" y="2"/>
                  </a:cubicBezTo>
                  <a:cubicBezTo>
                    <a:pt x="40" y="35"/>
                    <a:pt x="40" y="35"/>
                    <a:pt x="40" y="35"/>
                  </a:cubicBezTo>
                  <a:cubicBezTo>
                    <a:pt x="41" y="36"/>
                    <a:pt x="41" y="39"/>
                    <a:pt x="39" y="40"/>
                  </a:cubicBezTo>
                  <a:cubicBezTo>
                    <a:pt x="39" y="41"/>
                    <a:pt x="38" y="42"/>
                    <a:pt x="37" y="42"/>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4" name="Freeform 177">
              <a:extLst>
                <a:ext uri="{FF2B5EF4-FFF2-40B4-BE49-F238E27FC236}">
                  <a16:creationId xmlns:a16="http://schemas.microsoft.com/office/drawing/2014/main" id="{7F09C492-BA1A-4139-AD21-346FFE496FDC}"/>
                </a:ext>
              </a:extLst>
            </p:cNvPr>
            <p:cNvSpPr/>
            <p:nvPr/>
          </p:nvSpPr>
          <p:spPr bwMode="auto">
            <a:xfrm>
              <a:off x="8947438" y="2651125"/>
              <a:ext cx="155575" cy="198120"/>
            </a:xfrm>
            <a:custGeom>
              <a:avLst/>
              <a:gdLst>
                <a:gd name="T0" fmla="*/ 5 w 51"/>
                <a:gd name="T1" fmla="*/ 65 h 65"/>
                <a:gd name="T2" fmla="*/ 4 w 51"/>
                <a:gd name="T3" fmla="*/ 64 h 65"/>
                <a:gd name="T4" fmla="*/ 1 w 51"/>
                <a:gd name="T5" fmla="*/ 60 h 65"/>
                <a:gd name="T6" fmla="*/ 44 w 51"/>
                <a:gd name="T7" fmla="*/ 1 h 65"/>
                <a:gd name="T8" fmla="*/ 49 w 51"/>
                <a:gd name="T9" fmla="*/ 2 h 65"/>
                <a:gd name="T10" fmla="*/ 48 w 51"/>
                <a:gd name="T11" fmla="*/ 8 h 65"/>
                <a:gd name="T12" fmla="*/ 8 w 51"/>
                <a:gd name="T13" fmla="*/ 61 h 65"/>
                <a:gd name="T14" fmla="*/ 5 w 51"/>
                <a:gd name="T15" fmla="*/ 6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65">
                  <a:moveTo>
                    <a:pt x="5" y="65"/>
                  </a:moveTo>
                  <a:cubicBezTo>
                    <a:pt x="4" y="65"/>
                    <a:pt x="4" y="64"/>
                    <a:pt x="4" y="64"/>
                  </a:cubicBezTo>
                  <a:cubicBezTo>
                    <a:pt x="2" y="64"/>
                    <a:pt x="0" y="62"/>
                    <a:pt x="1" y="60"/>
                  </a:cubicBezTo>
                  <a:cubicBezTo>
                    <a:pt x="1" y="58"/>
                    <a:pt x="7" y="26"/>
                    <a:pt x="44" y="1"/>
                  </a:cubicBezTo>
                  <a:cubicBezTo>
                    <a:pt x="46" y="0"/>
                    <a:pt x="48" y="1"/>
                    <a:pt x="49" y="2"/>
                  </a:cubicBezTo>
                  <a:cubicBezTo>
                    <a:pt x="51" y="4"/>
                    <a:pt x="50" y="7"/>
                    <a:pt x="48" y="8"/>
                  </a:cubicBezTo>
                  <a:cubicBezTo>
                    <a:pt x="15" y="31"/>
                    <a:pt x="9" y="61"/>
                    <a:pt x="8" y="61"/>
                  </a:cubicBezTo>
                  <a:cubicBezTo>
                    <a:pt x="8" y="63"/>
                    <a:pt x="6" y="65"/>
                    <a:pt x="5" y="65"/>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25" name="Freeform 178">
              <a:extLst>
                <a:ext uri="{FF2B5EF4-FFF2-40B4-BE49-F238E27FC236}">
                  <a16:creationId xmlns:a16="http://schemas.microsoft.com/office/drawing/2014/main" id="{76039B2F-2777-4FF6-B5DF-BAA7BC524A83}"/>
                </a:ext>
              </a:extLst>
            </p:cNvPr>
            <p:cNvSpPr>
              <a:spLocks noEditPoints="1"/>
            </p:cNvSpPr>
            <p:nvPr/>
          </p:nvSpPr>
          <p:spPr bwMode="auto">
            <a:xfrm>
              <a:off x="8934738" y="2602230"/>
              <a:ext cx="260350" cy="204470"/>
            </a:xfrm>
            <a:custGeom>
              <a:avLst/>
              <a:gdLst>
                <a:gd name="T0" fmla="*/ 22 w 85"/>
                <a:gd name="T1" fmla="*/ 67 h 67"/>
                <a:gd name="T2" fmla="*/ 22 w 85"/>
                <a:gd name="T3" fmla="*/ 67 h 67"/>
                <a:gd name="T4" fmla="*/ 12 w 85"/>
                <a:gd name="T5" fmla="*/ 66 h 67"/>
                <a:gd name="T6" fmla="*/ 10 w 85"/>
                <a:gd name="T7" fmla="*/ 64 h 67"/>
                <a:gd name="T8" fmla="*/ 14 w 85"/>
                <a:gd name="T9" fmla="*/ 22 h 67"/>
                <a:gd name="T10" fmla="*/ 18 w 85"/>
                <a:gd name="T11" fmla="*/ 20 h 67"/>
                <a:gd name="T12" fmla="*/ 22 w 85"/>
                <a:gd name="T13" fmla="*/ 23 h 67"/>
                <a:gd name="T14" fmla="*/ 22 w 85"/>
                <a:gd name="T15" fmla="*/ 23 h 67"/>
                <a:gd name="T16" fmla="*/ 75 w 85"/>
                <a:gd name="T17" fmla="*/ 0 h 67"/>
                <a:gd name="T18" fmla="*/ 81 w 85"/>
                <a:gd name="T19" fmla="*/ 1 h 67"/>
                <a:gd name="T20" fmla="*/ 85 w 85"/>
                <a:gd name="T21" fmla="*/ 4 h 67"/>
                <a:gd name="T22" fmla="*/ 82 w 85"/>
                <a:gd name="T23" fmla="*/ 8 h 67"/>
                <a:gd name="T24" fmla="*/ 65 w 85"/>
                <a:gd name="T25" fmla="*/ 32 h 67"/>
                <a:gd name="T26" fmla="*/ 49 w 85"/>
                <a:gd name="T27" fmla="*/ 54 h 67"/>
                <a:gd name="T28" fmla="*/ 50 w 85"/>
                <a:gd name="T29" fmla="*/ 56 h 67"/>
                <a:gd name="T30" fmla="*/ 48 w 85"/>
                <a:gd name="T31" fmla="*/ 60 h 67"/>
                <a:gd name="T32" fmla="*/ 22 w 85"/>
                <a:gd name="T33" fmla="*/ 67 h 67"/>
                <a:gd name="T34" fmla="*/ 17 w 85"/>
                <a:gd name="T35" fmla="*/ 59 h 67"/>
                <a:gd name="T36" fmla="*/ 22 w 85"/>
                <a:gd name="T37" fmla="*/ 59 h 67"/>
                <a:gd name="T38" fmla="*/ 22 w 85"/>
                <a:gd name="T39" fmla="*/ 59 h 67"/>
                <a:gd name="T40" fmla="*/ 34 w 85"/>
                <a:gd name="T41" fmla="*/ 57 h 67"/>
                <a:gd name="T42" fmla="*/ 32 w 85"/>
                <a:gd name="T43" fmla="*/ 54 h 67"/>
                <a:gd name="T44" fmla="*/ 35 w 85"/>
                <a:gd name="T45" fmla="*/ 50 h 67"/>
                <a:gd name="T46" fmla="*/ 57 w 85"/>
                <a:gd name="T47" fmla="*/ 30 h 67"/>
                <a:gd name="T48" fmla="*/ 69 w 85"/>
                <a:gd name="T49" fmla="*/ 9 h 67"/>
                <a:gd name="T50" fmla="*/ 24 w 85"/>
                <a:gd name="T51" fmla="*/ 35 h 67"/>
                <a:gd name="T52" fmla="*/ 20 w 85"/>
                <a:gd name="T53" fmla="*/ 37 h 67"/>
                <a:gd name="T54" fmla="*/ 17 w 85"/>
                <a:gd name="T55" fmla="*/ 35 h 67"/>
                <a:gd name="T56" fmla="*/ 17 w 85"/>
                <a:gd name="T57" fmla="*/ 59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67">
                  <a:moveTo>
                    <a:pt x="22" y="67"/>
                  </a:moveTo>
                  <a:cubicBezTo>
                    <a:pt x="22" y="67"/>
                    <a:pt x="22" y="67"/>
                    <a:pt x="22" y="67"/>
                  </a:cubicBezTo>
                  <a:cubicBezTo>
                    <a:pt x="19" y="67"/>
                    <a:pt x="15" y="67"/>
                    <a:pt x="12" y="66"/>
                  </a:cubicBezTo>
                  <a:cubicBezTo>
                    <a:pt x="11" y="65"/>
                    <a:pt x="11" y="65"/>
                    <a:pt x="10" y="64"/>
                  </a:cubicBezTo>
                  <a:cubicBezTo>
                    <a:pt x="0" y="43"/>
                    <a:pt x="14" y="23"/>
                    <a:pt x="14" y="22"/>
                  </a:cubicBezTo>
                  <a:cubicBezTo>
                    <a:pt x="15" y="21"/>
                    <a:pt x="17" y="20"/>
                    <a:pt x="18" y="20"/>
                  </a:cubicBezTo>
                  <a:cubicBezTo>
                    <a:pt x="20" y="21"/>
                    <a:pt x="21" y="22"/>
                    <a:pt x="22" y="23"/>
                  </a:cubicBezTo>
                  <a:cubicBezTo>
                    <a:pt x="22" y="23"/>
                    <a:pt x="22" y="23"/>
                    <a:pt x="22" y="23"/>
                  </a:cubicBezTo>
                  <a:cubicBezTo>
                    <a:pt x="38" y="3"/>
                    <a:pt x="64" y="0"/>
                    <a:pt x="75" y="0"/>
                  </a:cubicBezTo>
                  <a:cubicBezTo>
                    <a:pt x="79" y="0"/>
                    <a:pt x="81" y="1"/>
                    <a:pt x="81" y="1"/>
                  </a:cubicBezTo>
                  <a:cubicBezTo>
                    <a:pt x="83" y="1"/>
                    <a:pt x="85" y="2"/>
                    <a:pt x="85" y="4"/>
                  </a:cubicBezTo>
                  <a:cubicBezTo>
                    <a:pt x="85" y="6"/>
                    <a:pt x="84" y="8"/>
                    <a:pt x="82" y="8"/>
                  </a:cubicBezTo>
                  <a:cubicBezTo>
                    <a:pt x="82" y="9"/>
                    <a:pt x="70" y="14"/>
                    <a:pt x="65" y="32"/>
                  </a:cubicBezTo>
                  <a:cubicBezTo>
                    <a:pt x="63" y="43"/>
                    <a:pt x="56" y="50"/>
                    <a:pt x="49" y="54"/>
                  </a:cubicBezTo>
                  <a:cubicBezTo>
                    <a:pt x="49" y="54"/>
                    <a:pt x="50" y="55"/>
                    <a:pt x="50" y="56"/>
                  </a:cubicBezTo>
                  <a:cubicBezTo>
                    <a:pt x="50" y="57"/>
                    <a:pt x="50" y="59"/>
                    <a:pt x="48" y="60"/>
                  </a:cubicBezTo>
                  <a:cubicBezTo>
                    <a:pt x="41" y="64"/>
                    <a:pt x="31" y="67"/>
                    <a:pt x="22" y="67"/>
                  </a:cubicBezTo>
                  <a:close/>
                  <a:moveTo>
                    <a:pt x="17" y="59"/>
                  </a:moveTo>
                  <a:cubicBezTo>
                    <a:pt x="18" y="59"/>
                    <a:pt x="20" y="59"/>
                    <a:pt x="22" y="59"/>
                  </a:cubicBezTo>
                  <a:cubicBezTo>
                    <a:pt x="22" y="59"/>
                    <a:pt x="22" y="59"/>
                    <a:pt x="22" y="59"/>
                  </a:cubicBezTo>
                  <a:cubicBezTo>
                    <a:pt x="26" y="59"/>
                    <a:pt x="30" y="59"/>
                    <a:pt x="34" y="57"/>
                  </a:cubicBezTo>
                  <a:cubicBezTo>
                    <a:pt x="32" y="57"/>
                    <a:pt x="32" y="55"/>
                    <a:pt x="32" y="54"/>
                  </a:cubicBezTo>
                  <a:cubicBezTo>
                    <a:pt x="32" y="52"/>
                    <a:pt x="33" y="50"/>
                    <a:pt x="35" y="50"/>
                  </a:cubicBezTo>
                  <a:cubicBezTo>
                    <a:pt x="36" y="50"/>
                    <a:pt x="53" y="48"/>
                    <a:pt x="57" y="30"/>
                  </a:cubicBezTo>
                  <a:cubicBezTo>
                    <a:pt x="60" y="20"/>
                    <a:pt x="64" y="13"/>
                    <a:pt x="69" y="9"/>
                  </a:cubicBezTo>
                  <a:cubicBezTo>
                    <a:pt x="56" y="10"/>
                    <a:pt x="35" y="15"/>
                    <a:pt x="24" y="35"/>
                  </a:cubicBezTo>
                  <a:cubicBezTo>
                    <a:pt x="23" y="36"/>
                    <a:pt x="21" y="37"/>
                    <a:pt x="20" y="37"/>
                  </a:cubicBezTo>
                  <a:cubicBezTo>
                    <a:pt x="19" y="37"/>
                    <a:pt x="18" y="36"/>
                    <a:pt x="17" y="35"/>
                  </a:cubicBezTo>
                  <a:cubicBezTo>
                    <a:pt x="15" y="41"/>
                    <a:pt x="13" y="50"/>
                    <a:pt x="17" y="59"/>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sp>
        <p:nvSpPr>
          <p:cNvPr id="26" name="文本框 13">
            <a:extLst>
              <a:ext uri="{FF2B5EF4-FFF2-40B4-BE49-F238E27FC236}">
                <a16:creationId xmlns:a16="http://schemas.microsoft.com/office/drawing/2014/main" id="{D0C2F2FF-4231-4D36-9EBB-8F6C4B57D633}"/>
              </a:ext>
            </a:extLst>
          </p:cNvPr>
          <p:cNvSpPr txBox="1"/>
          <p:nvPr/>
        </p:nvSpPr>
        <p:spPr>
          <a:xfrm>
            <a:off x="8338473" y="3950812"/>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27" name="矩形 26">
            <a:extLst>
              <a:ext uri="{FF2B5EF4-FFF2-40B4-BE49-F238E27FC236}">
                <a16:creationId xmlns:a16="http://schemas.microsoft.com/office/drawing/2014/main" id="{1E2C3788-B43F-47A3-8858-0BB871448C14}"/>
              </a:ext>
            </a:extLst>
          </p:cNvPr>
          <p:cNvSpPr/>
          <p:nvPr/>
        </p:nvSpPr>
        <p:spPr>
          <a:xfrm>
            <a:off x="8154034" y="4332764"/>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grpSp>
        <p:nvGrpSpPr>
          <p:cNvPr id="41" name="组合 40">
            <a:extLst>
              <a:ext uri="{FF2B5EF4-FFF2-40B4-BE49-F238E27FC236}">
                <a16:creationId xmlns:a16="http://schemas.microsoft.com/office/drawing/2014/main" id="{F222BC32-E2B0-4B07-A515-50D5522ECE9F}"/>
              </a:ext>
            </a:extLst>
          </p:cNvPr>
          <p:cNvGrpSpPr/>
          <p:nvPr/>
        </p:nvGrpSpPr>
        <p:grpSpPr>
          <a:xfrm>
            <a:off x="5685790" y="2299337"/>
            <a:ext cx="831850" cy="831850"/>
            <a:chOff x="5685790" y="2299337"/>
            <a:chExt cx="831850" cy="831850"/>
          </a:xfrm>
        </p:grpSpPr>
        <p:sp>
          <p:nvSpPr>
            <p:cNvPr id="30" name="Oval 217">
              <a:extLst>
                <a:ext uri="{FF2B5EF4-FFF2-40B4-BE49-F238E27FC236}">
                  <a16:creationId xmlns:a16="http://schemas.microsoft.com/office/drawing/2014/main" id="{D2E650B5-5711-4991-B794-6D47395EC0CA}"/>
                </a:ext>
              </a:extLst>
            </p:cNvPr>
            <p:cNvSpPr>
              <a:spLocks noChangeArrowheads="1"/>
            </p:cNvSpPr>
            <p:nvPr/>
          </p:nvSpPr>
          <p:spPr bwMode="auto">
            <a:xfrm>
              <a:off x="5685790" y="2299337"/>
              <a:ext cx="831850" cy="831850"/>
            </a:xfrm>
            <a:prstGeom prst="ellipse">
              <a:avLst/>
            </a:prstGeom>
            <a:solidFill>
              <a:schemeClr val="accent5">
                <a:lumMod val="50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1" name="Freeform 340">
              <a:extLst>
                <a:ext uri="{FF2B5EF4-FFF2-40B4-BE49-F238E27FC236}">
                  <a16:creationId xmlns:a16="http://schemas.microsoft.com/office/drawing/2014/main" id="{51B3B703-6593-4FE2-8FD7-0F3C428C6844}"/>
                </a:ext>
              </a:extLst>
            </p:cNvPr>
            <p:cNvSpPr>
              <a:spLocks noEditPoints="1"/>
            </p:cNvSpPr>
            <p:nvPr/>
          </p:nvSpPr>
          <p:spPr bwMode="auto">
            <a:xfrm>
              <a:off x="6148070" y="2543812"/>
              <a:ext cx="186055" cy="349250"/>
            </a:xfrm>
            <a:custGeom>
              <a:avLst/>
              <a:gdLst>
                <a:gd name="T0" fmla="*/ 25 w 61"/>
                <a:gd name="T1" fmla="*/ 114 h 114"/>
                <a:gd name="T2" fmla="*/ 23 w 61"/>
                <a:gd name="T3" fmla="*/ 113 h 114"/>
                <a:gd name="T4" fmla="*/ 21 w 61"/>
                <a:gd name="T5" fmla="*/ 111 h 114"/>
                <a:gd name="T6" fmla="*/ 0 w 61"/>
                <a:gd name="T7" fmla="*/ 12 h 114"/>
                <a:gd name="T8" fmla="*/ 1 w 61"/>
                <a:gd name="T9" fmla="*/ 9 h 114"/>
                <a:gd name="T10" fmla="*/ 3 w 61"/>
                <a:gd name="T11" fmla="*/ 7 h 114"/>
                <a:gd name="T12" fmla="*/ 35 w 61"/>
                <a:gd name="T13" fmla="*/ 0 h 114"/>
                <a:gd name="T14" fmla="*/ 40 w 61"/>
                <a:gd name="T15" fmla="*/ 3 h 114"/>
                <a:gd name="T16" fmla="*/ 61 w 61"/>
                <a:gd name="T17" fmla="*/ 102 h 114"/>
                <a:gd name="T18" fmla="*/ 60 w 61"/>
                <a:gd name="T19" fmla="*/ 105 h 114"/>
                <a:gd name="T20" fmla="*/ 58 w 61"/>
                <a:gd name="T21" fmla="*/ 107 h 114"/>
                <a:gd name="T22" fmla="*/ 26 w 61"/>
                <a:gd name="T23" fmla="*/ 114 h 114"/>
                <a:gd name="T24" fmla="*/ 25 w 61"/>
                <a:gd name="T25" fmla="*/ 114 h 114"/>
                <a:gd name="T26" fmla="*/ 9 w 61"/>
                <a:gd name="T27" fmla="*/ 14 h 114"/>
                <a:gd name="T28" fmla="*/ 28 w 61"/>
                <a:gd name="T29" fmla="*/ 105 h 114"/>
                <a:gd name="T30" fmla="*/ 52 w 61"/>
                <a:gd name="T31" fmla="*/ 100 h 114"/>
                <a:gd name="T32" fmla="*/ 33 w 61"/>
                <a:gd name="T33" fmla="*/ 9 h 114"/>
                <a:gd name="T34" fmla="*/ 9 w 61"/>
                <a:gd name="T35" fmla="*/ 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1" h="114">
                  <a:moveTo>
                    <a:pt x="25" y="114"/>
                  </a:moveTo>
                  <a:cubicBezTo>
                    <a:pt x="24" y="114"/>
                    <a:pt x="23" y="114"/>
                    <a:pt x="23" y="113"/>
                  </a:cubicBezTo>
                  <a:cubicBezTo>
                    <a:pt x="22" y="113"/>
                    <a:pt x="21" y="112"/>
                    <a:pt x="21" y="111"/>
                  </a:cubicBezTo>
                  <a:cubicBezTo>
                    <a:pt x="0" y="12"/>
                    <a:pt x="0" y="12"/>
                    <a:pt x="0" y="12"/>
                  </a:cubicBezTo>
                  <a:cubicBezTo>
                    <a:pt x="0" y="10"/>
                    <a:pt x="0" y="9"/>
                    <a:pt x="1" y="9"/>
                  </a:cubicBezTo>
                  <a:cubicBezTo>
                    <a:pt x="2" y="8"/>
                    <a:pt x="2" y="7"/>
                    <a:pt x="3" y="7"/>
                  </a:cubicBezTo>
                  <a:cubicBezTo>
                    <a:pt x="35" y="0"/>
                    <a:pt x="35" y="0"/>
                    <a:pt x="35" y="0"/>
                  </a:cubicBezTo>
                  <a:cubicBezTo>
                    <a:pt x="37" y="0"/>
                    <a:pt x="40" y="1"/>
                    <a:pt x="40" y="3"/>
                  </a:cubicBezTo>
                  <a:cubicBezTo>
                    <a:pt x="61" y="102"/>
                    <a:pt x="61" y="102"/>
                    <a:pt x="61" y="102"/>
                  </a:cubicBezTo>
                  <a:cubicBezTo>
                    <a:pt x="61" y="103"/>
                    <a:pt x="61" y="104"/>
                    <a:pt x="60" y="105"/>
                  </a:cubicBezTo>
                  <a:cubicBezTo>
                    <a:pt x="59" y="106"/>
                    <a:pt x="59" y="107"/>
                    <a:pt x="58" y="107"/>
                  </a:cubicBezTo>
                  <a:cubicBezTo>
                    <a:pt x="26" y="114"/>
                    <a:pt x="26" y="114"/>
                    <a:pt x="26" y="114"/>
                  </a:cubicBezTo>
                  <a:cubicBezTo>
                    <a:pt x="25" y="114"/>
                    <a:pt x="25" y="114"/>
                    <a:pt x="25" y="114"/>
                  </a:cubicBezTo>
                  <a:close/>
                  <a:moveTo>
                    <a:pt x="9" y="14"/>
                  </a:moveTo>
                  <a:cubicBezTo>
                    <a:pt x="28" y="105"/>
                    <a:pt x="28" y="105"/>
                    <a:pt x="28" y="105"/>
                  </a:cubicBezTo>
                  <a:cubicBezTo>
                    <a:pt x="52" y="100"/>
                    <a:pt x="52" y="100"/>
                    <a:pt x="52" y="100"/>
                  </a:cubicBezTo>
                  <a:cubicBezTo>
                    <a:pt x="33" y="9"/>
                    <a:pt x="33" y="9"/>
                    <a:pt x="33" y="9"/>
                  </a:cubicBezTo>
                  <a:lnTo>
                    <a:pt x="9" y="14"/>
                  </a:ln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2" name="Freeform 341">
              <a:extLst>
                <a:ext uri="{FF2B5EF4-FFF2-40B4-BE49-F238E27FC236}">
                  <a16:creationId xmlns:a16="http://schemas.microsoft.com/office/drawing/2014/main" id="{D203C13F-A75B-4359-BB87-611F5BD3AE34}"/>
                </a:ext>
              </a:extLst>
            </p:cNvPr>
            <p:cNvSpPr/>
            <p:nvPr/>
          </p:nvSpPr>
          <p:spPr bwMode="auto">
            <a:xfrm>
              <a:off x="6200140" y="2788287"/>
              <a:ext cx="122555" cy="46355"/>
            </a:xfrm>
            <a:custGeom>
              <a:avLst/>
              <a:gdLst>
                <a:gd name="T0" fmla="*/ 4 w 40"/>
                <a:gd name="T1" fmla="*/ 15 h 15"/>
                <a:gd name="T2" fmla="*/ 0 w 40"/>
                <a:gd name="T3" fmla="*/ 12 h 15"/>
                <a:gd name="T4" fmla="*/ 3 w 40"/>
                <a:gd name="T5" fmla="*/ 7 h 15"/>
                <a:gd name="T6" fmla="*/ 35 w 40"/>
                <a:gd name="T7" fmla="*/ 1 h 15"/>
                <a:gd name="T8" fmla="*/ 40 w 40"/>
                <a:gd name="T9" fmla="*/ 4 h 15"/>
                <a:gd name="T10" fmla="*/ 37 w 40"/>
                <a:gd name="T11" fmla="*/ 8 h 15"/>
                <a:gd name="T12" fmla="*/ 5 w 40"/>
                <a:gd name="T13" fmla="*/ 15 h 15"/>
                <a:gd name="T14" fmla="*/ 4 w 40"/>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5">
                  <a:moveTo>
                    <a:pt x="4" y="15"/>
                  </a:moveTo>
                  <a:cubicBezTo>
                    <a:pt x="2" y="15"/>
                    <a:pt x="0" y="14"/>
                    <a:pt x="0" y="12"/>
                  </a:cubicBezTo>
                  <a:cubicBezTo>
                    <a:pt x="0" y="10"/>
                    <a:pt x="1" y="8"/>
                    <a:pt x="3" y="7"/>
                  </a:cubicBezTo>
                  <a:cubicBezTo>
                    <a:pt x="35" y="1"/>
                    <a:pt x="35" y="1"/>
                    <a:pt x="35" y="1"/>
                  </a:cubicBezTo>
                  <a:cubicBezTo>
                    <a:pt x="37" y="0"/>
                    <a:pt x="39" y="1"/>
                    <a:pt x="40" y="4"/>
                  </a:cubicBezTo>
                  <a:cubicBezTo>
                    <a:pt x="40" y="6"/>
                    <a:pt x="39" y="8"/>
                    <a:pt x="37" y="8"/>
                  </a:cubicBezTo>
                  <a:cubicBezTo>
                    <a:pt x="5" y="15"/>
                    <a:pt x="5" y="15"/>
                    <a:pt x="5" y="15"/>
                  </a:cubicBezTo>
                  <a:cubicBezTo>
                    <a:pt x="4" y="15"/>
                    <a:pt x="4" y="15"/>
                    <a:pt x="4" y="15"/>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3" name="Freeform 342">
              <a:extLst>
                <a:ext uri="{FF2B5EF4-FFF2-40B4-BE49-F238E27FC236}">
                  <a16:creationId xmlns:a16="http://schemas.microsoft.com/office/drawing/2014/main" id="{A7F5B7AC-AB4D-45F2-B4D8-996A7C33E547}"/>
                </a:ext>
              </a:extLst>
            </p:cNvPr>
            <p:cNvSpPr/>
            <p:nvPr/>
          </p:nvSpPr>
          <p:spPr bwMode="auto">
            <a:xfrm>
              <a:off x="6158865" y="2599057"/>
              <a:ext cx="123825" cy="44450"/>
            </a:xfrm>
            <a:custGeom>
              <a:avLst/>
              <a:gdLst>
                <a:gd name="T0" fmla="*/ 4 w 40"/>
                <a:gd name="T1" fmla="*/ 15 h 15"/>
                <a:gd name="T2" fmla="*/ 0 w 40"/>
                <a:gd name="T3" fmla="*/ 12 h 15"/>
                <a:gd name="T4" fmla="*/ 3 w 40"/>
                <a:gd name="T5" fmla="*/ 8 h 15"/>
                <a:gd name="T6" fmla="*/ 35 w 40"/>
                <a:gd name="T7" fmla="*/ 1 h 15"/>
                <a:gd name="T8" fmla="*/ 40 w 40"/>
                <a:gd name="T9" fmla="*/ 4 h 15"/>
                <a:gd name="T10" fmla="*/ 37 w 40"/>
                <a:gd name="T11" fmla="*/ 9 h 15"/>
                <a:gd name="T12" fmla="*/ 5 w 40"/>
                <a:gd name="T13" fmla="*/ 15 h 15"/>
                <a:gd name="T14" fmla="*/ 4 w 40"/>
                <a:gd name="T15" fmla="*/ 1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5">
                  <a:moveTo>
                    <a:pt x="4" y="15"/>
                  </a:moveTo>
                  <a:cubicBezTo>
                    <a:pt x="2" y="15"/>
                    <a:pt x="1" y="14"/>
                    <a:pt x="0" y="12"/>
                  </a:cubicBezTo>
                  <a:cubicBezTo>
                    <a:pt x="0" y="10"/>
                    <a:pt x="1" y="8"/>
                    <a:pt x="3" y="8"/>
                  </a:cubicBezTo>
                  <a:cubicBezTo>
                    <a:pt x="35" y="1"/>
                    <a:pt x="35" y="1"/>
                    <a:pt x="35" y="1"/>
                  </a:cubicBezTo>
                  <a:cubicBezTo>
                    <a:pt x="37" y="0"/>
                    <a:pt x="39" y="2"/>
                    <a:pt x="40" y="4"/>
                  </a:cubicBezTo>
                  <a:cubicBezTo>
                    <a:pt x="40" y="6"/>
                    <a:pt x="39" y="8"/>
                    <a:pt x="37" y="9"/>
                  </a:cubicBezTo>
                  <a:cubicBezTo>
                    <a:pt x="5" y="15"/>
                    <a:pt x="5" y="15"/>
                    <a:pt x="5" y="15"/>
                  </a:cubicBezTo>
                  <a:cubicBezTo>
                    <a:pt x="5" y="15"/>
                    <a:pt x="4" y="15"/>
                    <a:pt x="4" y="15"/>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4" name="Freeform 343">
              <a:extLst>
                <a:ext uri="{FF2B5EF4-FFF2-40B4-BE49-F238E27FC236}">
                  <a16:creationId xmlns:a16="http://schemas.microsoft.com/office/drawing/2014/main" id="{D99E6365-8F70-408D-95AB-1E5A34B710BF}"/>
                </a:ext>
              </a:extLst>
            </p:cNvPr>
            <p:cNvSpPr>
              <a:spLocks noEditPoints="1"/>
            </p:cNvSpPr>
            <p:nvPr/>
          </p:nvSpPr>
          <p:spPr bwMode="auto">
            <a:xfrm>
              <a:off x="5996940" y="2564132"/>
              <a:ext cx="138430" cy="328930"/>
            </a:xfrm>
            <a:custGeom>
              <a:avLst/>
              <a:gdLst>
                <a:gd name="T0" fmla="*/ 41 w 45"/>
                <a:gd name="T1" fmla="*/ 107 h 107"/>
                <a:gd name="T2" fmla="*/ 4 w 45"/>
                <a:gd name="T3" fmla="*/ 107 h 107"/>
                <a:gd name="T4" fmla="*/ 0 w 45"/>
                <a:gd name="T5" fmla="*/ 103 h 107"/>
                <a:gd name="T6" fmla="*/ 0 w 45"/>
                <a:gd name="T7" fmla="*/ 4 h 107"/>
                <a:gd name="T8" fmla="*/ 4 w 45"/>
                <a:gd name="T9" fmla="*/ 0 h 107"/>
                <a:gd name="T10" fmla="*/ 41 w 45"/>
                <a:gd name="T11" fmla="*/ 0 h 107"/>
                <a:gd name="T12" fmla="*/ 45 w 45"/>
                <a:gd name="T13" fmla="*/ 4 h 107"/>
                <a:gd name="T14" fmla="*/ 45 w 45"/>
                <a:gd name="T15" fmla="*/ 103 h 107"/>
                <a:gd name="T16" fmla="*/ 41 w 45"/>
                <a:gd name="T17" fmla="*/ 107 h 107"/>
                <a:gd name="T18" fmla="*/ 8 w 45"/>
                <a:gd name="T19" fmla="*/ 99 h 107"/>
                <a:gd name="T20" fmla="*/ 37 w 45"/>
                <a:gd name="T21" fmla="*/ 99 h 107"/>
                <a:gd name="T22" fmla="*/ 37 w 45"/>
                <a:gd name="T23" fmla="*/ 8 h 107"/>
                <a:gd name="T24" fmla="*/ 8 w 45"/>
                <a:gd name="T25" fmla="*/ 8 h 107"/>
                <a:gd name="T26" fmla="*/ 8 w 45"/>
                <a:gd name="T27"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 h="107">
                  <a:moveTo>
                    <a:pt x="41" y="107"/>
                  </a:moveTo>
                  <a:cubicBezTo>
                    <a:pt x="4" y="107"/>
                    <a:pt x="4" y="107"/>
                    <a:pt x="4" y="107"/>
                  </a:cubicBezTo>
                  <a:cubicBezTo>
                    <a:pt x="2" y="107"/>
                    <a:pt x="0" y="105"/>
                    <a:pt x="0" y="103"/>
                  </a:cubicBezTo>
                  <a:cubicBezTo>
                    <a:pt x="0" y="4"/>
                    <a:pt x="0" y="4"/>
                    <a:pt x="0" y="4"/>
                  </a:cubicBezTo>
                  <a:cubicBezTo>
                    <a:pt x="0" y="2"/>
                    <a:pt x="2" y="0"/>
                    <a:pt x="4" y="0"/>
                  </a:cubicBezTo>
                  <a:cubicBezTo>
                    <a:pt x="41" y="0"/>
                    <a:pt x="41" y="0"/>
                    <a:pt x="41" y="0"/>
                  </a:cubicBezTo>
                  <a:cubicBezTo>
                    <a:pt x="43" y="0"/>
                    <a:pt x="45" y="2"/>
                    <a:pt x="45" y="4"/>
                  </a:cubicBezTo>
                  <a:cubicBezTo>
                    <a:pt x="45" y="103"/>
                    <a:pt x="45" y="103"/>
                    <a:pt x="45" y="103"/>
                  </a:cubicBezTo>
                  <a:cubicBezTo>
                    <a:pt x="45" y="105"/>
                    <a:pt x="43" y="107"/>
                    <a:pt x="41" y="107"/>
                  </a:cubicBezTo>
                  <a:close/>
                  <a:moveTo>
                    <a:pt x="8" y="99"/>
                  </a:moveTo>
                  <a:cubicBezTo>
                    <a:pt x="37" y="99"/>
                    <a:pt x="37" y="99"/>
                    <a:pt x="37" y="99"/>
                  </a:cubicBezTo>
                  <a:cubicBezTo>
                    <a:pt x="37" y="8"/>
                    <a:pt x="37" y="8"/>
                    <a:pt x="37" y="8"/>
                  </a:cubicBezTo>
                  <a:cubicBezTo>
                    <a:pt x="8" y="8"/>
                    <a:pt x="8" y="8"/>
                    <a:pt x="8" y="8"/>
                  </a:cubicBezTo>
                  <a:lnTo>
                    <a:pt x="8" y="99"/>
                  </a:ln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5" name="Freeform 344">
              <a:extLst>
                <a:ext uri="{FF2B5EF4-FFF2-40B4-BE49-F238E27FC236}">
                  <a16:creationId xmlns:a16="http://schemas.microsoft.com/office/drawing/2014/main" id="{C26DCF73-0B03-46DD-A9DD-EAAEABF7E54F}"/>
                </a:ext>
              </a:extLst>
            </p:cNvPr>
            <p:cNvSpPr/>
            <p:nvPr/>
          </p:nvSpPr>
          <p:spPr bwMode="auto">
            <a:xfrm>
              <a:off x="5996940" y="2808607"/>
              <a:ext cx="138430" cy="25400"/>
            </a:xfrm>
            <a:custGeom>
              <a:avLst/>
              <a:gdLst>
                <a:gd name="T0" fmla="*/ 41 w 45"/>
                <a:gd name="T1" fmla="*/ 8 h 8"/>
                <a:gd name="T2" fmla="*/ 4 w 45"/>
                <a:gd name="T3" fmla="*/ 8 h 8"/>
                <a:gd name="T4" fmla="*/ 0 w 45"/>
                <a:gd name="T5" fmla="*/ 4 h 8"/>
                <a:gd name="T6" fmla="*/ 4 w 45"/>
                <a:gd name="T7" fmla="*/ 0 h 8"/>
                <a:gd name="T8" fmla="*/ 41 w 45"/>
                <a:gd name="T9" fmla="*/ 0 h 8"/>
                <a:gd name="T10" fmla="*/ 45 w 45"/>
                <a:gd name="T11" fmla="*/ 4 h 8"/>
                <a:gd name="T12" fmla="*/ 41 w 45"/>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5" h="8">
                  <a:moveTo>
                    <a:pt x="41" y="8"/>
                  </a:moveTo>
                  <a:cubicBezTo>
                    <a:pt x="4" y="8"/>
                    <a:pt x="4" y="8"/>
                    <a:pt x="4" y="8"/>
                  </a:cubicBezTo>
                  <a:cubicBezTo>
                    <a:pt x="2" y="8"/>
                    <a:pt x="0" y="6"/>
                    <a:pt x="0" y="4"/>
                  </a:cubicBezTo>
                  <a:cubicBezTo>
                    <a:pt x="0" y="2"/>
                    <a:pt x="2" y="0"/>
                    <a:pt x="4" y="0"/>
                  </a:cubicBezTo>
                  <a:cubicBezTo>
                    <a:pt x="41" y="0"/>
                    <a:pt x="41" y="0"/>
                    <a:pt x="41" y="0"/>
                  </a:cubicBezTo>
                  <a:cubicBezTo>
                    <a:pt x="43" y="0"/>
                    <a:pt x="45" y="2"/>
                    <a:pt x="45" y="4"/>
                  </a:cubicBezTo>
                  <a:cubicBezTo>
                    <a:pt x="45" y="6"/>
                    <a:pt x="43" y="8"/>
                    <a:pt x="41"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6" name="Freeform 345">
              <a:extLst>
                <a:ext uri="{FF2B5EF4-FFF2-40B4-BE49-F238E27FC236}">
                  <a16:creationId xmlns:a16="http://schemas.microsoft.com/office/drawing/2014/main" id="{0006298A-066A-4ABA-8BE5-F1AA2EE573AB}"/>
                </a:ext>
              </a:extLst>
            </p:cNvPr>
            <p:cNvSpPr/>
            <p:nvPr/>
          </p:nvSpPr>
          <p:spPr bwMode="auto">
            <a:xfrm>
              <a:off x="5996940" y="2623187"/>
              <a:ext cx="138430" cy="24130"/>
            </a:xfrm>
            <a:custGeom>
              <a:avLst/>
              <a:gdLst>
                <a:gd name="T0" fmla="*/ 41 w 45"/>
                <a:gd name="T1" fmla="*/ 8 h 8"/>
                <a:gd name="T2" fmla="*/ 4 w 45"/>
                <a:gd name="T3" fmla="*/ 8 h 8"/>
                <a:gd name="T4" fmla="*/ 0 w 45"/>
                <a:gd name="T5" fmla="*/ 4 h 8"/>
                <a:gd name="T6" fmla="*/ 4 w 45"/>
                <a:gd name="T7" fmla="*/ 0 h 8"/>
                <a:gd name="T8" fmla="*/ 41 w 45"/>
                <a:gd name="T9" fmla="*/ 0 h 8"/>
                <a:gd name="T10" fmla="*/ 45 w 45"/>
                <a:gd name="T11" fmla="*/ 4 h 8"/>
                <a:gd name="T12" fmla="*/ 41 w 45"/>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45" h="8">
                  <a:moveTo>
                    <a:pt x="41" y="8"/>
                  </a:moveTo>
                  <a:cubicBezTo>
                    <a:pt x="4" y="8"/>
                    <a:pt x="4" y="8"/>
                    <a:pt x="4" y="8"/>
                  </a:cubicBezTo>
                  <a:cubicBezTo>
                    <a:pt x="2" y="8"/>
                    <a:pt x="0" y="6"/>
                    <a:pt x="0" y="4"/>
                  </a:cubicBezTo>
                  <a:cubicBezTo>
                    <a:pt x="0" y="2"/>
                    <a:pt x="2" y="0"/>
                    <a:pt x="4" y="0"/>
                  </a:cubicBezTo>
                  <a:cubicBezTo>
                    <a:pt x="41" y="0"/>
                    <a:pt x="41" y="0"/>
                    <a:pt x="41" y="0"/>
                  </a:cubicBezTo>
                  <a:cubicBezTo>
                    <a:pt x="43" y="0"/>
                    <a:pt x="45" y="2"/>
                    <a:pt x="45" y="4"/>
                  </a:cubicBezTo>
                  <a:cubicBezTo>
                    <a:pt x="45" y="6"/>
                    <a:pt x="43" y="8"/>
                    <a:pt x="41"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7" name="Freeform 346">
              <a:extLst>
                <a:ext uri="{FF2B5EF4-FFF2-40B4-BE49-F238E27FC236}">
                  <a16:creationId xmlns:a16="http://schemas.microsoft.com/office/drawing/2014/main" id="{DCFAD2DF-7B0D-4082-96E7-7098FBACA42A}"/>
                </a:ext>
              </a:extLst>
            </p:cNvPr>
            <p:cNvSpPr>
              <a:spLocks noEditPoints="1"/>
            </p:cNvSpPr>
            <p:nvPr/>
          </p:nvSpPr>
          <p:spPr bwMode="auto">
            <a:xfrm>
              <a:off x="5868670" y="2540637"/>
              <a:ext cx="120650" cy="352425"/>
            </a:xfrm>
            <a:custGeom>
              <a:avLst/>
              <a:gdLst>
                <a:gd name="T0" fmla="*/ 35 w 39"/>
                <a:gd name="T1" fmla="*/ 115 h 115"/>
                <a:gd name="T2" fmla="*/ 4 w 39"/>
                <a:gd name="T3" fmla="*/ 115 h 115"/>
                <a:gd name="T4" fmla="*/ 0 w 39"/>
                <a:gd name="T5" fmla="*/ 111 h 115"/>
                <a:gd name="T6" fmla="*/ 0 w 39"/>
                <a:gd name="T7" fmla="*/ 4 h 115"/>
                <a:gd name="T8" fmla="*/ 4 w 39"/>
                <a:gd name="T9" fmla="*/ 0 h 115"/>
                <a:gd name="T10" fmla="*/ 35 w 39"/>
                <a:gd name="T11" fmla="*/ 0 h 115"/>
                <a:gd name="T12" fmla="*/ 39 w 39"/>
                <a:gd name="T13" fmla="*/ 4 h 115"/>
                <a:gd name="T14" fmla="*/ 39 w 39"/>
                <a:gd name="T15" fmla="*/ 111 h 115"/>
                <a:gd name="T16" fmla="*/ 35 w 39"/>
                <a:gd name="T17" fmla="*/ 115 h 115"/>
                <a:gd name="T18" fmla="*/ 8 w 39"/>
                <a:gd name="T19" fmla="*/ 107 h 115"/>
                <a:gd name="T20" fmla="*/ 31 w 39"/>
                <a:gd name="T21" fmla="*/ 107 h 115"/>
                <a:gd name="T22" fmla="*/ 31 w 39"/>
                <a:gd name="T23" fmla="*/ 8 h 115"/>
                <a:gd name="T24" fmla="*/ 8 w 39"/>
                <a:gd name="T25" fmla="*/ 8 h 115"/>
                <a:gd name="T26" fmla="*/ 8 w 39"/>
                <a:gd name="T27" fmla="*/ 10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 h="115">
                  <a:moveTo>
                    <a:pt x="35" y="115"/>
                  </a:moveTo>
                  <a:cubicBezTo>
                    <a:pt x="4" y="115"/>
                    <a:pt x="4" y="115"/>
                    <a:pt x="4" y="115"/>
                  </a:cubicBezTo>
                  <a:cubicBezTo>
                    <a:pt x="1" y="115"/>
                    <a:pt x="0" y="113"/>
                    <a:pt x="0" y="111"/>
                  </a:cubicBezTo>
                  <a:cubicBezTo>
                    <a:pt x="0" y="4"/>
                    <a:pt x="0" y="4"/>
                    <a:pt x="0" y="4"/>
                  </a:cubicBezTo>
                  <a:cubicBezTo>
                    <a:pt x="0" y="2"/>
                    <a:pt x="1" y="0"/>
                    <a:pt x="4" y="0"/>
                  </a:cubicBezTo>
                  <a:cubicBezTo>
                    <a:pt x="35" y="0"/>
                    <a:pt x="35" y="0"/>
                    <a:pt x="35" y="0"/>
                  </a:cubicBezTo>
                  <a:cubicBezTo>
                    <a:pt x="37" y="0"/>
                    <a:pt x="39" y="2"/>
                    <a:pt x="39" y="4"/>
                  </a:cubicBezTo>
                  <a:cubicBezTo>
                    <a:pt x="39" y="111"/>
                    <a:pt x="39" y="111"/>
                    <a:pt x="39" y="111"/>
                  </a:cubicBezTo>
                  <a:cubicBezTo>
                    <a:pt x="39" y="113"/>
                    <a:pt x="37" y="115"/>
                    <a:pt x="35" y="115"/>
                  </a:cubicBezTo>
                  <a:close/>
                  <a:moveTo>
                    <a:pt x="8" y="107"/>
                  </a:moveTo>
                  <a:cubicBezTo>
                    <a:pt x="31" y="107"/>
                    <a:pt x="31" y="107"/>
                    <a:pt x="31" y="107"/>
                  </a:cubicBezTo>
                  <a:cubicBezTo>
                    <a:pt x="31" y="8"/>
                    <a:pt x="31" y="8"/>
                    <a:pt x="31" y="8"/>
                  </a:cubicBezTo>
                  <a:cubicBezTo>
                    <a:pt x="8" y="8"/>
                    <a:pt x="8" y="8"/>
                    <a:pt x="8" y="8"/>
                  </a:cubicBezTo>
                  <a:lnTo>
                    <a:pt x="8" y="107"/>
                  </a:ln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8" name="Freeform 347">
              <a:extLst>
                <a:ext uri="{FF2B5EF4-FFF2-40B4-BE49-F238E27FC236}">
                  <a16:creationId xmlns:a16="http://schemas.microsoft.com/office/drawing/2014/main" id="{463EAC5F-6128-46E4-B3A3-26571F4B533B}"/>
                </a:ext>
              </a:extLst>
            </p:cNvPr>
            <p:cNvSpPr/>
            <p:nvPr/>
          </p:nvSpPr>
          <p:spPr bwMode="auto">
            <a:xfrm>
              <a:off x="5868670" y="2807337"/>
              <a:ext cx="120650" cy="24130"/>
            </a:xfrm>
            <a:custGeom>
              <a:avLst/>
              <a:gdLst>
                <a:gd name="T0" fmla="*/ 35 w 39"/>
                <a:gd name="T1" fmla="*/ 8 h 8"/>
                <a:gd name="T2" fmla="*/ 4 w 39"/>
                <a:gd name="T3" fmla="*/ 8 h 8"/>
                <a:gd name="T4" fmla="*/ 0 w 39"/>
                <a:gd name="T5" fmla="*/ 4 h 8"/>
                <a:gd name="T6" fmla="*/ 4 w 39"/>
                <a:gd name="T7" fmla="*/ 0 h 8"/>
                <a:gd name="T8" fmla="*/ 35 w 39"/>
                <a:gd name="T9" fmla="*/ 0 h 8"/>
                <a:gd name="T10" fmla="*/ 39 w 39"/>
                <a:gd name="T11" fmla="*/ 4 h 8"/>
                <a:gd name="T12" fmla="*/ 35 w 3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9" h="8">
                  <a:moveTo>
                    <a:pt x="35" y="8"/>
                  </a:moveTo>
                  <a:cubicBezTo>
                    <a:pt x="4" y="8"/>
                    <a:pt x="4" y="8"/>
                    <a:pt x="4" y="8"/>
                  </a:cubicBezTo>
                  <a:cubicBezTo>
                    <a:pt x="1" y="8"/>
                    <a:pt x="0" y="6"/>
                    <a:pt x="0" y="4"/>
                  </a:cubicBezTo>
                  <a:cubicBezTo>
                    <a:pt x="0" y="1"/>
                    <a:pt x="1" y="0"/>
                    <a:pt x="4" y="0"/>
                  </a:cubicBezTo>
                  <a:cubicBezTo>
                    <a:pt x="35" y="0"/>
                    <a:pt x="35" y="0"/>
                    <a:pt x="35" y="0"/>
                  </a:cubicBezTo>
                  <a:cubicBezTo>
                    <a:pt x="37" y="0"/>
                    <a:pt x="39" y="1"/>
                    <a:pt x="39" y="4"/>
                  </a:cubicBezTo>
                  <a:cubicBezTo>
                    <a:pt x="39" y="6"/>
                    <a:pt x="37" y="8"/>
                    <a:pt x="35" y="8"/>
                  </a:cubicBezTo>
                  <a:close/>
                </a:path>
              </a:pathLst>
            </a:custGeom>
            <a:solidFill>
              <a:schemeClr val="bg1">
                <a:lumMod val="95000"/>
              </a:scheme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sp>
          <p:nvSpPr>
            <p:cNvPr id="39" name="Freeform 348">
              <a:extLst>
                <a:ext uri="{FF2B5EF4-FFF2-40B4-BE49-F238E27FC236}">
                  <a16:creationId xmlns:a16="http://schemas.microsoft.com/office/drawing/2014/main" id="{8282A32A-5264-4F10-A9B5-6D6E5766D889}"/>
                </a:ext>
              </a:extLst>
            </p:cNvPr>
            <p:cNvSpPr/>
            <p:nvPr/>
          </p:nvSpPr>
          <p:spPr bwMode="auto">
            <a:xfrm>
              <a:off x="5868670" y="2600962"/>
              <a:ext cx="120650" cy="25400"/>
            </a:xfrm>
            <a:custGeom>
              <a:avLst/>
              <a:gdLst>
                <a:gd name="T0" fmla="*/ 35 w 39"/>
                <a:gd name="T1" fmla="*/ 8 h 8"/>
                <a:gd name="T2" fmla="*/ 4 w 39"/>
                <a:gd name="T3" fmla="*/ 8 h 8"/>
                <a:gd name="T4" fmla="*/ 0 w 39"/>
                <a:gd name="T5" fmla="*/ 4 h 8"/>
                <a:gd name="T6" fmla="*/ 4 w 39"/>
                <a:gd name="T7" fmla="*/ 0 h 8"/>
                <a:gd name="T8" fmla="*/ 35 w 39"/>
                <a:gd name="T9" fmla="*/ 0 h 8"/>
                <a:gd name="T10" fmla="*/ 39 w 39"/>
                <a:gd name="T11" fmla="*/ 4 h 8"/>
                <a:gd name="T12" fmla="*/ 35 w 39"/>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9" h="8">
                  <a:moveTo>
                    <a:pt x="35" y="8"/>
                  </a:moveTo>
                  <a:cubicBezTo>
                    <a:pt x="4" y="8"/>
                    <a:pt x="4" y="8"/>
                    <a:pt x="4" y="8"/>
                  </a:cubicBezTo>
                  <a:cubicBezTo>
                    <a:pt x="1" y="8"/>
                    <a:pt x="0" y="6"/>
                    <a:pt x="0" y="4"/>
                  </a:cubicBezTo>
                  <a:cubicBezTo>
                    <a:pt x="0" y="2"/>
                    <a:pt x="1" y="0"/>
                    <a:pt x="4" y="0"/>
                  </a:cubicBezTo>
                  <a:cubicBezTo>
                    <a:pt x="35" y="0"/>
                    <a:pt x="35" y="0"/>
                    <a:pt x="35" y="0"/>
                  </a:cubicBezTo>
                  <a:cubicBezTo>
                    <a:pt x="37" y="0"/>
                    <a:pt x="39" y="2"/>
                    <a:pt x="39" y="4"/>
                  </a:cubicBezTo>
                  <a:cubicBezTo>
                    <a:pt x="39" y="6"/>
                    <a:pt x="37" y="8"/>
                    <a:pt x="35" y="8"/>
                  </a:cubicBez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2"/>
                </a:solidFill>
                <a:cs typeface="+mn-ea"/>
                <a:sym typeface="+mn-lt"/>
              </a:endParaRPr>
            </a:p>
          </p:txBody>
        </p:sp>
      </p:grpSp>
      <p:grpSp>
        <p:nvGrpSpPr>
          <p:cNvPr id="46" name="组合 45">
            <a:extLst>
              <a:ext uri="{FF2B5EF4-FFF2-40B4-BE49-F238E27FC236}">
                <a16:creationId xmlns:a16="http://schemas.microsoft.com/office/drawing/2014/main" id="{44FD7CB8-B6B1-4060-8EF7-3B9D3B8C77B1}"/>
              </a:ext>
            </a:extLst>
          </p:cNvPr>
          <p:cNvGrpSpPr/>
          <p:nvPr/>
        </p:nvGrpSpPr>
        <p:grpSpPr>
          <a:xfrm>
            <a:off x="2979824" y="3190394"/>
            <a:ext cx="121199" cy="514084"/>
            <a:chOff x="2979824" y="3220087"/>
            <a:chExt cx="121199" cy="514084"/>
          </a:xfrm>
        </p:grpSpPr>
        <p:cxnSp>
          <p:nvCxnSpPr>
            <p:cNvPr id="5" name="直接连接符 4">
              <a:extLst>
                <a:ext uri="{FF2B5EF4-FFF2-40B4-BE49-F238E27FC236}">
                  <a16:creationId xmlns:a16="http://schemas.microsoft.com/office/drawing/2014/main" id="{C3EC223D-5FBE-4A69-A6E6-06FAC2E12EC2}"/>
                </a:ext>
              </a:extLst>
            </p:cNvPr>
            <p:cNvCxnSpPr>
              <a:cxnSpLocks/>
            </p:cNvCxnSpPr>
            <p:nvPr/>
          </p:nvCxnSpPr>
          <p:spPr>
            <a:xfrm flipV="1">
              <a:off x="3040424" y="3220087"/>
              <a:ext cx="0" cy="415857"/>
            </a:xfrm>
            <a:prstGeom prst="line">
              <a:avLst/>
            </a:prstGeom>
            <a:ln w="635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5" name="椭圆 44">
              <a:extLst>
                <a:ext uri="{FF2B5EF4-FFF2-40B4-BE49-F238E27FC236}">
                  <a16:creationId xmlns:a16="http://schemas.microsoft.com/office/drawing/2014/main" id="{1017E642-05B3-4B32-AD4C-BA172A80DC3D}"/>
                </a:ext>
              </a:extLst>
            </p:cNvPr>
            <p:cNvSpPr/>
            <p:nvPr/>
          </p:nvSpPr>
          <p:spPr>
            <a:xfrm>
              <a:off x="2979824" y="3612972"/>
              <a:ext cx="121199" cy="12119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7" name="组合 46">
            <a:extLst>
              <a:ext uri="{FF2B5EF4-FFF2-40B4-BE49-F238E27FC236}">
                <a16:creationId xmlns:a16="http://schemas.microsoft.com/office/drawing/2014/main" id="{F60AACDB-0DDA-46B7-94E8-8DE418872A6F}"/>
              </a:ext>
            </a:extLst>
          </p:cNvPr>
          <p:cNvGrpSpPr/>
          <p:nvPr/>
        </p:nvGrpSpPr>
        <p:grpSpPr>
          <a:xfrm>
            <a:off x="6037666" y="3190394"/>
            <a:ext cx="121199" cy="514084"/>
            <a:chOff x="2979824" y="3220087"/>
            <a:chExt cx="121199" cy="514084"/>
          </a:xfrm>
        </p:grpSpPr>
        <p:cxnSp>
          <p:nvCxnSpPr>
            <p:cNvPr id="48" name="直接连接符 47">
              <a:extLst>
                <a:ext uri="{FF2B5EF4-FFF2-40B4-BE49-F238E27FC236}">
                  <a16:creationId xmlns:a16="http://schemas.microsoft.com/office/drawing/2014/main" id="{4BB0BE69-2FB6-406B-A635-FA3357B88CE0}"/>
                </a:ext>
              </a:extLst>
            </p:cNvPr>
            <p:cNvCxnSpPr>
              <a:cxnSpLocks/>
            </p:cNvCxnSpPr>
            <p:nvPr/>
          </p:nvCxnSpPr>
          <p:spPr>
            <a:xfrm flipV="1">
              <a:off x="3040424" y="3220087"/>
              <a:ext cx="0" cy="415857"/>
            </a:xfrm>
            <a:prstGeom prst="line">
              <a:avLst/>
            </a:prstGeom>
            <a:ln w="635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9" name="椭圆 48">
              <a:extLst>
                <a:ext uri="{FF2B5EF4-FFF2-40B4-BE49-F238E27FC236}">
                  <a16:creationId xmlns:a16="http://schemas.microsoft.com/office/drawing/2014/main" id="{710F0909-49BA-441A-A9EE-F365BF70A343}"/>
                </a:ext>
              </a:extLst>
            </p:cNvPr>
            <p:cNvSpPr/>
            <p:nvPr/>
          </p:nvSpPr>
          <p:spPr>
            <a:xfrm>
              <a:off x="2979824" y="3612972"/>
              <a:ext cx="121199" cy="12119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0" name="组合 49">
            <a:extLst>
              <a:ext uri="{FF2B5EF4-FFF2-40B4-BE49-F238E27FC236}">
                <a16:creationId xmlns:a16="http://schemas.microsoft.com/office/drawing/2014/main" id="{3462DF21-C332-4FC9-B956-A2FE96D9EDC2}"/>
              </a:ext>
            </a:extLst>
          </p:cNvPr>
          <p:cNvGrpSpPr/>
          <p:nvPr/>
        </p:nvGrpSpPr>
        <p:grpSpPr>
          <a:xfrm>
            <a:off x="9095635" y="3190394"/>
            <a:ext cx="121199" cy="514084"/>
            <a:chOff x="2979824" y="3220087"/>
            <a:chExt cx="121199" cy="514084"/>
          </a:xfrm>
        </p:grpSpPr>
        <p:cxnSp>
          <p:nvCxnSpPr>
            <p:cNvPr id="51" name="直接连接符 50">
              <a:extLst>
                <a:ext uri="{FF2B5EF4-FFF2-40B4-BE49-F238E27FC236}">
                  <a16:creationId xmlns:a16="http://schemas.microsoft.com/office/drawing/2014/main" id="{7C804CC5-0E07-41B4-96D5-818BA18CFAB3}"/>
                </a:ext>
              </a:extLst>
            </p:cNvPr>
            <p:cNvCxnSpPr>
              <a:cxnSpLocks/>
            </p:cNvCxnSpPr>
            <p:nvPr/>
          </p:nvCxnSpPr>
          <p:spPr>
            <a:xfrm flipV="1">
              <a:off x="3040424" y="3220087"/>
              <a:ext cx="0" cy="415857"/>
            </a:xfrm>
            <a:prstGeom prst="line">
              <a:avLst/>
            </a:prstGeom>
            <a:ln w="635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椭圆 51">
              <a:extLst>
                <a:ext uri="{FF2B5EF4-FFF2-40B4-BE49-F238E27FC236}">
                  <a16:creationId xmlns:a16="http://schemas.microsoft.com/office/drawing/2014/main" id="{B7C50045-7FCF-469D-8B95-22B7E67C079B}"/>
                </a:ext>
              </a:extLst>
            </p:cNvPr>
            <p:cNvSpPr/>
            <p:nvPr/>
          </p:nvSpPr>
          <p:spPr>
            <a:xfrm>
              <a:off x="2979824" y="3612972"/>
              <a:ext cx="121199" cy="121199"/>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766460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ADF3A28-B40D-4570-A04D-072F10DC7474}"/>
              </a:ext>
            </a:extLst>
          </p:cNvPr>
          <p:cNvSpPr/>
          <p:nvPr/>
        </p:nvSpPr>
        <p:spPr>
          <a:xfrm>
            <a:off x="4152899" y="0"/>
            <a:ext cx="3886200" cy="6858000"/>
          </a:xfrm>
          <a:prstGeom prst="rect">
            <a:avLst/>
          </a:prstGeom>
          <a:solidFill>
            <a:schemeClr val="accent5">
              <a:lumMod val="50000"/>
            </a:schemeClr>
          </a:solidFill>
          <a:ln>
            <a:noFill/>
          </a:ln>
          <a:effectLst>
            <a:outerShdw blurRad="2540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矩形 2">
            <a:extLst>
              <a:ext uri="{FF2B5EF4-FFF2-40B4-BE49-F238E27FC236}">
                <a16:creationId xmlns:a16="http://schemas.microsoft.com/office/drawing/2014/main" id="{9CB0AADA-5CBD-4509-8ECC-7DF214CF8EF9}"/>
              </a:ext>
            </a:extLst>
          </p:cNvPr>
          <p:cNvSpPr/>
          <p:nvPr/>
        </p:nvSpPr>
        <p:spPr>
          <a:xfrm>
            <a:off x="1667219" y="1881129"/>
            <a:ext cx="8857561" cy="3602515"/>
          </a:xfrm>
          <a:prstGeom prst="rect">
            <a:avLst/>
          </a:prstGeom>
          <a:solidFill>
            <a:schemeClr val="bg1"/>
          </a:solidFill>
          <a:ln>
            <a:noFill/>
          </a:ln>
          <a:effectLst>
            <a:outerShdw blurRad="254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PA_文本框 4">
            <a:extLst>
              <a:ext uri="{FF2B5EF4-FFF2-40B4-BE49-F238E27FC236}">
                <a16:creationId xmlns:a16="http://schemas.microsoft.com/office/drawing/2014/main" id="{3CCE0BBA-D1C4-47F8-BB56-DD055C37DEA6}"/>
              </a:ext>
            </a:extLst>
          </p:cNvPr>
          <p:cNvSpPr txBox="1"/>
          <p:nvPr/>
        </p:nvSpPr>
        <p:spPr>
          <a:xfrm>
            <a:off x="4072165" y="3063309"/>
            <a:ext cx="4073068" cy="768350"/>
          </a:xfrm>
          <a:prstGeom prst="rect">
            <a:avLst/>
          </a:prstGeom>
          <a:noFill/>
        </p:spPr>
        <p:txBody>
          <a:bodyPr rIns="36000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4800" dirty="0">
                <a:solidFill>
                  <a:schemeClr val="accent5">
                    <a:lumMod val="50000"/>
                  </a:schemeClr>
                </a:solidFill>
                <a:cs typeface="+mn-ea"/>
                <a:sym typeface="+mn-lt"/>
              </a:rPr>
              <a:t>战略规划</a:t>
            </a:r>
          </a:p>
        </p:txBody>
      </p:sp>
      <p:cxnSp>
        <p:nvCxnSpPr>
          <p:cNvPr id="10" name="PA_直接连接符 9">
            <a:extLst>
              <a:ext uri="{FF2B5EF4-FFF2-40B4-BE49-F238E27FC236}">
                <a16:creationId xmlns:a16="http://schemas.microsoft.com/office/drawing/2014/main" id="{5FEE46D7-B3E3-4524-A413-717C6D5C06DA}"/>
              </a:ext>
            </a:extLst>
          </p:cNvPr>
          <p:cNvCxnSpPr>
            <a:cxnSpLocks/>
          </p:cNvCxnSpPr>
          <p:nvPr/>
        </p:nvCxnSpPr>
        <p:spPr>
          <a:xfrm>
            <a:off x="4072165" y="3830071"/>
            <a:ext cx="4073068" cy="0"/>
          </a:xfrm>
          <a:prstGeom prst="line">
            <a:avLst/>
          </a:prstGeom>
          <a:ln w="63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9C298557-C92D-4C74-9683-F47C016EC81D}"/>
              </a:ext>
            </a:extLst>
          </p:cNvPr>
          <p:cNvSpPr txBox="1"/>
          <p:nvPr/>
        </p:nvSpPr>
        <p:spPr>
          <a:xfrm>
            <a:off x="5561017" y="2667438"/>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03</a:t>
            </a:r>
            <a:endParaRPr lang="zh-CN" altLang="en-US" dirty="0">
              <a:solidFill>
                <a:schemeClr val="accent5">
                  <a:lumMod val="50000"/>
                </a:schemeClr>
              </a:solidFill>
              <a:cs typeface="+mn-ea"/>
              <a:sym typeface="+mn-lt"/>
            </a:endParaRPr>
          </a:p>
        </p:txBody>
      </p:sp>
      <p:sp>
        <p:nvSpPr>
          <p:cNvPr id="11" name="矩形 10">
            <a:extLst>
              <a:ext uri="{FF2B5EF4-FFF2-40B4-BE49-F238E27FC236}">
                <a16:creationId xmlns:a16="http://schemas.microsoft.com/office/drawing/2014/main" id="{169BCA88-385E-4637-97DD-049A70397EE8}"/>
              </a:ext>
            </a:extLst>
          </p:cNvPr>
          <p:cNvSpPr/>
          <p:nvPr/>
        </p:nvSpPr>
        <p:spPr>
          <a:xfrm>
            <a:off x="4188792" y="4079829"/>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未来规划</a:t>
            </a:r>
          </a:p>
        </p:txBody>
      </p:sp>
      <p:sp>
        <p:nvSpPr>
          <p:cNvPr id="12" name="矩形 11">
            <a:extLst>
              <a:ext uri="{FF2B5EF4-FFF2-40B4-BE49-F238E27FC236}">
                <a16:creationId xmlns:a16="http://schemas.microsoft.com/office/drawing/2014/main" id="{D63B2F55-01B2-42D7-8FF5-D5872C1FC4F2}"/>
              </a:ext>
            </a:extLst>
          </p:cNvPr>
          <p:cNvSpPr/>
          <p:nvPr/>
        </p:nvSpPr>
        <p:spPr>
          <a:xfrm>
            <a:off x="5526039" y="4079829"/>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市场策略</a:t>
            </a:r>
          </a:p>
        </p:txBody>
      </p:sp>
      <p:sp>
        <p:nvSpPr>
          <p:cNvPr id="13" name="矩形 12">
            <a:extLst>
              <a:ext uri="{FF2B5EF4-FFF2-40B4-BE49-F238E27FC236}">
                <a16:creationId xmlns:a16="http://schemas.microsoft.com/office/drawing/2014/main" id="{3B196DD3-3AC3-4408-8DF7-F417FEA83922}"/>
              </a:ext>
            </a:extLst>
          </p:cNvPr>
          <p:cNvSpPr/>
          <p:nvPr/>
        </p:nvSpPr>
        <p:spPr>
          <a:xfrm>
            <a:off x="6863286" y="4079829"/>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执行计划</a:t>
            </a:r>
          </a:p>
        </p:txBody>
      </p:sp>
    </p:spTree>
    <p:extLst>
      <p:ext uri="{BB962C8B-B14F-4D97-AF65-F5344CB8AC3E}">
        <p14:creationId xmlns:p14="http://schemas.microsoft.com/office/powerpoint/2010/main" val="1704916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B870DDD-7ED7-4B69-8009-8E0370CF6AE2}"/>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未来规划</a:t>
            </a:r>
          </a:p>
        </p:txBody>
      </p:sp>
      <p:sp>
        <p:nvSpPr>
          <p:cNvPr id="3" name="矩形: 圆角 2">
            <a:extLst>
              <a:ext uri="{FF2B5EF4-FFF2-40B4-BE49-F238E27FC236}">
                <a16:creationId xmlns:a16="http://schemas.microsoft.com/office/drawing/2014/main" id="{1A0C9D10-A998-4C9D-8013-71E48F495138}"/>
              </a:ext>
            </a:extLst>
          </p:cNvPr>
          <p:cNvSpPr/>
          <p:nvPr/>
        </p:nvSpPr>
        <p:spPr>
          <a:xfrm>
            <a:off x="1519437" y="2581553"/>
            <a:ext cx="2781300" cy="762000"/>
          </a:xfrm>
          <a:prstGeom prst="round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4" name="矩形 3">
            <a:extLst>
              <a:ext uri="{FF2B5EF4-FFF2-40B4-BE49-F238E27FC236}">
                <a16:creationId xmlns:a16="http://schemas.microsoft.com/office/drawing/2014/main" id="{09097B50-00F5-4786-99C5-222F7CC65692}"/>
              </a:ext>
            </a:extLst>
          </p:cNvPr>
          <p:cNvSpPr/>
          <p:nvPr/>
        </p:nvSpPr>
        <p:spPr>
          <a:xfrm>
            <a:off x="2485651" y="2132228"/>
            <a:ext cx="1210588" cy="338554"/>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5" name="文本框 66">
            <a:extLst>
              <a:ext uri="{FF2B5EF4-FFF2-40B4-BE49-F238E27FC236}">
                <a16:creationId xmlns:a16="http://schemas.microsoft.com/office/drawing/2014/main" id="{08F3BAD9-5CED-48ED-B767-96505A88E0AD}"/>
              </a:ext>
            </a:extLst>
          </p:cNvPr>
          <p:cNvSpPr txBox="1">
            <a:spLocks noChangeArrowheads="1"/>
          </p:cNvSpPr>
          <p:nvPr/>
        </p:nvSpPr>
        <p:spPr bwMode="auto">
          <a:xfrm>
            <a:off x="1703587" y="2716331"/>
            <a:ext cx="2413000" cy="472950"/>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grpSp>
        <p:nvGrpSpPr>
          <p:cNvPr id="6" name="组合 5">
            <a:extLst>
              <a:ext uri="{FF2B5EF4-FFF2-40B4-BE49-F238E27FC236}">
                <a16:creationId xmlns:a16="http://schemas.microsoft.com/office/drawing/2014/main" id="{A9E7FF11-3402-4BC0-B1BD-994377198EAF}"/>
              </a:ext>
            </a:extLst>
          </p:cNvPr>
          <p:cNvGrpSpPr/>
          <p:nvPr/>
        </p:nvGrpSpPr>
        <p:grpSpPr>
          <a:xfrm>
            <a:off x="7361436" y="4361397"/>
            <a:ext cx="2781300" cy="762000"/>
            <a:chOff x="8153400" y="3670300"/>
            <a:chExt cx="2781300" cy="762000"/>
          </a:xfrm>
          <a:solidFill>
            <a:schemeClr val="bg1">
              <a:lumMod val="95000"/>
            </a:schemeClr>
          </a:solidFill>
          <a:effectLst>
            <a:outerShdw blurRad="50800" dist="38100" dir="5400000" algn="t" rotWithShape="0">
              <a:prstClr val="black">
                <a:alpha val="40000"/>
              </a:prstClr>
            </a:outerShdw>
          </a:effectLst>
        </p:grpSpPr>
        <p:sp>
          <p:nvSpPr>
            <p:cNvPr id="7" name="矩形: 圆角 6">
              <a:extLst>
                <a:ext uri="{FF2B5EF4-FFF2-40B4-BE49-F238E27FC236}">
                  <a16:creationId xmlns:a16="http://schemas.microsoft.com/office/drawing/2014/main" id="{DEF4D41B-661F-4747-B2ED-253A158E304F}"/>
                </a:ext>
              </a:extLst>
            </p:cNvPr>
            <p:cNvSpPr/>
            <p:nvPr/>
          </p:nvSpPr>
          <p:spPr>
            <a:xfrm>
              <a:off x="8153400" y="3670300"/>
              <a:ext cx="2781300" cy="76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 name="文本框 66">
              <a:extLst>
                <a:ext uri="{FF2B5EF4-FFF2-40B4-BE49-F238E27FC236}">
                  <a16:creationId xmlns:a16="http://schemas.microsoft.com/office/drawing/2014/main" id="{52062474-E3D2-47D5-B96D-1036B807EB95}"/>
                </a:ext>
              </a:extLst>
            </p:cNvPr>
            <p:cNvSpPr txBox="1">
              <a:spLocks noChangeArrowheads="1"/>
            </p:cNvSpPr>
            <p:nvPr/>
          </p:nvSpPr>
          <p:spPr bwMode="auto">
            <a:xfrm>
              <a:off x="8337550" y="3805078"/>
              <a:ext cx="2413000" cy="492443"/>
            </a:xfrm>
            <a:prstGeom prst="rect">
              <a:avLst/>
            </a:prstGeom>
            <a:grpFill/>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grpSp>
      <p:grpSp>
        <p:nvGrpSpPr>
          <p:cNvPr id="9" name="组合 8">
            <a:extLst>
              <a:ext uri="{FF2B5EF4-FFF2-40B4-BE49-F238E27FC236}">
                <a16:creationId xmlns:a16="http://schemas.microsoft.com/office/drawing/2014/main" id="{9453A044-5B0B-41A6-9786-7236B6D15551}"/>
              </a:ext>
            </a:extLst>
          </p:cNvPr>
          <p:cNvGrpSpPr/>
          <p:nvPr/>
        </p:nvGrpSpPr>
        <p:grpSpPr>
          <a:xfrm>
            <a:off x="6307336" y="2581553"/>
            <a:ext cx="2781300" cy="762000"/>
            <a:chOff x="7467600" y="2667000"/>
            <a:chExt cx="2781300" cy="762000"/>
          </a:xfrm>
          <a:solidFill>
            <a:schemeClr val="accent5">
              <a:lumMod val="50000"/>
            </a:schemeClr>
          </a:solidFill>
          <a:effectLst>
            <a:outerShdw blurRad="50800" dist="38100" dir="5400000" algn="t" rotWithShape="0">
              <a:prstClr val="black">
                <a:alpha val="40000"/>
              </a:prstClr>
            </a:outerShdw>
          </a:effectLst>
        </p:grpSpPr>
        <p:sp>
          <p:nvSpPr>
            <p:cNvPr id="10" name="矩形: 圆角 9">
              <a:extLst>
                <a:ext uri="{FF2B5EF4-FFF2-40B4-BE49-F238E27FC236}">
                  <a16:creationId xmlns:a16="http://schemas.microsoft.com/office/drawing/2014/main" id="{012218D8-7B3D-4844-89CB-92EEAA8A759B}"/>
                </a:ext>
              </a:extLst>
            </p:cNvPr>
            <p:cNvSpPr/>
            <p:nvPr/>
          </p:nvSpPr>
          <p:spPr>
            <a:xfrm>
              <a:off x="7467600" y="2667000"/>
              <a:ext cx="2781300" cy="76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1" name="文本框 66">
              <a:extLst>
                <a:ext uri="{FF2B5EF4-FFF2-40B4-BE49-F238E27FC236}">
                  <a16:creationId xmlns:a16="http://schemas.microsoft.com/office/drawing/2014/main" id="{1A0F28E9-4217-4D75-8966-A6D3FF2A4B4D}"/>
                </a:ext>
              </a:extLst>
            </p:cNvPr>
            <p:cNvSpPr txBox="1">
              <a:spLocks noChangeArrowheads="1"/>
            </p:cNvSpPr>
            <p:nvPr/>
          </p:nvSpPr>
          <p:spPr bwMode="auto">
            <a:xfrm>
              <a:off x="7651750" y="2801777"/>
              <a:ext cx="2413000" cy="492443"/>
            </a:xfrm>
            <a:prstGeom prst="rect">
              <a:avLst/>
            </a:prstGeom>
            <a:grpFill/>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bg1"/>
                  </a:solidFill>
                  <a:cs typeface="+mn-ea"/>
                  <a:sym typeface="+mn-lt"/>
                </a:rPr>
                <a:t>点击添加文字内容点击添加文字内容点击添加文字内容点击添加文字内容</a:t>
              </a:r>
            </a:p>
          </p:txBody>
        </p:sp>
      </p:grpSp>
      <p:grpSp>
        <p:nvGrpSpPr>
          <p:cNvPr id="12" name="组合 11">
            <a:extLst>
              <a:ext uri="{FF2B5EF4-FFF2-40B4-BE49-F238E27FC236}">
                <a16:creationId xmlns:a16="http://schemas.microsoft.com/office/drawing/2014/main" id="{EA3B9580-4AAB-4FD2-8541-F6C4A7B788EE}"/>
              </a:ext>
            </a:extLst>
          </p:cNvPr>
          <p:cNvGrpSpPr/>
          <p:nvPr/>
        </p:nvGrpSpPr>
        <p:grpSpPr>
          <a:xfrm>
            <a:off x="2725937" y="4361397"/>
            <a:ext cx="2781300" cy="762000"/>
            <a:chOff x="3517901" y="3733800"/>
            <a:chExt cx="2781300" cy="762000"/>
          </a:xfrm>
          <a:solidFill>
            <a:schemeClr val="accent5">
              <a:lumMod val="50000"/>
            </a:schemeClr>
          </a:solidFill>
          <a:effectLst>
            <a:outerShdw blurRad="50800" dist="38100" dir="5400000" algn="t" rotWithShape="0">
              <a:prstClr val="black">
                <a:alpha val="40000"/>
              </a:prstClr>
            </a:outerShdw>
          </a:effectLst>
        </p:grpSpPr>
        <p:sp>
          <p:nvSpPr>
            <p:cNvPr id="13" name="矩形: 圆角 12">
              <a:extLst>
                <a:ext uri="{FF2B5EF4-FFF2-40B4-BE49-F238E27FC236}">
                  <a16:creationId xmlns:a16="http://schemas.microsoft.com/office/drawing/2014/main" id="{1A552D0D-802F-42C1-AF18-90E494C6C2B8}"/>
                </a:ext>
              </a:extLst>
            </p:cNvPr>
            <p:cNvSpPr/>
            <p:nvPr/>
          </p:nvSpPr>
          <p:spPr>
            <a:xfrm>
              <a:off x="3517901" y="3733800"/>
              <a:ext cx="2781300" cy="7620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4" name="文本框 66">
              <a:extLst>
                <a:ext uri="{FF2B5EF4-FFF2-40B4-BE49-F238E27FC236}">
                  <a16:creationId xmlns:a16="http://schemas.microsoft.com/office/drawing/2014/main" id="{059B1C7A-9E0A-44F1-9DC0-6589A0DE2277}"/>
                </a:ext>
              </a:extLst>
            </p:cNvPr>
            <p:cNvSpPr txBox="1">
              <a:spLocks noChangeArrowheads="1"/>
            </p:cNvSpPr>
            <p:nvPr/>
          </p:nvSpPr>
          <p:spPr bwMode="auto">
            <a:xfrm>
              <a:off x="3702051" y="3878325"/>
              <a:ext cx="2413000" cy="492443"/>
            </a:xfrm>
            <a:prstGeom prst="rect">
              <a:avLst/>
            </a:prstGeom>
            <a:grpFill/>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bg1"/>
                  </a:solidFill>
                  <a:cs typeface="+mn-ea"/>
                  <a:sym typeface="+mn-lt"/>
                </a:rPr>
                <a:t>点击添加文字内容点击添加文字内容点击添加文字内容点击添加文字内容</a:t>
              </a:r>
            </a:p>
          </p:txBody>
        </p:sp>
      </p:grpSp>
      <p:sp>
        <p:nvSpPr>
          <p:cNvPr id="15" name="矩形 14">
            <a:extLst>
              <a:ext uri="{FF2B5EF4-FFF2-40B4-BE49-F238E27FC236}">
                <a16:creationId xmlns:a16="http://schemas.microsoft.com/office/drawing/2014/main" id="{2EBCA7A4-937E-42FF-852F-22A71D6B483C}"/>
              </a:ext>
            </a:extLst>
          </p:cNvPr>
          <p:cNvSpPr/>
          <p:nvPr/>
        </p:nvSpPr>
        <p:spPr>
          <a:xfrm>
            <a:off x="7306569" y="2132228"/>
            <a:ext cx="1210588" cy="338554"/>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6" name="矩形 15">
            <a:extLst>
              <a:ext uri="{FF2B5EF4-FFF2-40B4-BE49-F238E27FC236}">
                <a16:creationId xmlns:a16="http://schemas.microsoft.com/office/drawing/2014/main" id="{1C7C10DA-A574-4A4C-9E06-978C2249D937}"/>
              </a:ext>
            </a:extLst>
          </p:cNvPr>
          <p:cNvSpPr/>
          <p:nvPr/>
        </p:nvSpPr>
        <p:spPr>
          <a:xfrm>
            <a:off x="3742720" y="3941428"/>
            <a:ext cx="1210588" cy="338554"/>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7" name="矩形 16">
            <a:extLst>
              <a:ext uri="{FF2B5EF4-FFF2-40B4-BE49-F238E27FC236}">
                <a16:creationId xmlns:a16="http://schemas.microsoft.com/office/drawing/2014/main" id="{6EFA25C3-9FBB-46D1-AD8A-1A0029C59236}"/>
              </a:ext>
            </a:extLst>
          </p:cNvPr>
          <p:cNvSpPr/>
          <p:nvPr/>
        </p:nvSpPr>
        <p:spPr>
          <a:xfrm>
            <a:off x="8374410" y="3925708"/>
            <a:ext cx="1210588" cy="338554"/>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8" name="椭圆 17">
            <a:extLst>
              <a:ext uri="{FF2B5EF4-FFF2-40B4-BE49-F238E27FC236}">
                <a16:creationId xmlns:a16="http://schemas.microsoft.com/office/drawing/2014/main" id="{37D3D54C-40F6-4B11-9CA7-6F6FDE0ADFC3}"/>
              </a:ext>
            </a:extLst>
          </p:cNvPr>
          <p:cNvSpPr/>
          <p:nvPr/>
        </p:nvSpPr>
        <p:spPr>
          <a:xfrm>
            <a:off x="1983563" y="2115606"/>
            <a:ext cx="368300" cy="368300"/>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lumMod val="50000"/>
                  </a:schemeClr>
                </a:solidFill>
                <a:cs typeface="+mn-ea"/>
                <a:sym typeface="+mn-lt"/>
              </a:rPr>
              <a:t>1</a:t>
            </a:r>
            <a:endParaRPr lang="zh-CN" altLang="en-US" dirty="0">
              <a:solidFill>
                <a:schemeClr val="accent5">
                  <a:lumMod val="50000"/>
                </a:schemeClr>
              </a:solidFill>
              <a:cs typeface="+mn-ea"/>
              <a:sym typeface="+mn-lt"/>
            </a:endParaRPr>
          </a:p>
        </p:txBody>
      </p:sp>
      <p:sp>
        <p:nvSpPr>
          <p:cNvPr id="19" name="椭圆 18">
            <a:extLst>
              <a:ext uri="{FF2B5EF4-FFF2-40B4-BE49-F238E27FC236}">
                <a16:creationId xmlns:a16="http://schemas.microsoft.com/office/drawing/2014/main" id="{0862B980-3ED7-4D6B-9E07-061DFCF7B779}"/>
              </a:ext>
            </a:extLst>
          </p:cNvPr>
          <p:cNvSpPr/>
          <p:nvPr/>
        </p:nvSpPr>
        <p:spPr>
          <a:xfrm>
            <a:off x="6806674" y="2119528"/>
            <a:ext cx="368300" cy="368300"/>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lumMod val="50000"/>
                  </a:schemeClr>
                </a:solidFill>
                <a:cs typeface="+mn-ea"/>
                <a:sym typeface="+mn-lt"/>
              </a:rPr>
              <a:t>2</a:t>
            </a:r>
            <a:endParaRPr lang="zh-CN" altLang="en-US" dirty="0">
              <a:solidFill>
                <a:schemeClr val="accent5">
                  <a:lumMod val="50000"/>
                </a:schemeClr>
              </a:solidFill>
              <a:cs typeface="+mn-ea"/>
              <a:sym typeface="+mn-lt"/>
            </a:endParaRPr>
          </a:p>
        </p:txBody>
      </p:sp>
      <p:sp>
        <p:nvSpPr>
          <p:cNvPr id="20" name="椭圆 19">
            <a:extLst>
              <a:ext uri="{FF2B5EF4-FFF2-40B4-BE49-F238E27FC236}">
                <a16:creationId xmlns:a16="http://schemas.microsoft.com/office/drawing/2014/main" id="{B24BBD94-9F9D-472A-931D-B27E1F68C4F5}"/>
              </a:ext>
            </a:extLst>
          </p:cNvPr>
          <p:cNvSpPr/>
          <p:nvPr/>
        </p:nvSpPr>
        <p:spPr>
          <a:xfrm>
            <a:off x="3246637" y="3941428"/>
            <a:ext cx="368300" cy="368300"/>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lumMod val="50000"/>
                  </a:schemeClr>
                </a:solidFill>
                <a:cs typeface="+mn-ea"/>
                <a:sym typeface="+mn-lt"/>
              </a:rPr>
              <a:t>3</a:t>
            </a:r>
            <a:endParaRPr lang="zh-CN" altLang="en-US" dirty="0">
              <a:solidFill>
                <a:schemeClr val="accent5">
                  <a:lumMod val="50000"/>
                </a:schemeClr>
              </a:solidFill>
              <a:cs typeface="+mn-ea"/>
              <a:sym typeface="+mn-lt"/>
            </a:endParaRPr>
          </a:p>
        </p:txBody>
      </p:sp>
      <p:sp>
        <p:nvSpPr>
          <p:cNvPr id="21" name="椭圆 20">
            <a:extLst>
              <a:ext uri="{FF2B5EF4-FFF2-40B4-BE49-F238E27FC236}">
                <a16:creationId xmlns:a16="http://schemas.microsoft.com/office/drawing/2014/main" id="{D1DAA2C3-F266-437E-9BCC-73B18F0626CE}"/>
              </a:ext>
            </a:extLst>
          </p:cNvPr>
          <p:cNvSpPr/>
          <p:nvPr/>
        </p:nvSpPr>
        <p:spPr>
          <a:xfrm>
            <a:off x="7925604" y="3925708"/>
            <a:ext cx="368300" cy="368300"/>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5">
                    <a:lumMod val="50000"/>
                  </a:schemeClr>
                </a:solidFill>
                <a:cs typeface="+mn-ea"/>
                <a:sym typeface="+mn-lt"/>
              </a:rPr>
              <a:t>4</a:t>
            </a:r>
            <a:endParaRPr lang="zh-CN" altLang="en-US" dirty="0">
              <a:solidFill>
                <a:schemeClr val="accent5">
                  <a:lumMod val="50000"/>
                </a:schemeClr>
              </a:solidFill>
              <a:cs typeface="+mn-ea"/>
              <a:sym typeface="+mn-lt"/>
            </a:endParaRPr>
          </a:p>
        </p:txBody>
      </p:sp>
    </p:spTree>
    <p:extLst>
      <p:ext uri="{BB962C8B-B14F-4D97-AF65-F5344CB8AC3E}">
        <p14:creationId xmlns:p14="http://schemas.microsoft.com/office/powerpoint/2010/main" val="6613675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302F517-5A05-44F6-BE74-929C0914F9C2}"/>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市场策略</a:t>
            </a:r>
          </a:p>
        </p:txBody>
      </p:sp>
      <p:grpSp>
        <p:nvGrpSpPr>
          <p:cNvPr id="140" name="组合 139">
            <a:extLst>
              <a:ext uri="{FF2B5EF4-FFF2-40B4-BE49-F238E27FC236}">
                <a16:creationId xmlns:a16="http://schemas.microsoft.com/office/drawing/2014/main" id="{F06E6A1E-9611-49FD-8497-1DE1EBD2E830}"/>
              </a:ext>
            </a:extLst>
          </p:cNvPr>
          <p:cNvGrpSpPr/>
          <p:nvPr/>
        </p:nvGrpSpPr>
        <p:grpSpPr>
          <a:xfrm>
            <a:off x="8035431" y="2112394"/>
            <a:ext cx="280614" cy="220751"/>
            <a:chOff x="8187831" y="1656076"/>
            <a:chExt cx="280614" cy="220751"/>
          </a:xfrm>
          <a:solidFill>
            <a:schemeClr val="accent5">
              <a:lumMod val="50000"/>
            </a:schemeClr>
          </a:solidFill>
        </p:grpSpPr>
        <p:sp>
          <p:nvSpPr>
            <p:cNvPr id="95" name="Freeform 14">
              <a:extLst>
                <a:ext uri="{FF2B5EF4-FFF2-40B4-BE49-F238E27FC236}">
                  <a16:creationId xmlns:a16="http://schemas.microsoft.com/office/drawing/2014/main" id="{0D9C15B3-3CAC-47D2-87C4-D1F233FF58D8}"/>
                </a:ext>
              </a:extLst>
            </p:cNvPr>
            <p:cNvSpPr>
              <a:spLocks noEditPoints="1"/>
            </p:cNvSpPr>
            <p:nvPr/>
          </p:nvSpPr>
          <p:spPr bwMode="auto">
            <a:xfrm>
              <a:off x="8255178" y="1686008"/>
              <a:ext cx="145919" cy="82314"/>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6" name="Freeform 15">
              <a:extLst>
                <a:ext uri="{FF2B5EF4-FFF2-40B4-BE49-F238E27FC236}">
                  <a16:creationId xmlns:a16="http://schemas.microsoft.com/office/drawing/2014/main" id="{DEBE9372-5961-46B8-A1A1-71FF509CF06D}"/>
                </a:ext>
              </a:extLst>
            </p:cNvPr>
            <p:cNvSpPr>
              <a:spLocks/>
            </p:cNvSpPr>
            <p:nvPr/>
          </p:nvSpPr>
          <p:spPr bwMode="auto">
            <a:xfrm>
              <a:off x="8322526" y="1757098"/>
              <a:ext cx="11225" cy="11225"/>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7" name="Freeform 16">
              <a:extLst>
                <a:ext uri="{FF2B5EF4-FFF2-40B4-BE49-F238E27FC236}">
                  <a16:creationId xmlns:a16="http://schemas.microsoft.com/office/drawing/2014/main" id="{39CA381A-D5AA-4F07-A3DC-5EA9CCF1EF63}"/>
                </a:ext>
              </a:extLst>
            </p:cNvPr>
            <p:cNvSpPr>
              <a:spLocks/>
            </p:cNvSpPr>
            <p:nvPr/>
          </p:nvSpPr>
          <p:spPr bwMode="auto">
            <a:xfrm>
              <a:off x="8255178" y="1738390"/>
              <a:ext cx="145919" cy="6734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8" name="Freeform 17">
              <a:extLst>
                <a:ext uri="{FF2B5EF4-FFF2-40B4-BE49-F238E27FC236}">
                  <a16:creationId xmlns:a16="http://schemas.microsoft.com/office/drawing/2014/main" id="{1ADAB302-87D1-4D6C-AB3B-099E843CCB38}"/>
                </a:ext>
              </a:extLst>
            </p:cNvPr>
            <p:cNvSpPr>
              <a:spLocks noEditPoints="1"/>
            </p:cNvSpPr>
            <p:nvPr/>
          </p:nvSpPr>
          <p:spPr bwMode="auto">
            <a:xfrm>
              <a:off x="8187831" y="1656076"/>
              <a:ext cx="280614" cy="220751"/>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grpSp>
      <p:grpSp>
        <p:nvGrpSpPr>
          <p:cNvPr id="138" name="组合 137">
            <a:extLst>
              <a:ext uri="{FF2B5EF4-FFF2-40B4-BE49-F238E27FC236}">
                <a16:creationId xmlns:a16="http://schemas.microsoft.com/office/drawing/2014/main" id="{241E2386-30B2-4D60-85FD-B5F3413C6899}"/>
              </a:ext>
            </a:extLst>
          </p:cNvPr>
          <p:cNvGrpSpPr/>
          <p:nvPr/>
        </p:nvGrpSpPr>
        <p:grpSpPr>
          <a:xfrm>
            <a:off x="3822891" y="2086715"/>
            <a:ext cx="292522" cy="190478"/>
            <a:chOff x="2488608" y="1667904"/>
            <a:chExt cx="292522" cy="190478"/>
          </a:xfrm>
          <a:solidFill>
            <a:schemeClr val="accent5">
              <a:lumMod val="50000"/>
            </a:schemeClr>
          </a:solidFill>
        </p:grpSpPr>
        <p:sp>
          <p:nvSpPr>
            <p:cNvPr id="79" name="Freeform 33">
              <a:extLst>
                <a:ext uri="{FF2B5EF4-FFF2-40B4-BE49-F238E27FC236}">
                  <a16:creationId xmlns:a16="http://schemas.microsoft.com/office/drawing/2014/main" id="{9C7E68A5-1686-4D29-9DED-8DE2DDBF0ACD}"/>
                </a:ext>
              </a:extLst>
            </p:cNvPr>
            <p:cNvSpPr>
              <a:spLocks/>
            </p:cNvSpPr>
            <p:nvPr/>
          </p:nvSpPr>
          <p:spPr bwMode="auto">
            <a:xfrm>
              <a:off x="2488608" y="1667904"/>
              <a:ext cx="292522" cy="17347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0" name="Freeform 34">
              <a:extLst>
                <a:ext uri="{FF2B5EF4-FFF2-40B4-BE49-F238E27FC236}">
                  <a16:creationId xmlns:a16="http://schemas.microsoft.com/office/drawing/2014/main" id="{F5438CBC-D009-42BE-8316-AB0C70ABA28E}"/>
                </a:ext>
              </a:extLst>
            </p:cNvPr>
            <p:cNvSpPr>
              <a:spLocks/>
            </p:cNvSpPr>
            <p:nvPr/>
          </p:nvSpPr>
          <p:spPr bwMode="auto">
            <a:xfrm>
              <a:off x="2719904" y="1705319"/>
              <a:ext cx="27211" cy="153063"/>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1" name="Freeform 35">
              <a:extLst>
                <a:ext uri="{FF2B5EF4-FFF2-40B4-BE49-F238E27FC236}">
                  <a16:creationId xmlns:a16="http://schemas.microsoft.com/office/drawing/2014/main" id="{51E3323D-4AEB-49D6-A436-3569D075F22D}"/>
                </a:ext>
              </a:extLst>
            </p:cNvPr>
            <p:cNvSpPr>
              <a:spLocks/>
            </p:cNvSpPr>
            <p:nvPr/>
          </p:nvSpPr>
          <p:spPr bwMode="auto">
            <a:xfrm>
              <a:off x="2675686" y="1749537"/>
              <a:ext cx="27211" cy="108845"/>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2" name="Freeform 36">
              <a:extLst>
                <a:ext uri="{FF2B5EF4-FFF2-40B4-BE49-F238E27FC236}">
                  <a16:creationId xmlns:a16="http://schemas.microsoft.com/office/drawing/2014/main" id="{9655DCCA-BC2F-4C31-9CD6-7761C00F5592}"/>
                </a:ext>
              </a:extLst>
            </p:cNvPr>
            <p:cNvSpPr>
              <a:spLocks/>
            </p:cNvSpPr>
            <p:nvPr/>
          </p:nvSpPr>
          <p:spPr bwMode="auto">
            <a:xfrm>
              <a:off x="2631468" y="1749537"/>
              <a:ext cx="27211" cy="108845"/>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3" name="Freeform 37">
              <a:extLst>
                <a:ext uri="{FF2B5EF4-FFF2-40B4-BE49-F238E27FC236}">
                  <a16:creationId xmlns:a16="http://schemas.microsoft.com/office/drawing/2014/main" id="{F5A3669C-6226-41D3-A0FC-7270E32EAC72}"/>
                </a:ext>
              </a:extLst>
            </p:cNvPr>
            <p:cNvSpPr>
              <a:spLocks/>
            </p:cNvSpPr>
            <p:nvPr/>
          </p:nvSpPr>
          <p:spPr bwMode="auto">
            <a:xfrm>
              <a:off x="2587249" y="1732530"/>
              <a:ext cx="27211" cy="125852"/>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4" name="Freeform 38">
              <a:extLst>
                <a:ext uri="{FF2B5EF4-FFF2-40B4-BE49-F238E27FC236}">
                  <a16:creationId xmlns:a16="http://schemas.microsoft.com/office/drawing/2014/main" id="{D1BF19FC-9E88-450A-A416-06FEE6FAFBF4}"/>
                </a:ext>
              </a:extLst>
            </p:cNvPr>
            <p:cNvSpPr>
              <a:spLocks/>
            </p:cNvSpPr>
            <p:nvPr/>
          </p:nvSpPr>
          <p:spPr bwMode="auto">
            <a:xfrm>
              <a:off x="2543031" y="1776749"/>
              <a:ext cx="27211" cy="81633"/>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5" name="Freeform 39">
              <a:extLst>
                <a:ext uri="{FF2B5EF4-FFF2-40B4-BE49-F238E27FC236}">
                  <a16:creationId xmlns:a16="http://schemas.microsoft.com/office/drawing/2014/main" id="{8276DE9E-F0E9-4C28-AB25-8D1AF59014F2}"/>
                </a:ext>
              </a:extLst>
            </p:cNvPr>
            <p:cNvSpPr>
              <a:spLocks/>
            </p:cNvSpPr>
            <p:nvPr/>
          </p:nvSpPr>
          <p:spPr bwMode="auto">
            <a:xfrm>
              <a:off x="2498812" y="1814164"/>
              <a:ext cx="27211" cy="44218"/>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6" name="Freeform 40">
              <a:extLst>
                <a:ext uri="{FF2B5EF4-FFF2-40B4-BE49-F238E27FC236}">
                  <a16:creationId xmlns:a16="http://schemas.microsoft.com/office/drawing/2014/main" id="{CCE6B1BD-ED9C-442E-9CAA-F874D0EF0832}"/>
                </a:ext>
              </a:extLst>
            </p:cNvPr>
            <p:cNvSpPr>
              <a:spLocks/>
            </p:cNvSpPr>
            <p:nvPr/>
          </p:nvSpPr>
          <p:spPr bwMode="auto">
            <a:xfrm>
              <a:off x="2488608" y="1667904"/>
              <a:ext cx="292522" cy="17347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7" name="Freeform 41">
              <a:extLst>
                <a:ext uri="{FF2B5EF4-FFF2-40B4-BE49-F238E27FC236}">
                  <a16:creationId xmlns:a16="http://schemas.microsoft.com/office/drawing/2014/main" id="{B87B9E86-65A8-4714-BE7C-1D156DEF6490}"/>
                </a:ext>
              </a:extLst>
            </p:cNvPr>
            <p:cNvSpPr>
              <a:spLocks/>
            </p:cNvSpPr>
            <p:nvPr/>
          </p:nvSpPr>
          <p:spPr bwMode="auto">
            <a:xfrm>
              <a:off x="2719904" y="1705319"/>
              <a:ext cx="27211" cy="153063"/>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8" name="Freeform 42">
              <a:extLst>
                <a:ext uri="{FF2B5EF4-FFF2-40B4-BE49-F238E27FC236}">
                  <a16:creationId xmlns:a16="http://schemas.microsoft.com/office/drawing/2014/main" id="{828CA75F-D025-4C65-A8AE-2D334DE99DA6}"/>
                </a:ext>
              </a:extLst>
            </p:cNvPr>
            <p:cNvSpPr>
              <a:spLocks/>
            </p:cNvSpPr>
            <p:nvPr/>
          </p:nvSpPr>
          <p:spPr bwMode="auto">
            <a:xfrm>
              <a:off x="2675686" y="1749537"/>
              <a:ext cx="27211" cy="108845"/>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89" name="Freeform 43">
              <a:extLst>
                <a:ext uri="{FF2B5EF4-FFF2-40B4-BE49-F238E27FC236}">
                  <a16:creationId xmlns:a16="http://schemas.microsoft.com/office/drawing/2014/main" id="{7A7C2860-A8B4-44C7-BF33-1C6700DFDBFE}"/>
                </a:ext>
              </a:extLst>
            </p:cNvPr>
            <p:cNvSpPr>
              <a:spLocks/>
            </p:cNvSpPr>
            <p:nvPr/>
          </p:nvSpPr>
          <p:spPr bwMode="auto">
            <a:xfrm>
              <a:off x="2631468" y="1749537"/>
              <a:ext cx="27211" cy="108845"/>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0" name="Freeform 44">
              <a:extLst>
                <a:ext uri="{FF2B5EF4-FFF2-40B4-BE49-F238E27FC236}">
                  <a16:creationId xmlns:a16="http://schemas.microsoft.com/office/drawing/2014/main" id="{7F957759-BB8A-49D4-A2AF-C3C6CB909853}"/>
                </a:ext>
              </a:extLst>
            </p:cNvPr>
            <p:cNvSpPr>
              <a:spLocks/>
            </p:cNvSpPr>
            <p:nvPr/>
          </p:nvSpPr>
          <p:spPr bwMode="auto">
            <a:xfrm>
              <a:off x="2587249" y="1732530"/>
              <a:ext cx="27211" cy="125852"/>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1" name="Freeform 45">
              <a:extLst>
                <a:ext uri="{FF2B5EF4-FFF2-40B4-BE49-F238E27FC236}">
                  <a16:creationId xmlns:a16="http://schemas.microsoft.com/office/drawing/2014/main" id="{9029D0B7-5832-4FE7-AFBE-CEBE7EDAA440}"/>
                </a:ext>
              </a:extLst>
            </p:cNvPr>
            <p:cNvSpPr>
              <a:spLocks/>
            </p:cNvSpPr>
            <p:nvPr/>
          </p:nvSpPr>
          <p:spPr bwMode="auto">
            <a:xfrm>
              <a:off x="2543031" y="1776749"/>
              <a:ext cx="27211" cy="81633"/>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92" name="Freeform 46">
              <a:extLst>
                <a:ext uri="{FF2B5EF4-FFF2-40B4-BE49-F238E27FC236}">
                  <a16:creationId xmlns:a16="http://schemas.microsoft.com/office/drawing/2014/main" id="{F35576D4-7321-4359-815C-0DB3BC7EBE0A}"/>
                </a:ext>
              </a:extLst>
            </p:cNvPr>
            <p:cNvSpPr>
              <a:spLocks/>
            </p:cNvSpPr>
            <p:nvPr/>
          </p:nvSpPr>
          <p:spPr bwMode="auto">
            <a:xfrm>
              <a:off x="2498812" y="1814164"/>
              <a:ext cx="27211" cy="44218"/>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grpSp>
      <p:grpSp>
        <p:nvGrpSpPr>
          <p:cNvPr id="141" name="组合 140">
            <a:extLst>
              <a:ext uri="{FF2B5EF4-FFF2-40B4-BE49-F238E27FC236}">
                <a16:creationId xmlns:a16="http://schemas.microsoft.com/office/drawing/2014/main" id="{9A5E9050-CA1A-4A1A-BEF6-7EB0709A8111}"/>
              </a:ext>
            </a:extLst>
          </p:cNvPr>
          <p:cNvGrpSpPr/>
          <p:nvPr/>
        </p:nvGrpSpPr>
        <p:grpSpPr>
          <a:xfrm>
            <a:off x="8109743" y="4156413"/>
            <a:ext cx="251057" cy="275753"/>
            <a:chOff x="8214146" y="4798101"/>
            <a:chExt cx="251057" cy="275753"/>
          </a:xfrm>
          <a:solidFill>
            <a:schemeClr val="accent5">
              <a:lumMod val="50000"/>
            </a:schemeClr>
          </a:solidFill>
        </p:grpSpPr>
        <p:sp>
          <p:nvSpPr>
            <p:cNvPr id="77" name="Freeform 28">
              <a:extLst>
                <a:ext uri="{FF2B5EF4-FFF2-40B4-BE49-F238E27FC236}">
                  <a16:creationId xmlns:a16="http://schemas.microsoft.com/office/drawing/2014/main" id="{F968E216-6D5C-4C79-A2EA-5989324CF5DC}"/>
                </a:ext>
              </a:extLst>
            </p:cNvPr>
            <p:cNvSpPr>
              <a:spLocks noEditPoints="1"/>
            </p:cNvSpPr>
            <p:nvPr/>
          </p:nvSpPr>
          <p:spPr bwMode="auto">
            <a:xfrm>
              <a:off x="8214146" y="4798101"/>
              <a:ext cx="251057" cy="275753"/>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78" name="Oval 29">
              <a:extLst>
                <a:ext uri="{FF2B5EF4-FFF2-40B4-BE49-F238E27FC236}">
                  <a16:creationId xmlns:a16="http://schemas.microsoft.com/office/drawing/2014/main" id="{D0005BA7-A4BF-484E-86D6-1DD8D9B04857}"/>
                </a:ext>
              </a:extLst>
            </p:cNvPr>
            <p:cNvSpPr>
              <a:spLocks noChangeArrowheads="1"/>
            </p:cNvSpPr>
            <p:nvPr/>
          </p:nvSpPr>
          <p:spPr bwMode="auto">
            <a:xfrm>
              <a:off x="8312923" y="4896878"/>
              <a:ext cx="53504" cy="5762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grpSp>
      <p:grpSp>
        <p:nvGrpSpPr>
          <p:cNvPr id="139" name="组合 138">
            <a:extLst>
              <a:ext uri="{FF2B5EF4-FFF2-40B4-BE49-F238E27FC236}">
                <a16:creationId xmlns:a16="http://schemas.microsoft.com/office/drawing/2014/main" id="{D7AFEFDF-BB8C-48A4-88BE-F02D550CA556}"/>
              </a:ext>
            </a:extLst>
          </p:cNvPr>
          <p:cNvGrpSpPr/>
          <p:nvPr/>
        </p:nvGrpSpPr>
        <p:grpSpPr>
          <a:xfrm>
            <a:off x="3828329" y="4189765"/>
            <a:ext cx="276874" cy="220751"/>
            <a:chOff x="2494046" y="4846809"/>
            <a:chExt cx="276874" cy="220751"/>
          </a:xfrm>
          <a:solidFill>
            <a:schemeClr val="accent5">
              <a:lumMod val="50000"/>
            </a:schemeClr>
          </a:solidFill>
        </p:grpSpPr>
        <p:sp>
          <p:nvSpPr>
            <p:cNvPr id="71" name="Freeform 21">
              <a:extLst>
                <a:ext uri="{FF2B5EF4-FFF2-40B4-BE49-F238E27FC236}">
                  <a16:creationId xmlns:a16="http://schemas.microsoft.com/office/drawing/2014/main" id="{415916E5-D923-4286-9CAF-33FB23D39858}"/>
                </a:ext>
              </a:extLst>
            </p:cNvPr>
            <p:cNvSpPr>
              <a:spLocks noEditPoints="1"/>
            </p:cNvSpPr>
            <p:nvPr/>
          </p:nvSpPr>
          <p:spPr bwMode="auto">
            <a:xfrm>
              <a:off x="2494046" y="4846809"/>
              <a:ext cx="276874" cy="220751"/>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72" name="Freeform 22">
              <a:extLst>
                <a:ext uri="{FF2B5EF4-FFF2-40B4-BE49-F238E27FC236}">
                  <a16:creationId xmlns:a16="http://schemas.microsoft.com/office/drawing/2014/main" id="{88791BE4-9E59-4873-A063-DF0E9F637034}"/>
                </a:ext>
              </a:extLst>
            </p:cNvPr>
            <p:cNvSpPr>
              <a:spLocks noEditPoints="1"/>
            </p:cNvSpPr>
            <p:nvPr/>
          </p:nvSpPr>
          <p:spPr bwMode="auto">
            <a:xfrm>
              <a:off x="2561394" y="4906674"/>
              <a:ext cx="93539" cy="101022"/>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73" name="Freeform 23">
              <a:extLst>
                <a:ext uri="{FF2B5EF4-FFF2-40B4-BE49-F238E27FC236}">
                  <a16:creationId xmlns:a16="http://schemas.microsoft.com/office/drawing/2014/main" id="{DCF1CE85-CC66-459C-A407-788A7670EF1F}"/>
                </a:ext>
              </a:extLst>
            </p:cNvPr>
            <p:cNvSpPr>
              <a:spLocks noEditPoints="1"/>
            </p:cNvSpPr>
            <p:nvPr/>
          </p:nvSpPr>
          <p:spPr bwMode="auto">
            <a:xfrm>
              <a:off x="2654932" y="4947831"/>
              <a:ext cx="48640" cy="48640"/>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sp>
          <p:nvSpPr>
            <p:cNvPr id="74" name="Freeform 24">
              <a:extLst>
                <a:ext uri="{FF2B5EF4-FFF2-40B4-BE49-F238E27FC236}">
                  <a16:creationId xmlns:a16="http://schemas.microsoft.com/office/drawing/2014/main" id="{96E26705-DC96-4224-8F31-96AB9FE0491B}"/>
                </a:ext>
              </a:extLst>
            </p:cNvPr>
            <p:cNvSpPr>
              <a:spLocks noEditPoints="1"/>
            </p:cNvSpPr>
            <p:nvPr/>
          </p:nvSpPr>
          <p:spPr bwMode="auto">
            <a:xfrm>
              <a:off x="2636225" y="4876741"/>
              <a:ext cx="67348" cy="7108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chemeClr val="tx1">
                    <a:lumMod val="65000"/>
                    <a:lumOff val="35000"/>
                  </a:schemeClr>
                </a:solidFill>
                <a:cs typeface="+mn-ea"/>
                <a:sym typeface="+mn-lt"/>
              </a:endParaRPr>
            </a:p>
          </p:txBody>
        </p:sp>
      </p:grpSp>
      <p:grpSp>
        <p:nvGrpSpPr>
          <p:cNvPr id="152" name="组合 151">
            <a:extLst>
              <a:ext uri="{FF2B5EF4-FFF2-40B4-BE49-F238E27FC236}">
                <a16:creationId xmlns:a16="http://schemas.microsoft.com/office/drawing/2014/main" id="{02B548ED-FA3C-4AC2-A414-72586502FD8D}"/>
              </a:ext>
            </a:extLst>
          </p:cNvPr>
          <p:cNvGrpSpPr/>
          <p:nvPr/>
        </p:nvGrpSpPr>
        <p:grpSpPr>
          <a:xfrm>
            <a:off x="2937064" y="1908722"/>
            <a:ext cx="6317870" cy="3496863"/>
            <a:chOff x="2937064" y="1908722"/>
            <a:chExt cx="6317870" cy="3496863"/>
          </a:xfrm>
        </p:grpSpPr>
        <p:sp>
          <p:nvSpPr>
            <p:cNvPr id="130" name="Freeform 5">
              <a:extLst>
                <a:ext uri="{FF2B5EF4-FFF2-40B4-BE49-F238E27FC236}">
                  <a16:creationId xmlns:a16="http://schemas.microsoft.com/office/drawing/2014/main" id="{78F95B28-E786-4FA7-87E4-91802B80C984}"/>
                </a:ext>
              </a:extLst>
            </p:cNvPr>
            <p:cNvSpPr>
              <a:spLocks/>
            </p:cNvSpPr>
            <p:nvPr/>
          </p:nvSpPr>
          <p:spPr bwMode="auto">
            <a:xfrm rot="10800000">
              <a:off x="4441844" y="2102805"/>
              <a:ext cx="1434801" cy="127165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32" name="Freeform 5">
              <a:extLst>
                <a:ext uri="{FF2B5EF4-FFF2-40B4-BE49-F238E27FC236}">
                  <a16:creationId xmlns:a16="http://schemas.microsoft.com/office/drawing/2014/main" id="{A7E8C8BD-F3DB-476E-B4BA-3F8BC5589C88}"/>
                </a:ext>
              </a:extLst>
            </p:cNvPr>
            <p:cNvSpPr>
              <a:spLocks/>
            </p:cNvSpPr>
            <p:nvPr/>
          </p:nvSpPr>
          <p:spPr bwMode="auto">
            <a:xfrm rot="10800000">
              <a:off x="4601161" y="2244007"/>
              <a:ext cx="1116166" cy="9892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50000"/>
              </a:schemeClr>
            </a:solidFill>
            <a:ln w="25400">
              <a:no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27" name="文本框 126">
              <a:extLst>
                <a:ext uri="{FF2B5EF4-FFF2-40B4-BE49-F238E27FC236}">
                  <a16:creationId xmlns:a16="http://schemas.microsoft.com/office/drawing/2014/main" id="{4995D4F8-5233-4DE3-B48F-CB84A2F91589}"/>
                </a:ext>
              </a:extLst>
            </p:cNvPr>
            <p:cNvSpPr txBox="1"/>
            <p:nvPr/>
          </p:nvSpPr>
          <p:spPr>
            <a:xfrm>
              <a:off x="4753919" y="2436994"/>
              <a:ext cx="757051" cy="584775"/>
            </a:xfrm>
            <a:prstGeom prst="rect">
              <a:avLst/>
            </a:prstGeom>
            <a:noFill/>
            <a:effectLst/>
          </p:spPr>
          <p:txBody>
            <a:bodyPr wrap="square" rtlCol="0" anchor="ctr">
              <a:spAutoFit/>
            </a:bodyPr>
            <a:lstStyle/>
            <a:p>
              <a:pPr algn="ctr"/>
              <a:r>
                <a:rPr lang="en-US" altLang="zh-CN" sz="3200" dirty="0">
                  <a:solidFill>
                    <a:schemeClr val="bg1"/>
                  </a:solidFill>
                  <a:cs typeface="+mn-ea"/>
                  <a:sym typeface="+mn-lt"/>
                </a:rPr>
                <a:t>01</a:t>
              </a:r>
              <a:endParaRPr lang="zh-CN" altLang="en-US" sz="3200" dirty="0">
                <a:solidFill>
                  <a:schemeClr val="bg1"/>
                </a:solidFill>
                <a:cs typeface="+mn-ea"/>
                <a:sym typeface="+mn-lt"/>
              </a:endParaRPr>
            </a:p>
          </p:txBody>
        </p:sp>
        <p:sp>
          <p:nvSpPr>
            <p:cNvPr id="122" name="Freeform 5">
              <a:extLst>
                <a:ext uri="{FF2B5EF4-FFF2-40B4-BE49-F238E27FC236}">
                  <a16:creationId xmlns:a16="http://schemas.microsoft.com/office/drawing/2014/main" id="{10095A43-1D5D-4F0D-A6A8-0010660AA1EB}"/>
                </a:ext>
              </a:extLst>
            </p:cNvPr>
            <p:cNvSpPr>
              <a:spLocks/>
            </p:cNvSpPr>
            <p:nvPr/>
          </p:nvSpPr>
          <p:spPr bwMode="auto">
            <a:xfrm rot="10800000">
              <a:off x="4437676" y="3917245"/>
              <a:ext cx="1434802" cy="127165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24" name="Freeform 5">
              <a:extLst>
                <a:ext uri="{FF2B5EF4-FFF2-40B4-BE49-F238E27FC236}">
                  <a16:creationId xmlns:a16="http://schemas.microsoft.com/office/drawing/2014/main" id="{A75FA26A-FF55-4F25-90FA-7494DC87F4CF}"/>
                </a:ext>
              </a:extLst>
            </p:cNvPr>
            <p:cNvSpPr>
              <a:spLocks/>
            </p:cNvSpPr>
            <p:nvPr/>
          </p:nvSpPr>
          <p:spPr bwMode="auto">
            <a:xfrm rot="10800000">
              <a:off x="4596993" y="4058447"/>
              <a:ext cx="1116166" cy="9892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50000"/>
              </a:schemeClr>
            </a:solidFill>
            <a:ln w="25400">
              <a:no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19" name="文本框 118">
              <a:extLst>
                <a:ext uri="{FF2B5EF4-FFF2-40B4-BE49-F238E27FC236}">
                  <a16:creationId xmlns:a16="http://schemas.microsoft.com/office/drawing/2014/main" id="{91CD7E38-064B-4C3E-B25F-0087B0C8F41B}"/>
                </a:ext>
              </a:extLst>
            </p:cNvPr>
            <p:cNvSpPr txBox="1"/>
            <p:nvPr/>
          </p:nvSpPr>
          <p:spPr>
            <a:xfrm>
              <a:off x="4767278" y="4255403"/>
              <a:ext cx="757051" cy="584775"/>
            </a:xfrm>
            <a:prstGeom prst="rect">
              <a:avLst/>
            </a:prstGeom>
            <a:noFill/>
            <a:effectLst/>
          </p:spPr>
          <p:txBody>
            <a:bodyPr wrap="square" rtlCol="0" anchor="ctr">
              <a:spAutoFit/>
            </a:bodyPr>
            <a:lstStyle/>
            <a:p>
              <a:pPr algn="ctr"/>
              <a:r>
                <a:rPr lang="en-US" altLang="zh-CN" sz="3200" dirty="0">
                  <a:solidFill>
                    <a:schemeClr val="bg1"/>
                  </a:solidFill>
                  <a:cs typeface="+mn-ea"/>
                  <a:sym typeface="+mn-lt"/>
                </a:rPr>
                <a:t>03</a:t>
              </a:r>
              <a:endParaRPr lang="zh-CN" altLang="en-US" sz="3200" dirty="0">
                <a:solidFill>
                  <a:schemeClr val="bg1"/>
                </a:solidFill>
                <a:cs typeface="+mn-ea"/>
                <a:sym typeface="+mn-lt"/>
              </a:endParaRPr>
            </a:p>
          </p:txBody>
        </p:sp>
        <p:sp>
          <p:nvSpPr>
            <p:cNvPr id="114" name="Freeform 5">
              <a:extLst>
                <a:ext uri="{FF2B5EF4-FFF2-40B4-BE49-F238E27FC236}">
                  <a16:creationId xmlns:a16="http://schemas.microsoft.com/office/drawing/2014/main" id="{B49DCB54-10D2-4EA0-B6C0-50A1303E3760}"/>
                </a:ext>
              </a:extLst>
            </p:cNvPr>
            <p:cNvSpPr>
              <a:spLocks/>
            </p:cNvSpPr>
            <p:nvPr/>
          </p:nvSpPr>
          <p:spPr bwMode="auto">
            <a:xfrm rot="10800000">
              <a:off x="6317348" y="2100565"/>
              <a:ext cx="1434802" cy="127165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16" name="Freeform 5">
              <a:extLst>
                <a:ext uri="{FF2B5EF4-FFF2-40B4-BE49-F238E27FC236}">
                  <a16:creationId xmlns:a16="http://schemas.microsoft.com/office/drawing/2014/main" id="{BB6AFE9E-2B19-40B2-BF49-CA69BC1398CA}"/>
                </a:ext>
              </a:extLst>
            </p:cNvPr>
            <p:cNvSpPr>
              <a:spLocks/>
            </p:cNvSpPr>
            <p:nvPr/>
          </p:nvSpPr>
          <p:spPr bwMode="auto">
            <a:xfrm rot="10800000">
              <a:off x="6476665" y="2241767"/>
              <a:ext cx="1116166" cy="9892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50000"/>
              </a:schemeClr>
            </a:solidFill>
            <a:ln w="25400">
              <a:no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11" name="文本框 110">
              <a:extLst>
                <a:ext uri="{FF2B5EF4-FFF2-40B4-BE49-F238E27FC236}">
                  <a16:creationId xmlns:a16="http://schemas.microsoft.com/office/drawing/2014/main" id="{B3A3187C-75FC-4640-9DCE-CFC534CEFD80}"/>
                </a:ext>
              </a:extLst>
            </p:cNvPr>
            <p:cNvSpPr txBox="1"/>
            <p:nvPr/>
          </p:nvSpPr>
          <p:spPr>
            <a:xfrm>
              <a:off x="6633705" y="2438724"/>
              <a:ext cx="757051" cy="584775"/>
            </a:xfrm>
            <a:prstGeom prst="rect">
              <a:avLst/>
            </a:prstGeom>
            <a:noFill/>
            <a:effectLst/>
          </p:spPr>
          <p:txBody>
            <a:bodyPr wrap="square" rtlCol="0" anchor="ctr">
              <a:spAutoFit/>
            </a:bodyPr>
            <a:lstStyle/>
            <a:p>
              <a:pPr algn="ctr"/>
              <a:r>
                <a:rPr lang="en-US" altLang="zh-CN" sz="3200" dirty="0">
                  <a:solidFill>
                    <a:schemeClr val="bg1"/>
                  </a:solidFill>
                  <a:cs typeface="+mn-ea"/>
                  <a:sym typeface="+mn-lt"/>
                </a:rPr>
                <a:t>02</a:t>
              </a:r>
              <a:endParaRPr lang="zh-CN" altLang="en-US" sz="3200" dirty="0">
                <a:solidFill>
                  <a:schemeClr val="bg1"/>
                </a:solidFill>
                <a:cs typeface="+mn-ea"/>
                <a:sym typeface="+mn-lt"/>
              </a:endParaRPr>
            </a:p>
          </p:txBody>
        </p:sp>
        <p:sp>
          <p:nvSpPr>
            <p:cNvPr id="106" name="Freeform 5">
              <a:extLst>
                <a:ext uri="{FF2B5EF4-FFF2-40B4-BE49-F238E27FC236}">
                  <a16:creationId xmlns:a16="http://schemas.microsoft.com/office/drawing/2014/main" id="{2F4C28E9-2241-48C6-BAB9-F5C8BCF0609F}"/>
                </a:ext>
              </a:extLst>
            </p:cNvPr>
            <p:cNvSpPr>
              <a:spLocks/>
            </p:cNvSpPr>
            <p:nvPr/>
          </p:nvSpPr>
          <p:spPr bwMode="auto">
            <a:xfrm rot="10800000">
              <a:off x="6314802" y="3913889"/>
              <a:ext cx="1434802" cy="127165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08" name="Freeform 5">
              <a:extLst>
                <a:ext uri="{FF2B5EF4-FFF2-40B4-BE49-F238E27FC236}">
                  <a16:creationId xmlns:a16="http://schemas.microsoft.com/office/drawing/2014/main" id="{BB764A1F-43CC-452F-AF59-53686A8208E4}"/>
                </a:ext>
              </a:extLst>
            </p:cNvPr>
            <p:cNvSpPr>
              <a:spLocks/>
            </p:cNvSpPr>
            <p:nvPr/>
          </p:nvSpPr>
          <p:spPr bwMode="auto">
            <a:xfrm rot="10800000">
              <a:off x="6474120" y="4055091"/>
              <a:ext cx="1116166" cy="9892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50000"/>
              </a:schemeClr>
            </a:solidFill>
            <a:ln w="25400">
              <a:noFill/>
            </a:ln>
            <a:effectLst/>
          </p:spPr>
          <p:txBody>
            <a:bodyPr vert="horz" wrap="square" lIns="121920" tIns="60960" rIns="121920" bIns="60960" numCol="1" anchor="ctr" anchorCtr="0" compatLnSpc="1">
              <a:prstTxWarp prst="textNoShape">
                <a:avLst/>
              </a:prstTxWarp>
            </a:bodyPr>
            <a:lstStyle/>
            <a:p>
              <a:endParaRPr lang="zh-CN" altLang="en-US" sz="1400">
                <a:solidFill>
                  <a:prstClr val="black"/>
                </a:solidFill>
                <a:cs typeface="+mn-ea"/>
                <a:sym typeface="+mn-lt"/>
              </a:endParaRPr>
            </a:p>
          </p:txBody>
        </p:sp>
        <p:sp>
          <p:nvSpPr>
            <p:cNvPr id="103" name="文本框 102">
              <a:extLst>
                <a:ext uri="{FF2B5EF4-FFF2-40B4-BE49-F238E27FC236}">
                  <a16:creationId xmlns:a16="http://schemas.microsoft.com/office/drawing/2014/main" id="{67F75F03-58A4-471E-9B24-0514A6A053C2}"/>
                </a:ext>
              </a:extLst>
            </p:cNvPr>
            <p:cNvSpPr txBox="1"/>
            <p:nvPr/>
          </p:nvSpPr>
          <p:spPr>
            <a:xfrm>
              <a:off x="6637537" y="4248988"/>
              <a:ext cx="757051" cy="584775"/>
            </a:xfrm>
            <a:prstGeom prst="rect">
              <a:avLst/>
            </a:prstGeom>
            <a:noFill/>
            <a:effectLst/>
          </p:spPr>
          <p:txBody>
            <a:bodyPr wrap="square" rtlCol="0" anchor="ctr">
              <a:spAutoFit/>
            </a:bodyPr>
            <a:lstStyle/>
            <a:p>
              <a:pPr algn="ctr"/>
              <a:r>
                <a:rPr lang="en-US" altLang="zh-CN" sz="3200" dirty="0">
                  <a:solidFill>
                    <a:schemeClr val="bg1"/>
                  </a:solidFill>
                  <a:cs typeface="+mn-ea"/>
                  <a:sym typeface="+mn-lt"/>
                </a:rPr>
                <a:t>04</a:t>
              </a:r>
              <a:endParaRPr lang="zh-CN" altLang="en-US" sz="3200" dirty="0">
                <a:solidFill>
                  <a:schemeClr val="bg1"/>
                </a:solidFill>
                <a:cs typeface="+mn-ea"/>
                <a:sym typeface="+mn-lt"/>
              </a:endParaRPr>
            </a:p>
          </p:txBody>
        </p:sp>
        <p:sp>
          <p:nvSpPr>
            <p:cNvPr id="99" name="椭圆 98">
              <a:extLst>
                <a:ext uri="{FF2B5EF4-FFF2-40B4-BE49-F238E27FC236}">
                  <a16:creationId xmlns:a16="http://schemas.microsoft.com/office/drawing/2014/main" id="{77D89EE9-C03B-47AE-A270-A683215D55FE}"/>
                </a:ext>
              </a:extLst>
            </p:cNvPr>
            <p:cNvSpPr/>
            <p:nvPr/>
          </p:nvSpPr>
          <p:spPr>
            <a:xfrm flipV="1">
              <a:off x="7464996" y="2359275"/>
              <a:ext cx="87066" cy="87066"/>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100" name="任意多边形 45">
              <a:extLst>
                <a:ext uri="{FF2B5EF4-FFF2-40B4-BE49-F238E27FC236}">
                  <a16:creationId xmlns:a16="http://schemas.microsoft.com/office/drawing/2014/main" id="{D78BE35D-8120-41AF-8BAA-0E8E33CFFC08}"/>
                </a:ext>
              </a:extLst>
            </p:cNvPr>
            <p:cNvSpPr/>
            <p:nvPr/>
          </p:nvSpPr>
          <p:spPr>
            <a:xfrm flipV="1">
              <a:off x="7530412" y="1908722"/>
              <a:ext cx="1724522" cy="46873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93" name="椭圆 92">
              <a:extLst>
                <a:ext uri="{FF2B5EF4-FFF2-40B4-BE49-F238E27FC236}">
                  <a16:creationId xmlns:a16="http://schemas.microsoft.com/office/drawing/2014/main" id="{4DDB5AD6-CD73-4CBD-9D2F-4A9A2FCBD7FE}"/>
                </a:ext>
              </a:extLst>
            </p:cNvPr>
            <p:cNvSpPr/>
            <p:nvPr/>
          </p:nvSpPr>
          <p:spPr>
            <a:xfrm flipH="1" flipV="1">
              <a:off x="4643448" y="2362330"/>
              <a:ext cx="87066" cy="87066"/>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94" name="任意多边形 56">
              <a:extLst>
                <a:ext uri="{FF2B5EF4-FFF2-40B4-BE49-F238E27FC236}">
                  <a16:creationId xmlns:a16="http://schemas.microsoft.com/office/drawing/2014/main" id="{8E49FE75-84D2-4D85-A766-C413EE091FDD}"/>
                </a:ext>
              </a:extLst>
            </p:cNvPr>
            <p:cNvSpPr/>
            <p:nvPr/>
          </p:nvSpPr>
          <p:spPr>
            <a:xfrm flipH="1" flipV="1">
              <a:off x="2940576" y="1911777"/>
              <a:ext cx="1724522" cy="46873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75" name="椭圆 74">
              <a:extLst>
                <a:ext uri="{FF2B5EF4-FFF2-40B4-BE49-F238E27FC236}">
                  <a16:creationId xmlns:a16="http://schemas.microsoft.com/office/drawing/2014/main" id="{8E1A9560-FD0E-43F4-BC76-69BBCE051928}"/>
                </a:ext>
              </a:extLst>
            </p:cNvPr>
            <p:cNvSpPr/>
            <p:nvPr/>
          </p:nvSpPr>
          <p:spPr>
            <a:xfrm>
              <a:off x="7452067" y="4867965"/>
              <a:ext cx="87066" cy="87066"/>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76" name="任意多边形 92">
              <a:extLst>
                <a:ext uri="{FF2B5EF4-FFF2-40B4-BE49-F238E27FC236}">
                  <a16:creationId xmlns:a16="http://schemas.microsoft.com/office/drawing/2014/main" id="{1E9BEC03-DCAA-4B2A-9BB2-DBDE72C30FD6}"/>
                </a:ext>
              </a:extLst>
            </p:cNvPr>
            <p:cNvSpPr/>
            <p:nvPr/>
          </p:nvSpPr>
          <p:spPr>
            <a:xfrm>
              <a:off x="7517482" y="4936847"/>
              <a:ext cx="1724522" cy="46873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69" name="椭圆 68">
              <a:extLst>
                <a:ext uri="{FF2B5EF4-FFF2-40B4-BE49-F238E27FC236}">
                  <a16:creationId xmlns:a16="http://schemas.microsoft.com/office/drawing/2014/main" id="{A836D95F-ECC9-452C-92B3-1F9B1491D5FA}"/>
                </a:ext>
              </a:extLst>
            </p:cNvPr>
            <p:cNvSpPr/>
            <p:nvPr/>
          </p:nvSpPr>
          <p:spPr>
            <a:xfrm flipH="1">
              <a:off x="4639935" y="4867965"/>
              <a:ext cx="87066" cy="87066"/>
            </a:xfrm>
            <a:prstGeom prst="ellipse">
              <a:avLst/>
            </a:prstGeom>
            <a:solidFill>
              <a:schemeClr val="tx1">
                <a:lumMod val="50000"/>
                <a:lumOff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sp>
          <p:nvSpPr>
            <p:cNvPr id="70" name="任意多边形 95">
              <a:extLst>
                <a:ext uri="{FF2B5EF4-FFF2-40B4-BE49-F238E27FC236}">
                  <a16:creationId xmlns:a16="http://schemas.microsoft.com/office/drawing/2014/main" id="{91C3B890-FF3B-4BB9-AEF4-A035DEE36FD2}"/>
                </a:ext>
              </a:extLst>
            </p:cNvPr>
            <p:cNvSpPr/>
            <p:nvPr/>
          </p:nvSpPr>
          <p:spPr>
            <a:xfrm flipH="1">
              <a:off x="2937064" y="4936847"/>
              <a:ext cx="1724522" cy="46873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cs typeface="+mn-ea"/>
                <a:sym typeface="+mn-lt"/>
              </a:endParaRPr>
            </a:p>
          </p:txBody>
        </p:sp>
      </p:grpSp>
      <p:sp>
        <p:nvSpPr>
          <p:cNvPr id="144" name="矩形 143">
            <a:extLst>
              <a:ext uri="{FF2B5EF4-FFF2-40B4-BE49-F238E27FC236}">
                <a16:creationId xmlns:a16="http://schemas.microsoft.com/office/drawing/2014/main" id="{B5685BBB-CD7F-4619-A310-00B4B2E15C0F}"/>
              </a:ext>
            </a:extLst>
          </p:cNvPr>
          <p:cNvSpPr/>
          <p:nvPr/>
        </p:nvSpPr>
        <p:spPr>
          <a:xfrm>
            <a:off x="8035431" y="2499851"/>
            <a:ext cx="2835769" cy="78483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45" name="文本框 13">
            <a:extLst>
              <a:ext uri="{FF2B5EF4-FFF2-40B4-BE49-F238E27FC236}">
                <a16:creationId xmlns:a16="http://schemas.microsoft.com/office/drawing/2014/main" id="{C960E48B-4ED7-4DCF-8C8D-D6C4F958ADC2}"/>
              </a:ext>
            </a:extLst>
          </p:cNvPr>
          <p:cNvSpPr txBox="1"/>
          <p:nvPr/>
        </p:nvSpPr>
        <p:spPr>
          <a:xfrm>
            <a:off x="8460145" y="2080257"/>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5">
                    <a:lumMod val="50000"/>
                  </a:schemeClr>
                </a:solidFill>
                <a:cs typeface="+mn-ea"/>
                <a:sym typeface="+mn-lt"/>
              </a:rPr>
              <a:t>输入短标题</a:t>
            </a:r>
          </a:p>
        </p:txBody>
      </p:sp>
      <p:sp>
        <p:nvSpPr>
          <p:cNvPr id="146" name="矩形 145">
            <a:extLst>
              <a:ext uri="{FF2B5EF4-FFF2-40B4-BE49-F238E27FC236}">
                <a16:creationId xmlns:a16="http://schemas.microsoft.com/office/drawing/2014/main" id="{BB809778-620C-4ABA-9A77-36C7036822C5}"/>
              </a:ext>
            </a:extLst>
          </p:cNvPr>
          <p:cNvSpPr/>
          <p:nvPr/>
        </p:nvSpPr>
        <p:spPr>
          <a:xfrm>
            <a:off x="8051239" y="4543725"/>
            <a:ext cx="2835769" cy="78483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47" name="文本框 13">
            <a:extLst>
              <a:ext uri="{FF2B5EF4-FFF2-40B4-BE49-F238E27FC236}">
                <a16:creationId xmlns:a16="http://schemas.microsoft.com/office/drawing/2014/main" id="{0AE31D35-C8EF-45F3-BCB3-28E3E5230EA1}"/>
              </a:ext>
            </a:extLst>
          </p:cNvPr>
          <p:cNvSpPr txBox="1"/>
          <p:nvPr/>
        </p:nvSpPr>
        <p:spPr>
          <a:xfrm>
            <a:off x="8475953" y="4124131"/>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5">
                    <a:lumMod val="50000"/>
                  </a:schemeClr>
                </a:solidFill>
                <a:cs typeface="+mn-ea"/>
                <a:sym typeface="+mn-lt"/>
              </a:rPr>
              <a:t>输入短标题</a:t>
            </a:r>
          </a:p>
        </p:txBody>
      </p:sp>
      <p:sp>
        <p:nvSpPr>
          <p:cNvPr id="148" name="文本框 13">
            <a:extLst>
              <a:ext uri="{FF2B5EF4-FFF2-40B4-BE49-F238E27FC236}">
                <a16:creationId xmlns:a16="http://schemas.microsoft.com/office/drawing/2014/main" id="{288F103D-AF92-443A-B248-55C64956CC2C}"/>
              </a:ext>
            </a:extLst>
          </p:cNvPr>
          <p:cNvSpPr txBox="1"/>
          <p:nvPr/>
        </p:nvSpPr>
        <p:spPr>
          <a:xfrm>
            <a:off x="2095437" y="4111014"/>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5">
                    <a:lumMod val="50000"/>
                  </a:schemeClr>
                </a:solidFill>
                <a:cs typeface="+mn-ea"/>
                <a:sym typeface="+mn-lt"/>
              </a:rPr>
              <a:t>输入短标题</a:t>
            </a:r>
          </a:p>
        </p:txBody>
      </p:sp>
      <p:sp>
        <p:nvSpPr>
          <p:cNvPr id="149" name="矩形 148">
            <a:extLst>
              <a:ext uri="{FF2B5EF4-FFF2-40B4-BE49-F238E27FC236}">
                <a16:creationId xmlns:a16="http://schemas.microsoft.com/office/drawing/2014/main" id="{69F38E52-1311-4F7F-9540-4C1A202CDA6C}"/>
              </a:ext>
            </a:extLst>
          </p:cNvPr>
          <p:cNvSpPr/>
          <p:nvPr/>
        </p:nvSpPr>
        <p:spPr>
          <a:xfrm>
            <a:off x="1282484" y="4519083"/>
            <a:ext cx="2835769" cy="78483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50" name="文本框 13">
            <a:extLst>
              <a:ext uri="{FF2B5EF4-FFF2-40B4-BE49-F238E27FC236}">
                <a16:creationId xmlns:a16="http://schemas.microsoft.com/office/drawing/2014/main" id="{5B44708B-07D6-4D4D-9A9E-7289049B4E5D}"/>
              </a:ext>
            </a:extLst>
          </p:cNvPr>
          <p:cNvSpPr txBox="1"/>
          <p:nvPr/>
        </p:nvSpPr>
        <p:spPr>
          <a:xfrm>
            <a:off x="2124571" y="2028925"/>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chemeClr val="accent5">
                    <a:lumMod val="50000"/>
                  </a:schemeClr>
                </a:solidFill>
                <a:cs typeface="+mn-ea"/>
                <a:sym typeface="+mn-lt"/>
              </a:rPr>
              <a:t>输入短标题</a:t>
            </a:r>
          </a:p>
        </p:txBody>
      </p:sp>
      <p:sp>
        <p:nvSpPr>
          <p:cNvPr id="151" name="矩形 150">
            <a:extLst>
              <a:ext uri="{FF2B5EF4-FFF2-40B4-BE49-F238E27FC236}">
                <a16:creationId xmlns:a16="http://schemas.microsoft.com/office/drawing/2014/main" id="{D975E41F-8366-45B9-9A75-DF4C262286BE}"/>
              </a:ext>
            </a:extLst>
          </p:cNvPr>
          <p:cNvSpPr/>
          <p:nvPr/>
        </p:nvSpPr>
        <p:spPr>
          <a:xfrm>
            <a:off x="1311618" y="2436994"/>
            <a:ext cx="2835769" cy="78483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Tree>
    <p:extLst>
      <p:ext uri="{BB962C8B-B14F-4D97-AF65-F5344CB8AC3E}">
        <p14:creationId xmlns:p14="http://schemas.microsoft.com/office/powerpoint/2010/main" val="3950919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B6411EB-ACAC-4EE6-95A5-9D842E1FBF59}"/>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执行计划</a:t>
            </a:r>
          </a:p>
        </p:txBody>
      </p:sp>
      <p:cxnSp>
        <p:nvCxnSpPr>
          <p:cNvPr id="5" name="直接连接符 4">
            <a:extLst>
              <a:ext uri="{FF2B5EF4-FFF2-40B4-BE49-F238E27FC236}">
                <a16:creationId xmlns:a16="http://schemas.microsoft.com/office/drawing/2014/main" id="{CB6DAE50-4D38-488D-8724-084213335111}"/>
              </a:ext>
            </a:extLst>
          </p:cNvPr>
          <p:cNvCxnSpPr>
            <a:cxnSpLocks/>
          </p:cNvCxnSpPr>
          <p:nvPr/>
        </p:nvCxnSpPr>
        <p:spPr>
          <a:xfrm>
            <a:off x="377372" y="3842795"/>
            <a:ext cx="11422743" cy="0"/>
          </a:xfrm>
          <a:prstGeom prst="line">
            <a:avLst/>
          </a:prstGeom>
          <a:ln w="127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41" name="Freeform 245">
            <a:extLst>
              <a:ext uri="{FF2B5EF4-FFF2-40B4-BE49-F238E27FC236}">
                <a16:creationId xmlns:a16="http://schemas.microsoft.com/office/drawing/2014/main" id="{02B53A09-83AE-4F1F-AA73-17C3FCBC8330}"/>
              </a:ext>
            </a:extLst>
          </p:cNvPr>
          <p:cNvSpPr>
            <a:spLocks/>
          </p:cNvSpPr>
          <p:nvPr/>
        </p:nvSpPr>
        <p:spPr bwMode="auto">
          <a:xfrm>
            <a:off x="10084682" y="2008986"/>
            <a:ext cx="230122" cy="23012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accent5">
              <a:lumMod val="50000"/>
            </a:schemeClr>
          </a:solidFill>
          <a:ln w="9525">
            <a:noFill/>
            <a:round/>
            <a:headEnd/>
            <a:tailEnd/>
          </a:ln>
        </p:spPr>
        <p:txBody>
          <a:bodyPr vert="horz" wrap="square" lIns="91435" tIns="45718" rIns="91435" bIns="45718" numCol="1" anchor="ctr" anchorCtr="0" compatLnSpc="1">
            <a:prstTxWarp prst="textNoShape">
              <a:avLst/>
            </a:prstTxWarp>
          </a:bodyPr>
          <a:lstStyle/>
          <a:p>
            <a:pPr>
              <a:defRPr/>
            </a:pPr>
            <a:endParaRPr lang="en-US" sz="1600" kern="0">
              <a:solidFill>
                <a:schemeClr val="tx1">
                  <a:lumMod val="75000"/>
                  <a:lumOff val="25000"/>
                </a:schemeClr>
              </a:solidFill>
              <a:cs typeface="+mn-ea"/>
              <a:sym typeface="+mn-lt"/>
            </a:endParaRPr>
          </a:p>
        </p:txBody>
      </p:sp>
      <p:sp>
        <p:nvSpPr>
          <p:cNvPr id="47" name="矩形 46">
            <a:extLst>
              <a:ext uri="{FF2B5EF4-FFF2-40B4-BE49-F238E27FC236}">
                <a16:creationId xmlns:a16="http://schemas.microsoft.com/office/drawing/2014/main" id="{550C0F8A-373A-4839-B35F-F102B99C2162}"/>
              </a:ext>
            </a:extLst>
          </p:cNvPr>
          <p:cNvSpPr/>
          <p:nvPr/>
        </p:nvSpPr>
        <p:spPr>
          <a:xfrm>
            <a:off x="9311582" y="2636826"/>
            <a:ext cx="1776323" cy="577081"/>
          </a:xfrm>
          <a:prstGeom prst="rect">
            <a:avLst/>
          </a:prstGeom>
        </p:spPr>
        <p:txBody>
          <a:bodyPr wrap="square">
            <a:spAutoFit/>
          </a:bodyPr>
          <a:lstStyle/>
          <a:p>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9" name="组合 68">
            <a:extLst>
              <a:ext uri="{FF2B5EF4-FFF2-40B4-BE49-F238E27FC236}">
                <a16:creationId xmlns:a16="http://schemas.microsoft.com/office/drawing/2014/main" id="{AEAB9052-EABB-430E-AC27-2122F62AA267}"/>
              </a:ext>
            </a:extLst>
          </p:cNvPr>
          <p:cNvGrpSpPr/>
          <p:nvPr/>
        </p:nvGrpSpPr>
        <p:grpSpPr>
          <a:xfrm>
            <a:off x="10142504" y="3256377"/>
            <a:ext cx="106192" cy="646256"/>
            <a:chOff x="10142504" y="3256377"/>
            <a:chExt cx="106192" cy="646256"/>
          </a:xfrm>
        </p:grpSpPr>
        <p:sp>
          <p:nvSpPr>
            <p:cNvPr id="15" name="椭圆 14">
              <a:extLst>
                <a:ext uri="{FF2B5EF4-FFF2-40B4-BE49-F238E27FC236}">
                  <a16:creationId xmlns:a16="http://schemas.microsoft.com/office/drawing/2014/main" id="{FDA0E1A8-FDC3-4C88-9410-D060F14C879B}"/>
                </a:ext>
              </a:extLst>
            </p:cNvPr>
            <p:cNvSpPr/>
            <p:nvPr/>
          </p:nvSpPr>
          <p:spPr>
            <a:xfrm rot="10800000">
              <a:off x="10142504" y="3796441"/>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6" name="直接连接符 15">
              <a:extLst>
                <a:ext uri="{FF2B5EF4-FFF2-40B4-BE49-F238E27FC236}">
                  <a16:creationId xmlns:a16="http://schemas.microsoft.com/office/drawing/2014/main" id="{5639166C-A55A-4426-BC3E-287881D7A304}"/>
                </a:ext>
              </a:extLst>
            </p:cNvPr>
            <p:cNvCxnSpPr>
              <a:cxnSpLocks/>
              <a:stCxn id="15" idx="4"/>
            </p:cNvCxnSpPr>
            <p:nvPr/>
          </p:nvCxnSpPr>
          <p:spPr>
            <a:xfrm rot="10800000" flipH="1">
              <a:off x="10195600" y="3322373"/>
              <a:ext cx="1831" cy="474068"/>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椭圆 16">
              <a:extLst>
                <a:ext uri="{FF2B5EF4-FFF2-40B4-BE49-F238E27FC236}">
                  <a16:creationId xmlns:a16="http://schemas.microsoft.com/office/drawing/2014/main" id="{30971B78-7B13-4E56-BFCA-B03E857F81CC}"/>
                </a:ext>
              </a:extLst>
            </p:cNvPr>
            <p:cNvSpPr/>
            <p:nvPr/>
          </p:nvSpPr>
          <p:spPr>
            <a:xfrm rot="10800000">
              <a:off x="10150514" y="3256377"/>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39" name="Freeform 57">
            <a:extLst>
              <a:ext uri="{FF2B5EF4-FFF2-40B4-BE49-F238E27FC236}">
                <a16:creationId xmlns:a16="http://schemas.microsoft.com/office/drawing/2014/main" id="{7ABCB189-BFF7-45B9-9B2A-2411605753A8}"/>
              </a:ext>
            </a:extLst>
          </p:cNvPr>
          <p:cNvSpPr>
            <a:spLocks noEditPoints="1"/>
          </p:cNvSpPr>
          <p:nvPr/>
        </p:nvSpPr>
        <p:spPr bwMode="auto">
          <a:xfrm>
            <a:off x="6911978" y="2015546"/>
            <a:ext cx="225443" cy="225441"/>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accent5">
              <a:lumMod val="50000"/>
            </a:schemeClr>
          </a:solidFill>
          <a:ln w="9525">
            <a:noFill/>
            <a:round/>
            <a:headEnd/>
            <a:tailEnd/>
          </a:ln>
        </p:spPr>
        <p:txBody>
          <a:bodyPr vert="horz" wrap="square" lIns="91435" tIns="45718" rIns="91435" bIns="45718" numCol="1" anchor="ctr" anchorCtr="0" compatLnSpc="1">
            <a:prstTxWarp prst="textNoShape">
              <a:avLst/>
            </a:prstTxWarp>
          </a:bodyPr>
          <a:lstStyle/>
          <a:p>
            <a:pPr>
              <a:defRPr/>
            </a:pPr>
            <a:endParaRPr lang="en-US" sz="1600" kern="0">
              <a:solidFill>
                <a:schemeClr val="tx1">
                  <a:lumMod val="75000"/>
                  <a:lumOff val="25000"/>
                </a:schemeClr>
              </a:solidFill>
              <a:cs typeface="+mn-ea"/>
              <a:sym typeface="+mn-lt"/>
            </a:endParaRPr>
          </a:p>
        </p:txBody>
      </p:sp>
      <p:sp>
        <p:nvSpPr>
          <p:cNvPr id="46" name="矩形 45">
            <a:extLst>
              <a:ext uri="{FF2B5EF4-FFF2-40B4-BE49-F238E27FC236}">
                <a16:creationId xmlns:a16="http://schemas.microsoft.com/office/drawing/2014/main" id="{961A1CD4-EA8D-46C6-8CDF-3D7E04A92775}"/>
              </a:ext>
            </a:extLst>
          </p:cNvPr>
          <p:cNvSpPr/>
          <p:nvPr/>
        </p:nvSpPr>
        <p:spPr>
          <a:xfrm>
            <a:off x="6182821" y="2638705"/>
            <a:ext cx="1683756" cy="577081"/>
          </a:xfrm>
          <a:prstGeom prst="rect">
            <a:avLst/>
          </a:prstGeom>
        </p:spPr>
        <p:txBody>
          <a:bodyPr wrap="square">
            <a:spAutoFit/>
          </a:bodyPr>
          <a:lstStyle/>
          <a:p>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7" name="组合 66">
            <a:extLst>
              <a:ext uri="{FF2B5EF4-FFF2-40B4-BE49-F238E27FC236}">
                <a16:creationId xmlns:a16="http://schemas.microsoft.com/office/drawing/2014/main" id="{F01371E5-6329-488D-B82E-24BF2F0AC8D3}"/>
              </a:ext>
            </a:extLst>
          </p:cNvPr>
          <p:cNvGrpSpPr/>
          <p:nvPr/>
        </p:nvGrpSpPr>
        <p:grpSpPr>
          <a:xfrm>
            <a:off x="6971603" y="3238158"/>
            <a:ext cx="106192" cy="646256"/>
            <a:chOff x="6971603" y="3238158"/>
            <a:chExt cx="106192" cy="646256"/>
          </a:xfrm>
        </p:grpSpPr>
        <p:sp>
          <p:nvSpPr>
            <p:cNvPr id="18" name="椭圆 17">
              <a:extLst>
                <a:ext uri="{FF2B5EF4-FFF2-40B4-BE49-F238E27FC236}">
                  <a16:creationId xmlns:a16="http://schemas.microsoft.com/office/drawing/2014/main" id="{A5190E65-D5E2-4149-831F-EC3B0EDFFB5E}"/>
                </a:ext>
              </a:extLst>
            </p:cNvPr>
            <p:cNvSpPr/>
            <p:nvPr/>
          </p:nvSpPr>
          <p:spPr>
            <a:xfrm rot="10800000">
              <a:off x="6971603" y="3778222"/>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9" name="直接连接符 18">
              <a:extLst>
                <a:ext uri="{FF2B5EF4-FFF2-40B4-BE49-F238E27FC236}">
                  <a16:creationId xmlns:a16="http://schemas.microsoft.com/office/drawing/2014/main" id="{139FC829-D2C4-4F6A-A305-4A2F85B56E89}"/>
                </a:ext>
              </a:extLst>
            </p:cNvPr>
            <p:cNvCxnSpPr>
              <a:cxnSpLocks/>
              <a:stCxn id="18" idx="4"/>
            </p:cNvCxnSpPr>
            <p:nvPr/>
          </p:nvCxnSpPr>
          <p:spPr>
            <a:xfrm rot="10800000" flipH="1">
              <a:off x="7024699" y="3304154"/>
              <a:ext cx="1831" cy="474068"/>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椭圆 19">
              <a:extLst>
                <a:ext uri="{FF2B5EF4-FFF2-40B4-BE49-F238E27FC236}">
                  <a16:creationId xmlns:a16="http://schemas.microsoft.com/office/drawing/2014/main" id="{B4FE4050-C9B1-434E-98C1-FD472544FD3F}"/>
                </a:ext>
              </a:extLst>
            </p:cNvPr>
            <p:cNvSpPr/>
            <p:nvPr/>
          </p:nvSpPr>
          <p:spPr>
            <a:xfrm rot="10800000">
              <a:off x="6981958" y="3238158"/>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27" name="文本框 70">
            <a:extLst>
              <a:ext uri="{FF2B5EF4-FFF2-40B4-BE49-F238E27FC236}">
                <a16:creationId xmlns:a16="http://schemas.microsoft.com/office/drawing/2014/main" id="{B3766CBB-9DF2-448A-BD14-0E4F856A89ED}"/>
              </a:ext>
            </a:extLst>
          </p:cNvPr>
          <p:cNvSpPr txBox="1"/>
          <p:nvPr/>
        </p:nvSpPr>
        <p:spPr>
          <a:xfrm>
            <a:off x="2916327" y="2308474"/>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
        <p:nvSpPr>
          <p:cNvPr id="29" name="Freeform 72">
            <a:extLst>
              <a:ext uri="{FF2B5EF4-FFF2-40B4-BE49-F238E27FC236}">
                <a16:creationId xmlns:a16="http://schemas.microsoft.com/office/drawing/2014/main" id="{1F8ECE53-CA36-4DBB-A00E-03042B733D98}"/>
              </a:ext>
            </a:extLst>
          </p:cNvPr>
          <p:cNvSpPr>
            <a:spLocks noEditPoints="1"/>
          </p:cNvSpPr>
          <p:nvPr/>
        </p:nvSpPr>
        <p:spPr bwMode="auto">
          <a:xfrm>
            <a:off x="3587665" y="1971494"/>
            <a:ext cx="341080" cy="251497"/>
          </a:xfrm>
          <a:custGeom>
            <a:avLst/>
            <a:gdLst>
              <a:gd name="T0" fmla="*/ 317 w 325"/>
              <a:gd name="T1" fmla="*/ 74 h 126"/>
              <a:gd name="T2" fmla="*/ 311 w 325"/>
              <a:gd name="T3" fmla="*/ 56 h 126"/>
              <a:gd name="T4" fmla="*/ 225 w 325"/>
              <a:gd name="T5" fmla="*/ 39 h 126"/>
              <a:gd name="T6" fmla="*/ 192 w 325"/>
              <a:gd name="T7" fmla="*/ 0 h 126"/>
              <a:gd name="T8" fmla="*/ 81 w 325"/>
              <a:gd name="T9" fmla="*/ 0 h 126"/>
              <a:gd name="T10" fmla="*/ 53 w 325"/>
              <a:gd name="T11" fmla="*/ 44 h 126"/>
              <a:gd name="T12" fmla="*/ 11 w 325"/>
              <a:gd name="T13" fmla="*/ 53 h 126"/>
              <a:gd name="T14" fmla="*/ 5 w 325"/>
              <a:gd name="T15" fmla="*/ 83 h 126"/>
              <a:gd name="T16" fmla="*/ 0 w 325"/>
              <a:gd name="T17" fmla="*/ 88 h 126"/>
              <a:gd name="T18" fmla="*/ 3 w 325"/>
              <a:gd name="T19" fmla="*/ 94 h 126"/>
              <a:gd name="T20" fmla="*/ 3 w 325"/>
              <a:gd name="T21" fmla="*/ 99 h 126"/>
              <a:gd name="T22" fmla="*/ 38 w 325"/>
              <a:gd name="T23" fmla="*/ 102 h 126"/>
              <a:gd name="T24" fmla="*/ 63 w 325"/>
              <a:gd name="T25" fmla="*/ 126 h 126"/>
              <a:gd name="T26" fmla="*/ 86 w 325"/>
              <a:gd name="T27" fmla="*/ 102 h 126"/>
              <a:gd name="T28" fmla="*/ 231 w 325"/>
              <a:gd name="T29" fmla="*/ 102 h 126"/>
              <a:gd name="T30" fmla="*/ 256 w 325"/>
              <a:gd name="T31" fmla="*/ 126 h 126"/>
              <a:gd name="T32" fmla="*/ 279 w 325"/>
              <a:gd name="T33" fmla="*/ 102 h 126"/>
              <a:gd name="T34" fmla="*/ 305 w 325"/>
              <a:gd name="T35" fmla="*/ 102 h 126"/>
              <a:gd name="T36" fmla="*/ 317 w 325"/>
              <a:gd name="T37" fmla="*/ 94 h 126"/>
              <a:gd name="T38" fmla="*/ 325 w 325"/>
              <a:gd name="T39" fmla="*/ 85 h 126"/>
              <a:gd name="T40" fmla="*/ 317 w 325"/>
              <a:gd name="T41" fmla="*/ 74 h 126"/>
              <a:gd name="T42" fmla="*/ 63 w 325"/>
              <a:gd name="T43" fmla="*/ 113 h 126"/>
              <a:gd name="T44" fmla="*/ 53 w 325"/>
              <a:gd name="T45" fmla="*/ 103 h 126"/>
              <a:gd name="T46" fmla="*/ 63 w 325"/>
              <a:gd name="T47" fmla="*/ 93 h 126"/>
              <a:gd name="T48" fmla="*/ 73 w 325"/>
              <a:gd name="T49" fmla="*/ 103 h 126"/>
              <a:gd name="T50" fmla="*/ 63 w 325"/>
              <a:gd name="T51" fmla="*/ 113 h 126"/>
              <a:gd name="T52" fmla="*/ 128 w 325"/>
              <a:gd name="T53" fmla="*/ 39 h 126"/>
              <a:gd name="T54" fmla="*/ 84 w 325"/>
              <a:gd name="T55" fmla="*/ 39 h 126"/>
              <a:gd name="T56" fmla="*/ 84 w 325"/>
              <a:gd name="T57" fmla="*/ 10 h 126"/>
              <a:gd name="T58" fmla="*/ 128 w 325"/>
              <a:gd name="T59" fmla="*/ 10 h 126"/>
              <a:gd name="T60" fmla="*/ 128 w 325"/>
              <a:gd name="T61" fmla="*/ 39 h 126"/>
              <a:gd name="T62" fmla="*/ 184 w 325"/>
              <a:gd name="T63" fmla="*/ 39 h 126"/>
              <a:gd name="T64" fmla="*/ 137 w 325"/>
              <a:gd name="T65" fmla="*/ 39 h 126"/>
              <a:gd name="T66" fmla="*/ 137 w 325"/>
              <a:gd name="T67" fmla="*/ 10 h 126"/>
              <a:gd name="T68" fmla="*/ 184 w 325"/>
              <a:gd name="T69" fmla="*/ 10 h 126"/>
              <a:gd name="T70" fmla="*/ 184 w 325"/>
              <a:gd name="T71" fmla="*/ 39 h 126"/>
              <a:gd name="T72" fmla="*/ 192 w 325"/>
              <a:gd name="T73" fmla="*/ 39 h 126"/>
              <a:gd name="T74" fmla="*/ 192 w 325"/>
              <a:gd name="T75" fmla="*/ 10 h 126"/>
              <a:gd name="T76" fmla="*/ 218 w 325"/>
              <a:gd name="T77" fmla="*/ 39 h 126"/>
              <a:gd name="T78" fmla="*/ 192 w 325"/>
              <a:gd name="T79" fmla="*/ 39 h 126"/>
              <a:gd name="T80" fmla="*/ 255 w 325"/>
              <a:gd name="T81" fmla="*/ 111 h 126"/>
              <a:gd name="T82" fmla="*/ 245 w 325"/>
              <a:gd name="T83" fmla="*/ 101 h 126"/>
              <a:gd name="T84" fmla="*/ 255 w 325"/>
              <a:gd name="T85" fmla="*/ 91 h 126"/>
              <a:gd name="T86" fmla="*/ 266 w 325"/>
              <a:gd name="T87" fmla="*/ 101 h 126"/>
              <a:gd name="T88" fmla="*/ 255 w 325"/>
              <a:gd name="T89"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5" h="126">
                <a:moveTo>
                  <a:pt x="317" y="74"/>
                </a:moveTo>
                <a:cubicBezTo>
                  <a:pt x="311" y="56"/>
                  <a:pt x="311" y="56"/>
                  <a:pt x="311" y="56"/>
                </a:cubicBezTo>
                <a:cubicBezTo>
                  <a:pt x="225" y="39"/>
                  <a:pt x="225" y="39"/>
                  <a:pt x="225" y="39"/>
                </a:cubicBezTo>
                <a:cubicBezTo>
                  <a:pt x="192" y="0"/>
                  <a:pt x="192" y="0"/>
                  <a:pt x="192" y="0"/>
                </a:cubicBezTo>
                <a:cubicBezTo>
                  <a:pt x="81" y="0"/>
                  <a:pt x="81" y="0"/>
                  <a:pt x="81" y="0"/>
                </a:cubicBezTo>
                <a:cubicBezTo>
                  <a:pt x="53" y="44"/>
                  <a:pt x="53" y="44"/>
                  <a:pt x="53" y="44"/>
                </a:cubicBezTo>
                <a:cubicBezTo>
                  <a:pt x="11" y="53"/>
                  <a:pt x="11" y="53"/>
                  <a:pt x="11" y="53"/>
                </a:cubicBezTo>
                <a:cubicBezTo>
                  <a:pt x="5" y="83"/>
                  <a:pt x="5" y="83"/>
                  <a:pt x="5" y="83"/>
                </a:cubicBezTo>
                <a:cubicBezTo>
                  <a:pt x="2" y="82"/>
                  <a:pt x="0" y="84"/>
                  <a:pt x="0" y="88"/>
                </a:cubicBezTo>
                <a:cubicBezTo>
                  <a:pt x="0" y="92"/>
                  <a:pt x="1" y="94"/>
                  <a:pt x="3" y="94"/>
                </a:cubicBezTo>
                <a:cubicBezTo>
                  <a:pt x="3" y="99"/>
                  <a:pt x="3" y="99"/>
                  <a:pt x="3" y="99"/>
                </a:cubicBezTo>
                <a:cubicBezTo>
                  <a:pt x="38" y="102"/>
                  <a:pt x="38" y="102"/>
                  <a:pt x="38" y="102"/>
                </a:cubicBezTo>
                <a:cubicBezTo>
                  <a:pt x="38" y="121"/>
                  <a:pt x="53" y="126"/>
                  <a:pt x="63" y="126"/>
                </a:cubicBezTo>
                <a:cubicBezTo>
                  <a:pt x="73" y="126"/>
                  <a:pt x="86" y="120"/>
                  <a:pt x="86" y="102"/>
                </a:cubicBezTo>
                <a:cubicBezTo>
                  <a:pt x="231" y="102"/>
                  <a:pt x="231" y="102"/>
                  <a:pt x="231" y="102"/>
                </a:cubicBezTo>
                <a:cubicBezTo>
                  <a:pt x="231" y="116"/>
                  <a:pt x="243" y="126"/>
                  <a:pt x="256" y="126"/>
                </a:cubicBezTo>
                <a:cubicBezTo>
                  <a:pt x="269" y="126"/>
                  <a:pt x="279" y="117"/>
                  <a:pt x="279" y="102"/>
                </a:cubicBezTo>
                <a:cubicBezTo>
                  <a:pt x="305" y="102"/>
                  <a:pt x="305" y="102"/>
                  <a:pt x="305" y="102"/>
                </a:cubicBezTo>
                <a:cubicBezTo>
                  <a:pt x="306" y="97"/>
                  <a:pt x="310" y="94"/>
                  <a:pt x="317" y="94"/>
                </a:cubicBezTo>
                <a:cubicBezTo>
                  <a:pt x="321" y="94"/>
                  <a:pt x="324" y="91"/>
                  <a:pt x="325" y="85"/>
                </a:cubicBezTo>
                <a:cubicBezTo>
                  <a:pt x="325" y="78"/>
                  <a:pt x="323" y="75"/>
                  <a:pt x="317" y="74"/>
                </a:cubicBezTo>
                <a:close/>
                <a:moveTo>
                  <a:pt x="63" y="113"/>
                </a:moveTo>
                <a:cubicBezTo>
                  <a:pt x="57" y="113"/>
                  <a:pt x="53" y="108"/>
                  <a:pt x="53" y="103"/>
                </a:cubicBezTo>
                <a:cubicBezTo>
                  <a:pt x="53" y="97"/>
                  <a:pt x="57" y="93"/>
                  <a:pt x="63" y="93"/>
                </a:cubicBezTo>
                <a:cubicBezTo>
                  <a:pt x="68" y="93"/>
                  <a:pt x="73" y="97"/>
                  <a:pt x="73" y="103"/>
                </a:cubicBezTo>
                <a:cubicBezTo>
                  <a:pt x="73" y="108"/>
                  <a:pt x="68" y="113"/>
                  <a:pt x="63" y="113"/>
                </a:cubicBezTo>
                <a:close/>
                <a:moveTo>
                  <a:pt x="128" y="39"/>
                </a:moveTo>
                <a:cubicBezTo>
                  <a:pt x="84" y="39"/>
                  <a:pt x="84" y="39"/>
                  <a:pt x="84" y="39"/>
                </a:cubicBezTo>
                <a:cubicBezTo>
                  <a:pt x="84" y="10"/>
                  <a:pt x="84" y="10"/>
                  <a:pt x="84" y="10"/>
                </a:cubicBezTo>
                <a:cubicBezTo>
                  <a:pt x="128" y="10"/>
                  <a:pt x="128" y="10"/>
                  <a:pt x="128" y="10"/>
                </a:cubicBezTo>
                <a:lnTo>
                  <a:pt x="128" y="39"/>
                </a:lnTo>
                <a:close/>
                <a:moveTo>
                  <a:pt x="184" y="39"/>
                </a:moveTo>
                <a:cubicBezTo>
                  <a:pt x="137" y="39"/>
                  <a:pt x="137" y="39"/>
                  <a:pt x="137" y="39"/>
                </a:cubicBezTo>
                <a:cubicBezTo>
                  <a:pt x="137" y="10"/>
                  <a:pt x="137" y="10"/>
                  <a:pt x="137" y="10"/>
                </a:cubicBezTo>
                <a:cubicBezTo>
                  <a:pt x="184" y="10"/>
                  <a:pt x="184" y="10"/>
                  <a:pt x="184" y="10"/>
                </a:cubicBezTo>
                <a:lnTo>
                  <a:pt x="184" y="39"/>
                </a:lnTo>
                <a:close/>
                <a:moveTo>
                  <a:pt x="192" y="39"/>
                </a:moveTo>
                <a:cubicBezTo>
                  <a:pt x="192" y="10"/>
                  <a:pt x="192" y="10"/>
                  <a:pt x="192" y="10"/>
                </a:cubicBezTo>
                <a:cubicBezTo>
                  <a:pt x="218" y="39"/>
                  <a:pt x="218" y="39"/>
                  <a:pt x="218" y="39"/>
                </a:cubicBezTo>
                <a:lnTo>
                  <a:pt x="192" y="39"/>
                </a:lnTo>
                <a:close/>
                <a:moveTo>
                  <a:pt x="255" y="111"/>
                </a:moveTo>
                <a:cubicBezTo>
                  <a:pt x="250" y="111"/>
                  <a:pt x="245" y="107"/>
                  <a:pt x="245" y="101"/>
                </a:cubicBezTo>
                <a:cubicBezTo>
                  <a:pt x="245" y="96"/>
                  <a:pt x="250" y="91"/>
                  <a:pt x="255" y="91"/>
                </a:cubicBezTo>
                <a:cubicBezTo>
                  <a:pt x="261" y="91"/>
                  <a:pt x="266" y="96"/>
                  <a:pt x="266" y="101"/>
                </a:cubicBezTo>
                <a:cubicBezTo>
                  <a:pt x="266" y="107"/>
                  <a:pt x="261" y="111"/>
                  <a:pt x="255" y="111"/>
                </a:cubicBezTo>
                <a:close/>
              </a:path>
            </a:pathLst>
          </a:custGeom>
          <a:solidFill>
            <a:schemeClr val="accent5">
              <a:lumMod val="50000"/>
            </a:schemeClr>
          </a:solidFill>
          <a:ln>
            <a:noFill/>
          </a:ln>
          <a:extLst/>
        </p:spPr>
        <p:txBody>
          <a:bodyPr vert="horz" wrap="square" lIns="70443" tIns="35222" rIns="70443" bIns="35222" numCol="1" anchor="ctr" anchorCtr="0" compatLnSpc="1">
            <a:prstTxWarp prst="textNoShape">
              <a:avLst/>
            </a:prstTxWarp>
          </a:bodyPr>
          <a:lstStyle/>
          <a:p>
            <a:pPr defTabSz="469583">
              <a:defRPr/>
            </a:pPr>
            <a:endParaRPr lang="zh-CN" altLang="en-US" sz="1600" kern="0">
              <a:solidFill>
                <a:schemeClr val="tx1">
                  <a:lumMod val="75000"/>
                  <a:lumOff val="25000"/>
                </a:schemeClr>
              </a:solidFill>
              <a:cs typeface="+mn-ea"/>
              <a:sym typeface="+mn-lt"/>
            </a:endParaRPr>
          </a:p>
        </p:txBody>
      </p:sp>
      <p:sp>
        <p:nvSpPr>
          <p:cNvPr id="45" name="矩形 44">
            <a:extLst>
              <a:ext uri="{FF2B5EF4-FFF2-40B4-BE49-F238E27FC236}">
                <a16:creationId xmlns:a16="http://schemas.microsoft.com/office/drawing/2014/main" id="{89ED29BC-5ABB-40D1-950E-B9CC6667C5BF}"/>
              </a:ext>
            </a:extLst>
          </p:cNvPr>
          <p:cNvSpPr/>
          <p:nvPr/>
        </p:nvSpPr>
        <p:spPr>
          <a:xfrm>
            <a:off x="2916327" y="2626083"/>
            <a:ext cx="1683756" cy="577081"/>
          </a:xfrm>
          <a:prstGeom prst="rect">
            <a:avLst/>
          </a:prstGeom>
        </p:spPr>
        <p:txBody>
          <a:bodyPr wrap="square">
            <a:spAutoFit/>
          </a:bodyPr>
          <a:lstStyle/>
          <a:p>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5" name="组合 64">
            <a:extLst>
              <a:ext uri="{FF2B5EF4-FFF2-40B4-BE49-F238E27FC236}">
                <a16:creationId xmlns:a16="http://schemas.microsoft.com/office/drawing/2014/main" id="{F5617A75-6E35-43F2-B96D-E729BE4831B1}"/>
              </a:ext>
            </a:extLst>
          </p:cNvPr>
          <p:cNvGrpSpPr/>
          <p:nvPr/>
        </p:nvGrpSpPr>
        <p:grpSpPr>
          <a:xfrm>
            <a:off x="3705109" y="3247414"/>
            <a:ext cx="106192" cy="646257"/>
            <a:chOff x="3705109" y="3247414"/>
            <a:chExt cx="106192" cy="646257"/>
          </a:xfrm>
        </p:grpSpPr>
        <p:sp>
          <p:nvSpPr>
            <p:cNvPr id="21" name="椭圆 20">
              <a:extLst>
                <a:ext uri="{FF2B5EF4-FFF2-40B4-BE49-F238E27FC236}">
                  <a16:creationId xmlns:a16="http://schemas.microsoft.com/office/drawing/2014/main" id="{C2FAD673-94C8-4C9F-8DA1-68674E67D440}"/>
                </a:ext>
              </a:extLst>
            </p:cNvPr>
            <p:cNvSpPr/>
            <p:nvPr/>
          </p:nvSpPr>
          <p:spPr>
            <a:xfrm rot="10800000">
              <a:off x="3705109" y="3787479"/>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22" name="直接连接符 21">
              <a:extLst>
                <a:ext uri="{FF2B5EF4-FFF2-40B4-BE49-F238E27FC236}">
                  <a16:creationId xmlns:a16="http://schemas.microsoft.com/office/drawing/2014/main" id="{903CA3D1-AB99-4F4D-A013-8997C99307BF}"/>
                </a:ext>
              </a:extLst>
            </p:cNvPr>
            <p:cNvCxnSpPr>
              <a:cxnSpLocks/>
              <a:stCxn id="21" idx="4"/>
            </p:cNvCxnSpPr>
            <p:nvPr/>
          </p:nvCxnSpPr>
          <p:spPr>
            <a:xfrm rot="10800000" flipH="1">
              <a:off x="3758205" y="3313410"/>
              <a:ext cx="1831" cy="474069"/>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椭圆 22">
              <a:extLst>
                <a:ext uri="{FF2B5EF4-FFF2-40B4-BE49-F238E27FC236}">
                  <a16:creationId xmlns:a16="http://schemas.microsoft.com/office/drawing/2014/main" id="{6A097EDB-E048-4E28-8FCC-C24401B0D79C}"/>
                </a:ext>
              </a:extLst>
            </p:cNvPr>
            <p:cNvSpPr/>
            <p:nvPr/>
          </p:nvSpPr>
          <p:spPr>
            <a:xfrm rot="10800000">
              <a:off x="3715464" y="3247414"/>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26" name="Freeform 116">
            <a:extLst>
              <a:ext uri="{FF2B5EF4-FFF2-40B4-BE49-F238E27FC236}">
                <a16:creationId xmlns:a16="http://schemas.microsoft.com/office/drawing/2014/main" id="{6B17755A-7C54-47A7-8DC2-E9E30274FD3E}"/>
              </a:ext>
            </a:extLst>
          </p:cNvPr>
          <p:cNvSpPr>
            <a:spLocks noEditPoints="1"/>
          </p:cNvSpPr>
          <p:nvPr/>
        </p:nvSpPr>
        <p:spPr bwMode="auto">
          <a:xfrm>
            <a:off x="2015305" y="4553088"/>
            <a:ext cx="245775" cy="198205"/>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accent5">
              <a:lumMod val="50000"/>
            </a:schemeClr>
          </a:solidFill>
          <a:ln w="9525">
            <a:noFill/>
            <a:round/>
            <a:headEnd/>
            <a:tailEnd/>
          </a:ln>
        </p:spPr>
        <p:txBody>
          <a:bodyPr vert="horz" wrap="square" lIns="91435" tIns="45718" rIns="91435" bIns="45718" numCol="1" anchor="ctr" anchorCtr="0" compatLnSpc="1">
            <a:prstTxWarp prst="textNoShape">
              <a:avLst/>
            </a:prstTxWarp>
          </a:bodyPr>
          <a:lstStyle/>
          <a:p>
            <a:pPr>
              <a:defRPr/>
            </a:pPr>
            <a:endParaRPr lang="en-US" sz="1600" kern="0">
              <a:solidFill>
                <a:schemeClr val="tx1">
                  <a:lumMod val="65000"/>
                  <a:lumOff val="35000"/>
                </a:schemeClr>
              </a:solidFill>
              <a:cs typeface="+mn-ea"/>
              <a:sym typeface="+mn-lt"/>
            </a:endParaRPr>
          </a:p>
        </p:txBody>
      </p:sp>
      <p:sp>
        <p:nvSpPr>
          <p:cNvPr id="42" name="矩形 41">
            <a:extLst>
              <a:ext uri="{FF2B5EF4-FFF2-40B4-BE49-F238E27FC236}">
                <a16:creationId xmlns:a16="http://schemas.microsoft.com/office/drawing/2014/main" id="{EA775454-D3AA-4CD7-A4A7-992B1D40325E}"/>
              </a:ext>
            </a:extLst>
          </p:cNvPr>
          <p:cNvSpPr/>
          <p:nvPr/>
        </p:nvSpPr>
        <p:spPr>
          <a:xfrm>
            <a:off x="1279985" y="5220000"/>
            <a:ext cx="1716414" cy="848021"/>
          </a:xfrm>
          <a:prstGeom prst="rect">
            <a:avLst/>
          </a:prstGeom>
        </p:spPr>
        <p:txBody>
          <a:bodyPr wrap="square">
            <a:noAutofit/>
          </a:bodyPr>
          <a:lstStyle/>
          <a:p>
            <a:pPr algn="ctr"/>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4" name="组合 63">
            <a:extLst>
              <a:ext uri="{FF2B5EF4-FFF2-40B4-BE49-F238E27FC236}">
                <a16:creationId xmlns:a16="http://schemas.microsoft.com/office/drawing/2014/main" id="{4BEE6B09-2E49-4EE9-BF1E-3A35EA89DA41}"/>
              </a:ext>
            </a:extLst>
          </p:cNvPr>
          <p:cNvGrpSpPr/>
          <p:nvPr/>
        </p:nvGrpSpPr>
        <p:grpSpPr>
          <a:xfrm>
            <a:off x="2085096" y="3794338"/>
            <a:ext cx="106192" cy="646257"/>
            <a:chOff x="2085096" y="3794338"/>
            <a:chExt cx="106192" cy="646257"/>
          </a:xfrm>
        </p:grpSpPr>
        <p:sp>
          <p:nvSpPr>
            <p:cNvPr id="6" name="椭圆 5">
              <a:extLst>
                <a:ext uri="{FF2B5EF4-FFF2-40B4-BE49-F238E27FC236}">
                  <a16:creationId xmlns:a16="http://schemas.microsoft.com/office/drawing/2014/main" id="{BA25F075-8127-4901-A7D2-3A21A5EFC57D}"/>
                </a:ext>
              </a:extLst>
            </p:cNvPr>
            <p:cNvSpPr/>
            <p:nvPr/>
          </p:nvSpPr>
          <p:spPr>
            <a:xfrm>
              <a:off x="2085096" y="3794338"/>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7" name="直接连接符 6">
              <a:extLst>
                <a:ext uri="{FF2B5EF4-FFF2-40B4-BE49-F238E27FC236}">
                  <a16:creationId xmlns:a16="http://schemas.microsoft.com/office/drawing/2014/main" id="{763F5A88-7E76-4E90-AB64-CE917D554ED6}"/>
                </a:ext>
              </a:extLst>
            </p:cNvPr>
            <p:cNvCxnSpPr>
              <a:cxnSpLocks/>
              <a:stCxn id="6" idx="4"/>
            </p:cNvCxnSpPr>
            <p:nvPr/>
          </p:nvCxnSpPr>
          <p:spPr>
            <a:xfrm flipH="1">
              <a:off x="2136362" y="3900530"/>
              <a:ext cx="1831" cy="474069"/>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a:extLst>
                <a:ext uri="{FF2B5EF4-FFF2-40B4-BE49-F238E27FC236}">
                  <a16:creationId xmlns:a16="http://schemas.microsoft.com/office/drawing/2014/main" id="{AFE0E451-A20E-4E05-A906-7E3675F609C9}"/>
                </a:ext>
              </a:extLst>
            </p:cNvPr>
            <p:cNvSpPr/>
            <p:nvPr/>
          </p:nvSpPr>
          <p:spPr>
            <a:xfrm>
              <a:off x="2088459" y="4346827"/>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32" name="Freeform 15">
            <a:extLst>
              <a:ext uri="{FF2B5EF4-FFF2-40B4-BE49-F238E27FC236}">
                <a16:creationId xmlns:a16="http://schemas.microsoft.com/office/drawing/2014/main" id="{D1AB466E-6644-41A0-B7A0-625FEBE1DE9E}"/>
              </a:ext>
            </a:extLst>
          </p:cNvPr>
          <p:cNvSpPr>
            <a:spLocks noEditPoints="1"/>
          </p:cNvSpPr>
          <p:nvPr/>
        </p:nvSpPr>
        <p:spPr bwMode="auto">
          <a:xfrm>
            <a:off x="5282982" y="4550765"/>
            <a:ext cx="242421" cy="181816"/>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chemeClr val="accent5">
              <a:lumMod val="50000"/>
            </a:schemeClr>
          </a:solidFill>
          <a:ln w="9525">
            <a:noFill/>
            <a:round/>
            <a:headEnd/>
            <a:tailEnd/>
          </a:ln>
        </p:spPr>
        <p:txBody>
          <a:bodyPr vert="horz" wrap="square" lIns="91435" tIns="45718" rIns="91435" bIns="45718" numCol="1" anchor="ctr" anchorCtr="0" compatLnSpc="1">
            <a:prstTxWarp prst="textNoShape">
              <a:avLst/>
            </a:prstTxWarp>
          </a:bodyPr>
          <a:lstStyle/>
          <a:p>
            <a:pPr>
              <a:defRPr/>
            </a:pPr>
            <a:endParaRPr lang="en-US" sz="1600" kern="0">
              <a:solidFill>
                <a:schemeClr val="tx1">
                  <a:lumMod val="65000"/>
                  <a:lumOff val="35000"/>
                </a:schemeClr>
              </a:solidFill>
              <a:cs typeface="+mn-ea"/>
              <a:sym typeface="+mn-lt"/>
            </a:endParaRPr>
          </a:p>
        </p:txBody>
      </p:sp>
      <p:sp>
        <p:nvSpPr>
          <p:cNvPr id="43" name="矩形 42">
            <a:extLst>
              <a:ext uri="{FF2B5EF4-FFF2-40B4-BE49-F238E27FC236}">
                <a16:creationId xmlns:a16="http://schemas.microsoft.com/office/drawing/2014/main" id="{8DBD53EB-72DB-418C-8BA1-C451DDE7D4EE}"/>
              </a:ext>
            </a:extLst>
          </p:cNvPr>
          <p:cNvSpPr/>
          <p:nvPr/>
        </p:nvSpPr>
        <p:spPr>
          <a:xfrm>
            <a:off x="4546479" y="5189927"/>
            <a:ext cx="1716414" cy="848021"/>
          </a:xfrm>
          <a:prstGeom prst="rect">
            <a:avLst/>
          </a:prstGeom>
        </p:spPr>
        <p:txBody>
          <a:bodyPr wrap="square">
            <a:noAutofit/>
          </a:bodyPr>
          <a:lstStyle/>
          <a:p>
            <a:pPr algn="ctr"/>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6" name="组合 65">
            <a:extLst>
              <a:ext uri="{FF2B5EF4-FFF2-40B4-BE49-F238E27FC236}">
                <a16:creationId xmlns:a16="http://schemas.microsoft.com/office/drawing/2014/main" id="{BD656950-BA35-4631-B3E3-48FEAF3A10BC}"/>
              </a:ext>
            </a:extLst>
          </p:cNvPr>
          <p:cNvGrpSpPr/>
          <p:nvPr/>
        </p:nvGrpSpPr>
        <p:grpSpPr>
          <a:xfrm>
            <a:off x="5351097" y="3798380"/>
            <a:ext cx="106192" cy="646257"/>
            <a:chOff x="5351097" y="3798380"/>
            <a:chExt cx="106192" cy="646257"/>
          </a:xfrm>
        </p:grpSpPr>
        <p:sp>
          <p:nvSpPr>
            <p:cNvPr id="9" name="椭圆 8">
              <a:extLst>
                <a:ext uri="{FF2B5EF4-FFF2-40B4-BE49-F238E27FC236}">
                  <a16:creationId xmlns:a16="http://schemas.microsoft.com/office/drawing/2014/main" id="{A33BAFCF-8BC6-44AC-BEDE-991C4D72EFE0}"/>
                </a:ext>
              </a:extLst>
            </p:cNvPr>
            <p:cNvSpPr/>
            <p:nvPr/>
          </p:nvSpPr>
          <p:spPr>
            <a:xfrm>
              <a:off x="5351097" y="3798380"/>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0" name="直接连接符 9">
              <a:extLst>
                <a:ext uri="{FF2B5EF4-FFF2-40B4-BE49-F238E27FC236}">
                  <a16:creationId xmlns:a16="http://schemas.microsoft.com/office/drawing/2014/main" id="{7502A952-8D3A-48DC-9AA6-9199CE91C4C0}"/>
                </a:ext>
              </a:extLst>
            </p:cNvPr>
            <p:cNvCxnSpPr>
              <a:cxnSpLocks/>
              <a:stCxn id="9" idx="4"/>
            </p:cNvCxnSpPr>
            <p:nvPr/>
          </p:nvCxnSpPr>
          <p:spPr>
            <a:xfrm flipH="1">
              <a:off x="5402363" y="3904572"/>
              <a:ext cx="1831" cy="474069"/>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a16="http://schemas.microsoft.com/office/drawing/2014/main" id="{75099EBE-9E85-4D52-B844-E930524C3F34}"/>
                </a:ext>
              </a:extLst>
            </p:cNvPr>
            <p:cNvSpPr/>
            <p:nvPr/>
          </p:nvSpPr>
          <p:spPr>
            <a:xfrm>
              <a:off x="5354460" y="4350869"/>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40" name="Freeform 52">
            <a:extLst>
              <a:ext uri="{FF2B5EF4-FFF2-40B4-BE49-F238E27FC236}">
                <a16:creationId xmlns:a16="http://schemas.microsoft.com/office/drawing/2014/main" id="{B16E5370-9802-4751-8878-2E1787708C2F}"/>
              </a:ext>
            </a:extLst>
          </p:cNvPr>
          <p:cNvSpPr>
            <a:spLocks noEditPoints="1"/>
          </p:cNvSpPr>
          <p:nvPr/>
        </p:nvSpPr>
        <p:spPr bwMode="auto">
          <a:xfrm>
            <a:off x="8563143" y="4553348"/>
            <a:ext cx="215087" cy="215087"/>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5">
              <a:lumMod val="50000"/>
            </a:schemeClr>
          </a:solidFill>
          <a:ln w="9525">
            <a:noFill/>
            <a:round/>
            <a:headEnd/>
            <a:tailEnd/>
          </a:ln>
        </p:spPr>
        <p:txBody>
          <a:bodyPr vert="horz" wrap="square" lIns="91435" tIns="45718" rIns="91435" bIns="45718" numCol="1" anchor="ctr" anchorCtr="0" compatLnSpc="1">
            <a:prstTxWarp prst="textNoShape">
              <a:avLst/>
            </a:prstTxWarp>
          </a:bodyPr>
          <a:lstStyle/>
          <a:p>
            <a:pPr>
              <a:defRPr/>
            </a:pPr>
            <a:endParaRPr lang="en-US" sz="1600" kern="0">
              <a:solidFill>
                <a:schemeClr val="tx1">
                  <a:lumMod val="65000"/>
                  <a:lumOff val="35000"/>
                </a:schemeClr>
              </a:solidFill>
              <a:cs typeface="+mn-ea"/>
              <a:sym typeface="+mn-lt"/>
            </a:endParaRPr>
          </a:p>
        </p:txBody>
      </p:sp>
      <p:sp>
        <p:nvSpPr>
          <p:cNvPr id="44" name="矩形 43">
            <a:extLst>
              <a:ext uri="{FF2B5EF4-FFF2-40B4-BE49-F238E27FC236}">
                <a16:creationId xmlns:a16="http://schemas.microsoft.com/office/drawing/2014/main" id="{84EA2E50-90A5-4AE7-9A5B-3E28CD0CB3CB}"/>
              </a:ext>
            </a:extLst>
          </p:cNvPr>
          <p:cNvSpPr/>
          <p:nvPr/>
        </p:nvSpPr>
        <p:spPr>
          <a:xfrm>
            <a:off x="7812973" y="5214480"/>
            <a:ext cx="1716414" cy="848021"/>
          </a:xfrm>
          <a:prstGeom prst="rect">
            <a:avLst/>
          </a:prstGeom>
        </p:spPr>
        <p:txBody>
          <a:bodyPr wrap="square">
            <a:noAutofit/>
          </a:bodyPr>
          <a:lstStyle/>
          <a:p>
            <a:pPr algn="ctr"/>
            <a:r>
              <a:rPr lang="zh-CN" altLang="en-US" sz="1050" dirty="0">
                <a:solidFill>
                  <a:schemeClr val="tx1">
                    <a:lumMod val="65000"/>
                    <a:lumOff val="35000"/>
                  </a:schemeClr>
                </a:solidFill>
                <a:cs typeface="+mn-ea"/>
                <a:sym typeface="+mn-lt"/>
              </a:rPr>
              <a:t>点击此处添加内容点击此处添加内容点击此处添加内容点击此处添加内容</a:t>
            </a:r>
            <a:endParaRPr lang="en-US" altLang="zh-CN" sz="1050" dirty="0">
              <a:solidFill>
                <a:schemeClr val="tx1">
                  <a:lumMod val="65000"/>
                  <a:lumOff val="35000"/>
                </a:schemeClr>
              </a:solidFill>
              <a:cs typeface="+mn-ea"/>
              <a:sym typeface="+mn-lt"/>
            </a:endParaRPr>
          </a:p>
        </p:txBody>
      </p:sp>
      <p:grpSp>
        <p:nvGrpSpPr>
          <p:cNvPr id="68" name="组合 67">
            <a:extLst>
              <a:ext uri="{FF2B5EF4-FFF2-40B4-BE49-F238E27FC236}">
                <a16:creationId xmlns:a16="http://schemas.microsoft.com/office/drawing/2014/main" id="{F7D905A4-4C96-4288-90FE-24F6A8B83FA4}"/>
              </a:ext>
            </a:extLst>
          </p:cNvPr>
          <p:cNvGrpSpPr/>
          <p:nvPr/>
        </p:nvGrpSpPr>
        <p:grpSpPr>
          <a:xfrm>
            <a:off x="8617591" y="3794338"/>
            <a:ext cx="106192" cy="646257"/>
            <a:chOff x="8617591" y="3794338"/>
            <a:chExt cx="106192" cy="646257"/>
          </a:xfrm>
        </p:grpSpPr>
        <p:sp>
          <p:nvSpPr>
            <p:cNvPr id="12" name="椭圆 11">
              <a:extLst>
                <a:ext uri="{FF2B5EF4-FFF2-40B4-BE49-F238E27FC236}">
                  <a16:creationId xmlns:a16="http://schemas.microsoft.com/office/drawing/2014/main" id="{B6CA8EBE-1BEA-4A6E-8239-08B0319AF972}"/>
                </a:ext>
              </a:extLst>
            </p:cNvPr>
            <p:cNvSpPr/>
            <p:nvPr/>
          </p:nvSpPr>
          <p:spPr>
            <a:xfrm>
              <a:off x="8617591" y="3794338"/>
              <a:ext cx="106192" cy="106192"/>
            </a:xfrm>
            <a:prstGeom prst="ellipse">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cxnSp>
          <p:nvCxnSpPr>
            <p:cNvPr id="13" name="直接连接符 12">
              <a:extLst>
                <a:ext uri="{FF2B5EF4-FFF2-40B4-BE49-F238E27FC236}">
                  <a16:creationId xmlns:a16="http://schemas.microsoft.com/office/drawing/2014/main" id="{CEFD0AC2-6EAD-4670-AAB2-86D8CDE35B47}"/>
                </a:ext>
              </a:extLst>
            </p:cNvPr>
            <p:cNvCxnSpPr>
              <a:cxnSpLocks/>
              <a:stCxn id="12" idx="4"/>
            </p:cNvCxnSpPr>
            <p:nvPr/>
          </p:nvCxnSpPr>
          <p:spPr>
            <a:xfrm flipH="1">
              <a:off x="8668857" y="3900530"/>
              <a:ext cx="1831" cy="474069"/>
            </a:xfrm>
            <a:prstGeom prst="line">
              <a:avLst/>
            </a:prstGeom>
            <a:ln w="12700">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 name="椭圆 13">
              <a:extLst>
                <a:ext uri="{FF2B5EF4-FFF2-40B4-BE49-F238E27FC236}">
                  <a16:creationId xmlns:a16="http://schemas.microsoft.com/office/drawing/2014/main" id="{99B81E31-E939-449A-9726-9D8EDFAA6E34}"/>
                </a:ext>
              </a:extLst>
            </p:cNvPr>
            <p:cNvSpPr/>
            <p:nvPr/>
          </p:nvSpPr>
          <p:spPr>
            <a:xfrm>
              <a:off x="8620954" y="4346827"/>
              <a:ext cx="93768" cy="93768"/>
            </a:xfrm>
            <a:prstGeom prst="ellipse">
              <a:avLst/>
            </a:prstGeom>
            <a:solidFill>
              <a:schemeClr val="accent5">
                <a:lumMod val="20000"/>
                <a:lumOff val="80000"/>
              </a:schemeClr>
            </a:solidFill>
            <a:ln w="12700">
              <a:solidFill>
                <a:schemeClr val="accent5">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70" name="文本框 70">
            <a:extLst>
              <a:ext uri="{FF2B5EF4-FFF2-40B4-BE49-F238E27FC236}">
                <a16:creationId xmlns:a16="http://schemas.microsoft.com/office/drawing/2014/main" id="{1C9AEBCD-3CA7-4238-BDE1-576F834B0AF1}"/>
              </a:ext>
            </a:extLst>
          </p:cNvPr>
          <p:cNvSpPr txBox="1"/>
          <p:nvPr/>
        </p:nvSpPr>
        <p:spPr>
          <a:xfrm>
            <a:off x="6182700" y="2308474"/>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
        <p:nvSpPr>
          <p:cNvPr id="71" name="文本框 70">
            <a:extLst>
              <a:ext uri="{FF2B5EF4-FFF2-40B4-BE49-F238E27FC236}">
                <a16:creationId xmlns:a16="http://schemas.microsoft.com/office/drawing/2014/main" id="{2082A44A-6BD7-492C-BFCA-FEBB1B5697CD}"/>
              </a:ext>
            </a:extLst>
          </p:cNvPr>
          <p:cNvSpPr txBox="1"/>
          <p:nvPr/>
        </p:nvSpPr>
        <p:spPr>
          <a:xfrm>
            <a:off x="9395468" y="2308474"/>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
        <p:nvSpPr>
          <p:cNvPr id="72" name="文本框 71">
            <a:extLst>
              <a:ext uri="{FF2B5EF4-FFF2-40B4-BE49-F238E27FC236}">
                <a16:creationId xmlns:a16="http://schemas.microsoft.com/office/drawing/2014/main" id="{2D75E086-6BC2-4268-8C33-378E05942DD7}"/>
              </a:ext>
            </a:extLst>
          </p:cNvPr>
          <p:cNvSpPr txBox="1"/>
          <p:nvPr/>
        </p:nvSpPr>
        <p:spPr>
          <a:xfrm>
            <a:off x="7852762" y="4851373"/>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
        <p:nvSpPr>
          <p:cNvPr id="73" name="文本框 72">
            <a:extLst>
              <a:ext uri="{FF2B5EF4-FFF2-40B4-BE49-F238E27FC236}">
                <a16:creationId xmlns:a16="http://schemas.microsoft.com/office/drawing/2014/main" id="{6D9F4F48-1A93-4588-A388-55275E65A7E9}"/>
              </a:ext>
            </a:extLst>
          </p:cNvPr>
          <p:cNvSpPr txBox="1"/>
          <p:nvPr/>
        </p:nvSpPr>
        <p:spPr>
          <a:xfrm>
            <a:off x="4586268" y="4851373"/>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
        <p:nvSpPr>
          <p:cNvPr id="74" name="文本框 73">
            <a:extLst>
              <a:ext uri="{FF2B5EF4-FFF2-40B4-BE49-F238E27FC236}">
                <a16:creationId xmlns:a16="http://schemas.microsoft.com/office/drawing/2014/main" id="{8432637C-CF17-4C4A-BB59-B53F7AD530BC}"/>
              </a:ext>
            </a:extLst>
          </p:cNvPr>
          <p:cNvSpPr txBox="1"/>
          <p:nvPr/>
        </p:nvSpPr>
        <p:spPr>
          <a:xfrm>
            <a:off x="1324276" y="4851373"/>
            <a:ext cx="1630151" cy="338554"/>
          </a:xfrm>
          <a:prstGeom prst="rect">
            <a:avLst/>
          </a:prstGeom>
          <a:noFill/>
        </p:spPr>
        <p:txBody>
          <a:bodyPr wrap="square" rtlCol="0" anchor="ctr">
            <a:spAutoFit/>
          </a:bodyPr>
          <a:lstStyle/>
          <a:p>
            <a:pPr algn="ctr"/>
            <a:r>
              <a:rPr lang="zh-CN" altLang="en-US" sz="1600" b="1" dirty="0">
                <a:solidFill>
                  <a:schemeClr val="accent5">
                    <a:lumMod val="50000"/>
                  </a:schemeClr>
                </a:solidFill>
                <a:cs typeface="+mn-ea"/>
                <a:sym typeface="+mn-lt"/>
              </a:rPr>
              <a:t>输入短标题</a:t>
            </a:r>
          </a:p>
        </p:txBody>
      </p:sp>
    </p:spTree>
    <p:extLst>
      <p:ext uri="{BB962C8B-B14F-4D97-AF65-F5344CB8AC3E}">
        <p14:creationId xmlns:p14="http://schemas.microsoft.com/office/powerpoint/2010/main" val="4250393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ADF3A28-B40D-4570-A04D-072F10DC7474}"/>
              </a:ext>
            </a:extLst>
          </p:cNvPr>
          <p:cNvSpPr/>
          <p:nvPr/>
        </p:nvSpPr>
        <p:spPr>
          <a:xfrm>
            <a:off x="4152899" y="0"/>
            <a:ext cx="3886200" cy="6858000"/>
          </a:xfrm>
          <a:prstGeom prst="rect">
            <a:avLst/>
          </a:prstGeom>
          <a:solidFill>
            <a:schemeClr val="accent5">
              <a:lumMod val="50000"/>
            </a:schemeClr>
          </a:solidFill>
          <a:ln>
            <a:noFill/>
          </a:ln>
          <a:effectLst>
            <a:outerShdw blurRad="2540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矩形 2">
            <a:extLst>
              <a:ext uri="{FF2B5EF4-FFF2-40B4-BE49-F238E27FC236}">
                <a16:creationId xmlns:a16="http://schemas.microsoft.com/office/drawing/2014/main" id="{9CB0AADA-5CBD-4509-8ECC-7DF214CF8EF9}"/>
              </a:ext>
            </a:extLst>
          </p:cNvPr>
          <p:cNvSpPr/>
          <p:nvPr/>
        </p:nvSpPr>
        <p:spPr>
          <a:xfrm>
            <a:off x="1667219" y="1881129"/>
            <a:ext cx="8857561" cy="3602515"/>
          </a:xfrm>
          <a:prstGeom prst="rect">
            <a:avLst/>
          </a:prstGeom>
          <a:solidFill>
            <a:schemeClr val="bg1"/>
          </a:solidFill>
          <a:ln>
            <a:noFill/>
          </a:ln>
          <a:effectLst>
            <a:outerShdw blurRad="254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PA_文本框 4">
            <a:extLst>
              <a:ext uri="{FF2B5EF4-FFF2-40B4-BE49-F238E27FC236}">
                <a16:creationId xmlns:a16="http://schemas.microsoft.com/office/drawing/2014/main" id="{3CCE0BBA-D1C4-47F8-BB56-DD055C37DEA6}"/>
              </a:ext>
            </a:extLst>
          </p:cNvPr>
          <p:cNvSpPr txBox="1"/>
          <p:nvPr/>
        </p:nvSpPr>
        <p:spPr>
          <a:xfrm>
            <a:off x="4072165" y="3063309"/>
            <a:ext cx="4073068" cy="768350"/>
          </a:xfrm>
          <a:prstGeom prst="rect">
            <a:avLst/>
          </a:prstGeom>
          <a:noFill/>
        </p:spPr>
        <p:txBody>
          <a:bodyPr rIns="36000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4800" dirty="0">
                <a:solidFill>
                  <a:schemeClr val="accent5">
                    <a:lumMod val="50000"/>
                  </a:schemeClr>
                </a:solidFill>
                <a:cs typeface="+mn-ea"/>
                <a:sym typeface="+mn-lt"/>
              </a:rPr>
              <a:t>融资计划</a:t>
            </a:r>
          </a:p>
        </p:txBody>
      </p:sp>
      <p:cxnSp>
        <p:nvCxnSpPr>
          <p:cNvPr id="10" name="PA_直接连接符 9">
            <a:extLst>
              <a:ext uri="{FF2B5EF4-FFF2-40B4-BE49-F238E27FC236}">
                <a16:creationId xmlns:a16="http://schemas.microsoft.com/office/drawing/2014/main" id="{5FEE46D7-B3E3-4524-A413-717C6D5C06DA}"/>
              </a:ext>
            </a:extLst>
          </p:cNvPr>
          <p:cNvCxnSpPr>
            <a:cxnSpLocks/>
          </p:cNvCxnSpPr>
          <p:nvPr/>
        </p:nvCxnSpPr>
        <p:spPr>
          <a:xfrm>
            <a:off x="4072165" y="3830071"/>
            <a:ext cx="4073068" cy="0"/>
          </a:xfrm>
          <a:prstGeom prst="line">
            <a:avLst/>
          </a:prstGeom>
          <a:ln w="63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9" name="文本框 18">
            <a:extLst>
              <a:ext uri="{FF2B5EF4-FFF2-40B4-BE49-F238E27FC236}">
                <a16:creationId xmlns:a16="http://schemas.microsoft.com/office/drawing/2014/main" id="{9C298557-C92D-4C74-9683-F47C016EC81D}"/>
              </a:ext>
            </a:extLst>
          </p:cNvPr>
          <p:cNvSpPr txBox="1"/>
          <p:nvPr/>
        </p:nvSpPr>
        <p:spPr>
          <a:xfrm>
            <a:off x="5561017" y="2667438"/>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04</a:t>
            </a:r>
            <a:endParaRPr lang="zh-CN" altLang="en-US" dirty="0">
              <a:solidFill>
                <a:schemeClr val="accent5">
                  <a:lumMod val="50000"/>
                </a:schemeClr>
              </a:solidFill>
              <a:cs typeface="+mn-ea"/>
              <a:sym typeface="+mn-lt"/>
            </a:endParaRPr>
          </a:p>
        </p:txBody>
      </p:sp>
      <p:sp>
        <p:nvSpPr>
          <p:cNvPr id="14" name="矩形 13">
            <a:extLst>
              <a:ext uri="{FF2B5EF4-FFF2-40B4-BE49-F238E27FC236}">
                <a16:creationId xmlns:a16="http://schemas.microsoft.com/office/drawing/2014/main" id="{E89AF27D-E754-4E81-9D75-12AFB51ED630}"/>
              </a:ext>
            </a:extLst>
          </p:cNvPr>
          <p:cNvSpPr/>
          <p:nvPr/>
        </p:nvSpPr>
        <p:spPr>
          <a:xfrm>
            <a:off x="4324058" y="4080451"/>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融资计划</a:t>
            </a:r>
          </a:p>
        </p:txBody>
      </p:sp>
      <p:sp>
        <p:nvSpPr>
          <p:cNvPr id="15" name="矩形 14">
            <a:extLst>
              <a:ext uri="{FF2B5EF4-FFF2-40B4-BE49-F238E27FC236}">
                <a16:creationId xmlns:a16="http://schemas.microsoft.com/office/drawing/2014/main" id="{D7993F74-91ED-42C9-A046-5BA237624651}"/>
              </a:ext>
            </a:extLst>
          </p:cNvPr>
          <p:cNvSpPr/>
          <p:nvPr/>
        </p:nvSpPr>
        <p:spPr>
          <a:xfrm>
            <a:off x="5527270" y="4080451"/>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财务预测</a:t>
            </a:r>
          </a:p>
        </p:txBody>
      </p:sp>
      <p:sp>
        <p:nvSpPr>
          <p:cNvPr id="16" name="矩形 15">
            <a:extLst>
              <a:ext uri="{FF2B5EF4-FFF2-40B4-BE49-F238E27FC236}">
                <a16:creationId xmlns:a16="http://schemas.microsoft.com/office/drawing/2014/main" id="{64FE693B-0D55-48AD-906E-6F589EBF4A7C}"/>
              </a:ext>
            </a:extLst>
          </p:cNvPr>
          <p:cNvSpPr/>
          <p:nvPr/>
        </p:nvSpPr>
        <p:spPr>
          <a:xfrm>
            <a:off x="6730482" y="4078864"/>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rgbClr val="284967"/>
                </a:solidFill>
                <a:cs typeface="+mn-ea"/>
                <a:sym typeface="+mn-lt"/>
              </a:rPr>
              <a:t>退出机制</a:t>
            </a:r>
          </a:p>
        </p:txBody>
      </p:sp>
    </p:spTree>
    <p:extLst>
      <p:ext uri="{BB962C8B-B14F-4D97-AF65-F5344CB8AC3E}">
        <p14:creationId xmlns:p14="http://schemas.microsoft.com/office/powerpoint/2010/main" val="1864646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_矩形 33">
            <a:extLst>
              <a:ext uri="{FF2B5EF4-FFF2-40B4-BE49-F238E27FC236}">
                <a16:creationId xmlns:a16="http://schemas.microsoft.com/office/drawing/2014/main" id="{A9BF6F4A-FF0F-43B4-8845-B0AECA7D1034}"/>
              </a:ext>
            </a:extLst>
          </p:cNvPr>
          <p:cNvSpPr/>
          <p:nvPr>
            <p:custDataLst>
              <p:tags r:id="rId1"/>
            </p:custDataLst>
          </p:nvPr>
        </p:nvSpPr>
        <p:spPr>
          <a:xfrm>
            <a:off x="4152900" y="0"/>
            <a:ext cx="3886200" cy="6857999"/>
          </a:xfrm>
          <a:prstGeom prst="rect">
            <a:avLst/>
          </a:prstGeom>
          <a:solidFill>
            <a:schemeClr val="accent5">
              <a:lumMod val="50000"/>
            </a:schemeClr>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5">
                  <a:lumMod val="50000"/>
                </a:schemeClr>
              </a:solidFill>
              <a:cs typeface="+mn-ea"/>
              <a:sym typeface="+mn-lt"/>
            </a:endParaRPr>
          </a:p>
        </p:txBody>
      </p:sp>
      <p:sp>
        <p:nvSpPr>
          <p:cNvPr id="17" name="矩形 16">
            <a:extLst>
              <a:ext uri="{FF2B5EF4-FFF2-40B4-BE49-F238E27FC236}">
                <a16:creationId xmlns:a16="http://schemas.microsoft.com/office/drawing/2014/main" id="{889D29FF-1640-4957-9BE4-B5C13802537C}"/>
              </a:ext>
            </a:extLst>
          </p:cNvPr>
          <p:cNvSpPr/>
          <p:nvPr/>
        </p:nvSpPr>
        <p:spPr>
          <a:xfrm>
            <a:off x="911225" y="1946642"/>
            <a:ext cx="10369550" cy="4441458"/>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 name="组合 23">
            <a:extLst>
              <a:ext uri="{FF2B5EF4-FFF2-40B4-BE49-F238E27FC236}">
                <a16:creationId xmlns:a16="http://schemas.microsoft.com/office/drawing/2014/main" id="{2E802180-0E29-46F9-9F16-0859B1241CEE}"/>
              </a:ext>
            </a:extLst>
          </p:cNvPr>
          <p:cNvGrpSpPr/>
          <p:nvPr/>
        </p:nvGrpSpPr>
        <p:grpSpPr>
          <a:xfrm>
            <a:off x="3975100" y="493082"/>
            <a:ext cx="4241800" cy="908367"/>
            <a:chOff x="4152900" y="493082"/>
            <a:chExt cx="3933493" cy="908367"/>
          </a:xfrm>
        </p:grpSpPr>
        <p:sp>
          <p:nvSpPr>
            <p:cNvPr id="21" name="等腰三角形 20">
              <a:extLst>
                <a:ext uri="{FF2B5EF4-FFF2-40B4-BE49-F238E27FC236}">
                  <a16:creationId xmlns:a16="http://schemas.microsoft.com/office/drawing/2014/main" id="{C3849A3F-2734-4996-A990-BBC5857EED66}"/>
                </a:ext>
              </a:extLst>
            </p:cNvPr>
            <p:cNvSpPr/>
            <p:nvPr/>
          </p:nvSpPr>
          <p:spPr>
            <a:xfrm rot="5400000">
              <a:off x="7615297" y="930352"/>
              <a:ext cx="896474" cy="45719"/>
            </a:xfrm>
            <a:prstGeom prst="triangle">
              <a:avLst>
                <a:gd name="adj" fmla="val 8984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id="{BEF8FBC1-98D6-48D6-AECF-DDD895E22934}"/>
                </a:ext>
              </a:extLst>
            </p:cNvPr>
            <p:cNvSpPr/>
            <p:nvPr/>
          </p:nvSpPr>
          <p:spPr>
            <a:xfrm>
              <a:off x="4152900" y="493082"/>
              <a:ext cx="3886200" cy="908367"/>
            </a:xfrm>
            <a:prstGeom prst="rect">
              <a:avLst/>
            </a:prstGeom>
            <a:solidFill>
              <a:schemeClr val="bg1"/>
            </a:solidFill>
            <a:ln>
              <a:noFill/>
            </a:ln>
            <a:effectLst>
              <a:outerShdw blurRad="190500" dist="101600" algn="ctr" rotWithShape="0">
                <a:prstClr val="black">
                  <a:alpha val="37000"/>
                </a:prstClr>
              </a:outerShdw>
            </a:effectLst>
          </p:spPr>
          <p:txBody>
            <a:bodyPr wrap="squar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3600" dirty="0">
                  <a:solidFill>
                    <a:schemeClr val="accent5">
                      <a:lumMod val="50000"/>
                    </a:schemeClr>
                  </a:solidFill>
                  <a:cs typeface="+mn-ea"/>
                  <a:sym typeface="+mn-lt"/>
                </a:rPr>
                <a:t>目 录</a:t>
              </a:r>
              <a:endParaRPr lang="en-US" altLang="zh-CN" sz="3600" dirty="0">
                <a:solidFill>
                  <a:schemeClr val="accent5">
                    <a:lumMod val="50000"/>
                  </a:schemeClr>
                </a:solidFill>
                <a:cs typeface="+mn-ea"/>
                <a:sym typeface="+mn-lt"/>
              </a:endParaRPr>
            </a:p>
            <a:p>
              <a:pPr algn="ctr">
                <a:defRPr/>
              </a:pPr>
              <a:r>
                <a:rPr lang="en-US" altLang="zh-CN" sz="1400" spc="-150" dirty="0">
                  <a:solidFill>
                    <a:schemeClr val="accent5">
                      <a:lumMod val="50000"/>
                    </a:schemeClr>
                  </a:solidFill>
                  <a:cs typeface="+mn-ea"/>
                  <a:sym typeface="+mn-lt"/>
                </a:rPr>
                <a:t>C O N T E N T S</a:t>
              </a:r>
            </a:p>
          </p:txBody>
        </p:sp>
      </p:grpSp>
      <p:grpSp>
        <p:nvGrpSpPr>
          <p:cNvPr id="18" name="组合 17">
            <a:extLst>
              <a:ext uri="{FF2B5EF4-FFF2-40B4-BE49-F238E27FC236}">
                <a16:creationId xmlns:a16="http://schemas.microsoft.com/office/drawing/2014/main" id="{3E18B73C-A9FE-4E45-A3F0-AEBBCA3EFDCD}"/>
              </a:ext>
            </a:extLst>
          </p:cNvPr>
          <p:cNvGrpSpPr/>
          <p:nvPr/>
        </p:nvGrpSpPr>
        <p:grpSpPr>
          <a:xfrm>
            <a:off x="2773276" y="2874133"/>
            <a:ext cx="6661368" cy="2702991"/>
            <a:chOff x="3135226" y="3051933"/>
            <a:chExt cx="6661368" cy="2702991"/>
          </a:xfrm>
        </p:grpSpPr>
        <p:sp>
          <p:nvSpPr>
            <p:cNvPr id="8" name="文本框 7">
              <a:extLst>
                <a:ext uri="{FF2B5EF4-FFF2-40B4-BE49-F238E27FC236}">
                  <a16:creationId xmlns:a16="http://schemas.microsoft.com/office/drawing/2014/main" id="{71909850-DECB-467B-B98D-062D4F9DD72B}"/>
                </a:ext>
              </a:extLst>
            </p:cNvPr>
            <p:cNvSpPr txBox="1"/>
            <p:nvPr/>
          </p:nvSpPr>
          <p:spPr>
            <a:xfrm>
              <a:off x="3135226" y="3051934"/>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01</a:t>
              </a:r>
              <a:endParaRPr lang="zh-CN" altLang="en-US" dirty="0">
                <a:solidFill>
                  <a:schemeClr val="accent5">
                    <a:lumMod val="50000"/>
                  </a:schemeClr>
                </a:solidFill>
                <a:cs typeface="+mn-ea"/>
                <a:sym typeface="+mn-lt"/>
              </a:endParaRPr>
            </a:p>
          </p:txBody>
        </p:sp>
        <p:sp>
          <p:nvSpPr>
            <p:cNvPr id="9" name="文本框 8">
              <a:extLst>
                <a:ext uri="{FF2B5EF4-FFF2-40B4-BE49-F238E27FC236}">
                  <a16:creationId xmlns:a16="http://schemas.microsoft.com/office/drawing/2014/main" id="{1B177DA8-332C-4F18-88F8-18452B7DC41D}"/>
                </a:ext>
              </a:extLst>
            </p:cNvPr>
            <p:cNvSpPr txBox="1"/>
            <p:nvPr/>
          </p:nvSpPr>
          <p:spPr>
            <a:xfrm>
              <a:off x="3135226" y="4794206"/>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03</a:t>
              </a:r>
              <a:endParaRPr lang="zh-CN" altLang="en-US" dirty="0">
                <a:solidFill>
                  <a:schemeClr val="accent5">
                    <a:lumMod val="50000"/>
                  </a:schemeClr>
                </a:solidFill>
                <a:cs typeface="+mn-ea"/>
                <a:sym typeface="+mn-lt"/>
              </a:endParaRPr>
            </a:p>
          </p:txBody>
        </p:sp>
        <p:sp>
          <p:nvSpPr>
            <p:cNvPr id="10" name="文本框 9">
              <a:extLst>
                <a:ext uri="{FF2B5EF4-FFF2-40B4-BE49-F238E27FC236}">
                  <a16:creationId xmlns:a16="http://schemas.microsoft.com/office/drawing/2014/main" id="{04088488-940E-4A8E-B593-AD716EDEDE61}"/>
                </a:ext>
              </a:extLst>
            </p:cNvPr>
            <p:cNvSpPr txBox="1"/>
            <p:nvPr/>
          </p:nvSpPr>
          <p:spPr>
            <a:xfrm>
              <a:off x="7501736" y="3051933"/>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02</a:t>
              </a:r>
              <a:endParaRPr lang="zh-CN" altLang="en-US" dirty="0">
                <a:solidFill>
                  <a:schemeClr val="accent5">
                    <a:lumMod val="50000"/>
                  </a:schemeClr>
                </a:solidFill>
                <a:cs typeface="+mn-ea"/>
                <a:sym typeface="+mn-lt"/>
              </a:endParaRPr>
            </a:p>
          </p:txBody>
        </p:sp>
        <p:sp>
          <p:nvSpPr>
            <p:cNvPr id="11" name="文本框 10">
              <a:extLst>
                <a:ext uri="{FF2B5EF4-FFF2-40B4-BE49-F238E27FC236}">
                  <a16:creationId xmlns:a16="http://schemas.microsoft.com/office/drawing/2014/main" id="{A01DBF30-5AEF-4729-A809-ACF176E34C1E}"/>
                </a:ext>
              </a:extLst>
            </p:cNvPr>
            <p:cNvSpPr txBox="1"/>
            <p:nvPr/>
          </p:nvSpPr>
          <p:spPr>
            <a:xfrm>
              <a:off x="7501736" y="4794348"/>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04</a:t>
              </a:r>
              <a:endParaRPr lang="zh-CN" altLang="en-US" dirty="0">
                <a:solidFill>
                  <a:schemeClr val="accent5">
                    <a:lumMod val="50000"/>
                  </a:schemeClr>
                </a:solidFill>
                <a:cs typeface="+mn-ea"/>
                <a:sym typeface="+mn-lt"/>
              </a:endParaRPr>
            </a:p>
          </p:txBody>
        </p:sp>
        <p:sp>
          <p:nvSpPr>
            <p:cNvPr id="12" name="文本框 11">
              <a:extLst>
                <a:ext uri="{FF2B5EF4-FFF2-40B4-BE49-F238E27FC236}">
                  <a16:creationId xmlns:a16="http://schemas.microsoft.com/office/drawing/2014/main" id="{85838E99-D192-4006-BC96-C89F62BA106B}"/>
                </a:ext>
              </a:extLst>
            </p:cNvPr>
            <p:cNvSpPr txBox="1"/>
            <p:nvPr/>
          </p:nvSpPr>
          <p:spPr>
            <a:xfrm>
              <a:off x="3135226" y="3453245"/>
              <a:ext cx="2179723"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dirty="0">
                  <a:solidFill>
                    <a:schemeClr val="accent5">
                      <a:lumMod val="50000"/>
                    </a:schemeClr>
                  </a:solidFill>
                  <a:cs typeface="+mn-ea"/>
                  <a:sym typeface="+mn-lt"/>
                </a:rPr>
                <a:t>项目背景</a:t>
              </a:r>
            </a:p>
          </p:txBody>
        </p:sp>
        <p:sp>
          <p:nvSpPr>
            <p:cNvPr id="13" name="文本框 12">
              <a:extLst>
                <a:ext uri="{FF2B5EF4-FFF2-40B4-BE49-F238E27FC236}">
                  <a16:creationId xmlns:a16="http://schemas.microsoft.com/office/drawing/2014/main" id="{C88AD032-8469-4CD4-8BAB-A07375893054}"/>
                </a:ext>
              </a:extLst>
            </p:cNvPr>
            <p:cNvSpPr txBox="1"/>
            <p:nvPr/>
          </p:nvSpPr>
          <p:spPr>
            <a:xfrm>
              <a:off x="7501736" y="3453245"/>
              <a:ext cx="2294858"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dirty="0">
                  <a:solidFill>
                    <a:schemeClr val="accent5">
                      <a:lumMod val="50000"/>
                    </a:schemeClr>
                  </a:solidFill>
                  <a:cs typeface="+mn-ea"/>
                  <a:sym typeface="+mn-lt"/>
                </a:rPr>
                <a:t>行业前景</a:t>
              </a:r>
            </a:p>
          </p:txBody>
        </p:sp>
        <p:sp>
          <p:nvSpPr>
            <p:cNvPr id="14" name="文本框 13">
              <a:extLst>
                <a:ext uri="{FF2B5EF4-FFF2-40B4-BE49-F238E27FC236}">
                  <a16:creationId xmlns:a16="http://schemas.microsoft.com/office/drawing/2014/main" id="{A0896AB3-412C-409C-850D-E773F9E3128B}"/>
                </a:ext>
              </a:extLst>
            </p:cNvPr>
            <p:cNvSpPr txBox="1"/>
            <p:nvPr/>
          </p:nvSpPr>
          <p:spPr>
            <a:xfrm>
              <a:off x="7501736" y="5170149"/>
              <a:ext cx="2035494"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dirty="0">
                  <a:solidFill>
                    <a:schemeClr val="accent5">
                      <a:lumMod val="50000"/>
                    </a:schemeClr>
                  </a:solidFill>
                  <a:cs typeface="+mn-ea"/>
                  <a:sym typeface="+mn-lt"/>
                </a:rPr>
                <a:t>融资计划</a:t>
              </a:r>
            </a:p>
          </p:txBody>
        </p:sp>
        <p:sp>
          <p:nvSpPr>
            <p:cNvPr id="15" name="文本框 14">
              <a:extLst>
                <a:ext uri="{FF2B5EF4-FFF2-40B4-BE49-F238E27FC236}">
                  <a16:creationId xmlns:a16="http://schemas.microsoft.com/office/drawing/2014/main" id="{DE5375E6-5EB6-4567-82D4-E03B828B4284}"/>
                </a:ext>
              </a:extLst>
            </p:cNvPr>
            <p:cNvSpPr txBox="1"/>
            <p:nvPr/>
          </p:nvSpPr>
          <p:spPr>
            <a:xfrm>
              <a:off x="3135226" y="5170149"/>
              <a:ext cx="2391227" cy="5847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200" b="1" dirty="0">
                  <a:solidFill>
                    <a:schemeClr val="accent5">
                      <a:lumMod val="50000"/>
                    </a:schemeClr>
                  </a:solidFill>
                  <a:cs typeface="+mn-ea"/>
                  <a:sym typeface="+mn-lt"/>
                </a:rPr>
                <a:t>战略规划</a:t>
              </a:r>
            </a:p>
          </p:txBody>
        </p:sp>
      </p:grpSp>
    </p:spTree>
    <p:extLst>
      <p:ext uri="{BB962C8B-B14F-4D97-AF65-F5344CB8AC3E}">
        <p14:creationId xmlns:p14="http://schemas.microsoft.com/office/powerpoint/2010/main" val="2988526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E6E27F2-73C7-4D41-BA1A-1E2CB1519BC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融资计划</a:t>
            </a:r>
          </a:p>
        </p:txBody>
      </p:sp>
      <p:sp>
        <p:nvSpPr>
          <p:cNvPr id="4" name="TextBox 3">
            <a:extLst>
              <a:ext uri="{FF2B5EF4-FFF2-40B4-BE49-F238E27FC236}">
                <a16:creationId xmlns:a16="http://schemas.microsoft.com/office/drawing/2014/main" id="{6DDBB758-6E5C-49BC-8B44-211968F8F4AC}"/>
              </a:ext>
            </a:extLst>
          </p:cNvPr>
          <p:cNvSpPr txBox="1"/>
          <p:nvPr/>
        </p:nvSpPr>
        <p:spPr>
          <a:xfrm>
            <a:off x="2034057" y="4745810"/>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zh-CN" sz="1600" b="1" dirty="0">
                <a:solidFill>
                  <a:schemeClr val="accent5">
                    <a:lumMod val="50000"/>
                  </a:schemeClr>
                </a:solidFill>
                <a:cs typeface="+mn-ea"/>
                <a:sym typeface="+mn-lt"/>
              </a:rPr>
              <a:t>输入短标题</a:t>
            </a:r>
          </a:p>
        </p:txBody>
      </p:sp>
      <p:graphicFrame>
        <p:nvGraphicFramePr>
          <p:cNvPr id="5" name="图表 4">
            <a:extLst>
              <a:ext uri="{FF2B5EF4-FFF2-40B4-BE49-F238E27FC236}">
                <a16:creationId xmlns:a16="http://schemas.microsoft.com/office/drawing/2014/main" id="{EC4E250B-A56A-4096-AC01-0F0B34A600A9}"/>
              </a:ext>
            </a:extLst>
          </p:cNvPr>
          <p:cNvGraphicFramePr/>
          <p:nvPr>
            <p:extLst>
              <p:ext uri="{D42A27DB-BD31-4B8C-83A1-F6EECF244321}">
                <p14:modId xmlns:p14="http://schemas.microsoft.com/office/powerpoint/2010/main" val="2627002160"/>
              </p:ext>
            </p:extLst>
          </p:nvPr>
        </p:nvGraphicFramePr>
        <p:xfrm>
          <a:off x="4230695" y="3841686"/>
          <a:ext cx="1590082" cy="163995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52277CE4-6074-4F78-90E9-61E289BE1152}"/>
              </a:ext>
            </a:extLst>
          </p:cNvPr>
          <p:cNvSpPr txBox="1"/>
          <p:nvPr/>
        </p:nvSpPr>
        <p:spPr>
          <a:xfrm>
            <a:off x="4289672" y="2855342"/>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zh-CN" sz="1600" b="1" dirty="0">
                <a:solidFill>
                  <a:schemeClr val="accent5">
                    <a:lumMod val="50000"/>
                  </a:schemeClr>
                </a:solidFill>
                <a:cs typeface="+mn-ea"/>
                <a:sym typeface="+mn-lt"/>
              </a:rPr>
              <a:t>输入短标题</a:t>
            </a:r>
          </a:p>
        </p:txBody>
      </p:sp>
      <p:graphicFrame>
        <p:nvGraphicFramePr>
          <p:cNvPr id="8" name="图表 7">
            <a:extLst>
              <a:ext uri="{FF2B5EF4-FFF2-40B4-BE49-F238E27FC236}">
                <a16:creationId xmlns:a16="http://schemas.microsoft.com/office/drawing/2014/main" id="{FDC89293-B1BD-4FDD-AF71-56748ED13478}"/>
              </a:ext>
            </a:extLst>
          </p:cNvPr>
          <p:cNvGraphicFramePr/>
          <p:nvPr>
            <p:extLst>
              <p:ext uri="{D42A27DB-BD31-4B8C-83A1-F6EECF244321}">
                <p14:modId xmlns:p14="http://schemas.microsoft.com/office/powerpoint/2010/main" val="2067766268"/>
              </p:ext>
            </p:extLst>
          </p:nvPr>
        </p:nvGraphicFramePr>
        <p:xfrm>
          <a:off x="6278048" y="2993972"/>
          <a:ext cx="1590082" cy="1639952"/>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7DDBB98A-DA39-499A-A481-359F9C01023A}"/>
              </a:ext>
            </a:extLst>
          </p:cNvPr>
          <p:cNvSpPr txBox="1"/>
          <p:nvPr/>
        </p:nvSpPr>
        <p:spPr>
          <a:xfrm>
            <a:off x="6275820" y="4682310"/>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zh-CN" sz="1600" b="1" dirty="0">
                <a:solidFill>
                  <a:schemeClr val="accent5">
                    <a:lumMod val="50000"/>
                  </a:schemeClr>
                </a:solidFill>
                <a:cs typeface="+mn-ea"/>
                <a:sym typeface="+mn-lt"/>
              </a:rPr>
              <a:t>输入短标题</a:t>
            </a:r>
          </a:p>
        </p:txBody>
      </p:sp>
      <p:graphicFrame>
        <p:nvGraphicFramePr>
          <p:cNvPr id="11" name="图表 10">
            <a:extLst>
              <a:ext uri="{FF2B5EF4-FFF2-40B4-BE49-F238E27FC236}">
                <a16:creationId xmlns:a16="http://schemas.microsoft.com/office/drawing/2014/main" id="{2739348D-C10E-4F15-999F-A375AAA2EFB8}"/>
              </a:ext>
            </a:extLst>
          </p:cNvPr>
          <p:cNvGraphicFramePr/>
          <p:nvPr>
            <p:extLst>
              <p:ext uri="{D42A27DB-BD31-4B8C-83A1-F6EECF244321}">
                <p14:modId xmlns:p14="http://schemas.microsoft.com/office/powerpoint/2010/main" val="3817478672"/>
              </p:ext>
            </p:extLst>
          </p:nvPr>
        </p:nvGraphicFramePr>
        <p:xfrm>
          <a:off x="8306757" y="3841686"/>
          <a:ext cx="1590082" cy="1639952"/>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11">
            <a:extLst>
              <a:ext uri="{FF2B5EF4-FFF2-40B4-BE49-F238E27FC236}">
                <a16:creationId xmlns:a16="http://schemas.microsoft.com/office/drawing/2014/main" id="{F5C08615-525E-46C1-975F-0EAA3864CCE7}"/>
              </a:ext>
            </a:extLst>
          </p:cNvPr>
          <p:cNvSpPr txBox="1"/>
          <p:nvPr/>
        </p:nvSpPr>
        <p:spPr>
          <a:xfrm>
            <a:off x="8046182" y="3243560"/>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13" name="TextBox 12">
            <a:extLst>
              <a:ext uri="{FF2B5EF4-FFF2-40B4-BE49-F238E27FC236}">
                <a16:creationId xmlns:a16="http://schemas.microsoft.com/office/drawing/2014/main" id="{34B68DA0-D6D4-4B72-B0E6-1223A157D00A}"/>
              </a:ext>
            </a:extLst>
          </p:cNvPr>
          <p:cNvSpPr txBox="1"/>
          <p:nvPr/>
        </p:nvSpPr>
        <p:spPr>
          <a:xfrm>
            <a:off x="8383162" y="2863689"/>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zh-CN" sz="1600" b="1" dirty="0">
                <a:solidFill>
                  <a:schemeClr val="accent5">
                    <a:lumMod val="50000"/>
                  </a:schemeClr>
                </a:solidFill>
                <a:cs typeface="+mn-ea"/>
                <a:sym typeface="+mn-lt"/>
              </a:rPr>
              <a:t>输入短标题</a:t>
            </a:r>
          </a:p>
        </p:txBody>
      </p:sp>
      <p:sp>
        <p:nvSpPr>
          <p:cNvPr id="14" name="TextBox 17">
            <a:extLst>
              <a:ext uri="{FF2B5EF4-FFF2-40B4-BE49-F238E27FC236}">
                <a16:creationId xmlns:a16="http://schemas.microsoft.com/office/drawing/2014/main" id="{8EF5C496-15CC-469B-8DA7-89B93D4ABA31}"/>
              </a:ext>
            </a:extLst>
          </p:cNvPr>
          <p:cNvSpPr txBox="1"/>
          <p:nvPr/>
        </p:nvSpPr>
        <p:spPr>
          <a:xfrm>
            <a:off x="4542748" y="4398292"/>
            <a:ext cx="954107" cy="646331"/>
          </a:xfrm>
          <a:prstGeom prst="rect">
            <a:avLst/>
          </a:prstGeom>
          <a:noFill/>
        </p:spPr>
        <p:txBody>
          <a:bodyPr wrap="none" rtlCol="0"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tx1">
                    <a:lumMod val="65000"/>
                    <a:lumOff val="35000"/>
                  </a:schemeClr>
                </a:solidFill>
                <a:cs typeface="+mn-ea"/>
                <a:sym typeface="+mn-lt"/>
              </a:rPr>
              <a:t>20</a:t>
            </a:r>
            <a:r>
              <a:rPr lang="en-US" altLang="zh-CN" sz="2000" dirty="0">
                <a:solidFill>
                  <a:schemeClr val="tx1">
                    <a:lumMod val="65000"/>
                    <a:lumOff val="35000"/>
                  </a:schemeClr>
                </a:solidFill>
                <a:cs typeface="+mn-ea"/>
                <a:sym typeface="+mn-lt"/>
              </a:rPr>
              <a:t>%</a:t>
            </a:r>
          </a:p>
        </p:txBody>
      </p:sp>
      <p:sp>
        <p:nvSpPr>
          <p:cNvPr id="15" name="TextBox 18">
            <a:extLst>
              <a:ext uri="{FF2B5EF4-FFF2-40B4-BE49-F238E27FC236}">
                <a16:creationId xmlns:a16="http://schemas.microsoft.com/office/drawing/2014/main" id="{2B82CCD5-941D-49F2-8E5B-324010D013CF}"/>
              </a:ext>
            </a:extLst>
          </p:cNvPr>
          <p:cNvSpPr txBox="1"/>
          <p:nvPr/>
        </p:nvSpPr>
        <p:spPr>
          <a:xfrm>
            <a:off x="6577400" y="3510307"/>
            <a:ext cx="954107" cy="646331"/>
          </a:xfrm>
          <a:prstGeom prst="rect">
            <a:avLst/>
          </a:prstGeom>
          <a:noFill/>
        </p:spPr>
        <p:txBody>
          <a:bodyPr wrap="none" rtlCol="0"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tx1">
                    <a:lumMod val="65000"/>
                    <a:lumOff val="35000"/>
                  </a:schemeClr>
                </a:solidFill>
                <a:cs typeface="+mn-ea"/>
                <a:sym typeface="+mn-lt"/>
              </a:rPr>
              <a:t>30</a:t>
            </a:r>
            <a:r>
              <a:rPr lang="en-US" altLang="zh-CN" sz="2000" dirty="0">
                <a:solidFill>
                  <a:schemeClr val="tx1">
                    <a:lumMod val="65000"/>
                    <a:lumOff val="35000"/>
                  </a:schemeClr>
                </a:solidFill>
                <a:cs typeface="+mn-ea"/>
                <a:sym typeface="+mn-lt"/>
              </a:rPr>
              <a:t>%</a:t>
            </a:r>
          </a:p>
        </p:txBody>
      </p:sp>
      <p:sp>
        <p:nvSpPr>
          <p:cNvPr id="16" name="TextBox 19">
            <a:extLst>
              <a:ext uri="{FF2B5EF4-FFF2-40B4-BE49-F238E27FC236}">
                <a16:creationId xmlns:a16="http://schemas.microsoft.com/office/drawing/2014/main" id="{B2BD2A0D-DFCC-406F-B18C-A2F848195978}"/>
              </a:ext>
            </a:extLst>
          </p:cNvPr>
          <p:cNvSpPr txBox="1"/>
          <p:nvPr/>
        </p:nvSpPr>
        <p:spPr>
          <a:xfrm>
            <a:off x="8618810" y="4334792"/>
            <a:ext cx="954107" cy="646331"/>
          </a:xfrm>
          <a:prstGeom prst="rect">
            <a:avLst/>
          </a:prstGeom>
          <a:noFill/>
        </p:spPr>
        <p:txBody>
          <a:bodyPr wrap="none" rtlCol="0"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tx1">
                    <a:lumMod val="65000"/>
                    <a:lumOff val="35000"/>
                  </a:schemeClr>
                </a:solidFill>
                <a:cs typeface="+mn-ea"/>
                <a:sym typeface="+mn-lt"/>
              </a:rPr>
              <a:t>50</a:t>
            </a:r>
            <a:r>
              <a:rPr lang="en-US" altLang="zh-CN" sz="2000" dirty="0">
                <a:solidFill>
                  <a:schemeClr val="tx1">
                    <a:lumMod val="65000"/>
                    <a:lumOff val="35000"/>
                  </a:schemeClr>
                </a:solidFill>
                <a:cs typeface="+mn-ea"/>
                <a:sym typeface="+mn-lt"/>
              </a:rPr>
              <a:t>%</a:t>
            </a:r>
          </a:p>
        </p:txBody>
      </p:sp>
      <p:graphicFrame>
        <p:nvGraphicFramePr>
          <p:cNvPr id="17" name="图表 16">
            <a:extLst>
              <a:ext uri="{FF2B5EF4-FFF2-40B4-BE49-F238E27FC236}">
                <a16:creationId xmlns:a16="http://schemas.microsoft.com/office/drawing/2014/main" id="{7A9CCE38-B08D-4AF5-9842-DBA50560D01F}"/>
              </a:ext>
            </a:extLst>
          </p:cNvPr>
          <p:cNvGraphicFramePr/>
          <p:nvPr>
            <p:extLst>
              <p:ext uri="{D42A27DB-BD31-4B8C-83A1-F6EECF244321}">
                <p14:modId xmlns:p14="http://schemas.microsoft.com/office/powerpoint/2010/main" val="2916461011"/>
              </p:ext>
            </p:extLst>
          </p:nvPr>
        </p:nvGraphicFramePr>
        <p:xfrm>
          <a:off x="2189708" y="2993972"/>
          <a:ext cx="1590082" cy="1639952"/>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Box 16">
            <a:extLst>
              <a:ext uri="{FF2B5EF4-FFF2-40B4-BE49-F238E27FC236}">
                <a16:creationId xmlns:a16="http://schemas.microsoft.com/office/drawing/2014/main" id="{7FB43F39-0A7A-4CDF-81E9-64DF277F5932}"/>
              </a:ext>
            </a:extLst>
          </p:cNvPr>
          <p:cNvSpPr txBox="1"/>
          <p:nvPr/>
        </p:nvSpPr>
        <p:spPr>
          <a:xfrm>
            <a:off x="2501761" y="3561107"/>
            <a:ext cx="954107" cy="646331"/>
          </a:xfrm>
          <a:prstGeom prst="rect">
            <a:avLst/>
          </a:prstGeom>
          <a:noFill/>
        </p:spPr>
        <p:txBody>
          <a:bodyPr wrap="none" rtlCol="0"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dirty="0">
                <a:solidFill>
                  <a:schemeClr val="tx1">
                    <a:lumMod val="65000"/>
                    <a:lumOff val="35000"/>
                  </a:schemeClr>
                </a:solidFill>
                <a:cs typeface="+mn-ea"/>
                <a:sym typeface="+mn-lt"/>
              </a:rPr>
              <a:t>20</a:t>
            </a:r>
            <a:r>
              <a:rPr lang="en-US" altLang="zh-CN" sz="2000" dirty="0">
                <a:solidFill>
                  <a:schemeClr val="tx1">
                    <a:lumMod val="65000"/>
                    <a:lumOff val="35000"/>
                  </a:schemeClr>
                </a:solidFill>
                <a:cs typeface="+mn-ea"/>
                <a:sym typeface="+mn-lt"/>
              </a:rPr>
              <a:t>%</a:t>
            </a:r>
          </a:p>
        </p:txBody>
      </p:sp>
      <p:sp>
        <p:nvSpPr>
          <p:cNvPr id="20" name="TextBox 11">
            <a:extLst>
              <a:ext uri="{FF2B5EF4-FFF2-40B4-BE49-F238E27FC236}">
                <a16:creationId xmlns:a16="http://schemas.microsoft.com/office/drawing/2014/main" id="{59068E7F-A3E3-4C19-B6A9-381C64359345}"/>
              </a:ext>
            </a:extLst>
          </p:cNvPr>
          <p:cNvSpPr txBox="1"/>
          <p:nvPr/>
        </p:nvSpPr>
        <p:spPr>
          <a:xfrm>
            <a:off x="5950548" y="5044623"/>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21" name="TextBox 11">
            <a:extLst>
              <a:ext uri="{FF2B5EF4-FFF2-40B4-BE49-F238E27FC236}">
                <a16:creationId xmlns:a16="http://schemas.microsoft.com/office/drawing/2014/main" id="{50DB00EB-1144-479F-8702-D701C15D614E}"/>
              </a:ext>
            </a:extLst>
          </p:cNvPr>
          <p:cNvSpPr txBox="1"/>
          <p:nvPr/>
        </p:nvSpPr>
        <p:spPr>
          <a:xfrm>
            <a:off x="3957842" y="3249153"/>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22" name="TextBox 11">
            <a:extLst>
              <a:ext uri="{FF2B5EF4-FFF2-40B4-BE49-F238E27FC236}">
                <a16:creationId xmlns:a16="http://schemas.microsoft.com/office/drawing/2014/main" id="{FBB85F79-A07F-4B33-AA41-4623A3921F59}"/>
              </a:ext>
            </a:extLst>
          </p:cNvPr>
          <p:cNvSpPr txBox="1"/>
          <p:nvPr/>
        </p:nvSpPr>
        <p:spPr>
          <a:xfrm>
            <a:off x="1744715" y="5044623"/>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23" name="矩形 22">
            <a:extLst>
              <a:ext uri="{FF2B5EF4-FFF2-40B4-BE49-F238E27FC236}">
                <a16:creationId xmlns:a16="http://schemas.microsoft.com/office/drawing/2014/main" id="{C1F831A4-CF5A-4683-AD20-247BC36AA1CE}"/>
              </a:ext>
            </a:extLst>
          </p:cNvPr>
          <p:cNvSpPr/>
          <p:nvPr/>
        </p:nvSpPr>
        <p:spPr>
          <a:xfrm>
            <a:off x="3957842" y="1933641"/>
            <a:ext cx="4315605" cy="369332"/>
          </a:xfrm>
          <a:prstGeom prst="rect">
            <a:avLst/>
          </a:prstGeom>
        </p:spPr>
        <p:txBody>
          <a:bodyPr wrap="none">
            <a:spAutoFit/>
          </a:bodyPr>
          <a:lstStyle/>
          <a:p>
            <a:r>
              <a:rPr lang="zh-CN" altLang="en-US" dirty="0">
                <a:solidFill>
                  <a:srgbClr val="284967"/>
                </a:solidFill>
                <a:cs typeface="+mn-ea"/>
                <a:sym typeface="+mn-lt"/>
              </a:rPr>
              <a:t>本轮融资需求总额</a:t>
            </a:r>
            <a:r>
              <a:rPr lang="en-US" altLang="zh-CN" dirty="0">
                <a:solidFill>
                  <a:srgbClr val="284967"/>
                </a:solidFill>
                <a:cs typeface="+mn-ea"/>
                <a:sym typeface="+mn-lt"/>
              </a:rPr>
              <a:t>XXX</a:t>
            </a:r>
            <a:r>
              <a:rPr lang="zh-CN" altLang="en-US" dirty="0">
                <a:solidFill>
                  <a:srgbClr val="284967"/>
                </a:solidFill>
                <a:cs typeface="+mn-ea"/>
                <a:sym typeface="+mn-lt"/>
              </a:rPr>
              <a:t>万，出让股权</a:t>
            </a:r>
            <a:r>
              <a:rPr lang="en-US" altLang="zh-CN" dirty="0">
                <a:solidFill>
                  <a:srgbClr val="284967"/>
                </a:solidFill>
                <a:cs typeface="+mn-ea"/>
                <a:sym typeface="+mn-lt"/>
              </a:rPr>
              <a:t>20%</a:t>
            </a:r>
            <a:endParaRPr lang="zh-CN" altLang="en-US" dirty="0">
              <a:solidFill>
                <a:srgbClr val="284967"/>
              </a:solidFill>
              <a:cs typeface="+mn-ea"/>
              <a:sym typeface="+mn-lt"/>
            </a:endParaRPr>
          </a:p>
        </p:txBody>
      </p:sp>
    </p:spTree>
    <p:extLst>
      <p:ext uri="{BB962C8B-B14F-4D97-AF65-F5344CB8AC3E}">
        <p14:creationId xmlns:p14="http://schemas.microsoft.com/office/powerpoint/2010/main" val="703068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E6E27F2-73C7-4D41-BA1A-1E2CB1519BC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财务预测</a:t>
            </a:r>
          </a:p>
        </p:txBody>
      </p:sp>
      <p:sp>
        <p:nvSpPr>
          <p:cNvPr id="3" name="六边形 2">
            <a:extLst>
              <a:ext uri="{FF2B5EF4-FFF2-40B4-BE49-F238E27FC236}">
                <a16:creationId xmlns:a16="http://schemas.microsoft.com/office/drawing/2014/main" id="{2DD9127F-C4BC-40ED-92ED-18B8B4308EEE}"/>
              </a:ext>
            </a:extLst>
          </p:cNvPr>
          <p:cNvSpPr/>
          <p:nvPr/>
        </p:nvSpPr>
        <p:spPr>
          <a:xfrm>
            <a:off x="4104117" y="2937678"/>
            <a:ext cx="1548727" cy="1335030"/>
          </a:xfrm>
          <a:prstGeom prst="hexagon">
            <a:avLst/>
          </a:prstGeom>
          <a:noFill/>
          <a:ln>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lumMod val="65000"/>
                  <a:lumOff val="35000"/>
                </a:schemeClr>
              </a:solidFill>
              <a:cs typeface="+mn-ea"/>
              <a:sym typeface="+mn-lt"/>
            </a:endParaRPr>
          </a:p>
        </p:txBody>
      </p:sp>
      <p:sp>
        <p:nvSpPr>
          <p:cNvPr id="4" name="六边形 3">
            <a:extLst>
              <a:ext uri="{FF2B5EF4-FFF2-40B4-BE49-F238E27FC236}">
                <a16:creationId xmlns:a16="http://schemas.microsoft.com/office/drawing/2014/main" id="{BA0B0F6E-8BA0-4C67-B937-B5056FA4230F}"/>
              </a:ext>
            </a:extLst>
          </p:cNvPr>
          <p:cNvSpPr/>
          <p:nvPr/>
        </p:nvSpPr>
        <p:spPr>
          <a:xfrm>
            <a:off x="5321868" y="2270163"/>
            <a:ext cx="1548727" cy="1335030"/>
          </a:xfrm>
          <a:prstGeom prst="hexagon">
            <a:avLst/>
          </a:prstGeom>
          <a:noFill/>
          <a:ln>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sz="1600">
              <a:solidFill>
                <a:schemeClr val="tx1">
                  <a:lumMod val="65000"/>
                  <a:lumOff val="35000"/>
                </a:schemeClr>
              </a:solidFill>
              <a:cs typeface="+mn-ea"/>
              <a:sym typeface="+mn-lt"/>
            </a:endParaRPr>
          </a:p>
        </p:txBody>
      </p:sp>
      <p:sp>
        <p:nvSpPr>
          <p:cNvPr id="5" name="六边形 4">
            <a:extLst>
              <a:ext uri="{FF2B5EF4-FFF2-40B4-BE49-F238E27FC236}">
                <a16:creationId xmlns:a16="http://schemas.microsoft.com/office/drawing/2014/main" id="{CAE9DC55-F0D6-40CA-87BB-AB23B4A42E80}"/>
              </a:ext>
            </a:extLst>
          </p:cNvPr>
          <p:cNvSpPr/>
          <p:nvPr/>
        </p:nvSpPr>
        <p:spPr>
          <a:xfrm>
            <a:off x="5321868" y="3605193"/>
            <a:ext cx="1548727" cy="1335030"/>
          </a:xfrm>
          <a:prstGeom prst="hexagon">
            <a:avLst/>
          </a:prstGeom>
          <a:noFill/>
          <a:ln>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sz="1600">
              <a:solidFill>
                <a:schemeClr val="tx1">
                  <a:lumMod val="65000"/>
                  <a:lumOff val="35000"/>
                </a:schemeClr>
              </a:solidFill>
              <a:cs typeface="+mn-ea"/>
              <a:sym typeface="+mn-lt"/>
            </a:endParaRPr>
          </a:p>
        </p:txBody>
      </p:sp>
      <p:sp>
        <p:nvSpPr>
          <p:cNvPr id="6" name="六边形 5">
            <a:extLst>
              <a:ext uri="{FF2B5EF4-FFF2-40B4-BE49-F238E27FC236}">
                <a16:creationId xmlns:a16="http://schemas.microsoft.com/office/drawing/2014/main" id="{7B6C998F-6CED-4D0A-AFBB-9A1933C6B3A5}"/>
              </a:ext>
            </a:extLst>
          </p:cNvPr>
          <p:cNvSpPr/>
          <p:nvPr/>
        </p:nvSpPr>
        <p:spPr>
          <a:xfrm>
            <a:off x="6539155" y="2937678"/>
            <a:ext cx="1548727" cy="1335030"/>
          </a:xfrm>
          <a:prstGeom prst="hexagon">
            <a:avLst/>
          </a:prstGeom>
          <a:noFill/>
          <a:ln>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endParaRPr lang="zh-CN" altLang="en-US" sz="1600">
              <a:solidFill>
                <a:schemeClr val="tx1">
                  <a:lumMod val="65000"/>
                  <a:lumOff val="35000"/>
                </a:schemeClr>
              </a:solidFill>
              <a:cs typeface="+mn-ea"/>
              <a:sym typeface="+mn-lt"/>
            </a:endParaRPr>
          </a:p>
        </p:txBody>
      </p:sp>
      <p:sp>
        <p:nvSpPr>
          <p:cNvPr id="7" name="文本框 31">
            <a:extLst>
              <a:ext uri="{FF2B5EF4-FFF2-40B4-BE49-F238E27FC236}">
                <a16:creationId xmlns:a16="http://schemas.microsoft.com/office/drawing/2014/main" id="{40ED5B7D-F50B-4174-95E5-EE641E9735FD}"/>
              </a:ext>
            </a:extLst>
          </p:cNvPr>
          <p:cNvSpPr txBox="1"/>
          <p:nvPr/>
        </p:nvSpPr>
        <p:spPr>
          <a:xfrm>
            <a:off x="5684508" y="2814811"/>
            <a:ext cx="8499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5">
                    <a:lumMod val="50000"/>
                  </a:schemeClr>
                </a:solidFill>
                <a:cs typeface="+mn-ea"/>
                <a:sym typeface="+mn-lt"/>
              </a:rPr>
              <a:t>XXX </a:t>
            </a:r>
            <a:r>
              <a:rPr lang="zh-CN" altLang="en-US" sz="1600" b="1" dirty="0">
                <a:solidFill>
                  <a:schemeClr val="accent5">
                    <a:lumMod val="50000"/>
                  </a:schemeClr>
                </a:solidFill>
                <a:cs typeface="+mn-ea"/>
                <a:sym typeface="+mn-lt"/>
              </a:rPr>
              <a:t>万</a:t>
            </a:r>
            <a:endParaRPr lang="zh-CN" altLang="zh-CN" sz="1600" b="1" dirty="0">
              <a:solidFill>
                <a:schemeClr val="accent5">
                  <a:lumMod val="50000"/>
                </a:schemeClr>
              </a:solidFill>
              <a:cs typeface="+mn-ea"/>
              <a:sym typeface="+mn-lt"/>
            </a:endParaRPr>
          </a:p>
        </p:txBody>
      </p:sp>
      <p:sp>
        <p:nvSpPr>
          <p:cNvPr id="8" name="文本框 32">
            <a:extLst>
              <a:ext uri="{FF2B5EF4-FFF2-40B4-BE49-F238E27FC236}">
                <a16:creationId xmlns:a16="http://schemas.microsoft.com/office/drawing/2014/main" id="{5E86D12A-EF51-478F-9560-BF640B6ABAF6}"/>
              </a:ext>
            </a:extLst>
          </p:cNvPr>
          <p:cNvSpPr txBox="1"/>
          <p:nvPr/>
        </p:nvSpPr>
        <p:spPr>
          <a:xfrm>
            <a:off x="6883136" y="3463371"/>
            <a:ext cx="8499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5">
                    <a:lumMod val="50000"/>
                  </a:schemeClr>
                </a:solidFill>
                <a:cs typeface="+mn-ea"/>
                <a:sym typeface="+mn-lt"/>
              </a:rPr>
              <a:t>XXX </a:t>
            </a:r>
            <a:r>
              <a:rPr lang="zh-CN" altLang="en-US" sz="1600" b="1" dirty="0">
                <a:solidFill>
                  <a:schemeClr val="accent5">
                    <a:lumMod val="50000"/>
                  </a:schemeClr>
                </a:solidFill>
                <a:cs typeface="+mn-ea"/>
                <a:sym typeface="+mn-lt"/>
              </a:rPr>
              <a:t>万</a:t>
            </a:r>
            <a:endParaRPr lang="zh-CN" altLang="zh-CN" sz="1600" b="1" dirty="0">
              <a:solidFill>
                <a:schemeClr val="accent5">
                  <a:lumMod val="50000"/>
                </a:schemeClr>
              </a:solidFill>
              <a:cs typeface="+mn-ea"/>
              <a:sym typeface="+mn-lt"/>
            </a:endParaRPr>
          </a:p>
        </p:txBody>
      </p:sp>
      <p:sp>
        <p:nvSpPr>
          <p:cNvPr id="9" name="文本框 33">
            <a:extLst>
              <a:ext uri="{FF2B5EF4-FFF2-40B4-BE49-F238E27FC236}">
                <a16:creationId xmlns:a16="http://schemas.microsoft.com/office/drawing/2014/main" id="{29DBA813-B0B6-4DEE-8BB3-9575F17FAB41}"/>
              </a:ext>
            </a:extLst>
          </p:cNvPr>
          <p:cNvSpPr txBox="1"/>
          <p:nvPr/>
        </p:nvSpPr>
        <p:spPr>
          <a:xfrm>
            <a:off x="5684507" y="4131936"/>
            <a:ext cx="8499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5">
                    <a:lumMod val="50000"/>
                  </a:schemeClr>
                </a:solidFill>
                <a:cs typeface="+mn-ea"/>
                <a:sym typeface="+mn-lt"/>
              </a:rPr>
              <a:t>XXX </a:t>
            </a:r>
            <a:r>
              <a:rPr lang="zh-CN" altLang="en-US" sz="1600" b="1" dirty="0">
                <a:solidFill>
                  <a:schemeClr val="accent5">
                    <a:lumMod val="50000"/>
                  </a:schemeClr>
                </a:solidFill>
                <a:cs typeface="+mn-ea"/>
                <a:sym typeface="+mn-lt"/>
              </a:rPr>
              <a:t>万</a:t>
            </a:r>
            <a:endParaRPr lang="zh-CN" altLang="zh-CN" sz="1600" b="1" dirty="0">
              <a:solidFill>
                <a:schemeClr val="accent5">
                  <a:lumMod val="50000"/>
                </a:schemeClr>
              </a:solidFill>
              <a:cs typeface="+mn-ea"/>
              <a:sym typeface="+mn-lt"/>
            </a:endParaRPr>
          </a:p>
        </p:txBody>
      </p:sp>
      <p:sp>
        <p:nvSpPr>
          <p:cNvPr id="10" name="文本框 34">
            <a:extLst>
              <a:ext uri="{FF2B5EF4-FFF2-40B4-BE49-F238E27FC236}">
                <a16:creationId xmlns:a16="http://schemas.microsoft.com/office/drawing/2014/main" id="{20E2CACA-104A-4455-82ED-FAE5DD6D4498}"/>
              </a:ext>
            </a:extLst>
          </p:cNvPr>
          <p:cNvSpPr txBox="1"/>
          <p:nvPr/>
        </p:nvSpPr>
        <p:spPr>
          <a:xfrm>
            <a:off x="4453282" y="3491648"/>
            <a:ext cx="849913" cy="338554"/>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5">
                    <a:lumMod val="50000"/>
                  </a:schemeClr>
                </a:solidFill>
                <a:cs typeface="+mn-ea"/>
                <a:sym typeface="+mn-lt"/>
              </a:rPr>
              <a:t>XXX </a:t>
            </a:r>
            <a:r>
              <a:rPr lang="zh-CN" altLang="en-US" sz="1600" b="1" dirty="0">
                <a:solidFill>
                  <a:schemeClr val="accent5">
                    <a:lumMod val="50000"/>
                  </a:schemeClr>
                </a:solidFill>
                <a:cs typeface="+mn-ea"/>
                <a:sym typeface="+mn-lt"/>
              </a:rPr>
              <a:t>万</a:t>
            </a:r>
            <a:endParaRPr lang="zh-CN" altLang="zh-CN" sz="1600" b="1" dirty="0">
              <a:solidFill>
                <a:schemeClr val="accent5">
                  <a:lumMod val="50000"/>
                </a:schemeClr>
              </a:solidFill>
              <a:cs typeface="+mn-ea"/>
              <a:sym typeface="+mn-lt"/>
            </a:endParaRPr>
          </a:p>
        </p:txBody>
      </p:sp>
      <p:sp>
        <p:nvSpPr>
          <p:cNvPr id="15" name="TextBox 11">
            <a:extLst>
              <a:ext uri="{FF2B5EF4-FFF2-40B4-BE49-F238E27FC236}">
                <a16:creationId xmlns:a16="http://schemas.microsoft.com/office/drawing/2014/main" id="{8C8C4514-D2AC-42E0-AC97-39151A0E5B5C}"/>
              </a:ext>
            </a:extLst>
          </p:cNvPr>
          <p:cNvSpPr txBox="1"/>
          <p:nvPr/>
        </p:nvSpPr>
        <p:spPr>
          <a:xfrm>
            <a:off x="7093682" y="2322368"/>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16" name="TextBox 12">
            <a:extLst>
              <a:ext uri="{FF2B5EF4-FFF2-40B4-BE49-F238E27FC236}">
                <a16:creationId xmlns:a16="http://schemas.microsoft.com/office/drawing/2014/main" id="{046CDF9E-9775-4EB2-952F-8271CE6D6E75}"/>
              </a:ext>
            </a:extLst>
          </p:cNvPr>
          <p:cNvSpPr txBox="1"/>
          <p:nvPr/>
        </p:nvSpPr>
        <p:spPr>
          <a:xfrm>
            <a:off x="7093682" y="1942497"/>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sz="1600" b="1" dirty="0">
                <a:solidFill>
                  <a:schemeClr val="accent5">
                    <a:lumMod val="50000"/>
                  </a:schemeClr>
                </a:solidFill>
                <a:cs typeface="+mn-ea"/>
                <a:sym typeface="+mn-lt"/>
              </a:rPr>
              <a:t>输入短标题</a:t>
            </a:r>
          </a:p>
        </p:txBody>
      </p:sp>
      <p:sp>
        <p:nvSpPr>
          <p:cNvPr id="17" name="TextBox 11">
            <a:extLst>
              <a:ext uri="{FF2B5EF4-FFF2-40B4-BE49-F238E27FC236}">
                <a16:creationId xmlns:a16="http://schemas.microsoft.com/office/drawing/2014/main" id="{3F6C6A60-FE74-4E6A-AECC-63AC85ED241A}"/>
              </a:ext>
            </a:extLst>
          </p:cNvPr>
          <p:cNvSpPr txBox="1"/>
          <p:nvPr/>
        </p:nvSpPr>
        <p:spPr>
          <a:xfrm>
            <a:off x="8087882" y="4177207"/>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18" name="TextBox 12">
            <a:extLst>
              <a:ext uri="{FF2B5EF4-FFF2-40B4-BE49-F238E27FC236}">
                <a16:creationId xmlns:a16="http://schemas.microsoft.com/office/drawing/2014/main" id="{9DC5138D-E424-4C9E-AEEC-E6D40A214A06}"/>
              </a:ext>
            </a:extLst>
          </p:cNvPr>
          <p:cNvSpPr txBox="1"/>
          <p:nvPr/>
        </p:nvSpPr>
        <p:spPr>
          <a:xfrm>
            <a:off x="8087882" y="3797336"/>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sz="1600" b="1" dirty="0">
                <a:solidFill>
                  <a:schemeClr val="accent5">
                    <a:lumMod val="50000"/>
                  </a:schemeClr>
                </a:solidFill>
                <a:cs typeface="+mn-ea"/>
                <a:sym typeface="+mn-lt"/>
              </a:rPr>
              <a:t>输入短标题</a:t>
            </a:r>
          </a:p>
        </p:txBody>
      </p:sp>
      <p:sp>
        <p:nvSpPr>
          <p:cNvPr id="19" name="TextBox 11">
            <a:extLst>
              <a:ext uri="{FF2B5EF4-FFF2-40B4-BE49-F238E27FC236}">
                <a16:creationId xmlns:a16="http://schemas.microsoft.com/office/drawing/2014/main" id="{4B620583-BAEE-48F6-BECF-D3F93D9708BA}"/>
              </a:ext>
            </a:extLst>
          </p:cNvPr>
          <p:cNvSpPr txBox="1"/>
          <p:nvPr/>
        </p:nvSpPr>
        <p:spPr>
          <a:xfrm>
            <a:off x="2599093" y="4718228"/>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20" name="TextBox 12">
            <a:extLst>
              <a:ext uri="{FF2B5EF4-FFF2-40B4-BE49-F238E27FC236}">
                <a16:creationId xmlns:a16="http://schemas.microsoft.com/office/drawing/2014/main" id="{978393A7-9337-419F-B0DD-6E3868D805D4}"/>
              </a:ext>
            </a:extLst>
          </p:cNvPr>
          <p:cNvSpPr txBox="1"/>
          <p:nvPr/>
        </p:nvSpPr>
        <p:spPr>
          <a:xfrm>
            <a:off x="3273052" y="4338357"/>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zh-CN" sz="1600" b="1" dirty="0">
                <a:solidFill>
                  <a:schemeClr val="accent5">
                    <a:lumMod val="50000"/>
                  </a:schemeClr>
                </a:solidFill>
                <a:cs typeface="+mn-ea"/>
                <a:sym typeface="+mn-lt"/>
              </a:rPr>
              <a:t>输入短标题</a:t>
            </a:r>
          </a:p>
        </p:txBody>
      </p:sp>
      <p:sp>
        <p:nvSpPr>
          <p:cNvPr id="21" name="TextBox 11">
            <a:extLst>
              <a:ext uri="{FF2B5EF4-FFF2-40B4-BE49-F238E27FC236}">
                <a16:creationId xmlns:a16="http://schemas.microsoft.com/office/drawing/2014/main" id="{496964F7-25B4-4B54-89D5-7E6CD5B02244}"/>
              </a:ext>
            </a:extLst>
          </p:cNvPr>
          <p:cNvSpPr txBox="1"/>
          <p:nvPr/>
        </p:nvSpPr>
        <p:spPr>
          <a:xfrm>
            <a:off x="1869302" y="2978328"/>
            <a:ext cx="2248034" cy="47269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a:t>
            </a:r>
          </a:p>
        </p:txBody>
      </p:sp>
      <p:sp>
        <p:nvSpPr>
          <p:cNvPr id="22" name="TextBox 12">
            <a:extLst>
              <a:ext uri="{FF2B5EF4-FFF2-40B4-BE49-F238E27FC236}">
                <a16:creationId xmlns:a16="http://schemas.microsoft.com/office/drawing/2014/main" id="{10CD737B-544F-4856-AF6D-21BEA2734288}"/>
              </a:ext>
            </a:extLst>
          </p:cNvPr>
          <p:cNvSpPr txBox="1"/>
          <p:nvPr/>
        </p:nvSpPr>
        <p:spPr>
          <a:xfrm>
            <a:off x="2543261" y="2598457"/>
            <a:ext cx="1574075" cy="369332"/>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zh-CN" sz="1600" b="1" dirty="0">
                <a:solidFill>
                  <a:schemeClr val="accent5">
                    <a:lumMod val="50000"/>
                  </a:schemeClr>
                </a:solidFill>
                <a:cs typeface="+mn-ea"/>
                <a:sym typeface="+mn-lt"/>
              </a:rPr>
              <a:t>输入短标题</a:t>
            </a:r>
          </a:p>
        </p:txBody>
      </p:sp>
    </p:spTree>
    <p:extLst>
      <p:ext uri="{BB962C8B-B14F-4D97-AF65-F5344CB8AC3E}">
        <p14:creationId xmlns:p14="http://schemas.microsoft.com/office/powerpoint/2010/main" val="3024337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E6E27F2-73C7-4D41-BA1A-1E2CB1519BC1}"/>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退出机制</a:t>
            </a:r>
          </a:p>
        </p:txBody>
      </p:sp>
      <p:grpSp>
        <p:nvGrpSpPr>
          <p:cNvPr id="21" name="组合 20">
            <a:extLst>
              <a:ext uri="{FF2B5EF4-FFF2-40B4-BE49-F238E27FC236}">
                <a16:creationId xmlns:a16="http://schemas.microsoft.com/office/drawing/2014/main" id="{3E1F74E1-23B7-4302-900B-B45733ADB6DD}"/>
              </a:ext>
            </a:extLst>
          </p:cNvPr>
          <p:cNvGrpSpPr/>
          <p:nvPr/>
        </p:nvGrpSpPr>
        <p:grpSpPr>
          <a:xfrm>
            <a:off x="2543550" y="2665096"/>
            <a:ext cx="970280" cy="970280"/>
            <a:chOff x="2308860" y="2665096"/>
            <a:chExt cx="970280" cy="970280"/>
          </a:xfrm>
        </p:grpSpPr>
        <p:sp>
          <p:nvSpPr>
            <p:cNvPr id="4" name="Teardrop 16">
              <a:extLst>
                <a:ext uri="{FF2B5EF4-FFF2-40B4-BE49-F238E27FC236}">
                  <a16:creationId xmlns:a16="http://schemas.microsoft.com/office/drawing/2014/main" id="{3017AB64-FB27-4470-A50E-58D380E7A683}"/>
                </a:ext>
              </a:extLst>
            </p:cNvPr>
            <p:cNvSpPr/>
            <p:nvPr/>
          </p:nvSpPr>
          <p:spPr>
            <a:xfrm rot="10800000">
              <a:off x="2308860" y="2665096"/>
              <a:ext cx="970280" cy="970280"/>
            </a:xfrm>
            <a:prstGeom prst="teardrop">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bg-BG">
                <a:cs typeface="+mn-ea"/>
                <a:sym typeface="+mn-lt"/>
              </a:endParaRPr>
            </a:p>
          </p:txBody>
        </p:sp>
        <p:sp>
          <p:nvSpPr>
            <p:cNvPr id="5" name="椭圆 4">
              <a:extLst>
                <a:ext uri="{FF2B5EF4-FFF2-40B4-BE49-F238E27FC236}">
                  <a16:creationId xmlns:a16="http://schemas.microsoft.com/office/drawing/2014/main" id="{E4F9E55B-9B32-4E8C-95CE-F9F73B658ACA}"/>
                </a:ext>
              </a:extLst>
            </p:cNvPr>
            <p:cNvSpPr/>
            <p:nvPr/>
          </p:nvSpPr>
          <p:spPr>
            <a:xfrm>
              <a:off x="2468837" y="2818408"/>
              <a:ext cx="672405" cy="672405"/>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6" name="Freeform 329">
              <a:extLst>
                <a:ext uri="{FF2B5EF4-FFF2-40B4-BE49-F238E27FC236}">
                  <a16:creationId xmlns:a16="http://schemas.microsoft.com/office/drawing/2014/main" id="{C9A9B000-7C07-46DD-B647-055E9256A0A2}"/>
                </a:ext>
              </a:extLst>
            </p:cNvPr>
            <p:cNvSpPr>
              <a:spLocks noEditPoints="1"/>
            </p:cNvSpPr>
            <p:nvPr/>
          </p:nvSpPr>
          <p:spPr bwMode="auto">
            <a:xfrm>
              <a:off x="2665060" y="3017130"/>
              <a:ext cx="280377" cy="198305"/>
            </a:xfrm>
            <a:custGeom>
              <a:avLst/>
              <a:gdLst>
                <a:gd name="T0" fmla="*/ 18 w 222"/>
                <a:gd name="T1" fmla="*/ 113 h 157"/>
                <a:gd name="T2" fmla="*/ 94 w 222"/>
                <a:gd name="T3" fmla="*/ 113 h 157"/>
                <a:gd name="T4" fmla="*/ 107 w 222"/>
                <a:gd name="T5" fmla="*/ 157 h 157"/>
                <a:gd name="T6" fmla="*/ 5 w 222"/>
                <a:gd name="T7" fmla="*/ 157 h 157"/>
                <a:gd name="T8" fmla="*/ 18 w 222"/>
                <a:gd name="T9" fmla="*/ 113 h 157"/>
                <a:gd name="T10" fmla="*/ 18 w 222"/>
                <a:gd name="T11" fmla="*/ 113 h 157"/>
                <a:gd name="T12" fmla="*/ 209 w 222"/>
                <a:gd name="T13" fmla="*/ 73 h 157"/>
                <a:gd name="T14" fmla="*/ 209 w 222"/>
                <a:gd name="T15" fmla="*/ 86 h 157"/>
                <a:gd name="T16" fmla="*/ 220 w 222"/>
                <a:gd name="T17" fmla="*/ 95 h 157"/>
                <a:gd name="T18" fmla="*/ 207 w 222"/>
                <a:gd name="T19" fmla="*/ 95 h 157"/>
                <a:gd name="T20" fmla="*/ 200 w 222"/>
                <a:gd name="T21" fmla="*/ 106 h 157"/>
                <a:gd name="T22" fmla="*/ 200 w 222"/>
                <a:gd name="T23" fmla="*/ 93 h 157"/>
                <a:gd name="T24" fmla="*/ 187 w 222"/>
                <a:gd name="T25" fmla="*/ 84 h 157"/>
                <a:gd name="T26" fmla="*/ 200 w 222"/>
                <a:gd name="T27" fmla="*/ 86 h 157"/>
                <a:gd name="T28" fmla="*/ 209 w 222"/>
                <a:gd name="T29" fmla="*/ 73 h 157"/>
                <a:gd name="T30" fmla="*/ 209 w 222"/>
                <a:gd name="T31" fmla="*/ 73 h 157"/>
                <a:gd name="T32" fmla="*/ 20 w 222"/>
                <a:gd name="T33" fmla="*/ 84 h 157"/>
                <a:gd name="T34" fmla="*/ 14 w 222"/>
                <a:gd name="T35" fmla="*/ 95 h 157"/>
                <a:gd name="T36" fmla="*/ 0 w 222"/>
                <a:gd name="T37" fmla="*/ 95 h 157"/>
                <a:gd name="T38" fmla="*/ 11 w 222"/>
                <a:gd name="T39" fmla="*/ 102 h 157"/>
                <a:gd name="T40" fmla="*/ 11 w 222"/>
                <a:gd name="T41" fmla="*/ 115 h 157"/>
                <a:gd name="T42" fmla="*/ 18 w 222"/>
                <a:gd name="T43" fmla="*/ 104 h 157"/>
                <a:gd name="T44" fmla="*/ 34 w 222"/>
                <a:gd name="T45" fmla="*/ 104 h 157"/>
                <a:gd name="T46" fmla="*/ 20 w 222"/>
                <a:gd name="T47" fmla="*/ 97 h 157"/>
                <a:gd name="T48" fmla="*/ 20 w 222"/>
                <a:gd name="T49" fmla="*/ 84 h 157"/>
                <a:gd name="T50" fmla="*/ 20 w 222"/>
                <a:gd name="T51" fmla="*/ 84 h 157"/>
                <a:gd name="T52" fmla="*/ 82 w 222"/>
                <a:gd name="T53" fmla="*/ 0 h 157"/>
                <a:gd name="T54" fmla="*/ 80 w 222"/>
                <a:gd name="T55" fmla="*/ 26 h 157"/>
                <a:gd name="T56" fmla="*/ 105 w 222"/>
                <a:gd name="T57" fmla="*/ 42 h 157"/>
                <a:gd name="T58" fmla="*/ 78 w 222"/>
                <a:gd name="T59" fmla="*/ 39 h 157"/>
                <a:gd name="T60" fmla="*/ 62 w 222"/>
                <a:gd name="T61" fmla="*/ 64 h 157"/>
                <a:gd name="T62" fmla="*/ 65 w 222"/>
                <a:gd name="T63" fmla="*/ 37 h 157"/>
                <a:gd name="T64" fmla="*/ 40 w 222"/>
                <a:gd name="T65" fmla="*/ 22 h 157"/>
                <a:gd name="T66" fmla="*/ 67 w 222"/>
                <a:gd name="T67" fmla="*/ 22 h 157"/>
                <a:gd name="T68" fmla="*/ 82 w 222"/>
                <a:gd name="T69" fmla="*/ 0 h 157"/>
                <a:gd name="T70" fmla="*/ 82 w 222"/>
                <a:gd name="T71" fmla="*/ 0 h 157"/>
                <a:gd name="T72" fmla="*/ 133 w 222"/>
                <a:gd name="T73" fmla="*/ 113 h 157"/>
                <a:gd name="T74" fmla="*/ 209 w 222"/>
                <a:gd name="T75" fmla="*/ 113 h 157"/>
                <a:gd name="T76" fmla="*/ 222 w 222"/>
                <a:gd name="T77" fmla="*/ 157 h 157"/>
                <a:gd name="T78" fmla="*/ 120 w 222"/>
                <a:gd name="T79" fmla="*/ 157 h 157"/>
                <a:gd name="T80" fmla="*/ 133 w 222"/>
                <a:gd name="T81" fmla="*/ 113 h 157"/>
                <a:gd name="T82" fmla="*/ 133 w 222"/>
                <a:gd name="T83" fmla="*/ 113 h 157"/>
                <a:gd name="T84" fmla="*/ 74 w 222"/>
                <a:gd name="T85" fmla="*/ 55 h 157"/>
                <a:gd name="T86" fmla="*/ 60 w 222"/>
                <a:gd name="T87" fmla="*/ 99 h 157"/>
                <a:gd name="T88" fmla="*/ 162 w 222"/>
                <a:gd name="T89" fmla="*/ 99 h 157"/>
                <a:gd name="T90" fmla="*/ 149 w 222"/>
                <a:gd name="T91" fmla="*/ 55 h 157"/>
                <a:gd name="T92" fmla="*/ 74 w 222"/>
                <a:gd name="T93" fmla="*/ 5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2" h="157">
                  <a:moveTo>
                    <a:pt x="18" y="113"/>
                  </a:moveTo>
                  <a:lnTo>
                    <a:pt x="94" y="113"/>
                  </a:lnTo>
                  <a:lnTo>
                    <a:pt x="107" y="157"/>
                  </a:lnTo>
                  <a:lnTo>
                    <a:pt x="5" y="157"/>
                  </a:lnTo>
                  <a:lnTo>
                    <a:pt x="18" y="113"/>
                  </a:lnTo>
                  <a:lnTo>
                    <a:pt x="18" y="113"/>
                  </a:lnTo>
                  <a:close/>
                  <a:moveTo>
                    <a:pt x="209" y="73"/>
                  </a:moveTo>
                  <a:lnTo>
                    <a:pt x="209" y="86"/>
                  </a:lnTo>
                  <a:lnTo>
                    <a:pt x="220" y="95"/>
                  </a:lnTo>
                  <a:lnTo>
                    <a:pt x="207" y="95"/>
                  </a:lnTo>
                  <a:lnTo>
                    <a:pt x="200" y="106"/>
                  </a:lnTo>
                  <a:lnTo>
                    <a:pt x="200" y="93"/>
                  </a:lnTo>
                  <a:lnTo>
                    <a:pt x="187" y="84"/>
                  </a:lnTo>
                  <a:lnTo>
                    <a:pt x="200" y="86"/>
                  </a:lnTo>
                  <a:lnTo>
                    <a:pt x="209" y="73"/>
                  </a:lnTo>
                  <a:lnTo>
                    <a:pt x="209" y="73"/>
                  </a:lnTo>
                  <a:close/>
                  <a:moveTo>
                    <a:pt x="20" y="84"/>
                  </a:moveTo>
                  <a:lnTo>
                    <a:pt x="14" y="95"/>
                  </a:lnTo>
                  <a:lnTo>
                    <a:pt x="0" y="95"/>
                  </a:lnTo>
                  <a:lnTo>
                    <a:pt x="11" y="102"/>
                  </a:lnTo>
                  <a:lnTo>
                    <a:pt x="11" y="115"/>
                  </a:lnTo>
                  <a:lnTo>
                    <a:pt x="18" y="104"/>
                  </a:lnTo>
                  <a:lnTo>
                    <a:pt x="34" y="104"/>
                  </a:lnTo>
                  <a:lnTo>
                    <a:pt x="20" y="97"/>
                  </a:lnTo>
                  <a:lnTo>
                    <a:pt x="20" y="84"/>
                  </a:lnTo>
                  <a:lnTo>
                    <a:pt x="20" y="84"/>
                  </a:lnTo>
                  <a:close/>
                  <a:moveTo>
                    <a:pt x="82" y="0"/>
                  </a:moveTo>
                  <a:lnTo>
                    <a:pt x="80" y="26"/>
                  </a:lnTo>
                  <a:lnTo>
                    <a:pt x="105" y="42"/>
                  </a:lnTo>
                  <a:lnTo>
                    <a:pt x="78" y="39"/>
                  </a:lnTo>
                  <a:lnTo>
                    <a:pt x="62" y="64"/>
                  </a:lnTo>
                  <a:lnTo>
                    <a:pt x="65" y="37"/>
                  </a:lnTo>
                  <a:lnTo>
                    <a:pt x="40" y="22"/>
                  </a:lnTo>
                  <a:lnTo>
                    <a:pt x="67" y="22"/>
                  </a:lnTo>
                  <a:lnTo>
                    <a:pt x="82" y="0"/>
                  </a:lnTo>
                  <a:lnTo>
                    <a:pt x="82" y="0"/>
                  </a:lnTo>
                  <a:close/>
                  <a:moveTo>
                    <a:pt x="133" y="113"/>
                  </a:moveTo>
                  <a:lnTo>
                    <a:pt x="209" y="113"/>
                  </a:lnTo>
                  <a:lnTo>
                    <a:pt x="222" y="157"/>
                  </a:lnTo>
                  <a:lnTo>
                    <a:pt x="120" y="157"/>
                  </a:lnTo>
                  <a:lnTo>
                    <a:pt x="133" y="113"/>
                  </a:lnTo>
                  <a:lnTo>
                    <a:pt x="133" y="113"/>
                  </a:lnTo>
                  <a:close/>
                  <a:moveTo>
                    <a:pt x="74" y="55"/>
                  </a:moveTo>
                  <a:lnTo>
                    <a:pt x="60" y="99"/>
                  </a:lnTo>
                  <a:lnTo>
                    <a:pt x="162" y="99"/>
                  </a:lnTo>
                  <a:lnTo>
                    <a:pt x="149" y="55"/>
                  </a:lnTo>
                  <a:lnTo>
                    <a:pt x="74" y="55"/>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grpSp>
      <p:grpSp>
        <p:nvGrpSpPr>
          <p:cNvPr id="23" name="组合 22">
            <a:extLst>
              <a:ext uri="{FF2B5EF4-FFF2-40B4-BE49-F238E27FC236}">
                <a16:creationId xmlns:a16="http://schemas.microsoft.com/office/drawing/2014/main" id="{A2F815D2-8107-410B-B74A-6456653EE657}"/>
              </a:ext>
            </a:extLst>
          </p:cNvPr>
          <p:cNvGrpSpPr/>
          <p:nvPr/>
        </p:nvGrpSpPr>
        <p:grpSpPr>
          <a:xfrm>
            <a:off x="8717251" y="2713990"/>
            <a:ext cx="906145" cy="906145"/>
            <a:chOff x="8912859" y="2713990"/>
            <a:chExt cx="906145" cy="906145"/>
          </a:xfrm>
        </p:grpSpPr>
        <p:sp>
          <p:nvSpPr>
            <p:cNvPr id="8" name="Teardrop 15">
              <a:extLst>
                <a:ext uri="{FF2B5EF4-FFF2-40B4-BE49-F238E27FC236}">
                  <a16:creationId xmlns:a16="http://schemas.microsoft.com/office/drawing/2014/main" id="{E089B8A1-408E-4D6F-99A6-C3E382C4CF8E}"/>
                </a:ext>
              </a:extLst>
            </p:cNvPr>
            <p:cNvSpPr/>
            <p:nvPr/>
          </p:nvSpPr>
          <p:spPr>
            <a:xfrm>
              <a:off x="8912859" y="2713990"/>
              <a:ext cx="906145" cy="906145"/>
            </a:xfrm>
            <a:prstGeom prst="teardrop">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bg-BG">
                <a:cs typeface="+mn-ea"/>
                <a:sym typeface="+mn-lt"/>
              </a:endParaRPr>
            </a:p>
          </p:txBody>
        </p:sp>
        <p:sp>
          <p:nvSpPr>
            <p:cNvPr id="9" name="椭圆 8">
              <a:extLst>
                <a:ext uri="{FF2B5EF4-FFF2-40B4-BE49-F238E27FC236}">
                  <a16:creationId xmlns:a16="http://schemas.microsoft.com/office/drawing/2014/main" id="{56FD335A-4735-4B03-9556-E1DE27977448}"/>
                </a:ext>
              </a:extLst>
            </p:cNvPr>
            <p:cNvSpPr/>
            <p:nvPr/>
          </p:nvSpPr>
          <p:spPr>
            <a:xfrm>
              <a:off x="9052146" y="2853277"/>
              <a:ext cx="627960" cy="62796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10" name="Freeform 249">
              <a:extLst>
                <a:ext uri="{FF2B5EF4-FFF2-40B4-BE49-F238E27FC236}">
                  <a16:creationId xmlns:a16="http://schemas.microsoft.com/office/drawing/2014/main" id="{67C13B01-0FA3-407E-98E8-DCB19692A003}"/>
                </a:ext>
              </a:extLst>
            </p:cNvPr>
            <p:cNvSpPr>
              <a:spLocks noEditPoints="1"/>
            </p:cNvSpPr>
            <p:nvPr/>
          </p:nvSpPr>
          <p:spPr bwMode="auto">
            <a:xfrm>
              <a:off x="9264190" y="3036140"/>
              <a:ext cx="203873" cy="240446"/>
            </a:xfrm>
            <a:custGeom>
              <a:avLst/>
              <a:gdLst>
                <a:gd name="T0" fmla="*/ 0 w 78"/>
                <a:gd name="T1" fmla="*/ 84 h 92"/>
                <a:gd name="T2" fmla="*/ 30 w 78"/>
                <a:gd name="T3" fmla="*/ 19 h 92"/>
                <a:gd name="T4" fmla="*/ 39 w 78"/>
                <a:gd name="T5" fmla="*/ 26 h 92"/>
                <a:gd name="T6" fmla="*/ 39 w 78"/>
                <a:gd name="T7" fmla="*/ 26 h 92"/>
                <a:gd name="T8" fmla="*/ 39 w 78"/>
                <a:gd name="T9" fmla="*/ 26 h 92"/>
                <a:gd name="T10" fmla="*/ 40 w 78"/>
                <a:gd name="T11" fmla="*/ 26 h 92"/>
                <a:gd name="T12" fmla="*/ 40 w 78"/>
                <a:gd name="T13" fmla="*/ 27 h 92"/>
                <a:gd name="T14" fmla="*/ 41 w 78"/>
                <a:gd name="T15" fmla="*/ 27 h 92"/>
                <a:gd name="T16" fmla="*/ 41 w 78"/>
                <a:gd name="T17" fmla="*/ 27 h 92"/>
                <a:gd name="T18" fmla="*/ 42 w 78"/>
                <a:gd name="T19" fmla="*/ 28 h 92"/>
                <a:gd name="T20" fmla="*/ 42 w 78"/>
                <a:gd name="T21" fmla="*/ 28 h 92"/>
                <a:gd name="T22" fmla="*/ 43 w 78"/>
                <a:gd name="T23" fmla="*/ 28 h 92"/>
                <a:gd name="T24" fmla="*/ 43 w 78"/>
                <a:gd name="T25" fmla="*/ 29 h 92"/>
                <a:gd name="T26" fmla="*/ 43 w 78"/>
                <a:gd name="T27" fmla="*/ 29 h 92"/>
                <a:gd name="T28" fmla="*/ 44 w 78"/>
                <a:gd name="T29" fmla="*/ 29 h 92"/>
                <a:gd name="T30" fmla="*/ 48 w 78"/>
                <a:gd name="T31" fmla="*/ 32 h 92"/>
                <a:gd name="T32" fmla="*/ 49 w 78"/>
                <a:gd name="T33" fmla="*/ 33 h 92"/>
                <a:gd name="T34" fmla="*/ 49 w 78"/>
                <a:gd name="T35" fmla="*/ 33 h 92"/>
                <a:gd name="T36" fmla="*/ 49 w 78"/>
                <a:gd name="T37" fmla="*/ 33 h 92"/>
                <a:gd name="T38" fmla="*/ 50 w 78"/>
                <a:gd name="T39" fmla="*/ 34 h 92"/>
                <a:gd name="T40" fmla="*/ 50 w 78"/>
                <a:gd name="T41" fmla="*/ 34 h 92"/>
                <a:gd name="T42" fmla="*/ 51 w 78"/>
                <a:gd name="T43" fmla="*/ 34 h 92"/>
                <a:gd name="T44" fmla="*/ 51 w 78"/>
                <a:gd name="T45" fmla="*/ 34 h 92"/>
                <a:gd name="T46" fmla="*/ 52 w 78"/>
                <a:gd name="T47" fmla="*/ 35 h 92"/>
                <a:gd name="T48" fmla="*/ 52 w 78"/>
                <a:gd name="T49" fmla="*/ 35 h 92"/>
                <a:gd name="T50" fmla="*/ 53 w 78"/>
                <a:gd name="T51" fmla="*/ 35 h 92"/>
                <a:gd name="T52" fmla="*/ 53 w 78"/>
                <a:gd name="T53" fmla="*/ 36 h 92"/>
                <a:gd name="T54" fmla="*/ 53 w 78"/>
                <a:gd name="T55" fmla="*/ 36 h 92"/>
                <a:gd name="T56" fmla="*/ 49 w 78"/>
                <a:gd name="T57" fmla="*/ 78 h 92"/>
                <a:gd name="T58" fmla="*/ 8 w 78"/>
                <a:gd name="T59" fmla="*/ 90 h 92"/>
                <a:gd name="T60" fmla="*/ 35 w 78"/>
                <a:gd name="T61" fmla="*/ 63 h 92"/>
                <a:gd name="T62" fmla="*/ 19 w 78"/>
                <a:gd name="T63" fmla="*/ 52 h 92"/>
                <a:gd name="T64" fmla="*/ 3 w 78"/>
                <a:gd name="T65" fmla="*/ 87 h 92"/>
                <a:gd name="T66" fmla="*/ 74 w 78"/>
                <a:gd name="T67" fmla="*/ 92 h 92"/>
                <a:gd name="T68" fmla="*/ 54 w 78"/>
                <a:gd name="T69" fmla="*/ 82 h 92"/>
                <a:gd name="T70" fmla="*/ 69 w 78"/>
                <a:gd name="T71" fmla="*/ 42 h 92"/>
                <a:gd name="T72" fmla="*/ 35 w 78"/>
                <a:gd name="T73" fmla="*/ 0 h 92"/>
                <a:gd name="T74" fmla="*/ 69 w 78"/>
                <a:gd name="T75" fmla="*/ 4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grpSp>
      <p:grpSp>
        <p:nvGrpSpPr>
          <p:cNvPr id="22" name="组合 21">
            <a:extLst>
              <a:ext uri="{FF2B5EF4-FFF2-40B4-BE49-F238E27FC236}">
                <a16:creationId xmlns:a16="http://schemas.microsoft.com/office/drawing/2014/main" id="{1286304F-825F-4FA4-9152-5F8B82820D9C}"/>
              </a:ext>
            </a:extLst>
          </p:cNvPr>
          <p:cNvGrpSpPr/>
          <p:nvPr/>
        </p:nvGrpSpPr>
        <p:grpSpPr>
          <a:xfrm>
            <a:off x="5614367" y="2660232"/>
            <a:ext cx="970281" cy="970281"/>
            <a:chOff x="5610859" y="2660232"/>
            <a:chExt cx="970281" cy="970281"/>
          </a:xfrm>
        </p:grpSpPr>
        <p:sp>
          <p:nvSpPr>
            <p:cNvPr id="12" name="Oval 9">
              <a:extLst>
                <a:ext uri="{FF2B5EF4-FFF2-40B4-BE49-F238E27FC236}">
                  <a16:creationId xmlns:a16="http://schemas.microsoft.com/office/drawing/2014/main" id="{1DCDF6AC-CA1A-41A3-AD24-72D3A20DB9BC}"/>
                </a:ext>
              </a:extLst>
            </p:cNvPr>
            <p:cNvSpPr/>
            <p:nvPr/>
          </p:nvSpPr>
          <p:spPr>
            <a:xfrm>
              <a:off x="5610859" y="2660232"/>
              <a:ext cx="970281" cy="970281"/>
            </a:xfrm>
            <a:prstGeom prst="ellipse">
              <a:avLst/>
            </a:prstGeom>
            <a:solidFill>
              <a:schemeClr val="accent5">
                <a:lumMod val="20000"/>
                <a:lumOff val="80000"/>
              </a:schemeClr>
            </a:solidFill>
            <a:ln w="1174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bg-BG" dirty="0">
                <a:cs typeface="+mn-ea"/>
                <a:sym typeface="+mn-lt"/>
              </a:endParaRPr>
            </a:p>
          </p:txBody>
        </p:sp>
        <p:sp>
          <p:nvSpPr>
            <p:cNvPr id="13" name="Oval 10">
              <a:extLst>
                <a:ext uri="{FF2B5EF4-FFF2-40B4-BE49-F238E27FC236}">
                  <a16:creationId xmlns:a16="http://schemas.microsoft.com/office/drawing/2014/main" id="{642655E2-A5B3-4766-95CB-BE09424CF593}"/>
                </a:ext>
              </a:extLst>
            </p:cNvPr>
            <p:cNvSpPr/>
            <p:nvPr/>
          </p:nvSpPr>
          <p:spPr>
            <a:xfrm>
              <a:off x="5707631" y="2757004"/>
              <a:ext cx="776738" cy="776738"/>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bg-BG">
                <a:cs typeface="+mn-ea"/>
                <a:sym typeface="+mn-lt"/>
              </a:endParaRPr>
            </a:p>
          </p:txBody>
        </p:sp>
        <p:sp>
          <p:nvSpPr>
            <p:cNvPr id="14" name="Freeform 264">
              <a:extLst>
                <a:ext uri="{FF2B5EF4-FFF2-40B4-BE49-F238E27FC236}">
                  <a16:creationId xmlns:a16="http://schemas.microsoft.com/office/drawing/2014/main" id="{F67FFBFC-4E5F-4A83-A5EC-EBC9D98BFE1A}"/>
                </a:ext>
              </a:extLst>
            </p:cNvPr>
            <p:cNvSpPr>
              <a:spLocks noEditPoints="1"/>
            </p:cNvSpPr>
            <p:nvPr/>
          </p:nvSpPr>
          <p:spPr bwMode="auto">
            <a:xfrm>
              <a:off x="5971653" y="3016782"/>
              <a:ext cx="238176" cy="267315"/>
            </a:xfrm>
            <a:custGeom>
              <a:avLst/>
              <a:gdLst>
                <a:gd name="T0" fmla="*/ 50 w 85"/>
                <a:gd name="T1" fmla="*/ 91 h 95"/>
                <a:gd name="T2" fmla="*/ 58 w 85"/>
                <a:gd name="T3" fmla="*/ 80 h 95"/>
                <a:gd name="T4" fmla="*/ 57 w 85"/>
                <a:gd name="T5" fmla="*/ 74 h 95"/>
                <a:gd name="T6" fmla="*/ 44 w 85"/>
                <a:gd name="T7" fmla="*/ 62 h 95"/>
                <a:gd name="T8" fmla="*/ 38 w 85"/>
                <a:gd name="T9" fmla="*/ 61 h 95"/>
                <a:gd name="T10" fmla="*/ 30 w 85"/>
                <a:gd name="T11" fmla="*/ 66 h 95"/>
                <a:gd name="T12" fmla="*/ 18 w 85"/>
                <a:gd name="T13" fmla="*/ 35 h 95"/>
                <a:gd name="T14" fmla="*/ 26 w 85"/>
                <a:gd name="T15" fmla="*/ 30 h 95"/>
                <a:gd name="T16" fmla="*/ 28 w 85"/>
                <a:gd name="T17" fmla="*/ 24 h 95"/>
                <a:gd name="T18" fmla="*/ 23 w 85"/>
                <a:gd name="T19" fmla="*/ 7 h 95"/>
                <a:gd name="T20" fmla="*/ 19 w 85"/>
                <a:gd name="T21" fmla="*/ 4 h 95"/>
                <a:gd name="T22" fmla="*/ 5 w 85"/>
                <a:gd name="T23" fmla="*/ 5 h 95"/>
                <a:gd name="T24" fmla="*/ 0 w 85"/>
                <a:gd name="T25" fmla="*/ 10 h 95"/>
                <a:gd name="T26" fmla="*/ 43 w 85"/>
                <a:gd name="T27" fmla="*/ 93 h 95"/>
                <a:gd name="T28" fmla="*/ 50 w 85"/>
                <a:gd name="T29" fmla="*/ 91 h 95"/>
                <a:gd name="T30" fmla="*/ 46 w 85"/>
                <a:gd name="T31" fmla="*/ 52 h 95"/>
                <a:gd name="T32" fmla="*/ 32 w 85"/>
                <a:gd name="T33" fmla="*/ 52 h 95"/>
                <a:gd name="T34" fmla="*/ 33 w 85"/>
                <a:gd name="T35" fmla="*/ 49 h 95"/>
                <a:gd name="T36" fmla="*/ 41 w 85"/>
                <a:gd name="T37" fmla="*/ 37 h 95"/>
                <a:gd name="T38" fmla="*/ 42 w 85"/>
                <a:gd name="T39" fmla="*/ 31 h 95"/>
                <a:gd name="T40" fmla="*/ 41 w 85"/>
                <a:gd name="T41" fmla="*/ 29 h 95"/>
                <a:gd name="T42" fmla="*/ 40 w 85"/>
                <a:gd name="T43" fmla="*/ 31 h 95"/>
                <a:gd name="T44" fmla="*/ 39 w 85"/>
                <a:gd name="T45" fmla="*/ 35 h 95"/>
                <a:gd name="T46" fmla="*/ 34 w 85"/>
                <a:gd name="T47" fmla="*/ 35 h 95"/>
                <a:gd name="T48" fmla="*/ 35 w 85"/>
                <a:gd name="T49" fmla="*/ 30 h 95"/>
                <a:gd name="T50" fmla="*/ 42 w 85"/>
                <a:gd name="T51" fmla="*/ 25 h 95"/>
                <a:gd name="T52" fmla="*/ 47 w 85"/>
                <a:gd name="T53" fmla="*/ 27 h 95"/>
                <a:gd name="T54" fmla="*/ 48 w 85"/>
                <a:gd name="T55" fmla="*/ 33 h 95"/>
                <a:gd name="T56" fmla="*/ 47 w 85"/>
                <a:gd name="T57" fmla="*/ 36 h 95"/>
                <a:gd name="T58" fmla="*/ 39 w 85"/>
                <a:gd name="T59" fmla="*/ 49 h 95"/>
                <a:gd name="T60" fmla="*/ 46 w 85"/>
                <a:gd name="T61" fmla="*/ 49 h 95"/>
                <a:gd name="T62" fmla="*/ 46 w 85"/>
                <a:gd name="T63" fmla="*/ 52 h 95"/>
                <a:gd name="T64" fmla="*/ 63 w 85"/>
                <a:gd name="T65" fmla="*/ 49 h 95"/>
                <a:gd name="T66" fmla="*/ 60 w 85"/>
                <a:gd name="T67" fmla="*/ 49 h 95"/>
                <a:gd name="T68" fmla="*/ 60 w 85"/>
                <a:gd name="T69" fmla="*/ 52 h 95"/>
                <a:gd name="T70" fmla="*/ 54 w 85"/>
                <a:gd name="T71" fmla="*/ 52 h 95"/>
                <a:gd name="T72" fmla="*/ 55 w 85"/>
                <a:gd name="T73" fmla="*/ 49 h 95"/>
                <a:gd name="T74" fmla="*/ 47 w 85"/>
                <a:gd name="T75" fmla="*/ 49 h 95"/>
                <a:gd name="T76" fmla="*/ 47 w 85"/>
                <a:gd name="T77" fmla="*/ 45 h 95"/>
                <a:gd name="T78" fmla="*/ 55 w 85"/>
                <a:gd name="T79" fmla="*/ 26 h 95"/>
                <a:gd name="T80" fmla="*/ 63 w 85"/>
                <a:gd name="T81" fmla="*/ 26 h 95"/>
                <a:gd name="T82" fmla="*/ 61 w 85"/>
                <a:gd name="T83" fmla="*/ 45 h 95"/>
                <a:gd name="T84" fmla="*/ 64 w 85"/>
                <a:gd name="T85" fmla="*/ 45 h 95"/>
                <a:gd name="T86" fmla="*/ 63 w 85"/>
                <a:gd name="T87" fmla="*/ 49 h 95"/>
                <a:gd name="T88" fmla="*/ 55 w 85"/>
                <a:gd name="T89" fmla="*/ 45 h 95"/>
                <a:gd name="T90" fmla="*/ 52 w 85"/>
                <a:gd name="T91" fmla="*/ 45 h 95"/>
                <a:gd name="T92" fmla="*/ 56 w 85"/>
                <a:gd name="T93" fmla="*/ 34 h 95"/>
                <a:gd name="T94" fmla="*/ 55 w 85"/>
                <a:gd name="T95" fmla="*/ 45 h 95"/>
                <a:gd name="T96" fmla="*/ 43 w 85"/>
                <a:gd name="T97" fmla="*/ 0 h 95"/>
                <a:gd name="T98" fmla="*/ 72 w 85"/>
                <a:gd name="T99" fmla="*/ 12 h 95"/>
                <a:gd name="T100" fmla="*/ 85 w 85"/>
                <a:gd name="T101" fmla="*/ 41 h 95"/>
                <a:gd name="T102" fmla="*/ 72 w 85"/>
                <a:gd name="T103" fmla="*/ 70 h 95"/>
                <a:gd name="T104" fmla="*/ 65 w 85"/>
                <a:gd name="T105" fmla="*/ 75 h 95"/>
                <a:gd name="T106" fmla="*/ 64 w 85"/>
                <a:gd name="T107" fmla="*/ 72 h 95"/>
                <a:gd name="T108" fmla="*/ 59 w 85"/>
                <a:gd name="T109" fmla="*/ 68 h 95"/>
                <a:gd name="T110" fmla="*/ 66 w 85"/>
                <a:gd name="T111" fmla="*/ 63 h 95"/>
                <a:gd name="T112" fmla="*/ 75 w 85"/>
                <a:gd name="T113" fmla="*/ 41 h 95"/>
                <a:gd name="T114" fmla="*/ 66 w 85"/>
                <a:gd name="T115" fmla="*/ 18 h 95"/>
                <a:gd name="T116" fmla="*/ 43 w 85"/>
                <a:gd name="T117" fmla="*/ 9 h 95"/>
                <a:gd name="T118" fmla="*/ 31 w 85"/>
                <a:gd name="T119" fmla="*/ 11 h 95"/>
                <a:gd name="T120" fmla="*/ 30 w 85"/>
                <a:gd name="T121" fmla="*/ 5 h 95"/>
                <a:gd name="T122" fmla="*/ 28 w 85"/>
                <a:gd name="T123" fmla="*/ 2 h 95"/>
                <a:gd name="T124" fmla="*/ 43 w 85"/>
                <a:gd name="T12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 h="95">
                  <a:moveTo>
                    <a:pt x="50" y="91"/>
                  </a:moveTo>
                  <a:cubicBezTo>
                    <a:pt x="53" y="87"/>
                    <a:pt x="55" y="83"/>
                    <a:pt x="58" y="80"/>
                  </a:cubicBezTo>
                  <a:cubicBezTo>
                    <a:pt x="59" y="78"/>
                    <a:pt x="58" y="76"/>
                    <a:pt x="57" y="74"/>
                  </a:cubicBezTo>
                  <a:cubicBezTo>
                    <a:pt x="52" y="70"/>
                    <a:pt x="48" y="66"/>
                    <a:pt x="44" y="62"/>
                  </a:cubicBezTo>
                  <a:cubicBezTo>
                    <a:pt x="42" y="60"/>
                    <a:pt x="40" y="60"/>
                    <a:pt x="38" y="61"/>
                  </a:cubicBezTo>
                  <a:cubicBezTo>
                    <a:pt x="36" y="62"/>
                    <a:pt x="33" y="64"/>
                    <a:pt x="30" y="66"/>
                  </a:cubicBezTo>
                  <a:cubicBezTo>
                    <a:pt x="21" y="52"/>
                    <a:pt x="20" y="45"/>
                    <a:pt x="18" y="35"/>
                  </a:cubicBezTo>
                  <a:cubicBezTo>
                    <a:pt x="20" y="33"/>
                    <a:pt x="23" y="31"/>
                    <a:pt x="26" y="30"/>
                  </a:cubicBezTo>
                  <a:cubicBezTo>
                    <a:pt x="28" y="29"/>
                    <a:pt x="28" y="27"/>
                    <a:pt x="28" y="24"/>
                  </a:cubicBezTo>
                  <a:cubicBezTo>
                    <a:pt x="26" y="19"/>
                    <a:pt x="24" y="13"/>
                    <a:pt x="23" y="7"/>
                  </a:cubicBezTo>
                  <a:cubicBezTo>
                    <a:pt x="22" y="5"/>
                    <a:pt x="21" y="3"/>
                    <a:pt x="19" y="4"/>
                  </a:cubicBezTo>
                  <a:cubicBezTo>
                    <a:pt x="14" y="4"/>
                    <a:pt x="9" y="4"/>
                    <a:pt x="5" y="5"/>
                  </a:cubicBezTo>
                  <a:cubicBezTo>
                    <a:pt x="1" y="5"/>
                    <a:pt x="0" y="7"/>
                    <a:pt x="0" y="10"/>
                  </a:cubicBezTo>
                  <a:cubicBezTo>
                    <a:pt x="2" y="45"/>
                    <a:pt x="15" y="77"/>
                    <a:pt x="43" y="93"/>
                  </a:cubicBezTo>
                  <a:cubicBezTo>
                    <a:pt x="46" y="95"/>
                    <a:pt x="48" y="95"/>
                    <a:pt x="50" y="91"/>
                  </a:cubicBezTo>
                  <a:close/>
                  <a:moveTo>
                    <a:pt x="46" y="52"/>
                  </a:moveTo>
                  <a:cubicBezTo>
                    <a:pt x="32" y="52"/>
                    <a:pt x="32" y="52"/>
                    <a:pt x="32" y="52"/>
                  </a:cubicBezTo>
                  <a:cubicBezTo>
                    <a:pt x="33" y="49"/>
                    <a:pt x="33" y="49"/>
                    <a:pt x="33" y="49"/>
                  </a:cubicBezTo>
                  <a:cubicBezTo>
                    <a:pt x="41" y="37"/>
                    <a:pt x="41" y="37"/>
                    <a:pt x="41" y="37"/>
                  </a:cubicBezTo>
                  <a:cubicBezTo>
                    <a:pt x="41" y="35"/>
                    <a:pt x="42" y="34"/>
                    <a:pt x="42" y="31"/>
                  </a:cubicBezTo>
                  <a:cubicBezTo>
                    <a:pt x="42" y="30"/>
                    <a:pt x="42" y="29"/>
                    <a:pt x="41" y="29"/>
                  </a:cubicBezTo>
                  <a:cubicBezTo>
                    <a:pt x="41" y="29"/>
                    <a:pt x="40" y="30"/>
                    <a:pt x="40" y="31"/>
                  </a:cubicBezTo>
                  <a:cubicBezTo>
                    <a:pt x="39" y="35"/>
                    <a:pt x="39" y="35"/>
                    <a:pt x="39" y="35"/>
                  </a:cubicBezTo>
                  <a:cubicBezTo>
                    <a:pt x="34" y="35"/>
                    <a:pt x="34" y="35"/>
                    <a:pt x="34" y="35"/>
                  </a:cubicBezTo>
                  <a:cubicBezTo>
                    <a:pt x="35" y="30"/>
                    <a:pt x="35" y="30"/>
                    <a:pt x="35" y="30"/>
                  </a:cubicBezTo>
                  <a:cubicBezTo>
                    <a:pt x="35" y="27"/>
                    <a:pt x="38" y="25"/>
                    <a:pt x="42" y="25"/>
                  </a:cubicBezTo>
                  <a:cubicBezTo>
                    <a:pt x="45" y="25"/>
                    <a:pt x="46" y="26"/>
                    <a:pt x="47" y="27"/>
                  </a:cubicBezTo>
                  <a:cubicBezTo>
                    <a:pt x="48" y="28"/>
                    <a:pt x="48" y="31"/>
                    <a:pt x="48" y="33"/>
                  </a:cubicBezTo>
                  <a:cubicBezTo>
                    <a:pt x="48" y="35"/>
                    <a:pt x="47" y="36"/>
                    <a:pt x="47" y="36"/>
                  </a:cubicBezTo>
                  <a:cubicBezTo>
                    <a:pt x="39" y="49"/>
                    <a:pt x="39" y="49"/>
                    <a:pt x="39" y="49"/>
                  </a:cubicBezTo>
                  <a:cubicBezTo>
                    <a:pt x="46" y="49"/>
                    <a:pt x="46" y="49"/>
                    <a:pt x="46" y="49"/>
                  </a:cubicBezTo>
                  <a:cubicBezTo>
                    <a:pt x="46" y="52"/>
                    <a:pt x="46" y="52"/>
                    <a:pt x="46" y="52"/>
                  </a:cubicBezTo>
                  <a:close/>
                  <a:moveTo>
                    <a:pt x="63" y="49"/>
                  </a:moveTo>
                  <a:cubicBezTo>
                    <a:pt x="60" y="49"/>
                    <a:pt x="60" y="49"/>
                    <a:pt x="60" y="49"/>
                  </a:cubicBezTo>
                  <a:cubicBezTo>
                    <a:pt x="60" y="52"/>
                    <a:pt x="60" y="52"/>
                    <a:pt x="60" y="52"/>
                  </a:cubicBezTo>
                  <a:cubicBezTo>
                    <a:pt x="54" y="52"/>
                    <a:pt x="54" y="52"/>
                    <a:pt x="54" y="52"/>
                  </a:cubicBezTo>
                  <a:cubicBezTo>
                    <a:pt x="55" y="49"/>
                    <a:pt x="55" y="49"/>
                    <a:pt x="55" y="49"/>
                  </a:cubicBezTo>
                  <a:cubicBezTo>
                    <a:pt x="47" y="49"/>
                    <a:pt x="47" y="49"/>
                    <a:pt x="47" y="49"/>
                  </a:cubicBezTo>
                  <a:cubicBezTo>
                    <a:pt x="47" y="45"/>
                    <a:pt x="47" y="45"/>
                    <a:pt x="47" y="45"/>
                  </a:cubicBezTo>
                  <a:cubicBezTo>
                    <a:pt x="55" y="26"/>
                    <a:pt x="55" y="26"/>
                    <a:pt x="55" y="26"/>
                  </a:cubicBezTo>
                  <a:cubicBezTo>
                    <a:pt x="63" y="26"/>
                    <a:pt x="63" y="26"/>
                    <a:pt x="63" y="26"/>
                  </a:cubicBezTo>
                  <a:cubicBezTo>
                    <a:pt x="61" y="45"/>
                    <a:pt x="61" y="45"/>
                    <a:pt x="61" y="45"/>
                  </a:cubicBezTo>
                  <a:cubicBezTo>
                    <a:pt x="64" y="45"/>
                    <a:pt x="64" y="45"/>
                    <a:pt x="64" y="45"/>
                  </a:cubicBezTo>
                  <a:cubicBezTo>
                    <a:pt x="63" y="49"/>
                    <a:pt x="63" y="49"/>
                    <a:pt x="63" y="49"/>
                  </a:cubicBezTo>
                  <a:close/>
                  <a:moveTo>
                    <a:pt x="55" y="45"/>
                  </a:moveTo>
                  <a:cubicBezTo>
                    <a:pt x="52" y="45"/>
                    <a:pt x="52" y="45"/>
                    <a:pt x="52" y="45"/>
                  </a:cubicBezTo>
                  <a:cubicBezTo>
                    <a:pt x="56" y="34"/>
                    <a:pt x="56" y="34"/>
                    <a:pt x="56" y="34"/>
                  </a:cubicBezTo>
                  <a:cubicBezTo>
                    <a:pt x="55" y="45"/>
                    <a:pt x="55" y="45"/>
                    <a:pt x="55" y="45"/>
                  </a:cubicBezTo>
                  <a:close/>
                  <a:moveTo>
                    <a:pt x="43" y="0"/>
                  </a:moveTo>
                  <a:cubicBezTo>
                    <a:pt x="55" y="0"/>
                    <a:pt x="65" y="4"/>
                    <a:pt x="72" y="12"/>
                  </a:cubicBezTo>
                  <a:cubicBezTo>
                    <a:pt x="80" y="19"/>
                    <a:pt x="85" y="29"/>
                    <a:pt x="85" y="41"/>
                  </a:cubicBezTo>
                  <a:cubicBezTo>
                    <a:pt x="85" y="52"/>
                    <a:pt x="80" y="62"/>
                    <a:pt x="72" y="70"/>
                  </a:cubicBezTo>
                  <a:cubicBezTo>
                    <a:pt x="70" y="72"/>
                    <a:pt x="68" y="74"/>
                    <a:pt x="65" y="75"/>
                  </a:cubicBezTo>
                  <a:cubicBezTo>
                    <a:pt x="65" y="74"/>
                    <a:pt x="65" y="73"/>
                    <a:pt x="64" y="72"/>
                  </a:cubicBezTo>
                  <a:cubicBezTo>
                    <a:pt x="59" y="68"/>
                    <a:pt x="59" y="68"/>
                    <a:pt x="59" y="68"/>
                  </a:cubicBezTo>
                  <a:cubicBezTo>
                    <a:pt x="62" y="67"/>
                    <a:pt x="64" y="65"/>
                    <a:pt x="66" y="63"/>
                  </a:cubicBezTo>
                  <a:cubicBezTo>
                    <a:pt x="72" y="57"/>
                    <a:pt x="75" y="49"/>
                    <a:pt x="75" y="41"/>
                  </a:cubicBezTo>
                  <a:cubicBezTo>
                    <a:pt x="75" y="32"/>
                    <a:pt x="72" y="24"/>
                    <a:pt x="66" y="18"/>
                  </a:cubicBezTo>
                  <a:cubicBezTo>
                    <a:pt x="60" y="12"/>
                    <a:pt x="52" y="9"/>
                    <a:pt x="43" y="9"/>
                  </a:cubicBezTo>
                  <a:cubicBezTo>
                    <a:pt x="39" y="9"/>
                    <a:pt x="35" y="10"/>
                    <a:pt x="31" y="11"/>
                  </a:cubicBezTo>
                  <a:cubicBezTo>
                    <a:pt x="30" y="5"/>
                    <a:pt x="30" y="5"/>
                    <a:pt x="30" y="5"/>
                  </a:cubicBezTo>
                  <a:cubicBezTo>
                    <a:pt x="29" y="4"/>
                    <a:pt x="29" y="3"/>
                    <a:pt x="28" y="2"/>
                  </a:cubicBezTo>
                  <a:cubicBezTo>
                    <a:pt x="33" y="1"/>
                    <a:pt x="38" y="0"/>
                    <a:pt x="43" y="0"/>
                  </a:cubicBezTo>
                  <a:close/>
                </a:path>
              </a:pathLst>
            </a:custGeom>
            <a:solidFill>
              <a:schemeClr val="bg1"/>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cs typeface="+mn-ea"/>
                <a:sym typeface="+mn-lt"/>
              </a:endParaRPr>
            </a:p>
          </p:txBody>
        </p:sp>
      </p:grpSp>
      <p:sp>
        <p:nvSpPr>
          <p:cNvPr id="15" name="文本框 13">
            <a:extLst>
              <a:ext uri="{FF2B5EF4-FFF2-40B4-BE49-F238E27FC236}">
                <a16:creationId xmlns:a16="http://schemas.microsoft.com/office/drawing/2014/main" id="{4A86042B-CCFC-4DBB-B2F4-EBC68BC095DD}"/>
              </a:ext>
            </a:extLst>
          </p:cNvPr>
          <p:cNvSpPr txBox="1"/>
          <p:nvPr/>
        </p:nvSpPr>
        <p:spPr>
          <a:xfrm>
            <a:off x="2208905" y="3946367"/>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6" name="矩形 15">
            <a:extLst>
              <a:ext uri="{FF2B5EF4-FFF2-40B4-BE49-F238E27FC236}">
                <a16:creationId xmlns:a16="http://schemas.microsoft.com/office/drawing/2014/main" id="{FAAFBEF6-8CAF-43F5-ABCA-DF1BEB86A041}"/>
              </a:ext>
            </a:extLst>
          </p:cNvPr>
          <p:cNvSpPr/>
          <p:nvPr/>
        </p:nvSpPr>
        <p:spPr>
          <a:xfrm>
            <a:off x="2012401" y="4328319"/>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17" name="文本框 13">
            <a:extLst>
              <a:ext uri="{FF2B5EF4-FFF2-40B4-BE49-F238E27FC236}">
                <a16:creationId xmlns:a16="http://schemas.microsoft.com/office/drawing/2014/main" id="{EED6EF31-B02E-4BB3-8FC0-CE6ECA88B33A}"/>
              </a:ext>
            </a:extLst>
          </p:cNvPr>
          <p:cNvSpPr txBox="1"/>
          <p:nvPr/>
        </p:nvSpPr>
        <p:spPr>
          <a:xfrm>
            <a:off x="5279722" y="3946367"/>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8" name="矩形 17">
            <a:extLst>
              <a:ext uri="{FF2B5EF4-FFF2-40B4-BE49-F238E27FC236}">
                <a16:creationId xmlns:a16="http://schemas.microsoft.com/office/drawing/2014/main" id="{A6428810-FC6C-418A-979B-123C267925EB}"/>
              </a:ext>
            </a:extLst>
          </p:cNvPr>
          <p:cNvSpPr/>
          <p:nvPr/>
        </p:nvSpPr>
        <p:spPr>
          <a:xfrm>
            <a:off x="5083218" y="4328319"/>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
        <p:nvSpPr>
          <p:cNvPr id="19" name="文本框 13">
            <a:extLst>
              <a:ext uri="{FF2B5EF4-FFF2-40B4-BE49-F238E27FC236}">
                <a16:creationId xmlns:a16="http://schemas.microsoft.com/office/drawing/2014/main" id="{C66A2A5C-EA7C-41AD-B310-BFC7902A3017}"/>
              </a:ext>
            </a:extLst>
          </p:cNvPr>
          <p:cNvSpPr txBox="1"/>
          <p:nvPr/>
        </p:nvSpPr>
        <p:spPr>
          <a:xfrm>
            <a:off x="8350538" y="3946367"/>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20" name="矩形 19">
            <a:extLst>
              <a:ext uri="{FF2B5EF4-FFF2-40B4-BE49-F238E27FC236}">
                <a16:creationId xmlns:a16="http://schemas.microsoft.com/office/drawing/2014/main" id="{DC9243FF-1CA1-4241-B78E-37E11971C529}"/>
              </a:ext>
            </a:extLst>
          </p:cNvPr>
          <p:cNvSpPr/>
          <p:nvPr/>
        </p:nvSpPr>
        <p:spPr>
          <a:xfrm>
            <a:off x="8154034" y="4328319"/>
            <a:ext cx="2032578"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a:t>
            </a:r>
          </a:p>
        </p:txBody>
      </p:sp>
    </p:spTree>
    <p:extLst>
      <p:ext uri="{BB962C8B-B14F-4D97-AF65-F5344CB8AC3E}">
        <p14:creationId xmlns:p14="http://schemas.microsoft.com/office/powerpoint/2010/main" val="12322196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_矩形 33">
            <a:extLst>
              <a:ext uri="{FF2B5EF4-FFF2-40B4-BE49-F238E27FC236}">
                <a16:creationId xmlns:a16="http://schemas.microsoft.com/office/drawing/2014/main" id="{D975995F-7D7B-46DB-9821-22AF1404B70E}"/>
              </a:ext>
            </a:extLst>
          </p:cNvPr>
          <p:cNvSpPr/>
          <p:nvPr>
            <p:custDataLst>
              <p:tags r:id="rId1"/>
            </p:custDataLst>
          </p:nvPr>
        </p:nvSpPr>
        <p:spPr>
          <a:xfrm>
            <a:off x="4152900" y="0"/>
            <a:ext cx="3886200" cy="6858000"/>
          </a:xfrm>
          <a:prstGeom prst="rect">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PA_矩形 34">
            <a:extLst>
              <a:ext uri="{FF2B5EF4-FFF2-40B4-BE49-F238E27FC236}">
                <a16:creationId xmlns:a16="http://schemas.microsoft.com/office/drawing/2014/main" id="{12A539B4-22BD-4B73-A510-317C4A48592D}"/>
              </a:ext>
            </a:extLst>
          </p:cNvPr>
          <p:cNvSpPr/>
          <p:nvPr>
            <p:custDataLst>
              <p:tags r:id="rId2"/>
            </p:custDataLst>
          </p:nvPr>
        </p:nvSpPr>
        <p:spPr>
          <a:xfrm>
            <a:off x="911225" y="836613"/>
            <a:ext cx="10369550" cy="5184775"/>
          </a:xfrm>
          <a:prstGeom prst="rect">
            <a:avLst/>
          </a:prstGeom>
          <a:solidFill>
            <a:schemeClr val="bg1"/>
          </a:solidFill>
          <a:ln>
            <a:noFill/>
          </a:ln>
          <a:effectLst>
            <a:outerShdw blurRad="190500" dist="1016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6" name="PA_矩形 35">
            <a:extLst>
              <a:ext uri="{FF2B5EF4-FFF2-40B4-BE49-F238E27FC236}">
                <a16:creationId xmlns:a16="http://schemas.microsoft.com/office/drawing/2014/main" id="{DF967860-BD85-4A74-8FFB-043087C7657C}"/>
              </a:ext>
            </a:extLst>
          </p:cNvPr>
          <p:cNvSpPr/>
          <p:nvPr>
            <p:custDataLst>
              <p:tags r:id="rId3"/>
            </p:custDataLst>
          </p:nvPr>
        </p:nvSpPr>
        <p:spPr>
          <a:xfrm>
            <a:off x="2133600" y="1987623"/>
            <a:ext cx="7924800" cy="2882753"/>
          </a:xfrm>
          <a:prstGeom prst="rect">
            <a:avLst/>
          </a:prstGeom>
          <a:no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cs typeface="+mn-ea"/>
              <a:sym typeface="+mn-lt"/>
            </a:endParaRPr>
          </a:p>
        </p:txBody>
      </p:sp>
      <p:sp>
        <p:nvSpPr>
          <p:cNvPr id="2" name="等腰三角形 1">
            <a:extLst>
              <a:ext uri="{FF2B5EF4-FFF2-40B4-BE49-F238E27FC236}">
                <a16:creationId xmlns:a16="http://schemas.microsoft.com/office/drawing/2014/main" id="{0C30A72C-DFC4-48BF-AAD1-C6C404E773F1}"/>
              </a:ext>
            </a:extLst>
          </p:cNvPr>
          <p:cNvSpPr/>
          <p:nvPr/>
        </p:nvSpPr>
        <p:spPr>
          <a:xfrm rot="10800000">
            <a:off x="5642027" y="4710758"/>
            <a:ext cx="907945" cy="577924"/>
          </a:xfrm>
          <a:prstGeom prst="triangle">
            <a:avLst/>
          </a:prstGeom>
          <a:solidFill>
            <a:schemeClr val="accent5">
              <a:lumMod val="50000"/>
            </a:schemeClr>
          </a:solidFill>
          <a:ln>
            <a:noFill/>
          </a:ln>
          <a:effectLst>
            <a:outerShdw blurRad="63500" dist="63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a16="http://schemas.microsoft.com/office/drawing/2014/main" id="{8C7F4CCA-A59A-4969-BC1C-2501D6B94A00}"/>
              </a:ext>
            </a:extLst>
          </p:cNvPr>
          <p:cNvSpPr/>
          <p:nvPr/>
        </p:nvSpPr>
        <p:spPr>
          <a:xfrm>
            <a:off x="4399510" y="2544083"/>
            <a:ext cx="3392275" cy="1015663"/>
          </a:xfrm>
          <a:prstGeom prst="rect">
            <a:avLst/>
          </a:prstGeom>
          <a:effectLst>
            <a:outerShdw blurRad="63500" sx="102000" sy="102000" algn="ctr" rotWithShape="0">
              <a:prstClr val="black">
                <a:alpha val="40000"/>
              </a:prstClr>
            </a:outerShdw>
          </a:effectLst>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6000" b="1" dirty="0">
                <a:solidFill>
                  <a:schemeClr val="accent5">
                    <a:lumMod val="50000"/>
                  </a:schemeClr>
                </a:solidFill>
                <a:effectLst>
                  <a:outerShdw blurRad="50800" dist="38100" dir="5400000" algn="t" rotWithShape="0">
                    <a:prstClr val="black">
                      <a:alpha val="40000"/>
                    </a:prstClr>
                  </a:outerShdw>
                </a:effectLst>
                <a:cs typeface="+mn-ea"/>
                <a:sym typeface="+mn-lt"/>
              </a:rPr>
              <a:t>THANKS</a:t>
            </a:r>
          </a:p>
        </p:txBody>
      </p:sp>
      <p:sp>
        <p:nvSpPr>
          <p:cNvPr id="10" name="文本框 21">
            <a:extLst>
              <a:ext uri="{FF2B5EF4-FFF2-40B4-BE49-F238E27FC236}">
                <a16:creationId xmlns:a16="http://schemas.microsoft.com/office/drawing/2014/main" id="{F5C608F5-5D3F-4FD8-9CFD-CC9F894738C0}"/>
              </a:ext>
            </a:extLst>
          </p:cNvPr>
          <p:cNvSpPr txBox="1"/>
          <p:nvPr/>
        </p:nvSpPr>
        <p:spPr>
          <a:xfrm>
            <a:off x="3269159" y="3624187"/>
            <a:ext cx="567690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accent5">
                    <a:lumMod val="50000"/>
                  </a:schemeClr>
                </a:solidFill>
                <a:cs typeface="+mn-ea"/>
                <a:sym typeface="+mn-lt"/>
              </a:rPr>
              <a:t>点击此处填写融资企业名称</a:t>
            </a:r>
          </a:p>
        </p:txBody>
      </p:sp>
      <p:grpSp>
        <p:nvGrpSpPr>
          <p:cNvPr id="19" name="组合 18">
            <a:extLst>
              <a:ext uri="{FF2B5EF4-FFF2-40B4-BE49-F238E27FC236}">
                <a16:creationId xmlns:a16="http://schemas.microsoft.com/office/drawing/2014/main" id="{FB8D6622-E18C-477F-A2EF-6B07E3128BCF}"/>
              </a:ext>
            </a:extLst>
          </p:cNvPr>
          <p:cNvGrpSpPr/>
          <p:nvPr/>
        </p:nvGrpSpPr>
        <p:grpSpPr>
          <a:xfrm>
            <a:off x="5413082" y="4176737"/>
            <a:ext cx="270712" cy="270713"/>
            <a:chOff x="5413082" y="4176737"/>
            <a:chExt cx="270712" cy="270713"/>
          </a:xfrm>
          <a:effectLst>
            <a:outerShdw blurRad="50800" dist="38100" dir="2700000" algn="tl" rotWithShape="0">
              <a:prstClr val="black">
                <a:alpha val="40000"/>
              </a:prstClr>
            </a:outerShdw>
          </a:effectLst>
        </p:grpSpPr>
        <p:sp>
          <p:nvSpPr>
            <p:cNvPr id="24" name="Oval 401">
              <a:extLst>
                <a:ext uri="{FF2B5EF4-FFF2-40B4-BE49-F238E27FC236}">
                  <a16:creationId xmlns:a16="http://schemas.microsoft.com/office/drawing/2014/main" id="{99FAD67D-F807-4515-9960-B4232E759B5C}"/>
                </a:ext>
              </a:extLst>
            </p:cNvPr>
            <p:cNvSpPr>
              <a:spLocks noChangeArrowheads="1"/>
            </p:cNvSpPr>
            <p:nvPr/>
          </p:nvSpPr>
          <p:spPr bwMode="auto">
            <a:xfrm>
              <a:off x="5413082" y="4176737"/>
              <a:ext cx="270712" cy="270713"/>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25" name="Freeform 402">
              <a:extLst>
                <a:ext uri="{FF2B5EF4-FFF2-40B4-BE49-F238E27FC236}">
                  <a16:creationId xmlns:a16="http://schemas.microsoft.com/office/drawing/2014/main" id="{59A44C2A-822D-49F1-8448-55519597E35D}"/>
                </a:ext>
              </a:extLst>
            </p:cNvPr>
            <p:cNvSpPr>
              <a:spLocks/>
            </p:cNvSpPr>
            <p:nvPr/>
          </p:nvSpPr>
          <p:spPr bwMode="auto">
            <a:xfrm>
              <a:off x="5519244" y="4248345"/>
              <a:ext cx="70260" cy="127910"/>
            </a:xfrm>
            <a:custGeom>
              <a:avLst/>
              <a:gdLst>
                <a:gd name="T0" fmla="*/ 21 w 33"/>
                <a:gd name="T1" fmla="*/ 8 h 60"/>
                <a:gd name="T2" fmla="*/ 27 w 33"/>
                <a:gd name="T3" fmla="*/ 8 h 60"/>
                <a:gd name="T4" fmla="*/ 33 w 33"/>
                <a:gd name="T5" fmla="*/ 1 h 60"/>
                <a:gd name="T6" fmla="*/ 21 w 33"/>
                <a:gd name="T7" fmla="*/ 1 h 60"/>
                <a:gd name="T8" fmla="*/ 10 w 33"/>
                <a:gd name="T9" fmla="*/ 12 h 60"/>
                <a:gd name="T10" fmla="*/ 10 w 33"/>
                <a:gd name="T11" fmla="*/ 18 h 60"/>
                <a:gd name="T12" fmla="*/ 5 w 33"/>
                <a:gd name="T13" fmla="*/ 18 h 60"/>
                <a:gd name="T14" fmla="*/ 2 w 33"/>
                <a:gd name="T15" fmla="*/ 24 h 60"/>
                <a:gd name="T16" fmla="*/ 10 w 33"/>
                <a:gd name="T17" fmla="*/ 24 h 60"/>
                <a:gd name="T18" fmla="*/ 10 w 33"/>
                <a:gd name="T19" fmla="*/ 48 h 60"/>
                <a:gd name="T20" fmla="*/ 6 w 33"/>
                <a:gd name="T21" fmla="*/ 53 h 60"/>
                <a:gd name="T22" fmla="*/ 0 w 33"/>
                <a:gd name="T23" fmla="*/ 53 h 60"/>
                <a:gd name="T24" fmla="*/ 5 w 33"/>
                <a:gd name="T25" fmla="*/ 60 h 60"/>
                <a:gd name="T26" fmla="*/ 12 w 33"/>
                <a:gd name="T27" fmla="*/ 60 h 60"/>
                <a:gd name="T28" fmla="*/ 18 w 33"/>
                <a:gd name="T29" fmla="*/ 48 h 60"/>
                <a:gd name="T30" fmla="*/ 18 w 33"/>
                <a:gd name="T31" fmla="*/ 24 h 60"/>
                <a:gd name="T32" fmla="*/ 22 w 33"/>
                <a:gd name="T33" fmla="*/ 24 h 60"/>
                <a:gd name="T34" fmla="*/ 26 w 33"/>
                <a:gd name="T35" fmla="*/ 18 h 60"/>
                <a:gd name="T36" fmla="*/ 18 w 33"/>
                <a:gd name="T37" fmla="*/ 18 h 60"/>
                <a:gd name="T38" fmla="*/ 18 w 33"/>
                <a:gd name="T39" fmla="*/ 11 h 60"/>
                <a:gd name="T40" fmla="*/ 21 w 33"/>
                <a:gd name="T4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60">
                  <a:moveTo>
                    <a:pt x="21" y="8"/>
                  </a:moveTo>
                  <a:cubicBezTo>
                    <a:pt x="27" y="8"/>
                    <a:pt x="27" y="8"/>
                    <a:pt x="27" y="8"/>
                  </a:cubicBezTo>
                  <a:cubicBezTo>
                    <a:pt x="33" y="1"/>
                    <a:pt x="33" y="1"/>
                    <a:pt x="33" y="1"/>
                  </a:cubicBezTo>
                  <a:cubicBezTo>
                    <a:pt x="21" y="1"/>
                    <a:pt x="21" y="1"/>
                    <a:pt x="21" y="1"/>
                  </a:cubicBezTo>
                  <a:cubicBezTo>
                    <a:pt x="21" y="1"/>
                    <a:pt x="10" y="0"/>
                    <a:pt x="10" y="12"/>
                  </a:cubicBezTo>
                  <a:cubicBezTo>
                    <a:pt x="10" y="13"/>
                    <a:pt x="10" y="16"/>
                    <a:pt x="10" y="18"/>
                  </a:cubicBezTo>
                  <a:cubicBezTo>
                    <a:pt x="5" y="18"/>
                    <a:pt x="5" y="18"/>
                    <a:pt x="5" y="18"/>
                  </a:cubicBezTo>
                  <a:cubicBezTo>
                    <a:pt x="2" y="24"/>
                    <a:pt x="2" y="24"/>
                    <a:pt x="2" y="24"/>
                  </a:cubicBezTo>
                  <a:cubicBezTo>
                    <a:pt x="10" y="24"/>
                    <a:pt x="10" y="24"/>
                    <a:pt x="10" y="24"/>
                  </a:cubicBezTo>
                  <a:cubicBezTo>
                    <a:pt x="10" y="35"/>
                    <a:pt x="10" y="48"/>
                    <a:pt x="10" y="48"/>
                  </a:cubicBezTo>
                  <a:cubicBezTo>
                    <a:pt x="10" y="48"/>
                    <a:pt x="11" y="53"/>
                    <a:pt x="6" y="53"/>
                  </a:cubicBezTo>
                  <a:cubicBezTo>
                    <a:pt x="1" y="53"/>
                    <a:pt x="0" y="53"/>
                    <a:pt x="0" y="53"/>
                  </a:cubicBezTo>
                  <a:cubicBezTo>
                    <a:pt x="5" y="60"/>
                    <a:pt x="5" y="60"/>
                    <a:pt x="5" y="60"/>
                  </a:cubicBezTo>
                  <a:cubicBezTo>
                    <a:pt x="12" y="60"/>
                    <a:pt x="12" y="60"/>
                    <a:pt x="12" y="60"/>
                  </a:cubicBezTo>
                  <a:cubicBezTo>
                    <a:pt x="12" y="60"/>
                    <a:pt x="18" y="59"/>
                    <a:pt x="18" y="48"/>
                  </a:cubicBezTo>
                  <a:cubicBezTo>
                    <a:pt x="18" y="42"/>
                    <a:pt x="18" y="32"/>
                    <a:pt x="18" y="24"/>
                  </a:cubicBezTo>
                  <a:cubicBezTo>
                    <a:pt x="22" y="24"/>
                    <a:pt x="22" y="24"/>
                    <a:pt x="22" y="24"/>
                  </a:cubicBezTo>
                  <a:cubicBezTo>
                    <a:pt x="26" y="18"/>
                    <a:pt x="26" y="18"/>
                    <a:pt x="26" y="18"/>
                  </a:cubicBezTo>
                  <a:cubicBezTo>
                    <a:pt x="18" y="18"/>
                    <a:pt x="18" y="18"/>
                    <a:pt x="18" y="18"/>
                  </a:cubicBezTo>
                  <a:cubicBezTo>
                    <a:pt x="18" y="14"/>
                    <a:pt x="18" y="11"/>
                    <a:pt x="18" y="11"/>
                  </a:cubicBezTo>
                  <a:cubicBezTo>
                    <a:pt x="18" y="8"/>
                    <a:pt x="21" y="8"/>
                    <a:pt x="21" y="8"/>
                  </a:cubicBez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26" name="组合 25">
            <a:extLst>
              <a:ext uri="{FF2B5EF4-FFF2-40B4-BE49-F238E27FC236}">
                <a16:creationId xmlns:a16="http://schemas.microsoft.com/office/drawing/2014/main" id="{6527F135-495B-4185-B47B-849BEA351491}"/>
              </a:ext>
            </a:extLst>
          </p:cNvPr>
          <p:cNvGrpSpPr/>
          <p:nvPr/>
        </p:nvGrpSpPr>
        <p:grpSpPr>
          <a:xfrm>
            <a:off x="5959046" y="4174205"/>
            <a:ext cx="270712" cy="270713"/>
            <a:chOff x="5959046" y="4174205"/>
            <a:chExt cx="270712" cy="270713"/>
          </a:xfrm>
          <a:effectLst>
            <a:outerShdw blurRad="50800" dist="38100" dir="2700000" algn="tl" rotWithShape="0">
              <a:prstClr val="black">
                <a:alpha val="40000"/>
              </a:prstClr>
            </a:outerShdw>
          </a:effectLst>
        </p:grpSpPr>
        <p:sp>
          <p:nvSpPr>
            <p:cNvPr id="27" name="Oval 433">
              <a:extLst>
                <a:ext uri="{FF2B5EF4-FFF2-40B4-BE49-F238E27FC236}">
                  <a16:creationId xmlns:a16="http://schemas.microsoft.com/office/drawing/2014/main" id="{F57EDB49-3BC0-41DB-81DB-E49C72108E86}"/>
                </a:ext>
              </a:extLst>
            </p:cNvPr>
            <p:cNvSpPr>
              <a:spLocks noChangeArrowheads="1"/>
            </p:cNvSpPr>
            <p:nvPr/>
          </p:nvSpPr>
          <p:spPr bwMode="auto">
            <a:xfrm>
              <a:off x="5959046" y="4174205"/>
              <a:ext cx="270712" cy="270713"/>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srgbClr val="284967"/>
                </a:solidFill>
                <a:cs typeface="+mn-ea"/>
                <a:sym typeface="+mn-lt"/>
              </a:endParaRPr>
            </a:p>
          </p:txBody>
        </p:sp>
        <p:sp>
          <p:nvSpPr>
            <p:cNvPr id="28" name="Freeform 434">
              <a:extLst>
                <a:ext uri="{FF2B5EF4-FFF2-40B4-BE49-F238E27FC236}">
                  <a16:creationId xmlns:a16="http://schemas.microsoft.com/office/drawing/2014/main" id="{93F3315C-FBC8-4A35-9512-7E99A914B672}"/>
                </a:ext>
              </a:extLst>
            </p:cNvPr>
            <p:cNvSpPr>
              <a:spLocks/>
            </p:cNvSpPr>
            <p:nvPr/>
          </p:nvSpPr>
          <p:spPr bwMode="auto">
            <a:xfrm>
              <a:off x="6084923" y="4231078"/>
              <a:ext cx="84171" cy="148627"/>
            </a:xfrm>
            <a:custGeom>
              <a:avLst/>
              <a:gdLst>
                <a:gd name="T0" fmla="*/ 5 w 47"/>
                <a:gd name="T1" fmla="*/ 68 h 83"/>
                <a:gd name="T2" fmla="*/ 44 w 47"/>
                <a:gd name="T3" fmla="*/ 1 h 83"/>
                <a:gd name="T4" fmla="*/ 44 w 47"/>
                <a:gd name="T5" fmla="*/ 1 h 83"/>
                <a:gd name="T6" fmla="*/ 15 w 47"/>
                <a:gd name="T7" fmla="*/ 47 h 83"/>
                <a:gd name="T8" fmla="*/ 16 w 47"/>
                <a:gd name="T9" fmla="*/ 51 h 83"/>
                <a:gd name="T10" fmla="*/ 44 w 47"/>
                <a:gd name="T11" fmla="*/ 2 h 83"/>
                <a:gd name="T12" fmla="*/ 46 w 47"/>
                <a:gd name="T13" fmla="*/ 0 h 83"/>
                <a:gd name="T14" fmla="*/ 46 w 47"/>
                <a:gd name="T15" fmla="*/ 0 h 83"/>
                <a:gd name="T16" fmla="*/ 42 w 47"/>
                <a:gd name="T17" fmla="*/ 31 h 83"/>
                <a:gd name="T18" fmla="*/ 33 w 47"/>
                <a:gd name="T19" fmla="*/ 34 h 83"/>
                <a:gd name="T20" fmla="*/ 41 w 47"/>
                <a:gd name="T21" fmla="*/ 34 h 83"/>
                <a:gd name="T22" fmla="*/ 38 w 47"/>
                <a:gd name="T23" fmla="*/ 41 h 83"/>
                <a:gd name="T24" fmla="*/ 28 w 47"/>
                <a:gd name="T25" fmla="*/ 44 h 83"/>
                <a:gd name="T26" fmla="*/ 37 w 47"/>
                <a:gd name="T27" fmla="*/ 44 h 83"/>
                <a:gd name="T28" fmla="*/ 14 w 47"/>
                <a:gd name="T29" fmla="*/ 70 h 83"/>
                <a:gd name="T30" fmla="*/ 8 w 47"/>
                <a:gd name="T31" fmla="*/ 70 h 83"/>
                <a:gd name="T32" fmla="*/ 4 w 47"/>
                <a:gd name="T33" fmla="*/ 81 h 83"/>
                <a:gd name="T34" fmla="*/ 2 w 47"/>
                <a:gd name="T35" fmla="*/ 83 h 83"/>
                <a:gd name="T36" fmla="*/ 0 w 47"/>
                <a:gd name="T37" fmla="*/ 80 h 83"/>
                <a:gd name="T38" fmla="*/ 5 w 47"/>
                <a:gd name="T39"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 h="83">
                  <a:moveTo>
                    <a:pt x="5" y="68"/>
                  </a:moveTo>
                  <a:cubicBezTo>
                    <a:pt x="4" y="26"/>
                    <a:pt x="35" y="6"/>
                    <a:pt x="44" y="1"/>
                  </a:cubicBezTo>
                  <a:cubicBezTo>
                    <a:pt x="44" y="1"/>
                    <a:pt x="44" y="1"/>
                    <a:pt x="44" y="1"/>
                  </a:cubicBezTo>
                  <a:cubicBezTo>
                    <a:pt x="35" y="11"/>
                    <a:pt x="24" y="27"/>
                    <a:pt x="15" y="47"/>
                  </a:cubicBezTo>
                  <a:cubicBezTo>
                    <a:pt x="16" y="51"/>
                    <a:pt x="16" y="51"/>
                    <a:pt x="16" y="51"/>
                  </a:cubicBezTo>
                  <a:cubicBezTo>
                    <a:pt x="28" y="26"/>
                    <a:pt x="38" y="11"/>
                    <a:pt x="44" y="2"/>
                  </a:cubicBezTo>
                  <a:cubicBezTo>
                    <a:pt x="45" y="1"/>
                    <a:pt x="45" y="1"/>
                    <a:pt x="46" y="0"/>
                  </a:cubicBezTo>
                  <a:cubicBezTo>
                    <a:pt x="46" y="0"/>
                    <a:pt x="46" y="0"/>
                    <a:pt x="46" y="0"/>
                  </a:cubicBezTo>
                  <a:cubicBezTo>
                    <a:pt x="46" y="0"/>
                    <a:pt x="47" y="14"/>
                    <a:pt x="42" y="31"/>
                  </a:cubicBezTo>
                  <a:cubicBezTo>
                    <a:pt x="33" y="34"/>
                    <a:pt x="33" y="34"/>
                    <a:pt x="33" y="34"/>
                  </a:cubicBezTo>
                  <a:cubicBezTo>
                    <a:pt x="41" y="34"/>
                    <a:pt x="41" y="34"/>
                    <a:pt x="41" y="34"/>
                  </a:cubicBezTo>
                  <a:cubicBezTo>
                    <a:pt x="40" y="36"/>
                    <a:pt x="39" y="39"/>
                    <a:pt x="38" y="41"/>
                  </a:cubicBezTo>
                  <a:cubicBezTo>
                    <a:pt x="28" y="44"/>
                    <a:pt x="28" y="44"/>
                    <a:pt x="28" y="44"/>
                  </a:cubicBezTo>
                  <a:cubicBezTo>
                    <a:pt x="37" y="44"/>
                    <a:pt x="37" y="44"/>
                    <a:pt x="37" y="44"/>
                  </a:cubicBezTo>
                  <a:cubicBezTo>
                    <a:pt x="32" y="54"/>
                    <a:pt x="25" y="63"/>
                    <a:pt x="14" y="70"/>
                  </a:cubicBezTo>
                  <a:cubicBezTo>
                    <a:pt x="8" y="70"/>
                    <a:pt x="8" y="70"/>
                    <a:pt x="8" y="70"/>
                  </a:cubicBezTo>
                  <a:cubicBezTo>
                    <a:pt x="4" y="81"/>
                    <a:pt x="4" y="81"/>
                    <a:pt x="4" y="81"/>
                  </a:cubicBezTo>
                  <a:cubicBezTo>
                    <a:pt x="4" y="82"/>
                    <a:pt x="3" y="83"/>
                    <a:pt x="2" y="83"/>
                  </a:cubicBezTo>
                  <a:cubicBezTo>
                    <a:pt x="1" y="82"/>
                    <a:pt x="0" y="81"/>
                    <a:pt x="0" y="80"/>
                  </a:cubicBezTo>
                  <a:lnTo>
                    <a:pt x="5" y="68"/>
                  </a:ln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29" name="Rectangle 435">
              <a:extLst>
                <a:ext uri="{FF2B5EF4-FFF2-40B4-BE49-F238E27FC236}">
                  <a16:creationId xmlns:a16="http://schemas.microsoft.com/office/drawing/2014/main" id="{CCDAECAC-12EE-4C0D-8200-EFDCBA6A4E98}"/>
                </a:ext>
              </a:extLst>
            </p:cNvPr>
            <p:cNvSpPr>
              <a:spLocks noChangeArrowheads="1"/>
            </p:cNvSpPr>
            <p:nvPr/>
          </p:nvSpPr>
          <p:spPr bwMode="auto">
            <a:xfrm>
              <a:off x="6023501" y="4376671"/>
              <a:ext cx="57631" cy="6825"/>
            </a:xfrm>
            <a:prstGeom prst="rect">
              <a:avLst/>
            </a:pr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grpSp>
        <p:nvGrpSpPr>
          <p:cNvPr id="30" name="组合 29">
            <a:extLst>
              <a:ext uri="{FF2B5EF4-FFF2-40B4-BE49-F238E27FC236}">
                <a16:creationId xmlns:a16="http://schemas.microsoft.com/office/drawing/2014/main" id="{54CB3A72-412F-401E-A12B-22F4042876BB}"/>
              </a:ext>
            </a:extLst>
          </p:cNvPr>
          <p:cNvGrpSpPr/>
          <p:nvPr/>
        </p:nvGrpSpPr>
        <p:grpSpPr>
          <a:xfrm>
            <a:off x="6517219" y="4177725"/>
            <a:ext cx="265440" cy="265441"/>
            <a:chOff x="6517219" y="4177725"/>
            <a:chExt cx="265440" cy="265441"/>
          </a:xfrm>
          <a:effectLst>
            <a:outerShdw blurRad="50800" dist="38100" dir="2700000" algn="tl" rotWithShape="0">
              <a:prstClr val="black">
                <a:alpha val="40000"/>
              </a:prstClr>
            </a:outerShdw>
          </a:effectLst>
        </p:grpSpPr>
        <p:sp>
          <p:nvSpPr>
            <p:cNvPr id="31" name="Oval 882">
              <a:extLst>
                <a:ext uri="{FF2B5EF4-FFF2-40B4-BE49-F238E27FC236}">
                  <a16:creationId xmlns:a16="http://schemas.microsoft.com/office/drawing/2014/main" id="{FDE97B39-6FB3-46F6-95A5-8FC3BDF13519}"/>
                </a:ext>
              </a:extLst>
            </p:cNvPr>
            <p:cNvSpPr>
              <a:spLocks noChangeArrowheads="1"/>
            </p:cNvSpPr>
            <p:nvPr/>
          </p:nvSpPr>
          <p:spPr bwMode="auto">
            <a:xfrm>
              <a:off x="6517219" y="4177725"/>
              <a:ext cx="265440" cy="265441"/>
            </a:xfrm>
            <a:prstGeom prst="ellipse">
              <a:avLst/>
            </a:prstGeom>
            <a:noFill/>
            <a:ln w="9525">
              <a:solidFill>
                <a:schemeClr val="accent5">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32" name="Freeform 883">
              <a:extLst>
                <a:ext uri="{FF2B5EF4-FFF2-40B4-BE49-F238E27FC236}">
                  <a16:creationId xmlns:a16="http://schemas.microsoft.com/office/drawing/2014/main" id="{D9C5A3CA-88AB-4FC2-94F2-0BDF5FDE8038}"/>
                </a:ext>
              </a:extLst>
            </p:cNvPr>
            <p:cNvSpPr>
              <a:spLocks/>
            </p:cNvSpPr>
            <p:nvPr/>
          </p:nvSpPr>
          <p:spPr bwMode="auto">
            <a:xfrm>
              <a:off x="6589512" y="4240926"/>
              <a:ext cx="126401"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close/>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sp>
          <p:nvSpPr>
            <p:cNvPr id="33" name="Freeform 884">
              <a:extLst>
                <a:ext uri="{FF2B5EF4-FFF2-40B4-BE49-F238E27FC236}">
                  <a16:creationId xmlns:a16="http://schemas.microsoft.com/office/drawing/2014/main" id="{EF30049C-1CB0-44A8-88ED-27E95496257E}"/>
                </a:ext>
              </a:extLst>
            </p:cNvPr>
            <p:cNvSpPr>
              <a:spLocks/>
            </p:cNvSpPr>
            <p:nvPr/>
          </p:nvSpPr>
          <p:spPr bwMode="auto">
            <a:xfrm>
              <a:off x="6585624" y="4240926"/>
              <a:ext cx="126400" cy="140528"/>
            </a:xfrm>
            <a:custGeom>
              <a:avLst/>
              <a:gdLst>
                <a:gd name="T0" fmla="*/ 85 w 170"/>
                <a:gd name="T1" fmla="*/ 0 h 189"/>
                <a:gd name="T2" fmla="*/ 0 w 170"/>
                <a:gd name="T3" fmla="*/ 189 h 189"/>
                <a:gd name="T4" fmla="*/ 64 w 170"/>
                <a:gd name="T5" fmla="*/ 137 h 189"/>
                <a:gd name="T6" fmla="*/ 106 w 170"/>
                <a:gd name="T7" fmla="*/ 137 h 189"/>
                <a:gd name="T8" fmla="*/ 170 w 170"/>
                <a:gd name="T9" fmla="*/ 189 h 189"/>
                <a:gd name="T10" fmla="*/ 85 w 170"/>
                <a:gd name="T11" fmla="*/ 0 h 189"/>
              </a:gdLst>
              <a:ahLst/>
              <a:cxnLst>
                <a:cxn ang="0">
                  <a:pos x="T0" y="T1"/>
                </a:cxn>
                <a:cxn ang="0">
                  <a:pos x="T2" y="T3"/>
                </a:cxn>
                <a:cxn ang="0">
                  <a:pos x="T4" y="T5"/>
                </a:cxn>
                <a:cxn ang="0">
                  <a:pos x="T6" y="T7"/>
                </a:cxn>
                <a:cxn ang="0">
                  <a:pos x="T8" y="T9"/>
                </a:cxn>
                <a:cxn ang="0">
                  <a:pos x="T10" y="T11"/>
                </a:cxn>
              </a:cxnLst>
              <a:rect l="0" t="0" r="r" b="b"/>
              <a:pathLst>
                <a:path w="170" h="189">
                  <a:moveTo>
                    <a:pt x="85" y="0"/>
                  </a:moveTo>
                  <a:lnTo>
                    <a:pt x="0" y="189"/>
                  </a:lnTo>
                  <a:lnTo>
                    <a:pt x="64" y="137"/>
                  </a:lnTo>
                  <a:lnTo>
                    <a:pt x="106" y="137"/>
                  </a:lnTo>
                  <a:lnTo>
                    <a:pt x="170" y="189"/>
                  </a:lnTo>
                  <a:lnTo>
                    <a:pt x="85" y="0"/>
                  </a:lnTo>
                </a:path>
              </a:pathLst>
            </a:custGeom>
            <a:solidFill>
              <a:schemeClr val="accent5">
                <a:lumMod val="50000"/>
              </a:schemeClr>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284967"/>
                </a:solidFill>
                <a:cs typeface="+mn-ea"/>
                <a:sym typeface="+mn-lt"/>
              </a:endParaRPr>
            </a:p>
          </p:txBody>
        </p:sp>
      </p:grpSp>
    </p:spTree>
    <p:extLst>
      <p:ext uri="{BB962C8B-B14F-4D97-AF65-F5344CB8AC3E}">
        <p14:creationId xmlns:p14="http://schemas.microsoft.com/office/powerpoint/2010/main" val="4231099498"/>
      </p:ext>
    </p:extLst>
  </p:cSld>
  <p:clrMapOvr>
    <a:masterClrMapping/>
  </p:clrMapOvr>
  <mc:AlternateContent xmlns:mc="http://schemas.openxmlformats.org/markup-compatibility/2006">
    <mc:Choice xmlns:p14="http://schemas.microsoft.com/office/powerpoint/2010/main" Requires="p14">
      <p:transition p14:dur="0" advTm="5500"/>
    </mc:Choice>
    <mc:Fallback>
      <p:transition advTm="55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5ADF3A28-B40D-4570-A04D-072F10DC7474}"/>
              </a:ext>
            </a:extLst>
          </p:cNvPr>
          <p:cNvSpPr/>
          <p:nvPr/>
        </p:nvSpPr>
        <p:spPr>
          <a:xfrm>
            <a:off x="4152899" y="0"/>
            <a:ext cx="3886200" cy="6858000"/>
          </a:xfrm>
          <a:prstGeom prst="rect">
            <a:avLst/>
          </a:prstGeom>
          <a:solidFill>
            <a:schemeClr val="accent5">
              <a:lumMod val="50000"/>
            </a:schemeClr>
          </a:solidFill>
          <a:ln>
            <a:noFill/>
          </a:ln>
          <a:effectLst>
            <a:outerShdw blurRad="2540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 name="矩形 2">
            <a:extLst>
              <a:ext uri="{FF2B5EF4-FFF2-40B4-BE49-F238E27FC236}">
                <a16:creationId xmlns:a16="http://schemas.microsoft.com/office/drawing/2014/main" id="{9CB0AADA-5CBD-4509-8ECC-7DF214CF8EF9}"/>
              </a:ext>
            </a:extLst>
          </p:cNvPr>
          <p:cNvSpPr/>
          <p:nvPr/>
        </p:nvSpPr>
        <p:spPr>
          <a:xfrm>
            <a:off x="1667219" y="1881129"/>
            <a:ext cx="8857561" cy="3602515"/>
          </a:xfrm>
          <a:prstGeom prst="rect">
            <a:avLst/>
          </a:prstGeom>
          <a:solidFill>
            <a:schemeClr val="bg1"/>
          </a:solidFill>
          <a:ln>
            <a:noFill/>
          </a:ln>
          <a:effectLst>
            <a:outerShdw blurRad="254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9" name="PA_文本框 4">
            <a:extLst>
              <a:ext uri="{FF2B5EF4-FFF2-40B4-BE49-F238E27FC236}">
                <a16:creationId xmlns:a16="http://schemas.microsoft.com/office/drawing/2014/main" id="{3CCE0BBA-D1C4-47F8-BB56-DD055C37DEA6}"/>
              </a:ext>
            </a:extLst>
          </p:cNvPr>
          <p:cNvSpPr txBox="1"/>
          <p:nvPr/>
        </p:nvSpPr>
        <p:spPr>
          <a:xfrm>
            <a:off x="4072165" y="3064179"/>
            <a:ext cx="4073068" cy="768350"/>
          </a:xfrm>
          <a:prstGeom prst="rect">
            <a:avLst/>
          </a:prstGeom>
          <a:noFill/>
        </p:spPr>
        <p:txBody>
          <a:bodyPr rIns="360000">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4800" dirty="0">
                <a:solidFill>
                  <a:schemeClr val="accent5">
                    <a:lumMod val="50000"/>
                  </a:schemeClr>
                </a:solidFill>
                <a:cs typeface="+mn-ea"/>
                <a:sym typeface="+mn-lt"/>
              </a:rPr>
              <a:t>项目背景</a:t>
            </a:r>
          </a:p>
        </p:txBody>
      </p:sp>
      <p:cxnSp>
        <p:nvCxnSpPr>
          <p:cNvPr id="10" name="PA_直接连接符 9">
            <a:extLst>
              <a:ext uri="{FF2B5EF4-FFF2-40B4-BE49-F238E27FC236}">
                <a16:creationId xmlns:a16="http://schemas.microsoft.com/office/drawing/2014/main" id="{5FEE46D7-B3E3-4524-A413-717C6D5C06DA}"/>
              </a:ext>
            </a:extLst>
          </p:cNvPr>
          <p:cNvCxnSpPr>
            <a:cxnSpLocks/>
          </p:cNvCxnSpPr>
          <p:nvPr/>
        </p:nvCxnSpPr>
        <p:spPr>
          <a:xfrm>
            <a:off x="4072165" y="3830941"/>
            <a:ext cx="4073068" cy="0"/>
          </a:xfrm>
          <a:prstGeom prst="line">
            <a:avLst/>
          </a:prstGeom>
          <a:ln w="635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id="{F0E887EB-ED25-47FE-9A6D-19B7076FB482}"/>
              </a:ext>
            </a:extLst>
          </p:cNvPr>
          <p:cNvGrpSpPr/>
          <p:nvPr/>
        </p:nvGrpSpPr>
        <p:grpSpPr>
          <a:xfrm>
            <a:off x="4072165" y="4189469"/>
            <a:ext cx="4073068" cy="608595"/>
            <a:chOff x="7663227" y="2842905"/>
            <a:chExt cx="4073068" cy="608595"/>
          </a:xfrm>
        </p:grpSpPr>
        <p:sp>
          <p:nvSpPr>
            <p:cNvPr id="11" name="矩形 10">
              <a:extLst>
                <a:ext uri="{FF2B5EF4-FFF2-40B4-BE49-F238E27FC236}">
                  <a16:creationId xmlns:a16="http://schemas.microsoft.com/office/drawing/2014/main" id="{5B5AB1F6-B4CA-49DE-A993-73F5A5000F20}"/>
                </a:ext>
              </a:extLst>
            </p:cNvPr>
            <p:cNvSpPr/>
            <p:nvPr/>
          </p:nvSpPr>
          <p:spPr>
            <a:xfrm>
              <a:off x="7663227" y="2842906"/>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公司介绍</a:t>
              </a:r>
            </a:p>
          </p:txBody>
        </p:sp>
        <p:sp>
          <p:nvSpPr>
            <p:cNvPr id="12" name="矩形 11">
              <a:extLst>
                <a:ext uri="{FF2B5EF4-FFF2-40B4-BE49-F238E27FC236}">
                  <a16:creationId xmlns:a16="http://schemas.microsoft.com/office/drawing/2014/main" id="{D6CE2E76-76EA-4689-939A-C57C47C8C1B3}"/>
                </a:ext>
              </a:extLst>
            </p:cNvPr>
            <p:cNvSpPr/>
            <p:nvPr/>
          </p:nvSpPr>
          <p:spPr>
            <a:xfrm>
              <a:off x="9216254" y="2842905"/>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团队介绍</a:t>
              </a:r>
            </a:p>
          </p:txBody>
        </p:sp>
        <p:sp>
          <p:nvSpPr>
            <p:cNvPr id="13" name="矩形 12">
              <a:extLst>
                <a:ext uri="{FF2B5EF4-FFF2-40B4-BE49-F238E27FC236}">
                  <a16:creationId xmlns:a16="http://schemas.microsoft.com/office/drawing/2014/main" id="{6AD67870-6D30-4AF2-AC50-17B04924E6DA}"/>
                </a:ext>
              </a:extLst>
            </p:cNvPr>
            <p:cNvSpPr/>
            <p:nvPr/>
          </p:nvSpPr>
          <p:spPr>
            <a:xfrm>
              <a:off x="7663227" y="3174501"/>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运营模式</a:t>
              </a:r>
            </a:p>
          </p:txBody>
        </p:sp>
        <p:sp>
          <p:nvSpPr>
            <p:cNvPr id="14" name="矩形 13">
              <a:extLst>
                <a:ext uri="{FF2B5EF4-FFF2-40B4-BE49-F238E27FC236}">
                  <a16:creationId xmlns:a16="http://schemas.microsoft.com/office/drawing/2014/main" id="{CEFB5B36-9EF4-4E0F-AC42-E91A0D93E8E4}"/>
                </a:ext>
              </a:extLst>
            </p:cNvPr>
            <p:cNvSpPr/>
            <p:nvPr/>
          </p:nvSpPr>
          <p:spPr>
            <a:xfrm>
              <a:off x="9216254" y="3172982"/>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盈利模式</a:t>
              </a:r>
            </a:p>
          </p:txBody>
        </p:sp>
        <p:sp>
          <p:nvSpPr>
            <p:cNvPr id="15" name="矩形 14">
              <a:extLst>
                <a:ext uri="{FF2B5EF4-FFF2-40B4-BE49-F238E27FC236}">
                  <a16:creationId xmlns:a16="http://schemas.microsoft.com/office/drawing/2014/main" id="{98B63771-3A24-4847-AB9F-54B88B461222}"/>
                </a:ext>
              </a:extLst>
            </p:cNvPr>
            <p:cNvSpPr/>
            <p:nvPr/>
          </p:nvSpPr>
          <p:spPr>
            <a:xfrm>
              <a:off x="10589827" y="3151055"/>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项目优势</a:t>
              </a:r>
            </a:p>
          </p:txBody>
        </p:sp>
        <p:sp>
          <p:nvSpPr>
            <p:cNvPr id="16" name="矩形 15">
              <a:extLst>
                <a:ext uri="{FF2B5EF4-FFF2-40B4-BE49-F238E27FC236}">
                  <a16:creationId xmlns:a16="http://schemas.microsoft.com/office/drawing/2014/main" id="{BCBF3D9E-A61E-449B-BDF4-603ED0A1B577}"/>
                </a:ext>
              </a:extLst>
            </p:cNvPr>
            <p:cNvSpPr/>
            <p:nvPr/>
          </p:nvSpPr>
          <p:spPr>
            <a:xfrm>
              <a:off x="10589827" y="2844148"/>
              <a:ext cx="1146468" cy="27699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p"/>
                <a:defRPr/>
              </a:pPr>
              <a:r>
                <a:rPr lang="zh-CN" altLang="en-US" sz="1200" dirty="0">
                  <a:solidFill>
                    <a:schemeClr val="accent5">
                      <a:lumMod val="50000"/>
                    </a:schemeClr>
                  </a:solidFill>
                  <a:cs typeface="+mn-ea"/>
                  <a:sym typeface="+mn-lt"/>
                </a:rPr>
                <a:t>业务板块</a:t>
              </a:r>
            </a:p>
          </p:txBody>
        </p:sp>
      </p:grpSp>
      <p:sp>
        <p:nvSpPr>
          <p:cNvPr id="19" name="文本框 18">
            <a:extLst>
              <a:ext uri="{FF2B5EF4-FFF2-40B4-BE49-F238E27FC236}">
                <a16:creationId xmlns:a16="http://schemas.microsoft.com/office/drawing/2014/main" id="{9C298557-C92D-4C74-9683-F47C016EC81D}"/>
              </a:ext>
            </a:extLst>
          </p:cNvPr>
          <p:cNvSpPr txBox="1"/>
          <p:nvPr/>
        </p:nvSpPr>
        <p:spPr>
          <a:xfrm>
            <a:off x="5561017" y="2668308"/>
            <a:ext cx="1095364" cy="369332"/>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5">
                    <a:lumMod val="50000"/>
                  </a:schemeClr>
                </a:solidFill>
                <a:cs typeface="+mn-ea"/>
                <a:sym typeface="+mn-lt"/>
              </a:rPr>
              <a:t>PART 01</a:t>
            </a:r>
            <a:endParaRPr lang="zh-CN" altLang="en-US" dirty="0">
              <a:solidFill>
                <a:schemeClr val="accent5">
                  <a:lumMod val="50000"/>
                </a:schemeClr>
              </a:solidFill>
              <a:cs typeface="+mn-ea"/>
              <a:sym typeface="+mn-lt"/>
            </a:endParaRPr>
          </a:p>
        </p:txBody>
      </p:sp>
    </p:spTree>
    <p:extLst>
      <p:ext uri="{BB962C8B-B14F-4D97-AF65-F5344CB8AC3E}">
        <p14:creationId xmlns:p14="http://schemas.microsoft.com/office/powerpoint/2010/main" val="1337990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63C699-F56E-4426-ADF8-6297CD551AFC}"/>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公司介绍</a:t>
            </a:r>
          </a:p>
        </p:txBody>
      </p:sp>
      <p:pic>
        <p:nvPicPr>
          <p:cNvPr id="31" name="图片 30">
            <a:extLst>
              <a:ext uri="{FF2B5EF4-FFF2-40B4-BE49-F238E27FC236}">
                <a16:creationId xmlns:a16="http://schemas.microsoft.com/office/drawing/2014/main" id="{0BD26034-03D4-44BD-8BD9-BE1F9ECCFD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7924" y="2014084"/>
            <a:ext cx="3467326" cy="3451076"/>
          </a:xfrm>
          <a:prstGeom prst="ellipse">
            <a:avLst/>
          </a:prstGeom>
          <a:solidFill>
            <a:srgbClr val="FFFFFF">
              <a:shade val="85000"/>
            </a:srgbClr>
          </a:solidFill>
          <a:ln w="88900" cap="sq">
            <a:noFill/>
            <a:miter lim="800000"/>
          </a:ln>
          <a:effectLst>
            <a:outerShdw blurRad="152400" dist="63500" dir="2700000" algn="tl" rotWithShape="0">
              <a:prstClr val="black">
                <a:alpha val="40000"/>
              </a:prstClr>
            </a:outerShdw>
          </a:effectLst>
        </p:spPr>
      </p:pic>
      <p:sp>
        <p:nvSpPr>
          <p:cNvPr id="34" name="矩形 33">
            <a:extLst>
              <a:ext uri="{FF2B5EF4-FFF2-40B4-BE49-F238E27FC236}">
                <a16:creationId xmlns:a16="http://schemas.microsoft.com/office/drawing/2014/main" id="{3F99D43C-C560-40E7-AE6F-42A1A746BA81}"/>
              </a:ext>
            </a:extLst>
          </p:cNvPr>
          <p:cNvSpPr/>
          <p:nvPr/>
        </p:nvSpPr>
        <p:spPr>
          <a:xfrm>
            <a:off x="6595212" y="2589204"/>
            <a:ext cx="4225187"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grpSp>
        <p:nvGrpSpPr>
          <p:cNvPr id="67" name="组合 66">
            <a:extLst>
              <a:ext uri="{FF2B5EF4-FFF2-40B4-BE49-F238E27FC236}">
                <a16:creationId xmlns:a16="http://schemas.microsoft.com/office/drawing/2014/main" id="{EC28D7F6-B914-4EC6-A830-19865347FA5C}"/>
              </a:ext>
            </a:extLst>
          </p:cNvPr>
          <p:cNvGrpSpPr/>
          <p:nvPr/>
        </p:nvGrpSpPr>
        <p:grpSpPr>
          <a:xfrm>
            <a:off x="5942986" y="2169382"/>
            <a:ext cx="535460" cy="535460"/>
            <a:chOff x="5984159" y="1925923"/>
            <a:chExt cx="535460" cy="535460"/>
          </a:xfrm>
        </p:grpSpPr>
        <p:sp>
          <p:nvSpPr>
            <p:cNvPr id="66" name="椭圆 65">
              <a:extLst>
                <a:ext uri="{FF2B5EF4-FFF2-40B4-BE49-F238E27FC236}">
                  <a16:creationId xmlns:a16="http://schemas.microsoft.com/office/drawing/2014/main" id="{E8C0CBF5-CFCB-4574-9B7E-7F3A93F0561F}"/>
                </a:ext>
              </a:extLst>
            </p:cNvPr>
            <p:cNvSpPr/>
            <p:nvPr/>
          </p:nvSpPr>
          <p:spPr>
            <a:xfrm>
              <a:off x="5984159" y="1925923"/>
              <a:ext cx="535460" cy="535460"/>
            </a:xfrm>
            <a:prstGeom prst="ellipse">
              <a:avLst/>
            </a:prstGeom>
            <a:solidFill>
              <a:schemeClr val="accent5">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36" name="组合 35">
              <a:extLst>
                <a:ext uri="{FF2B5EF4-FFF2-40B4-BE49-F238E27FC236}">
                  <a16:creationId xmlns:a16="http://schemas.microsoft.com/office/drawing/2014/main" id="{7F9652C7-B4AC-4CB1-AD17-DCFB76CD9E8F}"/>
                </a:ext>
              </a:extLst>
            </p:cNvPr>
            <p:cNvGrpSpPr/>
            <p:nvPr/>
          </p:nvGrpSpPr>
          <p:grpSpPr>
            <a:xfrm>
              <a:off x="6106085" y="2051918"/>
              <a:ext cx="291609" cy="283470"/>
              <a:chOff x="10113" y="5820"/>
              <a:chExt cx="880" cy="856"/>
            </a:xfrm>
          </p:grpSpPr>
          <p:sp>
            <p:nvSpPr>
              <p:cNvPr id="37" name="Rectangle 121">
                <a:extLst>
                  <a:ext uri="{FF2B5EF4-FFF2-40B4-BE49-F238E27FC236}">
                    <a16:creationId xmlns:a16="http://schemas.microsoft.com/office/drawing/2014/main" id="{A012237B-50D2-4946-9488-6018AB3681BB}"/>
                  </a:ext>
                </a:extLst>
              </p:cNvPr>
              <p:cNvSpPr>
                <a:spLocks noChangeArrowheads="1"/>
              </p:cNvSpPr>
              <p:nvPr/>
            </p:nvSpPr>
            <p:spPr bwMode="auto">
              <a:xfrm>
                <a:off x="10113" y="6123"/>
                <a:ext cx="788" cy="553"/>
              </a:xfrm>
              <a:prstGeom prst="rect">
                <a:avLst/>
              </a:pr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38" name="Freeform 122">
                <a:extLst>
                  <a:ext uri="{FF2B5EF4-FFF2-40B4-BE49-F238E27FC236}">
                    <a16:creationId xmlns:a16="http://schemas.microsoft.com/office/drawing/2014/main" id="{6ED58F8B-986F-4C8D-8F55-EFED7EAF9442}"/>
                  </a:ext>
                </a:extLst>
              </p:cNvPr>
              <p:cNvSpPr/>
              <p:nvPr/>
            </p:nvSpPr>
            <p:spPr bwMode="auto">
              <a:xfrm>
                <a:off x="10200" y="5820"/>
                <a:ext cx="793" cy="553"/>
              </a:xfrm>
              <a:custGeom>
                <a:avLst/>
                <a:gdLst>
                  <a:gd name="T0" fmla="*/ 0 w 317"/>
                  <a:gd name="T1" fmla="*/ 125 h 221"/>
                  <a:gd name="T2" fmla="*/ 0 w 317"/>
                  <a:gd name="T3" fmla="*/ 0 h 221"/>
                  <a:gd name="T4" fmla="*/ 317 w 317"/>
                  <a:gd name="T5" fmla="*/ 0 h 221"/>
                  <a:gd name="T6" fmla="*/ 317 w 317"/>
                  <a:gd name="T7" fmla="*/ 221 h 221"/>
                  <a:gd name="T8" fmla="*/ 280 w 317"/>
                  <a:gd name="T9" fmla="*/ 221 h 221"/>
                </a:gdLst>
                <a:ahLst/>
                <a:cxnLst>
                  <a:cxn ang="0">
                    <a:pos x="T0" y="T1"/>
                  </a:cxn>
                  <a:cxn ang="0">
                    <a:pos x="T2" y="T3"/>
                  </a:cxn>
                  <a:cxn ang="0">
                    <a:pos x="T4" y="T5"/>
                  </a:cxn>
                  <a:cxn ang="0">
                    <a:pos x="T6" y="T7"/>
                  </a:cxn>
                  <a:cxn ang="0">
                    <a:pos x="T8" y="T9"/>
                  </a:cxn>
                </a:cxnLst>
                <a:rect l="0" t="0" r="r" b="b"/>
                <a:pathLst>
                  <a:path w="317" h="221">
                    <a:moveTo>
                      <a:pt x="0" y="125"/>
                    </a:moveTo>
                    <a:lnTo>
                      <a:pt x="0" y="0"/>
                    </a:lnTo>
                    <a:lnTo>
                      <a:pt x="317" y="0"/>
                    </a:lnTo>
                    <a:lnTo>
                      <a:pt x="317" y="221"/>
                    </a:lnTo>
                    <a:lnTo>
                      <a:pt x="280" y="221"/>
                    </a:lnTo>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39" name="Line 123">
                <a:extLst>
                  <a:ext uri="{FF2B5EF4-FFF2-40B4-BE49-F238E27FC236}">
                    <a16:creationId xmlns:a16="http://schemas.microsoft.com/office/drawing/2014/main" id="{3F323B24-E8B8-4AE9-8B3F-81233C68FE94}"/>
                  </a:ext>
                </a:extLst>
              </p:cNvPr>
              <p:cNvSpPr>
                <a:spLocks noChangeShapeType="1"/>
              </p:cNvSpPr>
              <p:nvPr/>
            </p:nvSpPr>
            <p:spPr bwMode="auto">
              <a:xfrm>
                <a:off x="10158" y="6495"/>
                <a:ext cx="693"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40" name="Line 124">
                <a:extLst>
                  <a:ext uri="{FF2B5EF4-FFF2-40B4-BE49-F238E27FC236}">
                    <a16:creationId xmlns:a16="http://schemas.microsoft.com/office/drawing/2014/main" id="{96C10347-1B86-4223-9BB9-66E5D1116FFF}"/>
                  </a:ext>
                </a:extLst>
              </p:cNvPr>
              <p:cNvSpPr>
                <a:spLocks noChangeShapeType="1"/>
              </p:cNvSpPr>
              <p:nvPr/>
            </p:nvSpPr>
            <p:spPr bwMode="auto">
              <a:xfrm>
                <a:off x="10453" y="6215"/>
                <a:ext cx="380"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41" name="Line 125">
                <a:extLst>
                  <a:ext uri="{FF2B5EF4-FFF2-40B4-BE49-F238E27FC236}">
                    <a16:creationId xmlns:a16="http://schemas.microsoft.com/office/drawing/2014/main" id="{9F9039C6-9062-412C-BEB5-BF8C0E8CE8C8}"/>
                  </a:ext>
                </a:extLst>
              </p:cNvPr>
              <p:cNvSpPr>
                <a:spLocks noChangeShapeType="1"/>
              </p:cNvSpPr>
              <p:nvPr/>
            </p:nvSpPr>
            <p:spPr bwMode="auto">
              <a:xfrm>
                <a:off x="10543" y="6320"/>
                <a:ext cx="273"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42" name="Line 126">
                <a:extLst>
                  <a:ext uri="{FF2B5EF4-FFF2-40B4-BE49-F238E27FC236}">
                    <a16:creationId xmlns:a16="http://schemas.microsoft.com/office/drawing/2014/main" id="{BADAF357-3438-4E60-9B23-9687496C9E22}"/>
                  </a:ext>
                </a:extLst>
              </p:cNvPr>
              <p:cNvSpPr>
                <a:spLocks noChangeShapeType="1"/>
              </p:cNvSpPr>
              <p:nvPr/>
            </p:nvSpPr>
            <p:spPr bwMode="auto">
              <a:xfrm>
                <a:off x="10200" y="6588"/>
                <a:ext cx="195"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43" name="Freeform 127">
                <a:extLst>
                  <a:ext uri="{FF2B5EF4-FFF2-40B4-BE49-F238E27FC236}">
                    <a16:creationId xmlns:a16="http://schemas.microsoft.com/office/drawing/2014/main" id="{53308CB0-29DB-43FC-BFEF-B8BC90AFF690}"/>
                  </a:ext>
                </a:extLst>
              </p:cNvPr>
              <p:cNvSpPr/>
              <p:nvPr/>
            </p:nvSpPr>
            <p:spPr bwMode="auto">
              <a:xfrm>
                <a:off x="10323" y="5925"/>
                <a:ext cx="235" cy="185"/>
              </a:xfrm>
              <a:custGeom>
                <a:avLst/>
                <a:gdLst>
                  <a:gd name="T0" fmla="*/ 0 w 94"/>
                  <a:gd name="T1" fmla="*/ 74 h 74"/>
                  <a:gd name="T2" fmla="*/ 0 w 94"/>
                  <a:gd name="T3" fmla="*/ 0 h 74"/>
                  <a:gd name="T4" fmla="*/ 94 w 94"/>
                  <a:gd name="T5" fmla="*/ 0 h 74"/>
                  <a:gd name="T6" fmla="*/ 94 w 94"/>
                  <a:gd name="T7" fmla="*/ 74 h 74"/>
                </a:gdLst>
                <a:ahLst/>
                <a:cxnLst>
                  <a:cxn ang="0">
                    <a:pos x="T0" y="T1"/>
                  </a:cxn>
                  <a:cxn ang="0">
                    <a:pos x="T2" y="T3"/>
                  </a:cxn>
                  <a:cxn ang="0">
                    <a:pos x="T4" y="T5"/>
                  </a:cxn>
                  <a:cxn ang="0">
                    <a:pos x="T6" y="T7"/>
                  </a:cxn>
                </a:cxnLst>
                <a:rect l="0" t="0" r="r" b="b"/>
                <a:pathLst>
                  <a:path w="94" h="74">
                    <a:moveTo>
                      <a:pt x="0" y="74"/>
                    </a:moveTo>
                    <a:lnTo>
                      <a:pt x="0" y="0"/>
                    </a:lnTo>
                    <a:lnTo>
                      <a:pt x="94" y="0"/>
                    </a:lnTo>
                    <a:lnTo>
                      <a:pt x="94" y="74"/>
                    </a:lnTo>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44" name="Line 128">
                <a:extLst>
                  <a:ext uri="{FF2B5EF4-FFF2-40B4-BE49-F238E27FC236}">
                    <a16:creationId xmlns:a16="http://schemas.microsoft.com/office/drawing/2014/main" id="{0EE04650-5B65-4913-BF8E-F311256A7CAE}"/>
                  </a:ext>
                </a:extLst>
              </p:cNvPr>
              <p:cNvSpPr>
                <a:spLocks noChangeShapeType="1"/>
              </p:cNvSpPr>
              <p:nvPr/>
            </p:nvSpPr>
            <p:spPr bwMode="auto">
              <a:xfrm>
                <a:off x="10695" y="5990"/>
                <a:ext cx="205"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grpSp>
      </p:grpSp>
      <p:sp>
        <p:nvSpPr>
          <p:cNvPr id="54" name="文本框 13">
            <a:extLst>
              <a:ext uri="{FF2B5EF4-FFF2-40B4-BE49-F238E27FC236}">
                <a16:creationId xmlns:a16="http://schemas.microsoft.com/office/drawing/2014/main" id="{DA233560-4025-47A9-A04B-32EB92E6F9A3}"/>
              </a:ext>
            </a:extLst>
          </p:cNvPr>
          <p:cNvSpPr txBox="1"/>
          <p:nvPr/>
        </p:nvSpPr>
        <p:spPr>
          <a:xfrm>
            <a:off x="6550487" y="2232467"/>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5">
                    <a:lumMod val="50000"/>
                  </a:schemeClr>
                </a:solidFill>
                <a:cs typeface="+mn-ea"/>
                <a:sym typeface="+mn-lt"/>
              </a:rPr>
              <a:t>输入短标题</a:t>
            </a:r>
          </a:p>
        </p:txBody>
      </p:sp>
      <p:cxnSp>
        <p:nvCxnSpPr>
          <p:cNvPr id="56" name="直接连接符 55">
            <a:extLst>
              <a:ext uri="{FF2B5EF4-FFF2-40B4-BE49-F238E27FC236}">
                <a16:creationId xmlns:a16="http://schemas.microsoft.com/office/drawing/2014/main" id="{63C90BEF-B6E5-4741-99C3-F43CCDE38A69}"/>
              </a:ext>
            </a:extLst>
          </p:cNvPr>
          <p:cNvCxnSpPr/>
          <p:nvPr/>
        </p:nvCxnSpPr>
        <p:spPr>
          <a:xfrm>
            <a:off x="6550487" y="2566857"/>
            <a:ext cx="149167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id="{68220358-9AED-416A-9918-BEF92A0926C8}"/>
              </a:ext>
            </a:extLst>
          </p:cNvPr>
          <p:cNvSpPr/>
          <p:nvPr/>
        </p:nvSpPr>
        <p:spPr>
          <a:xfrm>
            <a:off x="6595212" y="3747874"/>
            <a:ext cx="4225187"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grpSp>
        <p:nvGrpSpPr>
          <p:cNvPr id="70" name="组合 69">
            <a:extLst>
              <a:ext uri="{FF2B5EF4-FFF2-40B4-BE49-F238E27FC236}">
                <a16:creationId xmlns:a16="http://schemas.microsoft.com/office/drawing/2014/main" id="{BAE00FE9-2A77-431D-B563-DBC15ABCE983}"/>
              </a:ext>
            </a:extLst>
          </p:cNvPr>
          <p:cNvGrpSpPr/>
          <p:nvPr/>
        </p:nvGrpSpPr>
        <p:grpSpPr>
          <a:xfrm>
            <a:off x="5942986" y="3360744"/>
            <a:ext cx="535460" cy="535460"/>
            <a:chOff x="5951022" y="3362031"/>
            <a:chExt cx="535460" cy="535460"/>
          </a:xfrm>
        </p:grpSpPr>
        <p:sp>
          <p:nvSpPr>
            <p:cNvPr id="68" name="椭圆 67">
              <a:extLst>
                <a:ext uri="{FF2B5EF4-FFF2-40B4-BE49-F238E27FC236}">
                  <a16:creationId xmlns:a16="http://schemas.microsoft.com/office/drawing/2014/main" id="{2054272D-97C3-4BF9-9678-5010C1A3BB7C}"/>
                </a:ext>
              </a:extLst>
            </p:cNvPr>
            <p:cNvSpPr/>
            <p:nvPr/>
          </p:nvSpPr>
          <p:spPr>
            <a:xfrm>
              <a:off x="5951022" y="3362031"/>
              <a:ext cx="535460" cy="535460"/>
            </a:xfrm>
            <a:prstGeom prst="ellipse">
              <a:avLst/>
            </a:prstGeom>
            <a:solidFill>
              <a:schemeClr val="accent5">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45" name="组合 44">
              <a:extLst>
                <a:ext uri="{FF2B5EF4-FFF2-40B4-BE49-F238E27FC236}">
                  <a16:creationId xmlns:a16="http://schemas.microsoft.com/office/drawing/2014/main" id="{4FEF1C2C-EA3A-402B-850C-C4847912F511}"/>
                </a:ext>
              </a:extLst>
            </p:cNvPr>
            <p:cNvGrpSpPr/>
            <p:nvPr/>
          </p:nvGrpSpPr>
          <p:grpSpPr>
            <a:xfrm>
              <a:off x="6071017" y="3481169"/>
              <a:ext cx="295471" cy="297185"/>
              <a:chOff x="13895" y="2383"/>
              <a:chExt cx="873" cy="875"/>
            </a:xfrm>
          </p:grpSpPr>
          <p:sp>
            <p:nvSpPr>
              <p:cNvPr id="46" name="Freeform 22">
                <a:extLst>
                  <a:ext uri="{FF2B5EF4-FFF2-40B4-BE49-F238E27FC236}">
                    <a16:creationId xmlns:a16="http://schemas.microsoft.com/office/drawing/2014/main" id="{56CD36C0-1587-420C-B8A5-D95D80F84FBC}"/>
                  </a:ext>
                </a:extLst>
              </p:cNvPr>
              <p:cNvSpPr/>
              <p:nvPr/>
            </p:nvSpPr>
            <p:spPr bwMode="auto">
              <a:xfrm>
                <a:off x="13895" y="2383"/>
                <a:ext cx="678" cy="875"/>
              </a:xfrm>
              <a:custGeom>
                <a:avLst/>
                <a:gdLst>
                  <a:gd name="T0" fmla="*/ 271 w 271"/>
                  <a:gd name="T1" fmla="*/ 260 h 350"/>
                  <a:gd name="T2" fmla="*/ 271 w 271"/>
                  <a:gd name="T3" fmla="*/ 350 h 350"/>
                  <a:gd name="T4" fmla="*/ 0 w 271"/>
                  <a:gd name="T5" fmla="*/ 350 h 350"/>
                  <a:gd name="T6" fmla="*/ 0 w 271"/>
                  <a:gd name="T7" fmla="*/ 0 h 350"/>
                  <a:gd name="T8" fmla="*/ 138 w 271"/>
                  <a:gd name="T9" fmla="*/ 0 h 350"/>
                  <a:gd name="T10" fmla="*/ 271 w 271"/>
                  <a:gd name="T11" fmla="*/ 91 h 350"/>
                  <a:gd name="T12" fmla="*/ 271 w 271"/>
                  <a:gd name="T13" fmla="*/ 175 h 350"/>
                </a:gdLst>
                <a:ahLst/>
                <a:cxnLst>
                  <a:cxn ang="0">
                    <a:pos x="T0" y="T1"/>
                  </a:cxn>
                  <a:cxn ang="0">
                    <a:pos x="T2" y="T3"/>
                  </a:cxn>
                  <a:cxn ang="0">
                    <a:pos x="T4" y="T5"/>
                  </a:cxn>
                  <a:cxn ang="0">
                    <a:pos x="T6" y="T7"/>
                  </a:cxn>
                  <a:cxn ang="0">
                    <a:pos x="T8" y="T9"/>
                  </a:cxn>
                  <a:cxn ang="0">
                    <a:pos x="T10" y="T11"/>
                  </a:cxn>
                  <a:cxn ang="0">
                    <a:pos x="T12" y="T13"/>
                  </a:cxn>
                </a:cxnLst>
                <a:rect l="0" t="0" r="r" b="b"/>
                <a:pathLst>
                  <a:path w="271" h="350">
                    <a:moveTo>
                      <a:pt x="271" y="260"/>
                    </a:moveTo>
                    <a:lnTo>
                      <a:pt x="271" y="350"/>
                    </a:lnTo>
                    <a:lnTo>
                      <a:pt x="0" y="350"/>
                    </a:lnTo>
                    <a:lnTo>
                      <a:pt x="0" y="0"/>
                    </a:lnTo>
                    <a:lnTo>
                      <a:pt x="138" y="0"/>
                    </a:lnTo>
                    <a:lnTo>
                      <a:pt x="271" y="91"/>
                    </a:lnTo>
                    <a:lnTo>
                      <a:pt x="271" y="175"/>
                    </a:lnTo>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47" name="Freeform 23">
                <a:extLst>
                  <a:ext uri="{FF2B5EF4-FFF2-40B4-BE49-F238E27FC236}">
                    <a16:creationId xmlns:a16="http://schemas.microsoft.com/office/drawing/2014/main" id="{B0F78725-8BB8-4097-815E-C5F5044FF084}"/>
                  </a:ext>
                </a:extLst>
              </p:cNvPr>
              <p:cNvSpPr/>
              <p:nvPr/>
            </p:nvSpPr>
            <p:spPr bwMode="auto">
              <a:xfrm>
                <a:off x="14240" y="2400"/>
                <a:ext cx="318" cy="233"/>
              </a:xfrm>
              <a:custGeom>
                <a:avLst/>
                <a:gdLst>
                  <a:gd name="T0" fmla="*/ 0 w 127"/>
                  <a:gd name="T1" fmla="*/ 0 h 93"/>
                  <a:gd name="T2" fmla="*/ 55 w 127"/>
                  <a:gd name="T3" fmla="*/ 93 h 93"/>
                  <a:gd name="T4" fmla="*/ 127 w 127"/>
                  <a:gd name="T5" fmla="*/ 88 h 93"/>
                </a:gdLst>
                <a:ahLst/>
                <a:cxnLst>
                  <a:cxn ang="0">
                    <a:pos x="T0" y="T1"/>
                  </a:cxn>
                  <a:cxn ang="0">
                    <a:pos x="T2" y="T3"/>
                  </a:cxn>
                  <a:cxn ang="0">
                    <a:pos x="T4" y="T5"/>
                  </a:cxn>
                </a:cxnLst>
                <a:rect l="0" t="0" r="r" b="b"/>
                <a:pathLst>
                  <a:path w="127" h="93">
                    <a:moveTo>
                      <a:pt x="0" y="0"/>
                    </a:moveTo>
                    <a:lnTo>
                      <a:pt x="55" y="93"/>
                    </a:lnTo>
                    <a:lnTo>
                      <a:pt x="127" y="88"/>
                    </a:lnTo>
                  </a:path>
                </a:pathLst>
              </a:custGeom>
              <a:noFill/>
              <a:ln w="12700"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48" name="Line 24">
                <a:extLst>
                  <a:ext uri="{FF2B5EF4-FFF2-40B4-BE49-F238E27FC236}">
                    <a16:creationId xmlns:a16="http://schemas.microsoft.com/office/drawing/2014/main" id="{E5B329AE-F7D4-4B23-8713-94DFE78A4404}"/>
                  </a:ext>
                </a:extLst>
              </p:cNvPr>
              <p:cNvSpPr>
                <a:spLocks noChangeShapeType="1"/>
              </p:cNvSpPr>
              <p:nvPr/>
            </p:nvSpPr>
            <p:spPr bwMode="auto">
              <a:xfrm>
                <a:off x="14013" y="2600"/>
                <a:ext cx="215"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49" name="Line 25">
                <a:extLst>
                  <a:ext uri="{FF2B5EF4-FFF2-40B4-BE49-F238E27FC236}">
                    <a16:creationId xmlns:a16="http://schemas.microsoft.com/office/drawing/2014/main" id="{B17CDEFB-C916-438C-B35A-1377D16BEFA4}"/>
                  </a:ext>
                </a:extLst>
              </p:cNvPr>
              <p:cNvSpPr>
                <a:spLocks noChangeShapeType="1"/>
              </p:cNvSpPr>
              <p:nvPr/>
            </p:nvSpPr>
            <p:spPr bwMode="auto">
              <a:xfrm>
                <a:off x="14013" y="2925"/>
                <a:ext cx="328"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50" name="Line 26">
                <a:extLst>
                  <a:ext uri="{FF2B5EF4-FFF2-40B4-BE49-F238E27FC236}">
                    <a16:creationId xmlns:a16="http://schemas.microsoft.com/office/drawing/2014/main" id="{9C61E023-0C38-4B96-9F10-EC766EF3703F}"/>
                  </a:ext>
                </a:extLst>
              </p:cNvPr>
              <p:cNvSpPr>
                <a:spLocks noChangeShapeType="1"/>
              </p:cNvSpPr>
              <p:nvPr/>
            </p:nvSpPr>
            <p:spPr bwMode="auto">
              <a:xfrm>
                <a:off x="14013" y="3080"/>
                <a:ext cx="328"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51" name="Line 27">
                <a:extLst>
                  <a:ext uri="{FF2B5EF4-FFF2-40B4-BE49-F238E27FC236}">
                    <a16:creationId xmlns:a16="http://schemas.microsoft.com/office/drawing/2014/main" id="{B354E4AD-BBC2-432B-94AB-3EE684EB795D}"/>
                  </a:ext>
                </a:extLst>
              </p:cNvPr>
              <p:cNvSpPr>
                <a:spLocks noChangeShapeType="1"/>
              </p:cNvSpPr>
              <p:nvPr/>
            </p:nvSpPr>
            <p:spPr bwMode="auto">
              <a:xfrm>
                <a:off x="14013" y="2760"/>
                <a:ext cx="443" cy="0"/>
              </a:xfrm>
              <a:prstGeom prst="line">
                <a:avLst/>
              </a:prstGeom>
              <a:noFill/>
              <a:ln w="12700" cap="flat">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52" name="Freeform 28">
                <a:extLst>
                  <a:ext uri="{FF2B5EF4-FFF2-40B4-BE49-F238E27FC236}">
                    <a16:creationId xmlns:a16="http://schemas.microsoft.com/office/drawing/2014/main" id="{3623B296-E76F-4E48-AA02-BBD37042DF59}"/>
                  </a:ext>
                </a:extLst>
              </p:cNvPr>
              <p:cNvSpPr/>
              <p:nvPr/>
            </p:nvSpPr>
            <p:spPr bwMode="auto">
              <a:xfrm>
                <a:off x="14463" y="2683"/>
                <a:ext cx="305" cy="410"/>
              </a:xfrm>
              <a:custGeom>
                <a:avLst/>
                <a:gdLst>
                  <a:gd name="T0" fmla="*/ 13 w 122"/>
                  <a:gd name="T1" fmla="*/ 102 h 164"/>
                  <a:gd name="T2" fmla="*/ 80 w 122"/>
                  <a:gd name="T3" fmla="*/ 0 h 164"/>
                  <a:gd name="T4" fmla="*/ 122 w 122"/>
                  <a:gd name="T5" fmla="*/ 27 h 164"/>
                  <a:gd name="T6" fmla="*/ 53 w 122"/>
                  <a:gd name="T7" fmla="*/ 133 h 164"/>
                  <a:gd name="T8" fmla="*/ 0 w 122"/>
                  <a:gd name="T9" fmla="*/ 164 h 164"/>
                  <a:gd name="T10" fmla="*/ 13 w 122"/>
                  <a:gd name="T11" fmla="*/ 102 h 164"/>
                </a:gdLst>
                <a:ahLst/>
                <a:cxnLst>
                  <a:cxn ang="0">
                    <a:pos x="T0" y="T1"/>
                  </a:cxn>
                  <a:cxn ang="0">
                    <a:pos x="T2" y="T3"/>
                  </a:cxn>
                  <a:cxn ang="0">
                    <a:pos x="T4" y="T5"/>
                  </a:cxn>
                  <a:cxn ang="0">
                    <a:pos x="T6" y="T7"/>
                  </a:cxn>
                  <a:cxn ang="0">
                    <a:pos x="T8" y="T9"/>
                  </a:cxn>
                  <a:cxn ang="0">
                    <a:pos x="T10" y="T11"/>
                  </a:cxn>
                </a:cxnLst>
                <a:rect l="0" t="0" r="r" b="b"/>
                <a:pathLst>
                  <a:path w="122" h="164">
                    <a:moveTo>
                      <a:pt x="13" y="102"/>
                    </a:moveTo>
                    <a:lnTo>
                      <a:pt x="80" y="0"/>
                    </a:lnTo>
                    <a:lnTo>
                      <a:pt x="122" y="27"/>
                    </a:lnTo>
                    <a:lnTo>
                      <a:pt x="53" y="133"/>
                    </a:lnTo>
                    <a:lnTo>
                      <a:pt x="0" y="164"/>
                    </a:lnTo>
                    <a:lnTo>
                      <a:pt x="13" y="102"/>
                    </a:lnTo>
                    <a:close/>
                  </a:path>
                </a:pathLst>
              </a:custGeom>
              <a:noFill/>
              <a:ln w="12700"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sp>
            <p:nvSpPr>
              <p:cNvPr id="53" name="Freeform 29">
                <a:extLst>
                  <a:ext uri="{FF2B5EF4-FFF2-40B4-BE49-F238E27FC236}">
                    <a16:creationId xmlns:a16="http://schemas.microsoft.com/office/drawing/2014/main" id="{7D344A02-2C58-4851-952B-DF81882FBF2D}"/>
                  </a:ext>
                </a:extLst>
              </p:cNvPr>
              <p:cNvSpPr/>
              <p:nvPr/>
            </p:nvSpPr>
            <p:spPr bwMode="auto">
              <a:xfrm>
                <a:off x="14508" y="2943"/>
                <a:ext cx="83" cy="68"/>
              </a:xfrm>
              <a:custGeom>
                <a:avLst/>
                <a:gdLst>
                  <a:gd name="T0" fmla="*/ 0 w 18"/>
                  <a:gd name="T1" fmla="*/ 0 h 15"/>
                  <a:gd name="T2" fmla="*/ 18 w 18"/>
                  <a:gd name="T3" fmla="*/ 15 h 15"/>
                </a:gdLst>
                <a:ahLst/>
                <a:cxnLst>
                  <a:cxn ang="0">
                    <a:pos x="T0" y="T1"/>
                  </a:cxn>
                  <a:cxn ang="0">
                    <a:pos x="T2" y="T3"/>
                  </a:cxn>
                </a:cxnLst>
                <a:rect l="0" t="0" r="r" b="b"/>
                <a:pathLst>
                  <a:path w="18" h="15">
                    <a:moveTo>
                      <a:pt x="0" y="0"/>
                    </a:moveTo>
                    <a:cubicBezTo>
                      <a:pt x="0" y="0"/>
                      <a:pt x="13" y="1"/>
                      <a:pt x="18" y="15"/>
                    </a:cubicBezTo>
                  </a:path>
                </a:pathLst>
              </a:custGeom>
              <a:noFill/>
              <a:ln w="12700"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solidFill>
                    <a:schemeClr val="tx1">
                      <a:lumMod val="75000"/>
                      <a:lumOff val="25000"/>
                    </a:schemeClr>
                  </a:solidFill>
                  <a:cs typeface="+mn-ea"/>
                  <a:sym typeface="+mn-lt"/>
                </a:endParaRPr>
              </a:p>
            </p:txBody>
          </p:sp>
        </p:grpSp>
      </p:grpSp>
      <p:cxnSp>
        <p:nvCxnSpPr>
          <p:cNvPr id="57" name="直接连接符 56">
            <a:extLst>
              <a:ext uri="{FF2B5EF4-FFF2-40B4-BE49-F238E27FC236}">
                <a16:creationId xmlns:a16="http://schemas.microsoft.com/office/drawing/2014/main" id="{0C000157-0F03-43A9-9475-ACA0D1169DD6}"/>
              </a:ext>
            </a:extLst>
          </p:cNvPr>
          <p:cNvCxnSpPr/>
          <p:nvPr/>
        </p:nvCxnSpPr>
        <p:spPr>
          <a:xfrm>
            <a:off x="6550487" y="3739622"/>
            <a:ext cx="149167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73" name="文本框 13">
            <a:extLst>
              <a:ext uri="{FF2B5EF4-FFF2-40B4-BE49-F238E27FC236}">
                <a16:creationId xmlns:a16="http://schemas.microsoft.com/office/drawing/2014/main" id="{1397BFD3-8BF0-4826-8BD6-9D56DF0E0119}"/>
              </a:ext>
            </a:extLst>
          </p:cNvPr>
          <p:cNvSpPr txBox="1"/>
          <p:nvPr/>
        </p:nvSpPr>
        <p:spPr>
          <a:xfrm>
            <a:off x="6550487" y="3414435"/>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5">
                    <a:lumMod val="50000"/>
                  </a:schemeClr>
                </a:solidFill>
                <a:cs typeface="+mn-ea"/>
                <a:sym typeface="+mn-lt"/>
              </a:rPr>
              <a:t>输入短标题</a:t>
            </a:r>
          </a:p>
        </p:txBody>
      </p:sp>
      <p:sp>
        <p:nvSpPr>
          <p:cNvPr id="58" name="矩形 57">
            <a:extLst>
              <a:ext uri="{FF2B5EF4-FFF2-40B4-BE49-F238E27FC236}">
                <a16:creationId xmlns:a16="http://schemas.microsoft.com/office/drawing/2014/main" id="{1FDDFAFD-3BE7-48CA-940C-10EA33C013BE}"/>
              </a:ext>
            </a:extLst>
          </p:cNvPr>
          <p:cNvSpPr/>
          <p:nvPr/>
        </p:nvSpPr>
        <p:spPr>
          <a:xfrm>
            <a:off x="6637291" y="4871836"/>
            <a:ext cx="4225187" cy="599440"/>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cxnSp>
        <p:nvCxnSpPr>
          <p:cNvPr id="60" name="直接连接符 59">
            <a:extLst>
              <a:ext uri="{FF2B5EF4-FFF2-40B4-BE49-F238E27FC236}">
                <a16:creationId xmlns:a16="http://schemas.microsoft.com/office/drawing/2014/main" id="{5DCF88C6-1B92-4815-B7C2-6180A1B3B365}"/>
              </a:ext>
            </a:extLst>
          </p:cNvPr>
          <p:cNvCxnSpPr/>
          <p:nvPr/>
        </p:nvCxnSpPr>
        <p:spPr>
          <a:xfrm>
            <a:off x="6550487" y="4849489"/>
            <a:ext cx="149167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a:extLst>
              <a:ext uri="{FF2B5EF4-FFF2-40B4-BE49-F238E27FC236}">
                <a16:creationId xmlns:a16="http://schemas.microsoft.com/office/drawing/2014/main" id="{3396C50F-1540-4E23-BBB7-B1869463DC4F}"/>
              </a:ext>
            </a:extLst>
          </p:cNvPr>
          <p:cNvGrpSpPr/>
          <p:nvPr/>
        </p:nvGrpSpPr>
        <p:grpSpPr>
          <a:xfrm>
            <a:off x="5942986" y="4526399"/>
            <a:ext cx="535460" cy="535460"/>
            <a:chOff x="5992941" y="4694407"/>
            <a:chExt cx="535460" cy="535460"/>
          </a:xfrm>
        </p:grpSpPr>
        <p:sp>
          <p:nvSpPr>
            <p:cNvPr id="71" name="椭圆 70">
              <a:extLst>
                <a:ext uri="{FF2B5EF4-FFF2-40B4-BE49-F238E27FC236}">
                  <a16:creationId xmlns:a16="http://schemas.microsoft.com/office/drawing/2014/main" id="{C16292B5-B893-4CBD-BBE9-164320F7AE3F}"/>
                </a:ext>
              </a:extLst>
            </p:cNvPr>
            <p:cNvSpPr/>
            <p:nvPr/>
          </p:nvSpPr>
          <p:spPr>
            <a:xfrm>
              <a:off x="5992941" y="4694407"/>
              <a:ext cx="535460" cy="53546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61" name="组合 60">
              <a:extLst>
                <a:ext uri="{FF2B5EF4-FFF2-40B4-BE49-F238E27FC236}">
                  <a16:creationId xmlns:a16="http://schemas.microsoft.com/office/drawing/2014/main" id="{B6671AC8-6DCD-470D-8673-D35E225D3783}"/>
                </a:ext>
              </a:extLst>
            </p:cNvPr>
            <p:cNvGrpSpPr/>
            <p:nvPr/>
          </p:nvGrpSpPr>
          <p:grpSpPr>
            <a:xfrm>
              <a:off x="6130337" y="4833295"/>
              <a:ext cx="285600" cy="283989"/>
              <a:chOff x="13833" y="5398"/>
              <a:chExt cx="532" cy="529"/>
            </a:xfrm>
            <a:solidFill>
              <a:schemeClr val="bg1"/>
            </a:solidFill>
          </p:grpSpPr>
          <p:sp>
            <p:nvSpPr>
              <p:cNvPr id="62" name="Freeform 182">
                <a:extLst>
                  <a:ext uri="{FF2B5EF4-FFF2-40B4-BE49-F238E27FC236}">
                    <a16:creationId xmlns:a16="http://schemas.microsoft.com/office/drawing/2014/main" id="{2EEA4F4F-663C-43ED-8F86-17BB79952460}"/>
                  </a:ext>
                </a:extLst>
              </p:cNvPr>
              <p:cNvSpPr/>
              <p:nvPr/>
            </p:nvSpPr>
            <p:spPr bwMode="auto">
              <a:xfrm>
                <a:off x="13833" y="5420"/>
                <a:ext cx="510" cy="507"/>
              </a:xfrm>
              <a:custGeom>
                <a:avLst/>
                <a:gdLst>
                  <a:gd name="T0" fmla="*/ 100 w 112"/>
                  <a:gd name="T1" fmla="*/ 112 h 112"/>
                  <a:gd name="T2" fmla="*/ 12 w 112"/>
                  <a:gd name="T3" fmla="*/ 112 h 112"/>
                  <a:gd name="T4" fmla="*/ 0 w 112"/>
                  <a:gd name="T5" fmla="*/ 100 h 112"/>
                  <a:gd name="T6" fmla="*/ 0 w 112"/>
                  <a:gd name="T7" fmla="*/ 12 h 112"/>
                  <a:gd name="T8" fmla="*/ 12 w 112"/>
                  <a:gd name="T9" fmla="*/ 0 h 112"/>
                  <a:gd name="T10" fmla="*/ 60 w 112"/>
                  <a:gd name="T11" fmla="*/ 0 h 112"/>
                  <a:gd name="T12" fmla="*/ 64 w 112"/>
                  <a:gd name="T13" fmla="*/ 4 h 112"/>
                  <a:gd name="T14" fmla="*/ 60 w 112"/>
                  <a:gd name="T15" fmla="*/ 8 h 112"/>
                  <a:gd name="T16" fmla="*/ 12 w 112"/>
                  <a:gd name="T17" fmla="*/ 8 h 112"/>
                  <a:gd name="T18" fmla="*/ 8 w 112"/>
                  <a:gd name="T19" fmla="*/ 12 h 112"/>
                  <a:gd name="T20" fmla="*/ 8 w 112"/>
                  <a:gd name="T21" fmla="*/ 100 h 112"/>
                  <a:gd name="T22" fmla="*/ 12 w 112"/>
                  <a:gd name="T23" fmla="*/ 104 h 112"/>
                  <a:gd name="T24" fmla="*/ 100 w 112"/>
                  <a:gd name="T25" fmla="*/ 104 h 112"/>
                  <a:gd name="T26" fmla="*/ 104 w 112"/>
                  <a:gd name="T27" fmla="*/ 100 h 112"/>
                  <a:gd name="T28" fmla="*/ 104 w 112"/>
                  <a:gd name="T29" fmla="*/ 52 h 112"/>
                  <a:gd name="T30" fmla="*/ 108 w 112"/>
                  <a:gd name="T31" fmla="*/ 48 h 112"/>
                  <a:gd name="T32" fmla="*/ 112 w 112"/>
                  <a:gd name="T33" fmla="*/ 52 h 112"/>
                  <a:gd name="T34" fmla="*/ 112 w 112"/>
                  <a:gd name="T35" fmla="*/ 100 h 112"/>
                  <a:gd name="T36" fmla="*/ 100 w 112"/>
                  <a:gd name="T3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112">
                    <a:moveTo>
                      <a:pt x="100" y="112"/>
                    </a:moveTo>
                    <a:cubicBezTo>
                      <a:pt x="12" y="112"/>
                      <a:pt x="12" y="112"/>
                      <a:pt x="12" y="112"/>
                    </a:cubicBezTo>
                    <a:cubicBezTo>
                      <a:pt x="5" y="112"/>
                      <a:pt x="0" y="107"/>
                      <a:pt x="0" y="100"/>
                    </a:cubicBezTo>
                    <a:cubicBezTo>
                      <a:pt x="0" y="12"/>
                      <a:pt x="0" y="12"/>
                      <a:pt x="0" y="12"/>
                    </a:cubicBezTo>
                    <a:cubicBezTo>
                      <a:pt x="0" y="6"/>
                      <a:pt x="5" y="0"/>
                      <a:pt x="12" y="0"/>
                    </a:cubicBezTo>
                    <a:cubicBezTo>
                      <a:pt x="60" y="0"/>
                      <a:pt x="60" y="0"/>
                      <a:pt x="60" y="0"/>
                    </a:cubicBezTo>
                    <a:cubicBezTo>
                      <a:pt x="62" y="0"/>
                      <a:pt x="64" y="2"/>
                      <a:pt x="64" y="4"/>
                    </a:cubicBezTo>
                    <a:cubicBezTo>
                      <a:pt x="64" y="6"/>
                      <a:pt x="62" y="8"/>
                      <a:pt x="60" y="8"/>
                    </a:cubicBezTo>
                    <a:cubicBezTo>
                      <a:pt x="12" y="8"/>
                      <a:pt x="12" y="8"/>
                      <a:pt x="12" y="8"/>
                    </a:cubicBezTo>
                    <a:cubicBezTo>
                      <a:pt x="9" y="8"/>
                      <a:pt x="8" y="10"/>
                      <a:pt x="8" y="12"/>
                    </a:cubicBezTo>
                    <a:cubicBezTo>
                      <a:pt x="8" y="100"/>
                      <a:pt x="8" y="100"/>
                      <a:pt x="8" y="100"/>
                    </a:cubicBezTo>
                    <a:cubicBezTo>
                      <a:pt x="8" y="102"/>
                      <a:pt x="9" y="104"/>
                      <a:pt x="12" y="104"/>
                    </a:cubicBezTo>
                    <a:cubicBezTo>
                      <a:pt x="100" y="104"/>
                      <a:pt x="100" y="104"/>
                      <a:pt x="100" y="104"/>
                    </a:cubicBezTo>
                    <a:cubicBezTo>
                      <a:pt x="102" y="104"/>
                      <a:pt x="104" y="102"/>
                      <a:pt x="104" y="100"/>
                    </a:cubicBezTo>
                    <a:cubicBezTo>
                      <a:pt x="104" y="52"/>
                      <a:pt x="104" y="52"/>
                      <a:pt x="104" y="52"/>
                    </a:cubicBezTo>
                    <a:cubicBezTo>
                      <a:pt x="104" y="50"/>
                      <a:pt x="105" y="48"/>
                      <a:pt x="108" y="48"/>
                    </a:cubicBezTo>
                    <a:cubicBezTo>
                      <a:pt x="110" y="48"/>
                      <a:pt x="112" y="50"/>
                      <a:pt x="112" y="52"/>
                    </a:cubicBezTo>
                    <a:cubicBezTo>
                      <a:pt x="112" y="100"/>
                      <a:pt x="112" y="100"/>
                      <a:pt x="112" y="100"/>
                    </a:cubicBezTo>
                    <a:cubicBezTo>
                      <a:pt x="112" y="107"/>
                      <a:pt x="106" y="112"/>
                      <a:pt x="100" y="112"/>
                    </a:cubicBezTo>
                    <a:close/>
                  </a:path>
                </a:pathLst>
              </a:custGeom>
              <a:grpFill/>
              <a:ln w="9525">
                <a:noFill/>
                <a:round/>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63" name="Freeform 183">
                <a:extLst>
                  <a:ext uri="{FF2B5EF4-FFF2-40B4-BE49-F238E27FC236}">
                    <a16:creationId xmlns:a16="http://schemas.microsoft.com/office/drawing/2014/main" id="{10BC76FC-6955-4C09-9731-AA41511A55BF}"/>
                  </a:ext>
                </a:extLst>
              </p:cNvPr>
              <p:cNvSpPr/>
              <p:nvPr/>
            </p:nvSpPr>
            <p:spPr bwMode="auto">
              <a:xfrm>
                <a:off x="13988" y="5398"/>
                <a:ext cx="377" cy="377"/>
              </a:xfrm>
              <a:custGeom>
                <a:avLst/>
                <a:gdLst>
                  <a:gd name="T0" fmla="*/ 26 w 83"/>
                  <a:gd name="T1" fmla="*/ 83 h 83"/>
                  <a:gd name="T2" fmla="*/ 23 w 83"/>
                  <a:gd name="T3" fmla="*/ 82 h 83"/>
                  <a:gd name="T4" fmla="*/ 23 w 83"/>
                  <a:gd name="T5" fmla="*/ 76 h 83"/>
                  <a:gd name="T6" fmla="*/ 73 w 83"/>
                  <a:gd name="T7" fmla="*/ 26 h 83"/>
                  <a:gd name="T8" fmla="*/ 73 w 83"/>
                  <a:gd name="T9" fmla="*/ 20 h 83"/>
                  <a:gd name="T10" fmla="*/ 63 w 83"/>
                  <a:gd name="T11" fmla="*/ 10 h 83"/>
                  <a:gd name="T12" fmla="*/ 57 w 83"/>
                  <a:gd name="T13" fmla="*/ 10 h 83"/>
                  <a:gd name="T14" fmla="*/ 7 w 83"/>
                  <a:gd name="T15" fmla="*/ 60 h 83"/>
                  <a:gd name="T16" fmla="*/ 1 w 83"/>
                  <a:gd name="T17" fmla="*/ 60 h 83"/>
                  <a:gd name="T18" fmla="*/ 1 w 83"/>
                  <a:gd name="T19" fmla="*/ 54 h 83"/>
                  <a:gd name="T20" fmla="*/ 51 w 83"/>
                  <a:gd name="T21" fmla="*/ 4 h 83"/>
                  <a:gd name="T22" fmla="*/ 68 w 83"/>
                  <a:gd name="T23" fmla="*/ 4 h 83"/>
                  <a:gd name="T24" fmla="*/ 79 w 83"/>
                  <a:gd name="T25" fmla="*/ 14 h 83"/>
                  <a:gd name="T26" fmla="*/ 79 w 83"/>
                  <a:gd name="T27" fmla="*/ 31 h 83"/>
                  <a:gd name="T28" fmla="*/ 29 w 83"/>
                  <a:gd name="T29" fmla="*/ 82 h 83"/>
                  <a:gd name="T30" fmla="*/ 26 w 83"/>
                  <a:gd name="T3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83">
                    <a:moveTo>
                      <a:pt x="26" y="83"/>
                    </a:moveTo>
                    <a:cubicBezTo>
                      <a:pt x="25" y="83"/>
                      <a:pt x="24" y="82"/>
                      <a:pt x="23" y="82"/>
                    </a:cubicBezTo>
                    <a:cubicBezTo>
                      <a:pt x="21" y="80"/>
                      <a:pt x="21" y="78"/>
                      <a:pt x="23" y="76"/>
                    </a:cubicBezTo>
                    <a:cubicBezTo>
                      <a:pt x="73" y="26"/>
                      <a:pt x="73" y="26"/>
                      <a:pt x="73" y="26"/>
                    </a:cubicBezTo>
                    <a:cubicBezTo>
                      <a:pt x="75" y="24"/>
                      <a:pt x="75" y="22"/>
                      <a:pt x="73" y="20"/>
                    </a:cubicBezTo>
                    <a:cubicBezTo>
                      <a:pt x="63" y="10"/>
                      <a:pt x="63" y="10"/>
                      <a:pt x="63" y="10"/>
                    </a:cubicBezTo>
                    <a:cubicBezTo>
                      <a:pt x="61" y="8"/>
                      <a:pt x="59" y="8"/>
                      <a:pt x="57" y="10"/>
                    </a:cubicBezTo>
                    <a:cubicBezTo>
                      <a:pt x="7" y="60"/>
                      <a:pt x="7" y="60"/>
                      <a:pt x="7" y="60"/>
                    </a:cubicBezTo>
                    <a:cubicBezTo>
                      <a:pt x="5" y="62"/>
                      <a:pt x="3" y="62"/>
                      <a:pt x="1" y="60"/>
                    </a:cubicBezTo>
                    <a:cubicBezTo>
                      <a:pt x="0" y="58"/>
                      <a:pt x="0" y="56"/>
                      <a:pt x="1" y="54"/>
                    </a:cubicBezTo>
                    <a:cubicBezTo>
                      <a:pt x="51" y="4"/>
                      <a:pt x="51" y="4"/>
                      <a:pt x="51" y="4"/>
                    </a:cubicBezTo>
                    <a:cubicBezTo>
                      <a:pt x="56" y="0"/>
                      <a:pt x="64" y="0"/>
                      <a:pt x="68" y="4"/>
                    </a:cubicBezTo>
                    <a:cubicBezTo>
                      <a:pt x="79" y="14"/>
                      <a:pt x="79" y="14"/>
                      <a:pt x="79" y="14"/>
                    </a:cubicBezTo>
                    <a:cubicBezTo>
                      <a:pt x="83" y="19"/>
                      <a:pt x="83" y="27"/>
                      <a:pt x="79" y="31"/>
                    </a:cubicBezTo>
                    <a:cubicBezTo>
                      <a:pt x="29" y="82"/>
                      <a:pt x="29" y="82"/>
                      <a:pt x="29" y="82"/>
                    </a:cubicBezTo>
                    <a:cubicBezTo>
                      <a:pt x="28" y="82"/>
                      <a:pt x="27" y="83"/>
                      <a:pt x="26" y="83"/>
                    </a:cubicBezTo>
                    <a:close/>
                  </a:path>
                </a:pathLst>
              </a:custGeom>
              <a:grpFill/>
              <a:ln w="9525">
                <a:noFill/>
                <a:round/>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64" name="Freeform 184">
                <a:extLst>
                  <a:ext uri="{FF2B5EF4-FFF2-40B4-BE49-F238E27FC236}">
                    <a16:creationId xmlns:a16="http://schemas.microsoft.com/office/drawing/2014/main" id="{9CB13B28-4F84-4ECA-930A-D741DD2ACF0C}"/>
                  </a:ext>
                </a:extLst>
              </p:cNvPr>
              <p:cNvSpPr>
                <a:spLocks noEditPoints="1"/>
              </p:cNvSpPr>
              <p:nvPr/>
            </p:nvSpPr>
            <p:spPr bwMode="auto">
              <a:xfrm>
                <a:off x="13970" y="5638"/>
                <a:ext cx="155" cy="155"/>
              </a:xfrm>
              <a:custGeom>
                <a:avLst/>
                <a:gdLst>
                  <a:gd name="T0" fmla="*/ 4 w 34"/>
                  <a:gd name="T1" fmla="*/ 34 h 34"/>
                  <a:gd name="T2" fmla="*/ 1 w 34"/>
                  <a:gd name="T3" fmla="*/ 33 h 34"/>
                  <a:gd name="T4" fmla="*/ 0 w 34"/>
                  <a:gd name="T5" fmla="*/ 29 h 34"/>
                  <a:gd name="T6" fmla="*/ 4 w 34"/>
                  <a:gd name="T7" fmla="*/ 4 h 34"/>
                  <a:gd name="T8" fmla="*/ 7 w 34"/>
                  <a:gd name="T9" fmla="*/ 0 h 34"/>
                  <a:gd name="T10" fmla="*/ 11 w 34"/>
                  <a:gd name="T11" fmla="*/ 1 h 34"/>
                  <a:gd name="T12" fmla="*/ 33 w 34"/>
                  <a:gd name="T13" fmla="*/ 23 h 34"/>
                  <a:gd name="T14" fmla="*/ 34 w 34"/>
                  <a:gd name="T15" fmla="*/ 27 h 34"/>
                  <a:gd name="T16" fmla="*/ 30 w 34"/>
                  <a:gd name="T17" fmla="*/ 30 h 34"/>
                  <a:gd name="T18" fmla="*/ 5 w 34"/>
                  <a:gd name="T19" fmla="*/ 34 h 34"/>
                  <a:gd name="T20" fmla="*/ 4 w 34"/>
                  <a:gd name="T21" fmla="*/ 34 h 34"/>
                  <a:gd name="T22" fmla="*/ 11 w 34"/>
                  <a:gd name="T23" fmla="*/ 13 h 34"/>
                  <a:gd name="T24" fmla="*/ 9 w 34"/>
                  <a:gd name="T25" fmla="*/ 25 h 34"/>
                  <a:gd name="T26" fmla="*/ 21 w 34"/>
                  <a:gd name="T27" fmla="*/ 23 h 34"/>
                  <a:gd name="T28" fmla="*/ 11 w 34"/>
                  <a:gd name="T29" fmla="*/ 1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 h="34">
                    <a:moveTo>
                      <a:pt x="4" y="34"/>
                    </a:moveTo>
                    <a:cubicBezTo>
                      <a:pt x="3" y="34"/>
                      <a:pt x="2" y="33"/>
                      <a:pt x="1" y="33"/>
                    </a:cubicBezTo>
                    <a:cubicBezTo>
                      <a:pt x="0" y="32"/>
                      <a:pt x="0" y="30"/>
                      <a:pt x="0" y="29"/>
                    </a:cubicBezTo>
                    <a:cubicBezTo>
                      <a:pt x="4" y="4"/>
                      <a:pt x="4" y="4"/>
                      <a:pt x="4" y="4"/>
                    </a:cubicBezTo>
                    <a:cubicBezTo>
                      <a:pt x="4" y="2"/>
                      <a:pt x="5" y="1"/>
                      <a:pt x="7" y="0"/>
                    </a:cubicBezTo>
                    <a:cubicBezTo>
                      <a:pt x="8" y="0"/>
                      <a:pt x="10" y="0"/>
                      <a:pt x="11" y="1"/>
                    </a:cubicBezTo>
                    <a:cubicBezTo>
                      <a:pt x="33" y="23"/>
                      <a:pt x="33" y="23"/>
                      <a:pt x="33" y="23"/>
                    </a:cubicBezTo>
                    <a:cubicBezTo>
                      <a:pt x="34" y="24"/>
                      <a:pt x="34" y="26"/>
                      <a:pt x="34" y="27"/>
                    </a:cubicBezTo>
                    <a:cubicBezTo>
                      <a:pt x="33" y="29"/>
                      <a:pt x="32" y="30"/>
                      <a:pt x="30" y="30"/>
                    </a:cubicBezTo>
                    <a:cubicBezTo>
                      <a:pt x="5" y="34"/>
                      <a:pt x="5" y="34"/>
                      <a:pt x="5" y="34"/>
                    </a:cubicBezTo>
                    <a:cubicBezTo>
                      <a:pt x="5" y="34"/>
                      <a:pt x="4" y="34"/>
                      <a:pt x="4" y="34"/>
                    </a:cubicBezTo>
                    <a:close/>
                    <a:moveTo>
                      <a:pt x="11" y="13"/>
                    </a:moveTo>
                    <a:cubicBezTo>
                      <a:pt x="9" y="25"/>
                      <a:pt x="9" y="25"/>
                      <a:pt x="9" y="25"/>
                    </a:cubicBezTo>
                    <a:cubicBezTo>
                      <a:pt x="21" y="23"/>
                      <a:pt x="21" y="23"/>
                      <a:pt x="21" y="23"/>
                    </a:cubicBezTo>
                    <a:lnTo>
                      <a:pt x="11" y="13"/>
                    </a:lnTo>
                    <a:close/>
                  </a:path>
                </a:pathLst>
              </a:custGeom>
              <a:grpFill/>
              <a:ln w="9525">
                <a:noFill/>
                <a:round/>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sp>
            <p:nvSpPr>
              <p:cNvPr id="65" name="Freeform 185">
                <a:extLst>
                  <a:ext uri="{FF2B5EF4-FFF2-40B4-BE49-F238E27FC236}">
                    <a16:creationId xmlns:a16="http://schemas.microsoft.com/office/drawing/2014/main" id="{199491A2-5E26-4469-8914-4B5DDC09D11B}"/>
                  </a:ext>
                </a:extLst>
              </p:cNvPr>
              <p:cNvSpPr/>
              <p:nvPr/>
            </p:nvSpPr>
            <p:spPr bwMode="auto">
              <a:xfrm>
                <a:off x="14033" y="5433"/>
                <a:ext cx="295" cy="292"/>
              </a:xfrm>
              <a:custGeom>
                <a:avLst/>
                <a:gdLst>
                  <a:gd name="T0" fmla="*/ 5 w 65"/>
                  <a:gd name="T1" fmla="*/ 64 h 64"/>
                  <a:gd name="T2" fmla="*/ 2 w 65"/>
                  <a:gd name="T3" fmla="*/ 63 h 64"/>
                  <a:gd name="T4" fmla="*/ 2 w 65"/>
                  <a:gd name="T5" fmla="*/ 57 h 64"/>
                  <a:gd name="T6" fmla="*/ 58 w 65"/>
                  <a:gd name="T7" fmla="*/ 1 h 64"/>
                  <a:gd name="T8" fmla="*/ 64 w 65"/>
                  <a:gd name="T9" fmla="*/ 1 h 64"/>
                  <a:gd name="T10" fmla="*/ 64 w 65"/>
                  <a:gd name="T11" fmla="*/ 7 h 64"/>
                  <a:gd name="T12" fmla="*/ 8 w 65"/>
                  <a:gd name="T13" fmla="*/ 63 h 64"/>
                  <a:gd name="T14" fmla="*/ 5 w 65"/>
                  <a:gd name="T15" fmla="*/ 64 h 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4">
                    <a:moveTo>
                      <a:pt x="5" y="64"/>
                    </a:moveTo>
                    <a:cubicBezTo>
                      <a:pt x="4" y="64"/>
                      <a:pt x="3" y="64"/>
                      <a:pt x="2" y="63"/>
                    </a:cubicBezTo>
                    <a:cubicBezTo>
                      <a:pt x="0" y="61"/>
                      <a:pt x="0" y="59"/>
                      <a:pt x="2" y="57"/>
                    </a:cubicBezTo>
                    <a:cubicBezTo>
                      <a:pt x="58" y="1"/>
                      <a:pt x="58" y="1"/>
                      <a:pt x="58" y="1"/>
                    </a:cubicBezTo>
                    <a:cubicBezTo>
                      <a:pt x="60" y="0"/>
                      <a:pt x="62" y="0"/>
                      <a:pt x="64" y="1"/>
                    </a:cubicBezTo>
                    <a:cubicBezTo>
                      <a:pt x="65" y="3"/>
                      <a:pt x="65" y="5"/>
                      <a:pt x="64" y="7"/>
                    </a:cubicBezTo>
                    <a:cubicBezTo>
                      <a:pt x="8" y="63"/>
                      <a:pt x="8" y="63"/>
                      <a:pt x="8" y="63"/>
                    </a:cubicBezTo>
                    <a:cubicBezTo>
                      <a:pt x="7" y="64"/>
                      <a:pt x="6" y="64"/>
                      <a:pt x="5" y="64"/>
                    </a:cubicBezTo>
                    <a:close/>
                  </a:path>
                </a:pathLst>
              </a:custGeom>
              <a:grpFill/>
              <a:ln w="9525">
                <a:noFill/>
                <a:round/>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75000"/>
                      <a:lumOff val="25000"/>
                    </a:schemeClr>
                  </a:solidFill>
                  <a:cs typeface="+mn-ea"/>
                  <a:sym typeface="+mn-lt"/>
                </a:endParaRPr>
              </a:p>
            </p:txBody>
          </p:sp>
        </p:grpSp>
      </p:grpSp>
      <p:sp>
        <p:nvSpPr>
          <p:cNvPr id="74" name="文本框 13">
            <a:extLst>
              <a:ext uri="{FF2B5EF4-FFF2-40B4-BE49-F238E27FC236}">
                <a16:creationId xmlns:a16="http://schemas.microsoft.com/office/drawing/2014/main" id="{A40D6A38-48DC-470B-B436-EFB6D3D4F372}"/>
              </a:ext>
            </a:extLst>
          </p:cNvPr>
          <p:cNvSpPr txBox="1"/>
          <p:nvPr/>
        </p:nvSpPr>
        <p:spPr>
          <a:xfrm>
            <a:off x="6550487" y="4519414"/>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accent5">
                    <a:lumMod val="50000"/>
                  </a:schemeClr>
                </a:solidFill>
                <a:cs typeface="+mn-ea"/>
                <a:sym typeface="+mn-lt"/>
              </a:rPr>
              <a:t>输入短标题</a:t>
            </a:r>
          </a:p>
        </p:txBody>
      </p:sp>
    </p:spTree>
    <p:extLst>
      <p:ext uri="{BB962C8B-B14F-4D97-AF65-F5344CB8AC3E}">
        <p14:creationId xmlns:p14="http://schemas.microsoft.com/office/powerpoint/2010/main" val="1390629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DC1CBBA-21DA-46E3-A235-A521AD77F80D}"/>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团队介绍</a:t>
            </a:r>
          </a:p>
        </p:txBody>
      </p:sp>
      <p:sp>
        <p:nvSpPr>
          <p:cNvPr id="9" name="对角圆角矩形 26">
            <a:extLst>
              <a:ext uri="{FF2B5EF4-FFF2-40B4-BE49-F238E27FC236}">
                <a16:creationId xmlns:a16="http://schemas.microsoft.com/office/drawing/2014/main" id="{0089674C-0305-4A54-811D-3D306D74EFAF}"/>
              </a:ext>
            </a:extLst>
          </p:cNvPr>
          <p:cNvSpPr/>
          <p:nvPr/>
        </p:nvSpPr>
        <p:spPr bwMode="auto">
          <a:xfrm flipH="1">
            <a:off x="1701987" y="2209801"/>
            <a:ext cx="2232645" cy="3529400"/>
          </a:xfrm>
          <a:prstGeom prst="round2DiagRect">
            <a:avLst>
              <a:gd name="adj1" fmla="val 0"/>
              <a:gd name="adj2" fmla="val 0"/>
            </a:avLst>
          </a:prstGeom>
          <a:solidFill>
            <a:schemeClr val="bg1"/>
          </a:solidFill>
          <a:ln w="25400" cap="flat" cmpd="sng" algn="ctr">
            <a:solidFill>
              <a:schemeClr val="accent5">
                <a:lumMod val="50000"/>
              </a:schemeClr>
            </a:solidFill>
            <a:prstDash val="solid"/>
          </a:ln>
          <a:effectLst/>
        </p:spPr>
        <p:txBody>
          <a:bodyPr anchor="ctr"/>
          <a:lstStyle/>
          <a:p>
            <a:pPr defTabSz="866943">
              <a:defRPr/>
            </a:pPr>
            <a:endParaRPr lang="zh-CN" altLang="en-US" sz="1517" kern="0" dirty="0">
              <a:solidFill>
                <a:prstClr val="black">
                  <a:lumMod val="85000"/>
                  <a:lumOff val="15000"/>
                </a:prstClr>
              </a:solidFill>
              <a:cs typeface="+mn-ea"/>
              <a:sym typeface="+mn-lt"/>
            </a:endParaRPr>
          </a:p>
        </p:txBody>
      </p:sp>
      <p:pic>
        <p:nvPicPr>
          <p:cNvPr id="31" name="图片 30">
            <a:extLst>
              <a:ext uri="{FF2B5EF4-FFF2-40B4-BE49-F238E27FC236}">
                <a16:creationId xmlns:a16="http://schemas.microsoft.com/office/drawing/2014/main" id="{08E19B1F-8F02-4576-B42B-53FB11E7966A}"/>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colorTemperature colorTemp="11200"/>
                    </a14:imgEffect>
                    <a14:imgEffect>
                      <a14:saturation sat="66000"/>
                    </a14:imgEffect>
                  </a14:imgLayer>
                </a14:imgProps>
              </a:ext>
              <a:ext uri="{28A0092B-C50C-407E-A947-70E740481C1C}">
                <a14:useLocalDpi xmlns:a14="http://schemas.microsoft.com/office/drawing/2010/main" val="0"/>
              </a:ext>
            </a:extLst>
          </a:blip>
          <a:srcRect l="21121"/>
          <a:stretch/>
        </p:blipFill>
        <p:spPr>
          <a:xfrm>
            <a:off x="2292308" y="2458840"/>
            <a:ext cx="1052002" cy="970160"/>
          </a:xfrm>
          <a:prstGeom prst="ellipse">
            <a:avLst/>
          </a:prstGeom>
          <a:solidFill>
            <a:srgbClr val="FFFFFF">
              <a:shade val="85000"/>
            </a:srgbClr>
          </a:solidFill>
          <a:ln w="12700" cap="sq">
            <a:noFill/>
            <a:miter lim="800000"/>
          </a:ln>
          <a:effectLst/>
        </p:spPr>
      </p:pic>
      <p:sp>
        <p:nvSpPr>
          <p:cNvPr id="34" name="文本框 14">
            <a:extLst>
              <a:ext uri="{FF2B5EF4-FFF2-40B4-BE49-F238E27FC236}">
                <a16:creationId xmlns:a16="http://schemas.microsoft.com/office/drawing/2014/main" id="{7D31E5B7-AD27-4EFB-A355-A811CC044AF4}"/>
              </a:ext>
            </a:extLst>
          </p:cNvPr>
          <p:cNvSpPr txBox="1"/>
          <p:nvPr/>
        </p:nvSpPr>
        <p:spPr>
          <a:xfrm>
            <a:off x="1641012" y="3859514"/>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主要团队成员姓名</a:t>
            </a:r>
          </a:p>
        </p:txBody>
      </p:sp>
      <p:sp>
        <p:nvSpPr>
          <p:cNvPr id="35" name="文本框 15">
            <a:extLst>
              <a:ext uri="{FF2B5EF4-FFF2-40B4-BE49-F238E27FC236}">
                <a16:creationId xmlns:a16="http://schemas.microsoft.com/office/drawing/2014/main" id="{D3B34AD3-B9CB-4559-BDFC-1BF8DF6156FD}"/>
              </a:ext>
            </a:extLst>
          </p:cNvPr>
          <p:cNvSpPr txBox="1"/>
          <p:nvPr/>
        </p:nvSpPr>
        <p:spPr>
          <a:xfrm>
            <a:off x="2018210" y="4188689"/>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职位</a:t>
            </a:r>
          </a:p>
        </p:txBody>
      </p:sp>
      <p:sp>
        <p:nvSpPr>
          <p:cNvPr id="36" name="文本框 16">
            <a:extLst>
              <a:ext uri="{FF2B5EF4-FFF2-40B4-BE49-F238E27FC236}">
                <a16:creationId xmlns:a16="http://schemas.microsoft.com/office/drawing/2014/main" id="{C94227C2-01BA-405A-A123-A52A031B4734}"/>
              </a:ext>
            </a:extLst>
          </p:cNvPr>
          <p:cNvSpPr txBox="1"/>
          <p:nvPr/>
        </p:nvSpPr>
        <p:spPr>
          <a:xfrm>
            <a:off x="1792930" y="4589227"/>
            <a:ext cx="20507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p>
        </p:txBody>
      </p:sp>
      <p:sp>
        <p:nvSpPr>
          <p:cNvPr id="10" name="对角圆角矩形 26">
            <a:extLst>
              <a:ext uri="{FF2B5EF4-FFF2-40B4-BE49-F238E27FC236}">
                <a16:creationId xmlns:a16="http://schemas.microsoft.com/office/drawing/2014/main" id="{CE34815D-B466-40C4-B242-17683956E272}"/>
              </a:ext>
            </a:extLst>
          </p:cNvPr>
          <p:cNvSpPr/>
          <p:nvPr/>
        </p:nvSpPr>
        <p:spPr bwMode="auto">
          <a:xfrm flipH="1">
            <a:off x="4737339" y="1714500"/>
            <a:ext cx="2734771" cy="4024700"/>
          </a:xfrm>
          <a:prstGeom prst="round2DiagRect">
            <a:avLst>
              <a:gd name="adj1" fmla="val 0"/>
              <a:gd name="adj2" fmla="val 0"/>
            </a:avLst>
          </a:prstGeom>
          <a:solidFill>
            <a:schemeClr val="accent5">
              <a:lumMod val="50000"/>
            </a:schemeClr>
          </a:solidFill>
          <a:ln w="25400" cap="flat" cmpd="sng" algn="ctr">
            <a:solidFill>
              <a:schemeClr val="accent5">
                <a:lumMod val="50000"/>
              </a:schemeClr>
            </a:solidFill>
            <a:prstDash val="solid"/>
          </a:ln>
          <a:effectLst/>
        </p:spPr>
        <p:txBody>
          <a:bodyPr anchor="ctr"/>
          <a:lstStyle/>
          <a:p>
            <a:pPr algn="ctr" defTabSz="866943">
              <a:defRPr/>
            </a:pPr>
            <a:endParaRPr lang="zh-CN" altLang="en-US" sz="2275" b="1" kern="0" dirty="0">
              <a:solidFill>
                <a:srgbClr val="00544A"/>
              </a:solidFill>
              <a:cs typeface="+mn-ea"/>
              <a:sym typeface="+mn-lt"/>
            </a:endParaRPr>
          </a:p>
        </p:txBody>
      </p:sp>
      <p:pic>
        <p:nvPicPr>
          <p:cNvPr id="32" name="图片 31">
            <a:extLst>
              <a:ext uri="{FF2B5EF4-FFF2-40B4-BE49-F238E27FC236}">
                <a16:creationId xmlns:a16="http://schemas.microsoft.com/office/drawing/2014/main" id="{65A154CE-C27C-41BC-95A3-D5F613943218}"/>
              </a:ext>
            </a:extLst>
          </p:cNvPr>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val="0"/>
              </a:ext>
            </a:extLst>
          </a:blip>
          <a:srcRect b="35484"/>
          <a:stretch/>
        </p:blipFill>
        <p:spPr>
          <a:xfrm>
            <a:off x="5578723" y="2458840"/>
            <a:ext cx="1052003" cy="972956"/>
          </a:xfrm>
          <a:prstGeom prst="ellipse">
            <a:avLst/>
          </a:prstGeom>
          <a:solidFill>
            <a:srgbClr val="FFFFFF">
              <a:shade val="85000"/>
            </a:srgbClr>
          </a:solidFill>
          <a:ln w="12700" cap="sq">
            <a:noFill/>
            <a:miter lim="800000"/>
          </a:ln>
          <a:effectLst/>
        </p:spPr>
      </p:pic>
      <p:sp>
        <p:nvSpPr>
          <p:cNvPr id="37" name="文本框 17">
            <a:extLst>
              <a:ext uri="{FF2B5EF4-FFF2-40B4-BE49-F238E27FC236}">
                <a16:creationId xmlns:a16="http://schemas.microsoft.com/office/drawing/2014/main" id="{1DF96A0E-39E3-48BC-9768-6F2BAFC347CE}"/>
              </a:ext>
            </a:extLst>
          </p:cNvPr>
          <p:cNvSpPr txBox="1"/>
          <p:nvPr/>
        </p:nvSpPr>
        <p:spPr>
          <a:xfrm>
            <a:off x="4927427" y="3859514"/>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cs typeface="+mn-ea"/>
                <a:sym typeface="+mn-lt"/>
              </a:rPr>
              <a:t>主要团队成员姓名</a:t>
            </a:r>
          </a:p>
        </p:txBody>
      </p:sp>
      <p:sp>
        <p:nvSpPr>
          <p:cNvPr id="38" name="文本框 18">
            <a:extLst>
              <a:ext uri="{FF2B5EF4-FFF2-40B4-BE49-F238E27FC236}">
                <a16:creationId xmlns:a16="http://schemas.microsoft.com/office/drawing/2014/main" id="{B761DE6E-62FB-470B-9513-74B18F8E17E2}"/>
              </a:ext>
            </a:extLst>
          </p:cNvPr>
          <p:cNvSpPr txBox="1"/>
          <p:nvPr/>
        </p:nvSpPr>
        <p:spPr>
          <a:xfrm>
            <a:off x="5304625" y="4188689"/>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bg1"/>
                </a:solidFill>
                <a:cs typeface="+mn-ea"/>
                <a:sym typeface="+mn-lt"/>
              </a:rPr>
              <a:t>职位</a:t>
            </a:r>
          </a:p>
        </p:txBody>
      </p:sp>
      <p:sp>
        <p:nvSpPr>
          <p:cNvPr id="39" name="文本框 19">
            <a:extLst>
              <a:ext uri="{FF2B5EF4-FFF2-40B4-BE49-F238E27FC236}">
                <a16:creationId xmlns:a16="http://schemas.microsoft.com/office/drawing/2014/main" id="{39563378-F148-41B8-890F-769264DF77D2}"/>
              </a:ext>
            </a:extLst>
          </p:cNvPr>
          <p:cNvSpPr txBox="1"/>
          <p:nvPr/>
        </p:nvSpPr>
        <p:spPr>
          <a:xfrm>
            <a:off x="5117753" y="4646008"/>
            <a:ext cx="1973943" cy="8617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bg1"/>
                </a:solidFill>
                <a:cs typeface="+mn-ea"/>
                <a:sym typeface="+mn-lt"/>
              </a:rPr>
              <a:t>点击此处填写团队成员主要经历</a:t>
            </a:r>
            <a:r>
              <a:rPr lang="en-US" altLang="zh-CN" sz="1000" dirty="0">
                <a:solidFill>
                  <a:schemeClr val="bg1"/>
                </a:solidFill>
                <a:cs typeface="+mn-ea"/>
                <a:sym typeface="+mn-lt"/>
              </a:rPr>
              <a:t>,</a:t>
            </a:r>
            <a:r>
              <a:rPr lang="zh-CN" altLang="en-US" sz="1000" dirty="0">
                <a:solidFill>
                  <a:schemeClr val="bg1"/>
                </a:solidFill>
                <a:cs typeface="+mn-ea"/>
                <a:sym typeface="+mn-lt"/>
              </a:rPr>
              <a:t>点击此处填写团队成员主要经历</a:t>
            </a:r>
            <a:r>
              <a:rPr lang="en-US" altLang="zh-CN" sz="1000" dirty="0">
                <a:solidFill>
                  <a:schemeClr val="bg1"/>
                </a:solidFill>
                <a:cs typeface="+mn-ea"/>
                <a:sym typeface="+mn-lt"/>
              </a:rPr>
              <a:t>,</a:t>
            </a:r>
            <a:r>
              <a:rPr lang="zh-CN" altLang="en-US" sz="1000" dirty="0">
                <a:solidFill>
                  <a:schemeClr val="bg1"/>
                </a:solidFill>
                <a:cs typeface="+mn-ea"/>
                <a:sym typeface="+mn-lt"/>
              </a:rPr>
              <a:t>点击此处填写团队成员主要经历</a:t>
            </a:r>
            <a:r>
              <a:rPr lang="en-US" altLang="zh-CN" sz="1000" dirty="0">
                <a:solidFill>
                  <a:schemeClr val="bg1"/>
                </a:solidFill>
                <a:cs typeface="+mn-ea"/>
                <a:sym typeface="+mn-lt"/>
              </a:rPr>
              <a:t>,</a:t>
            </a:r>
            <a:r>
              <a:rPr lang="zh-CN" altLang="en-US" sz="1000" dirty="0">
                <a:solidFill>
                  <a:schemeClr val="bg1"/>
                </a:solidFill>
                <a:cs typeface="+mn-ea"/>
                <a:sym typeface="+mn-lt"/>
              </a:rPr>
              <a:t>点击此处填写团队成员主要经历</a:t>
            </a:r>
          </a:p>
        </p:txBody>
      </p:sp>
      <p:sp>
        <p:nvSpPr>
          <p:cNvPr id="11" name="对角圆角矩形 26">
            <a:extLst>
              <a:ext uri="{FF2B5EF4-FFF2-40B4-BE49-F238E27FC236}">
                <a16:creationId xmlns:a16="http://schemas.microsoft.com/office/drawing/2014/main" id="{B0E31541-7686-40E4-A5A2-1F8B52F5881B}"/>
              </a:ext>
            </a:extLst>
          </p:cNvPr>
          <p:cNvSpPr/>
          <p:nvPr/>
        </p:nvSpPr>
        <p:spPr bwMode="auto">
          <a:xfrm flipH="1">
            <a:off x="8274816" y="2209800"/>
            <a:ext cx="2232645" cy="3529400"/>
          </a:xfrm>
          <a:prstGeom prst="round2DiagRect">
            <a:avLst>
              <a:gd name="adj1" fmla="val 0"/>
              <a:gd name="adj2" fmla="val 0"/>
            </a:avLst>
          </a:prstGeom>
          <a:solidFill>
            <a:schemeClr val="bg1"/>
          </a:solidFill>
          <a:ln w="25400" cap="flat" cmpd="sng" algn="ctr">
            <a:solidFill>
              <a:schemeClr val="accent5">
                <a:lumMod val="50000"/>
              </a:schemeClr>
            </a:solidFill>
            <a:prstDash val="solid"/>
          </a:ln>
          <a:effectLst/>
        </p:spPr>
        <p:txBody>
          <a:bodyPr anchor="ctr"/>
          <a:lstStyle/>
          <a:p>
            <a:pPr algn="ctr" defTabSz="866943">
              <a:defRPr/>
            </a:pPr>
            <a:endParaRPr lang="zh-CN" altLang="en-US" sz="2275" b="1" kern="0" dirty="0">
              <a:solidFill>
                <a:srgbClr val="00544A"/>
              </a:solidFill>
              <a:cs typeface="+mn-ea"/>
              <a:sym typeface="+mn-lt"/>
            </a:endParaRPr>
          </a:p>
        </p:txBody>
      </p:sp>
      <p:pic>
        <p:nvPicPr>
          <p:cNvPr id="33" name="图片 32">
            <a:extLst>
              <a:ext uri="{FF2B5EF4-FFF2-40B4-BE49-F238E27FC236}">
                <a16:creationId xmlns:a16="http://schemas.microsoft.com/office/drawing/2014/main" id="{85A29FDE-1A32-4ABE-8633-B9E39AE6888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colorTemperature colorTemp="7200"/>
                    </a14:imgEffect>
                  </a14:imgLayer>
                </a14:imgProps>
              </a:ext>
              <a:ext uri="{28A0092B-C50C-407E-A947-70E740481C1C}">
                <a14:useLocalDpi xmlns:a14="http://schemas.microsoft.com/office/drawing/2010/main" val="0"/>
              </a:ext>
            </a:extLst>
          </a:blip>
          <a:srcRect l="23749" t="4369" r="24775" b="66515"/>
          <a:stretch/>
        </p:blipFill>
        <p:spPr>
          <a:xfrm>
            <a:off x="8865136" y="2458840"/>
            <a:ext cx="1052004" cy="972956"/>
          </a:xfrm>
          <a:prstGeom prst="ellipse">
            <a:avLst/>
          </a:prstGeom>
          <a:solidFill>
            <a:srgbClr val="FFFFFF">
              <a:shade val="85000"/>
            </a:srgbClr>
          </a:solidFill>
          <a:ln w="12700" cap="sq">
            <a:noFill/>
            <a:miter lim="800000"/>
          </a:ln>
          <a:effectLst/>
        </p:spPr>
      </p:pic>
      <p:sp>
        <p:nvSpPr>
          <p:cNvPr id="40" name="文本框 20">
            <a:extLst>
              <a:ext uri="{FF2B5EF4-FFF2-40B4-BE49-F238E27FC236}">
                <a16:creationId xmlns:a16="http://schemas.microsoft.com/office/drawing/2014/main" id="{39689508-FF7B-4FC9-A7D2-77D22438C55E}"/>
              </a:ext>
            </a:extLst>
          </p:cNvPr>
          <p:cNvSpPr txBox="1"/>
          <p:nvPr/>
        </p:nvSpPr>
        <p:spPr>
          <a:xfrm>
            <a:off x="8213841" y="3859514"/>
            <a:ext cx="235459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主要团队成员姓名</a:t>
            </a:r>
          </a:p>
        </p:txBody>
      </p:sp>
      <p:sp>
        <p:nvSpPr>
          <p:cNvPr id="41" name="文本框 21">
            <a:extLst>
              <a:ext uri="{FF2B5EF4-FFF2-40B4-BE49-F238E27FC236}">
                <a16:creationId xmlns:a16="http://schemas.microsoft.com/office/drawing/2014/main" id="{640AFF98-5F58-4A0B-89D8-C643D7D0F473}"/>
              </a:ext>
            </a:extLst>
          </p:cNvPr>
          <p:cNvSpPr txBox="1"/>
          <p:nvPr/>
        </p:nvSpPr>
        <p:spPr>
          <a:xfrm>
            <a:off x="8591039" y="4188689"/>
            <a:ext cx="1600198"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a:solidFill>
                  <a:schemeClr val="tx1">
                    <a:lumMod val="65000"/>
                    <a:lumOff val="35000"/>
                  </a:schemeClr>
                </a:solidFill>
                <a:cs typeface="+mn-ea"/>
                <a:sym typeface="+mn-lt"/>
              </a:rPr>
              <a:t>职位</a:t>
            </a:r>
          </a:p>
        </p:txBody>
      </p:sp>
      <p:sp>
        <p:nvSpPr>
          <p:cNvPr id="42" name="文本框 22">
            <a:extLst>
              <a:ext uri="{FF2B5EF4-FFF2-40B4-BE49-F238E27FC236}">
                <a16:creationId xmlns:a16="http://schemas.microsoft.com/office/drawing/2014/main" id="{01AD41E6-B4C0-44C9-AFA1-50E4794727CB}"/>
              </a:ext>
            </a:extLst>
          </p:cNvPr>
          <p:cNvSpPr txBox="1"/>
          <p:nvPr/>
        </p:nvSpPr>
        <p:spPr>
          <a:xfrm>
            <a:off x="8365759" y="4646008"/>
            <a:ext cx="2050759" cy="70788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r>
              <a:rPr lang="en-US" altLang="zh-CN" sz="1000" dirty="0">
                <a:solidFill>
                  <a:schemeClr val="tx1">
                    <a:lumMod val="65000"/>
                    <a:lumOff val="35000"/>
                  </a:schemeClr>
                </a:solidFill>
                <a:cs typeface="+mn-ea"/>
                <a:sym typeface="+mn-lt"/>
              </a:rPr>
              <a:t>,</a:t>
            </a:r>
            <a:r>
              <a:rPr lang="zh-CN" altLang="en-US" sz="1000" dirty="0">
                <a:solidFill>
                  <a:schemeClr val="tx1">
                    <a:lumMod val="65000"/>
                    <a:lumOff val="35000"/>
                  </a:schemeClr>
                </a:solidFill>
                <a:cs typeface="+mn-ea"/>
                <a:sym typeface="+mn-lt"/>
              </a:rPr>
              <a:t>点击此处填写团队成员主要经历</a:t>
            </a:r>
          </a:p>
        </p:txBody>
      </p:sp>
    </p:spTree>
    <p:extLst>
      <p:ext uri="{BB962C8B-B14F-4D97-AF65-F5344CB8AC3E}">
        <p14:creationId xmlns:p14="http://schemas.microsoft.com/office/powerpoint/2010/main" val="1290396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DC1CBBA-21DA-46E3-A235-A521AD77F80D}"/>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业务板块</a:t>
            </a:r>
          </a:p>
        </p:txBody>
      </p:sp>
      <p:grpSp>
        <p:nvGrpSpPr>
          <p:cNvPr id="23" name="组合 22">
            <a:extLst>
              <a:ext uri="{FF2B5EF4-FFF2-40B4-BE49-F238E27FC236}">
                <a16:creationId xmlns:a16="http://schemas.microsoft.com/office/drawing/2014/main" id="{BD0017E8-201D-47C0-AAFE-1EDD831F3B02}"/>
              </a:ext>
            </a:extLst>
          </p:cNvPr>
          <p:cNvGrpSpPr/>
          <p:nvPr/>
        </p:nvGrpSpPr>
        <p:grpSpPr>
          <a:xfrm>
            <a:off x="1952411" y="2312775"/>
            <a:ext cx="900548" cy="900548"/>
            <a:chOff x="2505053" y="2080547"/>
            <a:chExt cx="900548" cy="900548"/>
          </a:xfrm>
        </p:grpSpPr>
        <p:sp>
          <p:nvSpPr>
            <p:cNvPr id="3" name="圆角矩形 3">
              <a:extLst>
                <a:ext uri="{FF2B5EF4-FFF2-40B4-BE49-F238E27FC236}">
                  <a16:creationId xmlns:a16="http://schemas.microsoft.com/office/drawing/2014/main" id="{B968AC64-3328-4D04-9E72-5666A2434B78}"/>
                </a:ext>
              </a:extLst>
            </p:cNvPr>
            <p:cNvSpPr>
              <a:spLocks noChangeAspect="1"/>
            </p:cNvSpPr>
            <p:nvPr/>
          </p:nvSpPr>
          <p:spPr bwMode="auto">
            <a:xfrm>
              <a:off x="2505053" y="2080547"/>
              <a:ext cx="900548" cy="900548"/>
            </a:xfrm>
            <a:prstGeom prst="roundRect">
              <a:avLst>
                <a:gd name="adj" fmla="val 16667"/>
              </a:avLst>
            </a:prstGeom>
            <a:solidFill>
              <a:schemeClr val="accent5">
                <a:lumMod val="50000"/>
              </a:schemeClr>
            </a:solidFill>
            <a:ln w="19050" cmpd="sng">
              <a:solidFill>
                <a:schemeClr val="bg1"/>
              </a:solidFill>
              <a:round/>
              <a:headEnd/>
              <a:tailEnd/>
            </a:ln>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7" name="KSO_Shape">
              <a:extLst>
                <a:ext uri="{FF2B5EF4-FFF2-40B4-BE49-F238E27FC236}">
                  <a16:creationId xmlns:a16="http://schemas.microsoft.com/office/drawing/2014/main" id="{264507D6-DB6F-4BF1-9E46-372072156D51}"/>
                </a:ext>
              </a:extLst>
            </p:cNvPr>
            <p:cNvSpPr>
              <a:spLocks noChangeAspect="1"/>
            </p:cNvSpPr>
            <p:nvPr/>
          </p:nvSpPr>
          <p:spPr bwMode="auto">
            <a:xfrm>
              <a:off x="2654703" y="2232845"/>
              <a:ext cx="601249" cy="595951"/>
            </a:xfrm>
            <a:custGeom>
              <a:avLst/>
              <a:gdLst>
                <a:gd name="T0" fmla="*/ 1420802 w 2262188"/>
                <a:gd name="T1" fmla="*/ 2155372 h 2241550"/>
                <a:gd name="T2" fmla="*/ 0 w 2262188"/>
                <a:gd name="T3" fmla="*/ 1901959 h 2241550"/>
                <a:gd name="T4" fmla="*/ 966787 w 2262188"/>
                <a:gd name="T5" fmla="*/ 2002745 h 2241550"/>
                <a:gd name="T6" fmla="*/ 463550 w 2262188"/>
                <a:gd name="T7" fmla="*/ 1799189 h 2241550"/>
                <a:gd name="T8" fmla="*/ 1920875 w 2262188"/>
                <a:gd name="T9" fmla="*/ 1721932 h 2241550"/>
                <a:gd name="T10" fmla="*/ 1920875 w 2262188"/>
                <a:gd name="T11" fmla="*/ 1643063 h 2241550"/>
                <a:gd name="T12" fmla="*/ 1920875 w 2262188"/>
                <a:gd name="T13" fmla="*/ 1520825 h 2241550"/>
                <a:gd name="T14" fmla="*/ 1437365 w 2262188"/>
                <a:gd name="T15" fmla="*/ 1781511 h 2241550"/>
                <a:gd name="T16" fmla="*/ 0 w 2262188"/>
                <a:gd name="T17" fmla="*/ 1470217 h 2241550"/>
                <a:gd name="T18" fmla="*/ 1304860 w 2262188"/>
                <a:gd name="T19" fmla="*/ 1658938 h 2241550"/>
                <a:gd name="T20" fmla="*/ 1333924 w 2262188"/>
                <a:gd name="T21" fmla="*/ 1648052 h 2241550"/>
                <a:gd name="T22" fmla="*/ 1395684 w 2262188"/>
                <a:gd name="T23" fmla="*/ 1641022 h 2241550"/>
                <a:gd name="T24" fmla="*/ 1448362 w 2262188"/>
                <a:gd name="T25" fmla="*/ 1646011 h 2241550"/>
                <a:gd name="T26" fmla="*/ 1677920 w 2262188"/>
                <a:gd name="T27" fmla="*/ 1506991 h 2241550"/>
                <a:gd name="T28" fmla="*/ 1657031 w 2262188"/>
                <a:gd name="T29" fmla="*/ 1492023 h 2241550"/>
                <a:gd name="T30" fmla="*/ 1654306 w 2262188"/>
                <a:gd name="T31" fmla="*/ 1479097 h 2241550"/>
                <a:gd name="T32" fmla="*/ 1663843 w 2262188"/>
                <a:gd name="T33" fmla="*/ 1466170 h 2241550"/>
                <a:gd name="T34" fmla="*/ 995838 w 2262188"/>
                <a:gd name="T35" fmla="*/ 1258888 h 2241550"/>
                <a:gd name="T36" fmla="*/ 489738 w 2262188"/>
                <a:gd name="T37" fmla="*/ 1130300 h 2241550"/>
                <a:gd name="T38" fmla="*/ 594035 w 2262188"/>
                <a:gd name="T39" fmla="*/ 1213404 h 2241550"/>
                <a:gd name="T40" fmla="*/ 555491 w 2262188"/>
                <a:gd name="T41" fmla="*/ 1222487 h 2241550"/>
                <a:gd name="T42" fmla="*/ 486564 w 2262188"/>
                <a:gd name="T43" fmla="*/ 1223168 h 2241550"/>
                <a:gd name="T44" fmla="*/ 211086 w 2262188"/>
                <a:gd name="T45" fmla="*/ 1351684 h 2241550"/>
                <a:gd name="T46" fmla="*/ 251218 w 2262188"/>
                <a:gd name="T47" fmla="*/ 1368941 h 2241550"/>
                <a:gd name="T48" fmla="*/ 259153 w 2262188"/>
                <a:gd name="T49" fmla="*/ 1381429 h 2241550"/>
                <a:gd name="T50" fmla="*/ 255072 w 2262188"/>
                <a:gd name="T51" fmla="*/ 1394599 h 2241550"/>
                <a:gd name="T52" fmla="*/ 240561 w 2262188"/>
                <a:gd name="T53" fmla="*/ 1405498 h 2241550"/>
                <a:gd name="T54" fmla="*/ 810075 w 2262188"/>
                <a:gd name="T55" fmla="*/ 1021049 h 2241550"/>
                <a:gd name="T56" fmla="*/ 341312 w 2262188"/>
                <a:gd name="T57" fmla="*/ 771297 h 2241550"/>
                <a:gd name="T58" fmla="*/ 2262188 w 2262188"/>
                <a:gd name="T59" fmla="*/ 687389 h 2241550"/>
                <a:gd name="T60" fmla="*/ 830949 w 2262188"/>
                <a:gd name="T61" fmla="*/ 982664 h 2241550"/>
                <a:gd name="T62" fmla="*/ 1797050 w 2262188"/>
                <a:gd name="T63" fmla="*/ 752476 h 2241550"/>
                <a:gd name="T64" fmla="*/ 1295400 w 2262188"/>
                <a:gd name="T65" fmla="*/ 660174 h 2241550"/>
                <a:gd name="T66" fmla="*/ 2262188 w 2262188"/>
                <a:gd name="T67" fmla="*/ 462607 h 2241550"/>
                <a:gd name="T68" fmla="*/ 824823 w 2262188"/>
                <a:gd name="T69" fmla="*/ 651157 h 2241550"/>
                <a:gd name="T70" fmla="*/ 341312 w 2262188"/>
                <a:gd name="T71" fmla="*/ 390526 h 2241550"/>
                <a:gd name="T72" fmla="*/ 786730 w 2262188"/>
                <a:gd name="T73" fmla="*/ 233363 h 2241550"/>
                <a:gd name="T74" fmla="*/ 600403 w 2262188"/>
                <a:gd name="T75" fmla="*/ 336703 h 2241550"/>
                <a:gd name="T76" fmla="*/ 608110 w 2262188"/>
                <a:gd name="T77" fmla="*/ 349677 h 2241550"/>
                <a:gd name="T78" fmla="*/ 603350 w 2262188"/>
                <a:gd name="T79" fmla="*/ 362651 h 2241550"/>
                <a:gd name="T80" fmla="*/ 576602 w 2262188"/>
                <a:gd name="T81" fmla="*/ 378585 h 2241550"/>
                <a:gd name="T82" fmla="*/ 820278 w 2262188"/>
                <a:gd name="T83" fmla="*/ 514246 h 2241550"/>
                <a:gd name="T84" fmla="*/ 878761 w 2262188"/>
                <a:gd name="T85" fmla="*/ 510831 h 2241550"/>
                <a:gd name="T86" fmla="*/ 932710 w 2262188"/>
                <a:gd name="T87" fmla="*/ 519026 h 2241550"/>
                <a:gd name="T88" fmla="*/ 1216508 w 2262188"/>
                <a:gd name="T89" fmla="*/ 466218 h 2241550"/>
                <a:gd name="T90" fmla="*/ 1749425 w 2262188"/>
                <a:gd name="T91" fmla="*/ 883986 h 2241550"/>
                <a:gd name="T92" fmla="*/ 1798297 w 2262188"/>
                <a:gd name="T93" fmla="*/ 374650 h 2241550"/>
                <a:gd name="T94" fmla="*/ 2012784 w 2262188"/>
                <a:gd name="T95" fmla="*/ 269585 h 2241550"/>
                <a:gd name="T96" fmla="*/ 2003262 w 2262188"/>
                <a:gd name="T97" fmla="*/ 256650 h 2241550"/>
                <a:gd name="T98" fmla="*/ 2006209 w 2262188"/>
                <a:gd name="T99" fmla="*/ 243943 h 2241550"/>
                <a:gd name="T100" fmla="*/ 2027068 w 2262188"/>
                <a:gd name="T101" fmla="*/ 228966 h 2241550"/>
                <a:gd name="T102" fmla="*/ 1797843 w 2262188"/>
                <a:gd name="T103" fmla="*/ 89635 h 2241550"/>
                <a:gd name="T104" fmla="*/ 1745015 w 2262188"/>
                <a:gd name="T105" fmla="*/ 94400 h 2241550"/>
                <a:gd name="T106" fmla="*/ 1683571 w 2262188"/>
                <a:gd name="T107" fmla="*/ 87820 h 2241550"/>
                <a:gd name="T108" fmla="*/ 1651602 w 2262188"/>
                <a:gd name="T109" fmla="*/ 75112 h 224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262188" h="2241550">
                  <a:moveTo>
                    <a:pt x="1920875" y="1898650"/>
                  </a:moveTo>
                  <a:lnTo>
                    <a:pt x="1920875" y="1901598"/>
                  </a:lnTo>
                  <a:lnTo>
                    <a:pt x="1920875" y="1977571"/>
                  </a:lnTo>
                  <a:lnTo>
                    <a:pt x="1431239" y="2241550"/>
                  </a:lnTo>
                  <a:lnTo>
                    <a:pt x="966787" y="2131332"/>
                  </a:lnTo>
                  <a:lnTo>
                    <a:pt x="966787" y="2047648"/>
                  </a:lnTo>
                  <a:lnTo>
                    <a:pt x="1420802" y="2155372"/>
                  </a:lnTo>
                  <a:lnTo>
                    <a:pt x="1437365" y="2159227"/>
                  </a:lnTo>
                  <a:lnTo>
                    <a:pt x="1452113" y="2151289"/>
                  </a:lnTo>
                  <a:lnTo>
                    <a:pt x="1920875" y="1898650"/>
                  </a:lnTo>
                  <a:close/>
                  <a:moveTo>
                    <a:pt x="0" y="1817688"/>
                  </a:moveTo>
                  <a:lnTo>
                    <a:pt x="463550" y="1928451"/>
                  </a:lnTo>
                  <a:lnTo>
                    <a:pt x="463550" y="2012951"/>
                  </a:lnTo>
                  <a:lnTo>
                    <a:pt x="0" y="1901959"/>
                  </a:lnTo>
                  <a:lnTo>
                    <a:pt x="0" y="1848519"/>
                  </a:lnTo>
                  <a:lnTo>
                    <a:pt x="0" y="1817688"/>
                  </a:lnTo>
                  <a:close/>
                  <a:moveTo>
                    <a:pt x="1920875" y="1770063"/>
                  </a:moveTo>
                  <a:lnTo>
                    <a:pt x="1920875" y="1772784"/>
                  </a:lnTo>
                  <a:lnTo>
                    <a:pt x="1920875" y="1848984"/>
                  </a:lnTo>
                  <a:lnTo>
                    <a:pt x="1431239" y="2112963"/>
                  </a:lnTo>
                  <a:lnTo>
                    <a:pt x="966787" y="2002745"/>
                  </a:lnTo>
                  <a:lnTo>
                    <a:pt x="966787" y="1919061"/>
                  </a:lnTo>
                  <a:lnTo>
                    <a:pt x="1420802" y="2026784"/>
                  </a:lnTo>
                  <a:lnTo>
                    <a:pt x="1437365" y="2030867"/>
                  </a:lnTo>
                  <a:lnTo>
                    <a:pt x="1452113" y="2022702"/>
                  </a:lnTo>
                  <a:lnTo>
                    <a:pt x="1920875" y="1770063"/>
                  </a:lnTo>
                  <a:close/>
                  <a:moveTo>
                    <a:pt x="0" y="1689100"/>
                  </a:moveTo>
                  <a:lnTo>
                    <a:pt x="463550" y="1799189"/>
                  </a:lnTo>
                  <a:lnTo>
                    <a:pt x="463550" y="1882775"/>
                  </a:lnTo>
                  <a:lnTo>
                    <a:pt x="0" y="1772460"/>
                  </a:lnTo>
                  <a:lnTo>
                    <a:pt x="0" y="1719680"/>
                  </a:lnTo>
                  <a:lnTo>
                    <a:pt x="0" y="1689100"/>
                  </a:lnTo>
                  <a:close/>
                  <a:moveTo>
                    <a:pt x="1920875" y="1643063"/>
                  </a:moveTo>
                  <a:lnTo>
                    <a:pt x="1920875" y="1646009"/>
                  </a:lnTo>
                  <a:lnTo>
                    <a:pt x="1920875" y="1721932"/>
                  </a:lnTo>
                  <a:lnTo>
                    <a:pt x="1431239" y="1985963"/>
                  </a:lnTo>
                  <a:lnTo>
                    <a:pt x="966787" y="1875591"/>
                  </a:lnTo>
                  <a:lnTo>
                    <a:pt x="966787" y="1791963"/>
                  </a:lnTo>
                  <a:lnTo>
                    <a:pt x="1420802" y="1899841"/>
                  </a:lnTo>
                  <a:lnTo>
                    <a:pt x="1437365" y="1903694"/>
                  </a:lnTo>
                  <a:lnTo>
                    <a:pt x="1452113" y="1895762"/>
                  </a:lnTo>
                  <a:lnTo>
                    <a:pt x="1920875" y="1643063"/>
                  </a:lnTo>
                  <a:close/>
                  <a:moveTo>
                    <a:pt x="0" y="1562100"/>
                  </a:moveTo>
                  <a:lnTo>
                    <a:pt x="463550" y="1672189"/>
                  </a:lnTo>
                  <a:lnTo>
                    <a:pt x="463550" y="1755775"/>
                  </a:lnTo>
                  <a:lnTo>
                    <a:pt x="0" y="1645686"/>
                  </a:lnTo>
                  <a:lnTo>
                    <a:pt x="0" y="1592907"/>
                  </a:lnTo>
                  <a:lnTo>
                    <a:pt x="0" y="1562100"/>
                  </a:lnTo>
                  <a:close/>
                  <a:moveTo>
                    <a:pt x="1920875" y="1520825"/>
                  </a:moveTo>
                  <a:lnTo>
                    <a:pt x="1920875" y="1523996"/>
                  </a:lnTo>
                  <a:lnTo>
                    <a:pt x="1920875" y="1599869"/>
                  </a:lnTo>
                  <a:lnTo>
                    <a:pt x="1431239" y="1863725"/>
                  </a:lnTo>
                  <a:lnTo>
                    <a:pt x="966787" y="1753426"/>
                  </a:lnTo>
                  <a:lnTo>
                    <a:pt x="966787" y="1669853"/>
                  </a:lnTo>
                  <a:lnTo>
                    <a:pt x="1420802" y="1777660"/>
                  </a:lnTo>
                  <a:lnTo>
                    <a:pt x="1437365" y="1781511"/>
                  </a:lnTo>
                  <a:lnTo>
                    <a:pt x="1452113" y="1773584"/>
                  </a:lnTo>
                  <a:lnTo>
                    <a:pt x="1920875" y="1520825"/>
                  </a:lnTo>
                  <a:close/>
                  <a:moveTo>
                    <a:pt x="0" y="1439863"/>
                  </a:moveTo>
                  <a:lnTo>
                    <a:pt x="463550" y="1549725"/>
                  </a:lnTo>
                  <a:lnTo>
                    <a:pt x="463550" y="1633538"/>
                  </a:lnTo>
                  <a:lnTo>
                    <a:pt x="0" y="1523223"/>
                  </a:lnTo>
                  <a:lnTo>
                    <a:pt x="0" y="1470217"/>
                  </a:lnTo>
                  <a:lnTo>
                    <a:pt x="0" y="1439863"/>
                  </a:lnTo>
                  <a:close/>
                  <a:moveTo>
                    <a:pt x="1474701" y="1365250"/>
                  </a:moveTo>
                  <a:lnTo>
                    <a:pt x="1920875" y="1470932"/>
                  </a:lnTo>
                  <a:lnTo>
                    <a:pt x="1430878" y="1735138"/>
                  </a:lnTo>
                  <a:lnTo>
                    <a:pt x="984250" y="1629229"/>
                  </a:lnTo>
                  <a:lnTo>
                    <a:pt x="1044194" y="1597025"/>
                  </a:lnTo>
                  <a:lnTo>
                    <a:pt x="1304860" y="1658938"/>
                  </a:lnTo>
                  <a:lnTo>
                    <a:pt x="1305314" y="1658258"/>
                  </a:lnTo>
                  <a:lnTo>
                    <a:pt x="1309401" y="1656217"/>
                  </a:lnTo>
                  <a:lnTo>
                    <a:pt x="1313942" y="1654402"/>
                  </a:lnTo>
                  <a:lnTo>
                    <a:pt x="1318483" y="1652588"/>
                  </a:lnTo>
                  <a:lnTo>
                    <a:pt x="1323479" y="1651227"/>
                  </a:lnTo>
                  <a:lnTo>
                    <a:pt x="1328474" y="1649640"/>
                  </a:lnTo>
                  <a:lnTo>
                    <a:pt x="1333924" y="1648052"/>
                  </a:lnTo>
                  <a:lnTo>
                    <a:pt x="1339373" y="1646692"/>
                  </a:lnTo>
                  <a:lnTo>
                    <a:pt x="1345050" y="1645784"/>
                  </a:lnTo>
                  <a:lnTo>
                    <a:pt x="1350953" y="1644650"/>
                  </a:lnTo>
                  <a:lnTo>
                    <a:pt x="1357311" y="1643743"/>
                  </a:lnTo>
                  <a:lnTo>
                    <a:pt x="1369572" y="1642383"/>
                  </a:lnTo>
                  <a:lnTo>
                    <a:pt x="1382515" y="1641249"/>
                  </a:lnTo>
                  <a:lnTo>
                    <a:pt x="1395684" y="1641022"/>
                  </a:lnTo>
                  <a:lnTo>
                    <a:pt x="1403177" y="1641249"/>
                  </a:lnTo>
                  <a:lnTo>
                    <a:pt x="1410897" y="1641475"/>
                  </a:lnTo>
                  <a:lnTo>
                    <a:pt x="1418617" y="1642156"/>
                  </a:lnTo>
                  <a:lnTo>
                    <a:pt x="1426110" y="1642836"/>
                  </a:lnTo>
                  <a:lnTo>
                    <a:pt x="1433603" y="1643743"/>
                  </a:lnTo>
                  <a:lnTo>
                    <a:pt x="1441096" y="1644650"/>
                  </a:lnTo>
                  <a:lnTo>
                    <a:pt x="1448362" y="1646011"/>
                  </a:lnTo>
                  <a:lnTo>
                    <a:pt x="1455401" y="1647599"/>
                  </a:lnTo>
                  <a:lnTo>
                    <a:pt x="1460623" y="1648959"/>
                  </a:lnTo>
                  <a:lnTo>
                    <a:pt x="1707665" y="1516063"/>
                  </a:lnTo>
                  <a:lnTo>
                    <a:pt x="1701989" y="1514702"/>
                  </a:lnTo>
                  <a:lnTo>
                    <a:pt x="1693133" y="1512434"/>
                  </a:lnTo>
                  <a:lnTo>
                    <a:pt x="1685186" y="1509713"/>
                  </a:lnTo>
                  <a:lnTo>
                    <a:pt x="1677920" y="1506991"/>
                  </a:lnTo>
                  <a:lnTo>
                    <a:pt x="1671790" y="1503816"/>
                  </a:lnTo>
                  <a:lnTo>
                    <a:pt x="1666340" y="1500641"/>
                  </a:lnTo>
                  <a:lnTo>
                    <a:pt x="1664070" y="1499054"/>
                  </a:lnTo>
                  <a:lnTo>
                    <a:pt x="1662026" y="1497240"/>
                  </a:lnTo>
                  <a:lnTo>
                    <a:pt x="1659983" y="1495652"/>
                  </a:lnTo>
                  <a:lnTo>
                    <a:pt x="1658393" y="1493838"/>
                  </a:lnTo>
                  <a:lnTo>
                    <a:pt x="1657031" y="1492023"/>
                  </a:lnTo>
                  <a:lnTo>
                    <a:pt x="1655668" y="1490209"/>
                  </a:lnTo>
                  <a:lnTo>
                    <a:pt x="1654987" y="1488395"/>
                  </a:lnTo>
                  <a:lnTo>
                    <a:pt x="1654306" y="1486581"/>
                  </a:lnTo>
                  <a:lnTo>
                    <a:pt x="1653852" y="1484540"/>
                  </a:lnTo>
                  <a:lnTo>
                    <a:pt x="1653625" y="1482725"/>
                  </a:lnTo>
                  <a:lnTo>
                    <a:pt x="1653625" y="1480911"/>
                  </a:lnTo>
                  <a:lnTo>
                    <a:pt x="1654306" y="1479097"/>
                  </a:lnTo>
                  <a:lnTo>
                    <a:pt x="1654760" y="1477282"/>
                  </a:lnTo>
                  <a:lnTo>
                    <a:pt x="1655441" y="1475241"/>
                  </a:lnTo>
                  <a:lnTo>
                    <a:pt x="1656577" y="1473427"/>
                  </a:lnTo>
                  <a:lnTo>
                    <a:pt x="1658166" y="1471613"/>
                  </a:lnTo>
                  <a:lnTo>
                    <a:pt x="1659528" y="1469798"/>
                  </a:lnTo>
                  <a:lnTo>
                    <a:pt x="1661345" y="1467984"/>
                  </a:lnTo>
                  <a:lnTo>
                    <a:pt x="1663843" y="1466170"/>
                  </a:lnTo>
                  <a:lnTo>
                    <a:pt x="1666113" y="1464356"/>
                  </a:lnTo>
                  <a:lnTo>
                    <a:pt x="1668611" y="1462768"/>
                  </a:lnTo>
                  <a:lnTo>
                    <a:pt x="1671790" y="1461181"/>
                  </a:lnTo>
                  <a:lnTo>
                    <a:pt x="1675650" y="1459366"/>
                  </a:lnTo>
                  <a:lnTo>
                    <a:pt x="1414984" y="1397454"/>
                  </a:lnTo>
                  <a:lnTo>
                    <a:pt x="1474701" y="1365250"/>
                  </a:lnTo>
                  <a:close/>
                  <a:moveTo>
                    <a:pt x="995838" y="1258888"/>
                  </a:moveTo>
                  <a:lnTo>
                    <a:pt x="1393825" y="1352349"/>
                  </a:lnTo>
                  <a:lnTo>
                    <a:pt x="918237" y="1608912"/>
                  </a:lnTo>
                  <a:lnTo>
                    <a:pt x="918237" y="2111376"/>
                  </a:lnTo>
                  <a:lnTo>
                    <a:pt x="512762" y="2014286"/>
                  </a:lnTo>
                  <a:lnTo>
                    <a:pt x="512762" y="1518854"/>
                  </a:lnTo>
                  <a:lnTo>
                    <a:pt x="995838" y="1258888"/>
                  </a:lnTo>
                  <a:close/>
                  <a:moveTo>
                    <a:pt x="489738" y="1130300"/>
                  </a:moveTo>
                  <a:lnTo>
                    <a:pt x="935038" y="1236110"/>
                  </a:lnTo>
                  <a:lnTo>
                    <a:pt x="875408" y="1268353"/>
                  </a:lnTo>
                  <a:lnTo>
                    <a:pt x="610586" y="1205457"/>
                  </a:lnTo>
                  <a:lnTo>
                    <a:pt x="606959" y="1207501"/>
                  </a:lnTo>
                  <a:lnTo>
                    <a:pt x="603104" y="1209544"/>
                  </a:lnTo>
                  <a:lnTo>
                    <a:pt x="598796" y="1211588"/>
                  </a:lnTo>
                  <a:lnTo>
                    <a:pt x="594035" y="1213404"/>
                  </a:lnTo>
                  <a:lnTo>
                    <a:pt x="589274" y="1214994"/>
                  </a:lnTo>
                  <a:lnTo>
                    <a:pt x="584059" y="1216583"/>
                  </a:lnTo>
                  <a:lnTo>
                    <a:pt x="578617" y="1218172"/>
                  </a:lnTo>
                  <a:lnTo>
                    <a:pt x="573176" y="1219308"/>
                  </a:lnTo>
                  <a:lnTo>
                    <a:pt x="567281" y="1220443"/>
                  </a:lnTo>
                  <a:lnTo>
                    <a:pt x="561386" y="1221351"/>
                  </a:lnTo>
                  <a:lnTo>
                    <a:pt x="555491" y="1222487"/>
                  </a:lnTo>
                  <a:lnTo>
                    <a:pt x="543021" y="1223849"/>
                  </a:lnTo>
                  <a:lnTo>
                    <a:pt x="530097" y="1224530"/>
                  </a:lnTo>
                  <a:lnTo>
                    <a:pt x="516947" y="1224757"/>
                  </a:lnTo>
                  <a:lnTo>
                    <a:pt x="509464" y="1224757"/>
                  </a:lnTo>
                  <a:lnTo>
                    <a:pt x="501755" y="1224530"/>
                  </a:lnTo>
                  <a:lnTo>
                    <a:pt x="494046" y="1224076"/>
                  </a:lnTo>
                  <a:lnTo>
                    <a:pt x="486564" y="1223168"/>
                  </a:lnTo>
                  <a:lnTo>
                    <a:pt x="479082" y="1222487"/>
                  </a:lnTo>
                  <a:lnTo>
                    <a:pt x="471600" y="1221124"/>
                  </a:lnTo>
                  <a:lnTo>
                    <a:pt x="464345" y="1219989"/>
                  </a:lnTo>
                  <a:lnTo>
                    <a:pt x="457543" y="1218399"/>
                  </a:lnTo>
                  <a:lnTo>
                    <a:pt x="456409" y="1218172"/>
                  </a:lnTo>
                  <a:lnTo>
                    <a:pt x="209953" y="1351230"/>
                  </a:lnTo>
                  <a:lnTo>
                    <a:pt x="211086" y="1351684"/>
                  </a:lnTo>
                  <a:lnTo>
                    <a:pt x="219929" y="1353955"/>
                  </a:lnTo>
                  <a:lnTo>
                    <a:pt x="227864" y="1356452"/>
                  </a:lnTo>
                  <a:lnTo>
                    <a:pt x="235120" y="1359404"/>
                  </a:lnTo>
                  <a:lnTo>
                    <a:pt x="241241" y="1362356"/>
                  </a:lnTo>
                  <a:lnTo>
                    <a:pt x="246683" y="1365535"/>
                  </a:lnTo>
                  <a:lnTo>
                    <a:pt x="249177" y="1367351"/>
                  </a:lnTo>
                  <a:lnTo>
                    <a:pt x="251218" y="1368941"/>
                  </a:lnTo>
                  <a:lnTo>
                    <a:pt x="253031" y="1370757"/>
                  </a:lnTo>
                  <a:lnTo>
                    <a:pt x="254845" y="1372574"/>
                  </a:lnTo>
                  <a:lnTo>
                    <a:pt x="255979" y="1374390"/>
                  </a:lnTo>
                  <a:lnTo>
                    <a:pt x="257113" y="1376207"/>
                  </a:lnTo>
                  <a:lnTo>
                    <a:pt x="258019" y="1378023"/>
                  </a:lnTo>
                  <a:lnTo>
                    <a:pt x="258926" y="1379613"/>
                  </a:lnTo>
                  <a:lnTo>
                    <a:pt x="259153" y="1381429"/>
                  </a:lnTo>
                  <a:lnTo>
                    <a:pt x="259380" y="1383246"/>
                  </a:lnTo>
                  <a:lnTo>
                    <a:pt x="259153" y="1385289"/>
                  </a:lnTo>
                  <a:lnTo>
                    <a:pt x="258926" y="1387106"/>
                  </a:lnTo>
                  <a:lnTo>
                    <a:pt x="258473" y="1388922"/>
                  </a:lnTo>
                  <a:lnTo>
                    <a:pt x="257566" y="1390739"/>
                  </a:lnTo>
                  <a:lnTo>
                    <a:pt x="256206" y="1392555"/>
                  </a:lnTo>
                  <a:lnTo>
                    <a:pt x="255072" y="1394599"/>
                  </a:lnTo>
                  <a:lnTo>
                    <a:pt x="253485" y="1396415"/>
                  </a:lnTo>
                  <a:lnTo>
                    <a:pt x="251444" y="1398232"/>
                  </a:lnTo>
                  <a:lnTo>
                    <a:pt x="249404" y="1399821"/>
                  </a:lnTo>
                  <a:lnTo>
                    <a:pt x="246910" y="1401638"/>
                  </a:lnTo>
                  <a:lnTo>
                    <a:pt x="244189" y="1403454"/>
                  </a:lnTo>
                  <a:lnTo>
                    <a:pt x="241241" y="1405043"/>
                  </a:lnTo>
                  <a:lnTo>
                    <a:pt x="240561" y="1405498"/>
                  </a:lnTo>
                  <a:lnTo>
                    <a:pt x="504929" y="1468393"/>
                  </a:lnTo>
                  <a:lnTo>
                    <a:pt x="463891" y="1490418"/>
                  </a:lnTo>
                  <a:lnTo>
                    <a:pt x="463891" y="1504950"/>
                  </a:lnTo>
                  <a:lnTo>
                    <a:pt x="0" y="1394599"/>
                  </a:lnTo>
                  <a:lnTo>
                    <a:pt x="489738" y="1130300"/>
                  </a:lnTo>
                  <a:close/>
                  <a:moveTo>
                    <a:pt x="341312" y="768350"/>
                  </a:moveTo>
                  <a:lnTo>
                    <a:pt x="810075" y="1021049"/>
                  </a:lnTo>
                  <a:lnTo>
                    <a:pt x="824823" y="1028755"/>
                  </a:lnTo>
                  <a:lnTo>
                    <a:pt x="841386" y="1024902"/>
                  </a:lnTo>
                  <a:lnTo>
                    <a:pt x="1295400" y="917250"/>
                  </a:lnTo>
                  <a:lnTo>
                    <a:pt x="1295400" y="1000879"/>
                  </a:lnTo>
                  <a:lnTo>
                    <a:pt x="830949" y="1111250"/>
                  </a:lnTo>
                  <a:lnTo>
                    <a:pt x="341312" y="847220"/>
                  </a:lnTo>
                  <a:lnTo>
                    <a:pt x="341312" y="771297"/>
                  </a:lnTo>
                  <a:lnTo>
                    <a:pt x="341312" y="768350"/>
                  </a:lnTo>
                  <a:close/>
                  <a:moveTo>
                    <a:pt x="2262188" y="687389"/>
                  </a:moveTo>
                  <a:lnTo>
                    <a:pt x="2262188" y="717969"/>
                  </a:lnTo>
                  <a:lnTo>
                    <a:pt x="2262188" y="770974"/>
                  </a:lnTo>
                  <a:lnTo>
                    <a:pt x="1797050" y="881063"/>
                  </a:lnTo>
                  <a:lnTo>
                    <a:pt x="1797050" y="797477"/>
                  </a:lnTo>
                  <a:lnTo>
                    <a:pt x="2262188" y="687389"/>
                  </a:lnTo>
                  <a:close/>
                  <a:moveTo>
                    <a:pt x="341312" y="639763"/>
                  </a:moveTo>
                  <a:lnTo>
                    <a:pt x="810075" y="892403"/>
                  </a:lnTo>
                  <a:lnTo>
                    <a:pt x="824823" y="900340"/>
                  </a:lnTo>
                  <a:lnTo>
                    <a:pt x="841386" y="896485"/>
                  </a:lnTo>
                  <a:lnTo>
                    <a:pt x="1295400" y="788762"/>
                  </a:lnTo>
                  <a:lnTo>
                    <a:pt x="1295400" y="872672"/>
                  </a:lnTo>
                  <a:lnTo>
                    <a:pt x="830949" y="982664"/>
                  </a:lnTo>
                  <a:lnTo>
                    <a:pt x="341312" y="718685"/>
                  </a:lnTo>
                  <a:lnTo>
                    <a:pt x="341312" y="642938"/>
                  </a:lnTo>
                  <a:lnTo>
                    <a:pt x="341312" y="639763"/>
                  </a:lnTo>
                  <a:close/>
                  <a:moveTo>
                    <a:pt x="2262188" y="558801"/>
                  </a:moveTo>
                  <a:lnTo>
                    <a:pt x="2262188" y="589381"/>
                  </a:lnTo>
                  <a:lnTo>
                    <a:pt x="2262188" y="642613"/>
                  </a:lnTo>
                  <a:lnTo>
                    <a:pt x="1797050" y="752476"/>
                  </a:lnTo>
                  <a:lnTo>
                    <a:pt x="1797050" y="668663"/>
                  </a:lnTo>
                  <a:lnTo>
                    <a:pt x="2262188" y="558801"/>
                  </a:lnTo>
                  <a:close/>
                  <a:moveTo>
                    <a:pt x="341312" y="511175"/>
                  </a:moveTo>
                  <a:lnTo>
                    <a:pt x="810075" y="763815"/>
                  </a:lnTo>
                  <a:lnTo>
                    <a:pt x="824823" y="771979"/>
                  </a:lnTo>
                  <a:lnTo>
                    <a:pt x="841386" y="768124"/>
                  </a:lnTo>
                  <a:lnTo>
                    <a:pt x="1295400" y="660174"/>
                  </a:lnTo>
                  <a:lnTo>
                    <a:pt x="1295400" y="744084"/>
                  </a:lnTo>
                  <a:lnTo>
                    <a:pt x="830949" y="854075"/>
                  </a:lnTo>
                  <a:lnTo>
                    <a:pt x="341312" y="590097"/>
                  </a:lnTo>
                  <a:lnTo>
                    <a:pt x="341312" y="514350"/>
                  </a:lnTo>
                  <a:lnTo>
                    <a:pt x="341312" y="511175"/>
                  </a:lnTo>
                  <a:close/>
                  <a:moveTo>
                    <a:pt x="2262188" y="431801"/>
                  </a:moveTo>
                  <a:lnTo>
                    <a:pt x="2262188" y="462607"/>
                  </a:lnTo>
                  <a:lnTo>
                    <a:pt x="2262188" y="515613"/>
                  </a:lnTo>
                  <a:lnTo>
                    <a:pt x="1797050" y="625476"/>
                  </a:lnTo>
                  <a:lnTo>
                    <a:pt x="1797050" y="541889"/>
                  </a:lnTo>
                  <a:lnTo>
                    <a:pt x="2262188" y="431801"/>
                  </a:lnTo>
                  <a:close/>
                  <a:moveTo>
                    <a:pt x="341312" y="390526"/>
                  </a:moveTo>
                  <a:lnTo>
                    <a:pt x="810075" y="643225"/>
                  </a:lnTo>
                  <a:lnTo>
                    <a:pt x="824823" y="651157"/>
                  </a:lnTo>
                  <a:lnTo>
                    <a:pt x="841386" y="647304"/>
                  </a:lnTo>
                  <a:lnTo>
                    <a:pt x="1295400" y="539652"/>
                  </a:lnTo>
                  <a:lnTo>
                    <a:pt x="1295400" y="623054"/>
                  </a:lnTo>
                  <a:lnTo>
                    <a:pt x="830949" y="733425"/>
                  </a:lnTo>
                  <a:lnTo>
                    <a:pt x="341312" y="469395"/>
                  </a:lnTo>
                  <a:lnTo>
                    <a:pt x="341312" y="393472"/>
                  </a:lnTo>
                  <a:lnTo>
                    <a:pt x="341312" y="390526"/>
                  </a:lnTo>
                  <a:close/>
                  <a:moveTo>
                    <a:pt x="2262188" y="309564"/>
                  </a:moveTo>
                  <a:lnTo>
                    <a:pt x="2262188" y="340144"/>
                  </a:lnTo>
                  <a:lnTo>
                    <a:pt x="2262188" y="392923"/>
                  </a:lnTo>
                  <a:lnTo>
                    <a:pt x="1797050" y="503239"/>
                  </a:lnTo>
                  <a:lnTo>
                    <a:pt x="1797050" y="419426"/>
                  </a:lnTo>
                  <a:lnTo>
                    <a:pt x="2262188" y="309564"/>
                  </a:lnTo>
                  <a:close/>
                  <a:moveTo>
                    <a:pt x="786730" y="233363"/>
                  </a:moveTo>
                  <a:lnTo>
                    <a:pt x="846346" y="265913"/>
                  </a:lnTo>
                  <a:lnTo>
                    <a:pt x="585896" y="328053"/>
                  </a:lnTo>
                  <a:lnTo>
                    <a:pt x="589976" y="329646"/>
                  </a:lnTo>
                  <a:lnTo>
                    <a:pt x="593149" y="331467"/>
                  </a:lnTo>
                  <a:lnTo>
                    <a:pt x="595643" y="333288"/>
                  </a:lnTo>
                  <a:lnTo>
                    <a:pt x="597909" y="334882"/>
                  </a:lnTo>
                  <a:lnTo>
                    <a:pt x="600403" y="336703"/>
                  </a:lnTo>
                  <a:lnTo>
                    <a:pt x="602216" y="338524"/>
                  </a:lnTo>
                  <a:lnTo>
                    <a:pt x="603576" y="340344"/>
                  </a:lnTo>
                  <a:lnTo>
                    <a:pt x="605163" y="342165"/>
                  </a:lnTo>
                  <a:lnTo>
                    <a:pt x="606296" y="344214"/>
                  </a:lnTo>
                  <a:lnTo>
                    <a:pt x="606976" y="346035"/>
                  </a:lnTo>
                  <a:lnTo>
                    <a:pt x="607430" y="347856"/>
                  </a:lnTo>
                  <a:lnTo>
                    <a:pt x="608110" y="349677"/>
                  </a:lnTo>
                  <a:lnTo>
                    <a:pt x="608110" y="351498"/>
                  </a:lnTo>
                  <a:lnTo>
                    <a:pt x="607883" y="353546"/>
                  </a:lnTo>
                  <a:lnTo>
                    <a:pt x="607430" y="355367"/>
                  </a:lnTo>
                  <a:lnTo>
                    <a:pt x="606750" y="357188"/>
                  </a:lnTo>
                  <a:lnTo>
                    <a:pt x="606070" y="359009"/>
                  </a:lnTo>
                  <a:lnTo>
                    <a:pt x="604710" y="360830"/>
                  </a:lnTo>
                  <a:lnTo>
                    <a:pt x="603350" y="362651"/>
                  </a:lnTo>
                  <a:lnTo>
                    <a:pt x="601536" y="364472"/>
                  </a:lnTo>
                  <a:lnTo>
                    <a:pt x="599723" y="366293"/>
                  </a:lnTo>
                  <a:lnTo>
                    <a:pt x="597683" y="367886"/>
                  </a:lnTo>
                  <a:lnTo>
                    <a:pt x="595416" y="369707"/>
                  </a:lnTo>
                  <a:lnTo>
                    <a:pt x="589976" y="372666"/>
                  </a:lnTo>
                  <a:lnTo>
                    <a:pt x="583855" y="375853"/>
                  </a:lnTo>
                  <a:lnTo>
                    <a:pt x="576602" y="378585"/>
                  </a:lnTo>
                  <a:lnTo>
                    <a:pt x="568668" y="381316"/>
                  </a:lnTo>
                  <a:lnTo>
                    <a:pt x="559828" y="383592"/>
                  </a:lnTo>
                  <a:lnTo>
                    <a:pt x="554161" y="384958"/>
                  </a:lnTo>
                  <a:lnTo>
                    <a:pt x="800558" y="518343"/>
                  </a:lnTo>
                  <a:lnTo>
                    <a:pt x="805998" y="517205"/>
                  </a:lnTo>
                  <a:lnTo>
                    <a:pt x="813025" y="515611"/>
                  </a:lnTo>
                  <a:lnTo>
                    <a:pt x="820278" y="514246"/>
                  </a:lnTo>
                  <a:lnTo>
                    <a:pt x="827759" y="513108"/>
                  </a:lnTo>
                  <a:lnTo>
                    <a:pt x="835239" y="512197"/>
                  </a:lnTo>
                  <a:lnTo>
                    <a:pt x="842719" y="511514"/>
                  </a:lnTo>
                  <a:lnTo>
                    <a:pt x="850426" y="510831"/>
                  </a:lnTo>
                  <a:lnTo>
                    <a:pt x="858133" y="510604"/>
                  </a:lnTo>
                  <a:lnTo>
                    <a:pt x="865614" y="510604"/>
                  </a:lnTo>
                  <a:lnTo>
                    <a:pt x="878761" y="510831"/>
                  </a:lnTo>
                  <a:lnTo>
                    <a:pt x="891681" y="511742"/>
                  </a:lnTo>
                  <a:lnTo>
                    <a:pt x="903922" y="513108"/>
                  </a:lnTo>
                  <a:lnTo>
                    <a:pt x="910269" y="514018"/>
                  </a:lnTo>
                  <a:lnTo>
                    <a:pt x="916162" y="515156"/>
                  </a:lnTo>
                  <a:lnTo>
                    <a:pt x="921829" y="516067"/>
                  </a:lnTo>
                  <a:lnTo>
                    <a:pt x="927269" y="517432"/>
                  </a:lnTo>
                  <a:lnTo>
                    <a:pt x="932710" y="519026"/>
                  </a:lnTo>
                  <a:lnTo>
                    <a:pt x="937696" y="520619"/>
                  </a:lnTo>
                  <a:lnTo>
                    <a:pt x="942683" y="521985"/>
                  </a:lnTo>
                  <a:lnTo>
                    <a:pt x="947217" y="523806"/>
                  </a:lnTo>
                  <a:lnTo>
                    <a:pt x="951750" y="525854"/>
                  </a:lnTo>
                  <a:lnTo>
                    <a:pt x="955604" y="528131"/>
                  </a:lnTo>
                  <a:lnTo>
                    <a:pt x="956284" y="528358"/>
                  </a:lnTo>
                  <a:lnTo>
                    <a:pt x="1216508" y="466218"/>
                  </a:lnTo>
                  <a:lnTo>
                    <a:pt x="1276350" y="498540"/>
                  </a:lnTo>
                  <a:lnTo>
                    <a:pt x="830479" y="604838"/>
                  </a:lnTo>
                  <a:lnTo>
                    <a:pt x="341312" y="339889"/>
                  </a:lnTo>
                  <a:lnTo>
                    <a:pt x="786730" y="233363"/>
                  </a:lnTo>
                  <a:close/>
                  <a:moveTo>
                    <a:pt x="1266452" y="128588"/>
                  </a:moveTo>
                  <a:lnTo>
                    <a:pt x="1749425" y="388781"/>
                  </a:lnTo>
                  <a:lnTo>
                    <a:pt x="1749425" y="883986"/>
                  </a:lnTo>
                  <a:lnTo>
                    <a:pt x="1344073" y="981076"/>
                  </a:lnTo>
                  <a:lnTo>
                    <a:pt x="1343846" y="478612"/>
                  </a:lnTo>
                  <a:lnTo>
                    <a:pt x="868362" y="222276"/>
                  </a:lnTo>
                  <a:lnTo>
                    <a:pt x="1266452" y="128588"/>
                  </a:lnTo>
                  <a:close/>
                  <a:moveTo>
                    <a:pt x="1772450" y="0"/>
                  </a:moveTo>
                  <a:lnTo>
                    <a:pt x="2262188" y="264139"/>
                  </a:lnTo>
                  <a:lnTo>
                    <a:pt x="1798297" y="374650"/>
                  </a:lnTo>
                  <a:lnTo>
                    <a:pt x="1798297" y="359900"/>
                  </a:lnTo>
                  <a:lnTo>
                    <a:pt x="1757259" y="338116"/>
                  </a:lnTo>
                  <a:lnTo>
                    <a:pt x="2021627" y="275031"/>
                  </a:lnTo>
                  <a:lnTo>
                    <a:pt x="2020947" y="274804"/>
                  </a:lnTo>
                  <a:lnTo>
                    <a:pt x="2017772" y="272989"/>
                  </a:lnTo>
                  <a:lnTo>
                    <a:pt x="2015278" y="271173"/>
                  </a:lnTo>
                  <a:lnTo>
                    <a:pt x="2012784" y="269585"/>
                  </a:lnTo>
                  <a:lnTo>
                    <a:pt x="2010517" y="267770"/>
                  </a:lnTo>
                  <a:lnTo>
                    <a:pt x="2008703" y="265954"/>
                  </a:lnTo>
                  <a:lnTo>
                    <a:pt x="2007116" y="264139"/>
                  </a:lnTo>
                  <a:lnTo>
                    <a:pt x="2005982" y="262323"/>
                  </a:lnTo>
                  <a:lnTo>
                    <a:pt x="2004622" y="260508"/>
                  </a:lnTo>
                  <a:lnTo>
                    <a:pt x="2003942" y="258466"/>
                  </a:lnTo>
                  <a:lnTo>
                    <a:pt x="2003262" y="256650"/>
                  </a:lnTo>
                  <a:lnTo>
                    <a:pt x="2002808" y="254835"/>
                  </a:lnTo>
                  <a:lnTo>
                    <a:pt x="2002808" y="253020"/>
                  </a:lnTo>
                  <a:lnTo>
                    <a:pt x="2003035" y="251431"/>
                  </a:lnTo>
                  <a:lnTo>
                    <a:pt x="2003262" y="249162"/>
                  </a:lnTo>
                  <a:lnTo>
                    <a:pt x="2004169" y="247346"/>
                  </a:lnTo>
                  <a:lnTo>
                    <a:pt x="2004849" y="245758"/>
                  </a:lnTo>
                  <a:lnTo>
                    <a:pt x="2006209" y="243943"/>
                  </a:lnTo>
                  <a:lnTo>
                    <a:pt x="2007343" y="242127"/>
                  </a:lnTo>
                  <a:lnTo>
                    <a:pt x="2009157" y="240312"/>
                  </a:lnTo>
                  <a:lnTo>
                    <a:pt x="2010970" y="238723"/>
                  </a:lnTo>
                  <a:lnTo>
                    <a:pt x="2013011" y="236908"/>
                  </a:lnTo>
                  <a:lnTo>
                    <a:pt x="2015505" y="235320"/>
                  </a:lnTo>
                  <a:lnTo>
                    <a:pt x="2020947" y="231916"/>
                  </a:lnTo>
                  <a:lnTo>
                    <a:pt x="2027068" y="228966"/>
                  </a:lnTo>
                  <a:lnTo>
                    <a:pt x="2034324" y="226016"/>
                  </a:lnTo>
                  <a:lnTo>
                    <a:pt x="2042259" y="223520"/>
                  </a:lnTo>
                  <a:lnTo>
                    <a:pt x="2051102" y="221023"/>
                  </a:lnTo>
                  <a:lnTo>
                    <a:pt x="2052009" y="220797"/>
                  </a:lnTo>
                  <a:lnTo>
                    <a:pt x="1805779" y="87820"/>
                  </a:lnTo>
                  <a:lnTo>
                    <a:pt x="1804872" y="88046"/>
                  </a:lnTo>
                  <a:lnTo>
                    <a:pt x="1797843" y="89635"/>
                  </a:lnTo>
                  <a:lnTo>
                    <a:pt x="1790588" y="90996"/>
                  </a:lnTo>
                  <a:lnTo>
                    <a:pt x="1783106" y="92131"/>
                  </a:lnTo>
                  <a:lnTo>
                    <a:pt x="1775624" y="92812"/>
                  </a:lnTo>
                  <a:lnTo>
                    <a:pt x="1768142" y="93720"/>
                  </a:lnTo>
                  <a:lnTo>
                    <a:pt x="1760433" y="94173"/>
                  </a:lnTo>
                  <a:lnTo>
                    <a:pt x="1752724" y="94400"/>
                  </a:lnTo>
                  <a:lnTo>
                    <a:pt x="1745015" y="94400"/>
                  </a:lnTo>
                  <a:lnTo>
                    <a:pt x="1732092" y="94173"/>
                  </a:lnTo>
                  <a:lnTo>
                    <a:pt x="1719168" y="93493"/>
                  </a:lnTo>
                  <a:lnTo>
                    <a:pt x="1706698" y="92131"/>
                  </a:lnTo>
                  <a:lnTo>
                    <a:pt x="1700576" y="90996"/>
                  </a:lnTo>
                  <a:lnTo>
                    <a:pt x="1694681" y="90089"/>
                  </a:lnTo>
                  <a:lnTo>
                    <a:pt x="1689013" y="88954"/>
                  </a:lnTo>
                  <a:lnTo>
                    <a:pt x="1683571" y="87820"/>
                  </a:lnTo>
                  <a:lnTo>
                    <a:pt x="1678130" y="86231"/>
                  </a:lnTo>
                  <a:lnTo>
                    <a:pt x="1672915" y="84643"/>
                  </a:lnTo>
                  <a:lnTo>
                    <a:pt x="1668153" y="83054"/>
                  </a:lnTo>
                  <a:lnTo>
                    <a:pt x="1663392" y="81239"/>
                  </a:lnTo>
                  <a:lnTo>
                    <a:pt x="1659084" y="79196"/>
                  </a:lnTo>
                  <a:lnTo>
                    <a:pt x="1655230" y="77154"/>
                  </a:lnTo>
                  <a:lnTo>
                    <a:pt x="1651602" y="75112"/>
                  </a:lnTo>
                  <a:lnTo>
                    <a:pt x="1386780" y="137970"/>
                  </a:lnTo>
                  <a:lnTo>
                    <a:pt x="1327150" y="105973"/>
                  </a:lnTo>
                  <a:lnTo>
                    <a:pt x="177245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22" name="组合 21">
            <a:extLst>
              <a:ext uri="{FF2B5EF4-FFF2-40B4-BE49-F238E27FC236}">
                <a16:creationId xmlns:a16="http://schemas.microsoft.com/office/drawing/2014/main" id="{213B496B-74E6-4398-94F8-CD3F7F4A5E16}"/>
              </a:ext>
            </a:extLst>
          </p:cNvPr>
          <p:cNvGrpSpPr/>
          <p:nvPr/>
        </p:nvGrpSpPr>
        <p:grpSpPr>
          <a:xfrm>
            <a:off x="4523185" y="2312775"/>
            <a:ext cx="900548" cy="900548"/>
            <a:chOff x="4628709" y="2080547"/>
            <a:chExt cx="900548" cy="900548"/>
          </a:xfrm>
        </p:grpSpPr>
        <p:sp>
          <p:nvSpPr>
            <p:cNvPr id="4" name="圆角矩形 5">
              <a:extLst>
                <a:ext uri="{FF2B5EF4-FFF2-40B4-BE49-F238E27FC236}">
                  <a16:creationId xmlns:a16="http://schemas.microsoft.com/office/drawing/2014/main" id="{971571AF-E9AB-4BA0-9BAD-484AC0B06201}"/>
                </a:ext>
              </a:extLst>
            </p:cNvPr>
            <p:cNvSpPr>
              <a:spLocks noChangeAspect="1"/>
            </p:cNvSpPr>
            <p:nvPr/>
          </p:nvSpPr>
          <p:spPr bwMode="auto">
            <a:xfrm>
              <a:off x="4628709" y="2080547"/>
              <a:ext cx="900548" cy="900548"/>
            </a:xfrm>
            <a:prstGeom prst="roundRect">
              <a:avLst>
                <a:gd name="adj" fmla="val 16667"/>
              </a:avLst>
            </a:prstGeom>
            <a:solidFill>
              <a:schemeClr val="accent5">
                <a:lumMod val="50000"/>
              </a:schemeClr>
            </a:solidFill>
            <a:ln w="19050" cmpd="sng">
              <a:solidFill>
                <a:schemeClr val="bg1"/>
              </a:solidFill>
              <a:round/>
              <a:headEnd/>
              <a:tailEnd/>
            </a:ln>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8" name="KSO_Shape">
              <a:extLst>
                <a:ext uri="{FF2B5EF4-FFF2-40B4-BE49-F238E27FC236}">
                  <a16:creationId xmlns:a16="http://schemas.microsoft.com/office/drawing/2014/main" id="{72311871-9B53-4E95-8D3F-515C2840A181}"/>
                </a:ext>
              </a:extLst>
            </p:cNvPr>
            <p:cNvSpPr>
              <a:spLocks noChangeAspect="1"/>
            </p:cNvSpPr>
            <p:nvPr/>
          </p:nvSpPr>
          <p:spPr bwMode="auto">
            <a:xfrm>
              <a:off x="4857819" y="2231521"/>
              <a:ext cx="441004" cy="601248"/>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21" name="组合 20">
            <a:extLst>
              <a:ext uri="{FF2B5EF4-FFF2-40B4-BE49-F238E27FC236}">
                <a16:creationId xmlns:a16="http://schemas.microsoft.com/office/drawing/2014/main" id="{44C43462-4430-46C3-AACB-66E5E5C8BCFE}"/>
              </a:ext>
            </a:extLst>
          </p:cNvPr>
          <p:cNvGrpSpPr/>
          <p:nvPr/>
        </p:nvGrpSpPr>
        <p:grpSpPr>
          <a:xfrm>
            <a:off x="7073260" y="2312775"/>
            <a:ext cx="900548" cy="900548"/>
            <a:chOff x="6697322" y="2080547"/>
            <a:chExt cx="900548" cy="900548"/>
          </a:xfrm>
        </p:grpSpPr>
        <p:sp>
          <p:nvSpPr>
            <p:cNvPr id="6" name="圆角矩形 8">
              <a:extLst>
                <a:ext uri="{FF2B5EF4-FFF2-40B4-BE49-F238E27FC236}">
                  <a16:creationId xmlns:a16="http://schemas.microsoft.com/office/drawing/2014/main" id="{C8ED75DB-8476-48CC-8508-EF0AD87285E5}"/>
                </a:ext>
              </a:extLst>
            </p:cNvPr>
            <p:cNvSpPr>
              <a:spLocks noChangeAspect="1"/>
            </p:cNvSpPr>
            <p:nvPr/>
          </p:nvSpPr>
          <p:spPr bwMode="auto">
            <a:xfrm>
              <a:off x="6697322" y="2080547"/>
              <a:ext cx="900548" cy="900548"/>
            </a:xfrm>
            <a:prstGeom prst="roundRect">
              <a:avLst>
                <a:gd name="adj" fmla="val 16667"/>
              </a:avLst>
            </a:prstGeom>
            <a:solidFill>
              <a:schemeClr val="accent5">
                <a:lumMod val="50000"/>
              </a:schemeClr>
            </a:solidFill>
            <a:ln w="19050" cmpd="sng">
              <a:solidFill>
                <a:schemeClr val="bg1"/>
              </a:solidFill>
              <a:round/>
              <a:headEnd/>
              <a:tailEnd/>
            </a:ln>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9" name="KSO_Shape">
              <a:extLst>
                <a:ext uri="{FF2B5EF4-FFF2-40B4-BE49-F238E27FC236}">
                  <a16:creationId xmlns:a16="http://schemas.microsoft.com/office/drawing/2014/main" id="{18467E10-5949-4D60-A970-C6D8CB2748FE}"/>
                </a:ext>
              </a:extLst>
            </p:cNvPr>
            <p:cNvSpPr>
              <a:spLocks noChangeAspect="1"/>
            </p:cNvSpPr>
            <p:nvPr/>
          </p:nvSpPr>
          <p:spPr bwMode="auto">
            <a:xfrm>
              <a:off x="6925108" y="2228873"/>
              <a:ext cx="444977" cy="601248"/>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grpSp>
        <p:nvGrpSpPr>
          <p:cNvPr id="20" name="组合 19">
            <a:extLst>
              <a:ext uri="{FF2B5EF4-FFF2-40B4-BE49-F238E27FC236}">
                <a16:creationId xmlns:a16="http://schemas.microsoft.com/office/drawing/2014/main" id="{BA6C4EB5-729C-49AA-940A-22440D7F9731}"/>
              </a:ext>
            </a:extLst>
          </p:cNvPr>
          <p:cNvGrpSpPr/>
          <p:nvPr/>
        </p:nvGrpSpPr>
        <p:grpSpPr>
          <a:xfrm>
            <a:off x="9531430" y="2312775"/>
            <a:ext cx="900548" cy="900548"/>
            <a:chOff x="8767259" y="2080547"/>
            <a:chExt cx="900548" cy="900548"/>
          </a:xfrm>
        </p:grpSpPr>
        <p:sp>
          <p:nvSpPr>
            <p:cNvPr id="5" name="圆角矩形 7">
              <a:extLst>
                <a:ext uri="{FF2B5EF4-FFF2-40B4-BE49-F238E27FC236}">
                  <a16:creationId xmlns:a16="http://schemas.microsoft.com/office/drawing/2014/main" id="{86039F81-B511-47F9-9E82-C4BB81C33376}"/>
                </a:ext>
              </a:extLst>
            </p:cNvPr>
            <p:cNvSpPr>
              <a:spLocks noChangeAspect="1"/>
            </p:cNvSpPr>
            <p:nvPr/>
          </p:nvSpPr>
          <p:spPr bwMode="auto">
            <a:xfrm>
              <a:off x="8767259" y="2080547"/>
              <a:ext cx="900548" cy="900548"/>
            </a:xfrm>
            <a:prstGeom prst="roundRect">
              <a:avLst>
                <a:gd name="adj" fmla="val 16667"/>
              </a:avLst>
            </a:prstGeom>
            <a:solidFill>
              <a:schemeClr val="accent5">
                <a:lumMod val="50000"/>
              </a:schemeClr>
            </a:solidFill>
            <a:ln w="19050" cmpd="sng">
              <a:solidFill>
                <a:schemeClr val="bg1"/>
              </a:solidFill>
              <a:round/>
              <a:headEnd/>
              <a:tailEnd/>
            </a:ln>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latin typeface="+mn-lt"/>
                <a:ea typeface="+mn-ea"/>
                <a:cs typeface="+mn-ea"/>
                <a:sym typeface="+mn-lt"/>
              </a:endParaRPr>
            </a:p>
          </p:txBody>
        </p:sp>
        <p:sp>
          <p:nvSpPr>
            <p:cNvPr id="10" name="KSO_Shape">
              <a:extLst>
                <a:ext uri="{FF2B5EF4-FFF2-40B4-BE49-F238E27FC236}">
                  <a16:creationId xmlns:a16="http://schemas.microsoft.com/office/drawing/2014/main" id="{D56D2A9D-1D71-4B08-9D52-F8C43C4FDF82}"/>
                </a:ext>
              </a:extLst>
            </p:cNvPr>
            <p:cNvSpPr>
              <a:spLocks noChangeAspect="1"/>
            </p:cNvSpPr>
            <p:nvPr/>
          </p:nvSpPr>
          <p:spPr bwMode="auto">
            <a:xfrm>
              <a:off x="8918233" y="2228873"/>
              <a:ext cx="597276" cy="601248"/>
            </a:xfrm>
            <a:custGeom>
              <a:avLst/>
              <a:gdLst>
                <a:gd name="T0" fmla="*/ 1295082 w 2109787"/>
                <a:gd name="T1" fmla="*/ 1930537 h 2125662"/>
                <a:gd name="T2" fmla="*/ 1378267 w 2109787"/>
                <a:gd name="T3" fmla="*/ 1684248 h 2125662"/>
                <a:gd name="T4" fmla="*/ 1361122 w 2109787"/>
                <a:gd name="T5" fmla="*/ 1545055 h 2125662"/>
                <a:gd name="T6" fmla="*/ 1566862 w 2109787"/>
                <a:gd name="T7" fmla="*/ 1567300 h 2125662"/>
                <a:gd name="T8" fmla="*/ 1528445 w 2109787"/>
                <a:gd name="T9" fmla="*/ 2041129 h 2125662"/>
                <a:gd name="T10" fmla="*/ 1651000 w 2109787"/>
                <a:gd name="T11" fmla="*/ 1844733 h 2125662"/>
                <a:gd name="T12" fmla="*/ 1901190 w 2109787"/>
                <a:gd name="T13" fmla="*/ 1450988 h 2125662"/>
                <a:gd name="T14" fmla="*/ 2088197 w 2109787"/>
                <a:gd name="T15" fmla="*/ 1575563 h 2125662"/>
                <a:gd name="T16" fmla="*/ 2077720 w 2109787"/>
                <a:gd name="T17" fmla="*/ 2010939 h 2125662"/>
                <a:gd name="T18" fmla="*/ 1755457 w 2109787"/>
                <a:gd name="T19" fmla="*/ 2109455 h 2125662"/>
                <a:gd name="T20" fmla="*/ 1116012 w 2109787"/>
                <a:gd name="T21" fmla="*/ 2102146 h 2125662"/>
                <a:gd name="T22" fmla="*/ 824229 w 2109787"/>
                <a:gd name="T23" fmla="*/ 1996956 h 2125662"/>
                <a:gd name="T24" fmla="*/ 842327 w 2109787"/>
                <a:gd name="T25" fmla="*/ 1547597 h 2125662"/>
                <a:gd name="T26" fmla="*/ 1079500 w 2109787"/>
                <a:gd name="T27" fmla="*/ 1446221 h 2125662"/>
                <a:gd name="T28" fmla="*/ 1156856 w 2109787"/>
                <a:gd name="T29" fmla="*/ 894212 h 2125662"/>
                <a:gd name="T30" fmla="*/ 1181274 w 2109787"/>
                <a:gd name="T31" fmla="*/ 1123523 h 2125662"/>
                <a:gd name="T32" fmla="*/ 1403890 w 2109787"/>
                <a:gd name="T33" fmla="*/ 1350929 h 2125662"/>
                <a:gd name="T34" fmla="*/ 1555473 w 2109787"/>
                <a:gd name="T35" fmla="*/ 1330602 h 2125662"/>
                <a:gd name="T36" fmla="*/ 1746695 w 2109787"/>
                <a:gd name="T37" fmla="*/ 1088269 h 2125662"/>
                <a:gd name="T38" fmla="*/ 1634435 w 2109787"/>
                <a:gd name="T39" fmla="*/ 939629 h 2125662"/>
                <a:gd name="T40" fmla="*/ 1329051 w 2109787"/>
                <a:gd name="T41" fmla="*/ 834184 h 2125662"/>
                <a:gd name="T42" fmla="*/ 1487609 w 2109787"/>
                <a:gd name="T43" fmla="*/ 501650 h 2125662"/>
                <a:gd name="T44" fmla="*/ 1685808 w 2109787"/>
                <a:gd name="T45" fmla="*/ 588039 h 2125662"/>
                <a:gd name="T46" fmla="*/ 1817729 w 2109787"/>
                <a:gd name="T47" fmla="*/ 779556 h 2125662"/>
                <a:gd name="T48" fmla="*/ 1848490 w 2109787"/>
                <a:gd name="T49" fmla="*/ 1036817 h 2125662"/>
                <a:gd name="T50" fmla="*/ 1748915 w 2109787"/>
                <a:gd name="T51" fmla="*/ 1271528 h 2125662"/>
                <a:gd name="T52" fmla="*/ 1576403 w 2109787"/>
                <a:gd name="T53" fmla="*/ 1417309 h 2125662"/>
                <a:gd name="T54" fmla="*/ 1403573 w 2109787"/>
                <a:gd name="T55" fmla="*/ 1442082 h 2125662"/>
                <a:gd name="T56" fmla="*/ 1224085 w 2109787"/>
                <a:gd name="T57" fmla="*/ 1336319 h 2125662"/>
                <a:gd name="T58" fmla="*/ 1088992 w 2109787"/>
                <a:gd name="T59" fmla="*/ 1130193 h 2125662"/>
                <a:gd name="T60" fmla="*/ 1072185 w 2109787"/>
                <a:gd name="T61" fmla="*/ 867850 h 2125662"/>
                <a:gd name="T62" fmla="*/ 1171443 w 2109787"/>
                <a:gd name="T63" fmla="*/ 647432 h 2125662"/>
                <a:gd name="T64" fmla="*/ 1349029 w 2109787"/>
                <a:gd name="T65" fmla="*/ 518483 h 2125662"/>
                <a:gd name="T66" fmla="*/ 894842 w 2109787"/>
                <a:gd name="T67" fmla="*/ 389721 h 2125662"/>
                <a:gd name="T68" fmla="*/ 783863 w 2109787"/>
                <a:gd name="T69" fmla="*/ 461707 h 2125662"/>
                <a:gd name="T70" fmla="*/ 646249 w 2109787"/>
                <a:gd name="T71" fmla="*/ 519107 h 2125662"/>
                <a:gd name="T72" fmla="*/ 649737 w 2109787"/>
                <a:gd name="T73" fmla="*/ 631367 h 2125662"/>
                <a:gd name="T74" fmla="*/ 859963 w 2109787"/>
                <a:gd name="T75" fmla="*/ 751873 h 2125662"/>
                <a:gd name="T76" fmla="*/ 989016 w 2109787"/>
                <a:gd name="T77" fmla="*/ 914873 h 2125662"/>
                <a:gd name="T78" fmla="*/ 926551 w 2109787"/>
                <a:gd name="T79" fmla="*/ 1110219 h 2125662"/>
                <a:gd name="T80" fmla="*/ 637054 w 2109787"/>
                <a:gd name="T81" fmla="*/ 1172057 h 2125662"/>
                <a:gd name="T82" fmla="*/ 648152 w 2109787"/>
                <a:gd name="T83" fmla="*/ 1081995 h 2125662"/>
                <a:gd name="T84" fmla="*/ 837450 w 2109787"/>
                <a:gd name="T85" fmla="*/ 1055674 h 2125662"/>
                <a:gd name="T86" fmla="*/ 874549 w 2109787"/>
                <a:gd name="T87" fmla="*/ 927557 h 2125662"/>
                <a:gd name="T88" fmla="*/ 734081 w 2109787"/>
                <a:gd name="T89" fmla="*/ 811174 h 2125662"/>
                <a:gd name="T90" fmla="*/ 535588 w 2109787"/>
                <a:gd name="T91" fmla="*/ 662762 h 2125662"/>
                <a:gd name="T92" fmla="*/ 561905 w 2109787"/>
                <a:gd name="T93" fmla="*/ 464879 h 2125662"/>
                <a:gd name="T94" fmla="*/ 832750 w 2109787"/>
                <a:gd name="T95" fmla="*/ 1588 h 2125662"/>
                <a:gd name="T96" fmla="*/ 1300854 w 2109787"/>
                <a:gd name="T97" fmla="*/ 193714 h 2125662"/>
                <a:gd name="T98" fmla="*/ 1132654 w 2109787"/>
                <a:gd name="T99" fmla="*/ 241031 h 2125662"/>
                <a:gd name="T100" fmla="*/ 735320 w 2109787"/>
                <a:gd name="T101" fmla="*/ 141316 h 2125662"/>
                <a:gd name="T102" fmla="*/ 411297 w 2109787"/>
                <a:gd name="T103" fmla="*/ 258815 h 2125662"/>
                <a:gd name="T104" fmla="*/ 196445 w 2109787"/>
                <a:gd name="T105" fmla="*/ 520171 h 2125662"/>
                <a:gd name="T106" fmla="*/ 143129 w 2109787"/>
                <a:gd name="T107" fmla="*/ 858378 h 2125662"/>
                <a:gd name="T108" fmla="*/ 247857 w 2109787"/>
                <a:gd name="T109" fmla="*/ 1145456 h 2125662"/>
                <a:gd name="T110" fmla="*/ 469056 w 2109787"/>
                <a:gd name="T111" fmla="*/ 1349968 h 2125662"/>
                <a:gd name="T112" fmla="*/ 542684 w 2109787"/>
                <a:gd name="T113" fmla="*/ 1533202 h 2125662"/>
                <a:gd name="T114" fmla="*/ 227229 w 2109787"/>
                <a:gd name="T115" fmla="*/ 1339170 h 2125662"/>
                <a:gd name="T116" fmla="*/ 37131 w 2109787"/>
                <a:gd name="T117" fmla="*/ 1025417 h 2125662"/>
                <a:gd name="T118" fmla="*/ 15868 w 2109787"/>
                <a:gd name="T119" fmla="*/ 627508 h 2125662"/>
                <a:gd name="T120" fmla="*/ 204062 w 2109787"/>
                <a:gd name="T121" fmla="*/ 257545 h 2125662"/>
                <a:gd name="T122" fmla="*/ 551570 w 2109787"/>
                <a:gd name="T123" fmla="*/ 35567 h 2125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9787" h="2125662">
                  <a:moveTo>
                    <a:pt x="1216342" y="1436687"/>
                  </a:moveTo>
                  <a:lnTo>
                    <a:pt x="1216977" y="1467831"/>
                  </a:lnTo>
                  <a:lnTo>
                    <a:pt x="1218247" y="1498021"/>
                  </a:lnTo>
                  <a:lnTo>
                    <a:pt x="1219517" y="1527894"/>
                  </a:lnTo>
                  <a:lnTo>
                    <a:pt x="1221105" y="1556813"/>
                  </a:lnTo>
                  <a:lnTo>
                    <a:pt x="1223010" y="1585097"/>
                  </a:lnTo>
                  <a:lnTo>
                    <a:pt x="1225550" y="1612427"/>
                  </a:lnTo>
                  <a:lnTo>
                    <a:pt x="1227772" y="1639121"/>
                  </a:lnTo>
                  <a:lnTo>
                    <a:pt x="1230630" y="1665180"/>
                  </a:lnTo>
                  <a:lnTo>
                    <a:pt x="1233487" y="1690286"/>
                  </a:lnTo>
                  <a:lnTo>
                    <a:pt x="1237297" y="1714756"/>
                  </a:lnTo>
                  <a:lnTo>
                    <a:pt x="1240790" y="1738273"/>
                  </a:lnTo>
                  <a:lnTo>
                    <a:pt x="1244917" y="1761154"/>
                  </a:lnTo>
                  <a:lnTo>
                    <a:pt x="1249362" y="1783399"/>
                  </a:lnTo>
                  <a:lnTo>
                    <a:pt x="1253807" y="1804691"/>
                  </a:lnTo>
                  <a:lnTo>
                    <a:pt x="1258570" y="1825030"/>
                  </a:lnTo>
                  <a:lnTo>
                    <a:pt x="1263967" y="1844733"/>
                  </a:lnTo>
                  <a:lnTo>
                    <a:pt x="1269365" y="1863801"/>
                  </a:lnTo>
                  <a:lnTo>
                    <a:pt x="1275397" y="1881597"/>
                  </a:lnTo>
                  <a:lnTo>
                    <a:pt x="1281430" y="1899076"/>
                  </a:lnTo>
                  <a:lnTo>
                    <a:pt x="1288097" y="1915283"/>
                  </a:lnTo>
                  <a:lnTo>
                    <a:pt x="1295082" y="1930537"/>
                  </a:lnTo>
                  <a:lnTo>
                    <a:pt x="1302067" y="1945474"/>
                  </a:lnTo>
                  <a:lnTo>
                    <a:pt x="1309687" y="1959457"/>
                  </a:lnTo>
                  <a:lnTo>
                    <a:pt x="1317625" y="1972168"/>
                  </a:lnTo>
                  <a:lnTo>
                    <a:pt x="1325562" y="1984244"/>
                  </a:lnTo>
                  <a:lnTo>
                    <a:pt x="1330007" y="1990282"/>
                  </a:lnTo>
                  <a:lnTo>
                    <a:pt x="1334135" y="1995685"/>
                  </a:lnTo>
                  <a:lnTo>
                    <a:pt x="1338262" y="2001087"/>
                  </a:lnTo>
                  <a:lnTo>
                    <a:pt x="1343025" y="2005854"/>
                  </a:lnTo>
                  <a:lnTo>
                    <a:pt x="1347470" y="2010621"/>
                  </a:lnTo>
                  <a:lnTo>
                    <a:pt x="1352232" y="2015388"/>
                  </a:lnTo>
                  <a:lnTo>
                    <a:pt x="1356677" y="2019519"/>
                  </a:lnTo>
                  <a:lnTo>
                    <a:pt x="1361440" y="2023968"/>
                  </a:lnTo>
                  <a:lnTo>
                    <a:pt x="1366520" y="2027782"/>
                  </a:lnTo>
                  <a:lnTo>
                    <a:pt x="1371282" y="2031278"/>
                  </a:lnTo>
                  <a:lnTo>
                    <a:pt x="1376362" y="2034773"/>
                  </a:lnTo>
                  <a:lnTo>
                    <a:pt x="1381442" y="2038269"/>
                  </a:lnTo>
                  <a:lnTo>
                    <a:pt x="1386840" y="2041129"/>
                  </a:lnTo>
                  <a:lnTo>
                    <a:pt x="1391920" y="2043989"/>
                  </a:lnTo>
                  <a:lnTo>
                    <a:pt x="1391920" y="1688379"/>
                  </a:lnTo>
                  <a:lnTo>
                    <a:pt x="1387475" y="1687108"/>
                  </a:lnTo>
                  <a:lnTo>
                    <a:pt x="1382395" y="1685837"/>
                  </a:lnTo>
                  <a:lnTo>
                    <a:pt x="1378267" y="1684248"/>
                  </a:lnTo>
                  <a:lnTo>
                    <a:pt x="1373505" y="1682341"/>
                  </a:lnTo>
                  <a:lnTo>
                    <a:pt x="1369695" y="1680117"/>
                  </a:lnTo>
                  <a:lnTo>
                    <a:pt x="1365885" y="1677256"/>
                  </a:lnTo>
                  <a:lnTo>
                    <a:pt x="1362075" y="1674079"/>
                  </a:lnTo>
                  <a:lnTo>
                    <a:pt x="1358900" y="1670901"/>
                  </a:lnTo>
                  <a:lnTo>
                    <a:pt x="1356042" y="1667405"/>
                  </a:lnTo>
                  <a:lnTo>
                    <a:pt x="1353502" y="1663274"/>
                  </a:lnTo>
                  <a:lnTo>
                    <a:pt x="1350962" y="1659460"/>
                  </a:lnTo>
                  <a:lnTo>
                    <a:pt x="1349057" y="1655329"/>
                  </a:lnTo>
                  <a:lnTo>
                    <a:pt x="1347470" y="1650562"/>
                  </a:lnTo>
                  <a:lnTo>
                    <a:pt x="1346517" y="1645795"/>
                  </a:lnTo>
                  <a:lnTo>
                    <a:pt x="1345882" y="1641346"/>
                  </a:lnTo>
                  <a:lnTo>
                    <a:pt x="1345565" y="1635943"/>
                  </a:lnTo>
                  <a:lnTo>
                    <a:pt x="1345565" y="1582872"/>
                  </a:lnTo>
                  <a:lnTo>
                    <a:pt x="1345882" y="1577469"/>
                  </a:lnTo>
                  <a:lnTo>
                    <a:pt x="1346517" y="1572385"/>
                  </a:lnTo>
                  <a:lnTo>
                    <a:pt x="1347787" y="1567300"/>
                  </a:lnTo>
                  <a:lnTo>
                    <a:pt x="1349692" y="1562215"/>
                  </a:lnTo>
                  <a:lnTo>
                    <a:pt x="1352232" y="1557449"/>
                  </a:lnTo>
                  <a:lnTo>
                    <a:pt x="1354772" y="1553317"/>
                  </a:lnTo>
                  <a:lnTo>
                    <a:pt x="1357630" y="1549186"/>
                  </a:lnTo>
                  <a:lnTo>
                    <a:pt x="1361122" y="1545055"/>
                  </a:lnTo>
                  <a:lnTo>
                    <a:pt x="1365250" y="1541877"/>
                  </a:lnTo>
                  <a:lnTo>
                    <a:pt x="1369060" y="1538699"/>
                  </a:lnTo>
                  <a:lnTo>
                    <a:pt x="1373505" y="1535839"/>
                  </a:lnTo>
                  <a:lnTo>
                    <a:pt x="1378267" y="1533614"/>
                  </a:lnTo>
                  <a:lnTo>
                    <a:pt x="1383030" y="1532025"/>
                  </a:lnTo>
                  <a:lnTo>
                    <a:pt x="1388427" y="1530754"/>
                  </a:lnTo>
                  <a:lnTo>
                    <a:pt x="1393507" y="1529801"/>
                  </a:lnTo>
                  <a:lnTo>
                    <a:pt x="1399222" y="1529483"/>
                  </a:lnTo>
                  <a:lnTo>
                    <a:pt x="1516062" y="1529483"/>
                  </a:lnTo>
                  <a:lnTo>
                    <a:pt x="1521460" y="1529801"/>
                  </a:lnTo>
                  <a:lnTo>
                    <a:pt x="1526857" y="1530754"/>
                  </a:lnTo>
                  <a:lnTo>
                    <a:pt x="1531937" y="1532025"/>
                  </a:lnTo>
                  <a:lnTo>
                    <a:pt x="1537017" y="1533614"/>
                  </a:lnTo>
                  <a:lnTo>
                    <a:pt x="1541462" y="1535839"/>
                  </a:lnTo>
                  <a:lnTo>
                    <a:pt x="1545907" y="1538699"/>
                  </a:lnTo>
                  <a:lnTo>
                    <a:pt x="1550035" y="1541877"/>
                  </a:lnTo>
                  <a:lnTo>
                    <a:pt x="1553845" y="1545055"/>
                  </a:lnTo>
                  <a:lnTo>
                    <a:pt x="1557020" y="1549186"/>
                  </a:lnTo>
                  <a:lnTo>
                    <a:pt x="1560512" y="1553317"/>
                  </a:lnTo>
                  <a:lnTo>
                    <a:pt x="1563052" y="1557449"/>
                  </a:lnTo>
                  <a:lnTo>
                    <a:pt x="1565275" y="1562215"/>
                  </a:lnTo>
                  <a:lnTo>
                    <a:pt x="1566862" y="1567300"/>
                  </a:lnTo>
                  <a:lnTo>
                    <a:pt x="1568132" y="1572385"/>
                  </a:lnTo>
                  <a:lnTo>
                    <a:pt x="1569085" y="1577469"/>
                  </a:lnTo>
                  <a:lnTo>
                    <a:pt x="1569402" y="1582872"/>
                  </a:lnTo>
                  <a:lnTo>
                    <a:pt x="1569402" y="1635943"/>
                  </a:lnTo>
                  <a:lnTo>
                    <a:pt x="1569085" y="1641346"/>
                  </a:lnTo>
                  <a:lnTo>
                    <a:pt x="1568450" y="1645795"/>
                  </a:lnTo>
                  <a:lnTo>
                    <a:pt x="1567180" y="1650562"/>
                  </a:lnTo>
                  <a:lnTo>
                    <a:pt x="1565910" y="1655329"/>
                  </a:lnTo>
                  <a:lnTo>
                    <a:pt x="1564005" y="1659460"/>
                  </a:lnTo>
                  <a:lnTo>
                    <a:pt x="1561782" y="1663274"/>
                  </a:lnTo>
                  <a:lnTo>
                    <a:pt x="1558607" y="1667405"/>
                  </a:lnTo>
                  <a:lnTo>
                    <a:pt x="1555750" y="1670901"/>
                  </a:lnTo>
                  <a:lnTo>
                    <a:pt x="1552575" y="1674079"/>
                  </a:lnTo>
                  <a:lnTo>
                    <a:pt x="1549082" y="1677256"/>
                  </a:lnTo>
                  <a:lnTo>
                    <a:pt x="1545272" y="1680117"/>
                  </a:lnTo>
                  <a:lnTo>
                    <a:pt x="1541145" y="1682341"/>
                  </a:lnTo>
                  <a:lnTo>
                    <a:pt x="1537017" y="1684248"/>
                  </a:lnTo>
                  <a:lnTo>
                    <a:pt x="1532255" y="1685837"/>
                  </a:lnTo>
                  <a:lnTo>
                    <a:pt x="1527810" y="1687108"/>
                  </a:lnTo>
                  <a:lnTo>
                    <a:pt x="1523047" y="1688379"/>
                  </a:lnTo>
                  <a:lnTo>
                    <a:pt x="1523047" y="2043989"/>
                  </a:lnTo>
                  <a:lnTo>
                    <a:pt x="1528445" y="2041129"/>
                  </a:lnTo>
                  <a:lnTo>
                    <a:pt x="1533525" y="2038269"/>
                  </a:lnTo>
                  <a:lnTo>
                    <a:pt x="1538605" y="2034773"/>
                  </a:lnTo>
                  <a:lnTo>
                    <a:pt x="1543685" y="2031278"/>
                  </a:lnTo>
                  <a:lnTo>
                    <a:pt x="1548765" y="2027782"/>
                  </a:lnTo>
                  <a:lnTo>
                    <a:pt x="1553527" y="2023968"/>
                  </a:lnTo>
                  <a:lnTo>
                    <a:pt x="1558290" y="2019519"/>
                  </a:lnTo>
                  <a:lnTo>
                    <a:pt x="1563052" y="2015388"/>
                  </a:lnTo>
                  <a:lnTo>
                    <a:pt x="1567497" y="2010621"/>
                  </a:lnTo>
                  <a:lnTo>
                    <a:pt x="1572260" y="2005854"/>
                  </a:lnTo>
                  <a:lnTo>
                    <a:pt x="1576705" y="2001087"/>
                  </a:lnTo>
                  <a:lnTo>
                    <a:pt x="1580832" y="1995685"/>
                  </a:lnTo>
                  <a:lnTo>
                    <a:pt x="1585277" y="1990282"/>
                  </a:lnTo>
                  <a:lnTo>
                    <a:pt x="1589405" y="1984244"/>
                  </a:lnTo>
                  <a:lnTo>
                    <a:pt x="1597660" y="1972168"/>
                  </a:lnTo>
                  <a:lnTo>
                    <a:pt x="1605280" y="1959457"/>
                  </a:lnTo>
                  <a:lnTo>
                    <a:pt x="1612900" y="1945474"/>
                  </a:lnTo>
                  <a:lnTo>
                    <a:pt x="1620202" y="1930537"/>
                  </a:lnTo>
                  <a:lnTo>
                    <a:pt x="1626870" y="1915283"/>
                  </a:lnTo>
                  <a:lnTo>
                    <a:pt x="1633537" y="1899076"/>
                  </a:lnTo>
                  <a:lnTo>
                    <a:pt x="1639570" y="1881597"/>
                  </a:lnTo>
                  <a:lnTo>
                    <a:pt x="1645602" y="1863801"/>
                  </a:lnTo>
                  <a:lnTo>
                    <a:pt x="1651000" y="1844733"/>
                  </a:lnTo>
                  <a:lnTo>
                    <a:pt x="1656397" y="1825030"/>
                  </a:lnTo>
                  <a:lnTo>
                    <a:pt x="1661160" y="1804691"/>
                  </a:lnTo>
                  <a:lnTo>
                    <a:pt x="1665922" y="1783399"/>
                  </a:lnTo>
                  <a:lnTo>
                    <a:pt x="1670050" y="1761154"/>
                  </a:lnTo>
                  <a:lnTo>
                    <a:pt x="1673860" y="1738273"/>
                  </a:lnTo>
                  <a:lnTo>
                    <a:pt x="1677987" y="1714756"/>
                  </a:lnTo>
                  <a:lnTo>
                    <a:pt x="1681162" y="1690286"/>
                  </a:lnTo>
                  <a:lnTo>
                    <a:pt x="1684337" y="1665180"/>
                  </a:lnTo>
                  <a:lnTo>
                    <a:pt x="1687195" y="1639121"/>
                  </a:lnTo>
                  <a:lnTo>
                    <a:pt x="1689735" y="1612427"/>
                  </a:lnTo>
                  <a:lnTo>
                    <a:pt x="1691957" y="1585097"/>
                  </a:lnTo>
                  <a:lnTo>
                    <a:pt x="1693862" y="1556813"/>
                  </a:lnTo>
                  <a:lnTo>
                    <a:pt x="1695450" y="1527894"/>
                  </a:lnTo>
                  <a:lnTo>
                    <a:pt x="1696720" y="1498021"/>
                  </a:lnTo>
                  <a:lnTo>
                    <a:pt x="1697672" y="1467831"/>
                  </a:lnTo>
                  <a:lnTo>
                    <a:pt x="1698942" y="1436687"/>
                  </a:lnTo>
                  <a:lnTo>
                    <a:pt x="1738312" y="1438912"/>
                  </a:lnTo>
                  <a:lnTo>
                    <a:pt x="1774825" y="1441454"/>
                  </a:lnTo>
                  <a:lnTo>
                    <a:pt x="1835150" y="1446221"/>
                  </a:lnTo>
                  <a:lnTo>
                    <a:pt x="1875472" y="1449399"/>
                  </a:lnTo>
                  <a:lnTo>
                    <a:pt x="1890077" y="1450670"/>
                  </a:lnTo>
                  <a:lnTo>
                    <a:pt x="1901190" y="1450988"/>
                  </a:lnTo>
                  <a:lnTo>
                    <a:pt x="1912620" y="1451941"/>
                  </a:lnTo>
                  <a:lnTo>
                    <a:pt x="1923415" y="1453212"/>
                  </a:lnTo>
                  <a:lnTo>
                    <a:pt x="1934210" y="1455119"/>
                  </a:lnTo>
                  <a:lnTo>
                    <a:pt x="1945005" y="1457662"/>
                  </a:lnTo>
                  <a:lnTo>
                    <a:pt x="1955482" y="1460522"/>
                  </a:lnTo>
                  <a:lnTo>
                    <a:pt x="1965642" y="1464017"/>
                  </a:lnTo>
                  <a:lnTo>
                    <a:pt x="1975485" y="1468149"/>
                  </a:lnTo>
                  <a:lnTo>
                    <a:pt x="1985327" y="1472598"/>
                  </a:lnTo>
                  <a:lnTo>
                    <a:pt x="1994852" y="1477047"/>
                  </a:lnTo>
                  <a:lnTo>
                    <a:pt x="2004060" y="1482767"/>
                  </a:lnTo>
                  <a:lnTo>
                    <a:pt x="2012950" y="1488170"/>
                  </a:lnTo>
                  <a:lnTo>
                    <a:pt x="2021522" y="1494526"/>
                  </a:lnTo>
                  <a:lnTo>
                    <a:pt x="2029777" y="1500881"/>
                  </a:lnTo>
                  <a:lnTo>
                    <a:pt x="2038032" y="1507873"/>
                  </a:lnTo>
                  <a:lnTo>
                    <a:pt x="2045652" y="1515182"/>
                  </a:lnTo>
                  <a:lnTo>
                    <a:pt x="2052637" y="1522809"/>
                  </a:lnTo>
                  <a:lnTo>
                    <a:pt x="2059622" y="1530754"/>
                  </a:lnTo>
                  <a:lnTo>
                    <a:pt x="2065972" y="1539334"/>
                  </a:lnTo>
                  <a:lnTo>
                    <a:pt x="2072322" y="1547597"/>
                  </a:lnTo>
                  <a:lnTo>
                    <a:pt x="2078037" y="1556495"/>
                  </a:lnTo>
                  <a:lnTo>
                    <a:pt x="2083435" y="1566029"/>
                  </a:lnTo>
                  <a:lnTo>
                    <a:pt x="2088197" y="1575563"/>
                  </a:lnTo>
                  <a:lnTo>
                    <a:pt x="2092642" y="1585414"/>
                  </a:lnTo>
                  <a:lnTo>
                    <a:pt x="2096452" y="1595266"/>
                  </a:lnTo>
                  <a:lnTo>
                    <a:pt x="2099945" y="1605117"/>
                  </a:lnTo>
                  <a:lnTo>
                    <a:pt x="2103120" y="1615605"/>
                  </a:lnTo>
                  <a:lnTo>
                    <a:pt x="2105660" y="1626410"/>
                  </a:lnTo>
                  <a:lnTo>
                    <a:pt x="2107247" y="1637215"/>
                  </a:lnTo>
                  <a:lnTo>
                    <a:pt x="2108835" y="1648337"/>
                  </a:lnTo>
                  <a:lnTo>
                    <a:pt x="2109470" y="1659460"/>
                  </a:lnTo>
                  <a:lnTo>
                    <a:pt x="2109787" y="1670901"/>
                  </a:lnTo>
                  <a:lnTo>
                    <a:pt x="2109787" y="1949605"/>
                  </a:lnTo>
                  <a:lnTo>
                    <a:pt x="2109787" y="1955325"/>
                  </a:lnTo>
                  <a:lnTo>
                    <a:pt x="2108835" y="1960728"/>
                  </a:lnTo>
                  <a:lnTo>
                    <a:pt x="2107882" y="1966448"/>
                  </a:lnTo>
                  <a:lnTo>
                    <a:pt x="2106295" y="1971850"/>
                  </a:lnTo>
                  <a:lnTo>
                    <a:pt x="2104072" y="1976935"/>
                  </a:lnTo>
                  <a:lnTo>
                    <a:pt x="2101532" y="1982020"/>
                  </a:lnTo>
                  <a:lnTo>
                    <a:pt x="2098675" y="1987105"/>
                  </a:lnTo>
                  <a:lnTo>
                    <a:pt x="2095182" y="1992189"/>
                  </a:lnTo>
                  <a:lnTo>
                    <a:pt x="2091690" y="1996956"/>
                  </a:lnTo>
                  <a:lnTo>
                    <a:pt x="2087245" y="2002041"/>
                  </a:lnTo>
                  <a:lnTo>
                    <a:pt x="2082800" y="2006490"/>
                  </a:lnTo>
                  <a:lnTo>
                    <a:pt x="2077720" y="2010939"/>
                  </a:lnTo>
                  <a:lnTo>
                    <a:pt x="2072322" y="2015706"/>
                  </a:lnTo>
                  <a:lnTo>
                    <a:pt x="2066607" y="2019837"/>
                  </a:lnTo>
                  <a:lnTo>
                    <a:pt x="2060575" y="2024286"/>
                  </a:lnTo>
                  <a:lnTo>
                    <a:pt x="2053907" y="2028418"/>
                  </a:lnTo>
                  <a:lnTo>
                    <a:pt x="2047240" y="2032549"/>
                  </a:lnTo>
                  <a:lnTo>
                    <a:pt x="2039937" y="2036680"/>
                  </a:lnTo>
                  <a:lnTo>
                    <a:pt x="2032317" y="2040494"/>
                  </a:lnTo>
                  <a:lnTo>
                    <a:pt x="2024697" y="2044307"/>
                  </a:lnTo>
                  <a:lnTo>
                    <a:pt x="2016442" y="2048121"/>
                  </a:lnTo>
                  <a:lnTo>
                    <a:pt x="2007870" y="2051934"/>
                  </a:lnTo>
                  <a:lnTo>
                    <a:pt x="1999297" y="2055430"/>
                  </a:lnTo>
                  <a:lnTo>
                    <a:pt x="1990090" y="2058926"/>
                  </a:lnTo>
                  <a:lnTo>
                    <a:pt x="1970722" y="2065599"/>
                  </a:lnTo>
                  <a:lnTo>
                    <a:pt x="1950402" y="2071955"/>
                  </a:lnTo>
                  <a:lnTo>
                    <a:pt x="1929130" y="2077675"/>
                  </a:lnTo>
                  <a:lnTo>
                    <a:pt x="1907222" y="2083396"/>
                  </a:lnTo>
                  <a:lnTo>
                    <a:pt x="1883727" y="2088480"/>
                  </a:lnTo>
                  <a:lnTo>
                    <a:pt x="1859597" y="2093565"/>
                  </a:lnTo>
                  <a:lnTo>
                    <a:pt x="1834515" y="2098014"/>
                  </a:lnTo>
                  <a:lnTo>
                    <a:pt x="1809115" y="2102146"/>
                  </a:lnTo>
                  <a:lnTo>
                    <a:pt x="1782762" y="2105959"/>
                  </a:lnTo>
                  <a:lnTo>
                    <a:pt x="1755457" y="2109455"/>
                  </a:lnTo>
                  <a:lnTo>
                    <a:pt x="1728152" y="2112633"/>
                  </a:lnTo>
                  <a:lnTo>
                    <a:pt x="1700212" y="2115175"/>
                  </a:lnTo>
                  <a:lnTo>
                    <a:pt x="1671637" y="2118035"/>
                  </a:lnTo>
                  <a:lnTo>
                    <a:pt x="1642745" y="2119942"/>
                  </a:lnTo>
                  <a:lnTo>
                    <a:pt x="1613535" y="2121849"/>
                  </a:lnTo>
                  <a:lnTo>
                    <a:pt x="1584325" y="2123120"/>
                  </a:lnTo>
                  <a:lnTo>
                    <a:pt x="1554480" y="2124391"/>
                  </a:lnTo>
                  <a:lnTo>
                    <a:pt x="1524635" y="2125027"/>
                  </a:lnTo>
                  <a:lnTo>
                    <a:pt x="1494790" y="2125344"/>
                  </a:lnTo>
                  <a:lnTo>
                    <a:pt x="1464945" y="2125662"/>
                  </a:lnTo>
                  <a:lnTo>
                    <a:pt x="1435100" y="2125344"/>
                  </a:lnTo>
                  <a:lnTo>
                    <a:pt x="1404937" y="2125027"/>
                  </a:lnTo>
                  <a:lnTo>
                    <a:pt x="1375092" y="2124391"/>
                  </a:lnTo>
                  <a:lnTo>
                    <a:pt x="1344930" y="2123120"/>
                  </a:lnTo>
                  <a:lnTo>
                    <a:pt x="1315085" y="2121849"/>
                  </a:lnTo>
                  <a:lnTo>
                    <a:pt x="1285557" y="2119942"/>
                  </a:lnTo>
                  <a:lnTo>
                    <a:pt x="1256030" y="2118035"/>
                  </a:lnTo>
                  <a:lnTo>
                    <a:pt x="1227455" y="2115175"/>
                  </a:lnTo>
                  <a:lnTo>
                    <a:pt x="1198562" y="2112633"/>
                  </a:lnTo>
                  <a:lnTo>
                    <a:pt x="1170622" y="2109455"/>
                  </a:lnTo>
                  <a:lnTo>
                    <a:pt x="1142682" y="2105959"/>
                  </a:lnTo>
                  <a:lnTo>
                    <a:pt x="1116012" y="2102146"/>
                  </a:lnTo>
                  <a:lnTo>
                    <a:pt x="1089660" y="2098014"/>
                  </a:lnTo>
                  <a:lnTo>
                    <a:pt x="1064260" y="2093565"/>
                  </a:lnTo>
                  <a:lnTo>
                    <a:pt x="1039177" y="2088480"/>
                  </a:lnTo>
                  <a:lnTo>
                    <a:pt x="1015364" y="2083396"/>
                  </a:lnTo>
                  <a:lnTo>
                    <a:pt x="992187" y="2077675"/>
                  </a:lnTo>
                  <a:lnTo>
                    <a:pt x="970597" y="2071955"/>
                  </a:lnTo>
                  <a:lnTo>
                    <a:pt x="949642" y="2065599"/>
                  </a:lnTo>
                  <a:lnTo>
                    <a:pt x="929639" y="2058926"/>
                  </a:lnTo>
                  <a:lnTo>
                    <a:pt x="910907" y="2051934"/>
                  </a:lnTo>
                  <a:lnTo>
                    <a:pt x="902334" y="2048121"/>
                  </a:lnTo>
                  <a:lnTo>
                    <a:pt x="893762" y="2044307"/>
                  </a:lnTo>
                  <a:lnTo>
                    <a:pt x="885507" y="2040494"/>
                  </a:lnTo>
                  <a:lnTo>
                    <a:pt x="877569" y="2036680"/>
                  </a:lnTo>
                  <a:lnTo>
                    <a:pt x="870584" y="2032549"/>
                  </a:lnTo>
                  <a:lnTo>
                    <a:pt x="863282" y="2028418"/>
                  </a:lnTo>
                  <a:lnTo>
                    <a:pt x="856614" y="2024286"/>
                  </a:lnTo>
                  <a:lnTo>
                    <a:pt x="850264" y="2019837"/>
                  </a:lnTo>
                  <a:lnTo>
                    <a:pt x="844232" y="2015706"/>
                  </a:lnTo>
                  <a:lnTo>
                    <a:pt x="838517" y="2010939"/>
                  </a:lnTo>
                  <a:lnTo>
                    <a:pt x="833437" y="2006490"/>
                  </a:lnTo>
                  <a:lnTo>
                    <a:pt x="828674" y="2002041"/>
                  </a:lnTo>
                  <a:lnTo>
                    <a:pt x="824229" y="1996956"/>
                  </a:lnTo>
                  <a:lnTo>
                    <a:pt x="820419" y="1992189"/>
                  </a:lnTo>
                  <a:lnTo>
                    <a:pt x="816609" y="1987105"/>
                  </a:lnTo>
                  <a:lnTo>
                    <a:pt x="813752" y="1982020"/>
                  </a:lnTo>
                  <a:lnTo>
                    <a:pt x="811212" y="1976935"/>
                  </a:lnTo>
                  <a:lnTo>
                    <a:pt x="808989" y="1971850"/>
                  </a:lnTo>
                  <a:lnTo>
                    <a:pt x="807084" y="1966448"/>
                  </a:lnTo>
                  <a:lnTo>
                    <a:pt x="805814" y="1960728"/>
                  </a:lnTo>
                  <a:lnTo>
                    <a:pt x="805179" y="1955325"/>
                  </a:lnTo>
                  <a:lnTo>
                    <a:pt x="804862" y="1949605"/>
                  </a:lnTo>
                  <a:lnTo>
                    <a:pt x="804862" y="1670901"/>
                  </a:lnTo>
                  <a:lnTo>
                    <a:pt x="805179" y="1659460"/>
                  </a:lnTo>
                  <a:lnTo>
                    <a:pt x="806132" y="1648337"/>
                  </a:lnTo>
                  <a:lnTo>
                    <a:pt x="807402" y="1637215"/>
                  </a:lnTo>
                  <a:lnTo>
                    <a:pt x="809624" y="1626410"/>
                  </a:lnTo>
                  <a:lnTo>
                    <a:pt x="812164" y="1615605"/>
                  </a:lnTo>
                  <a:lnTo>
                    <a:pt x="815022" y="1605117"/>
                  </a:lnTo>
                  <a:lnTo>
                    <a:pt x="818197" y="1595266"/>
                  </a:lnTo>
                  <a:lnTo>
                    <a:pt x="822324" y="1585414"/>
                  </a:lnTo>
                  <a:lnTo>
                    <a:pt x="826769" y="1575563"/>
                  </a:lnTo>
                  <a:lnTo>
                    <a:pt x="831849" y="1566029"/>
                  </a:lnTo>
                  <a:lnTo>
                    <a:pt x="836929" y="1556495"/>
                  </a:lnTo>
                  <a:lnTo>
                    <a:pt x="842327" y="1547597"/>
                  </a:lnTo>
                  <a:lnTo>
                    <a:pt x="848677" y="1539334"/>
                  </a:lnTo>
                  <a:lnTo>
                    <a:pt x="855344" y="1530754"/>
                  </a:lnTo>
                  <a:lnTo>
                    <a:pt x="862012" y="1522809"/>
                  </a:lnTo>
                  <a:lnTo>
                    <a:pt x="869632" y="1515182"/>
                  </a:lnTo>
                  <a:lnTo>
                    <a:pt x="876934" y="1507873"/>
                  </a:lnTo>
                  <a:lnTo>
                    <a:pt x="884872" y="1500881"/>
                  </a:lnTo>
                  <a:lnTo>
                    <a:pt x="893444" y="1494526"/>
                  </a:lnTo>
                  <a:lnTo>
                    <a:pt x="902017" y="1488170"/>
                  </a:lnTo>
                  <a:lnTo>
                    <a:pt x="910907" y="1482767"/>
                  </a:lnTo>
                  <a:lnTo>
                    <a:pt x="920114" y="1477047"/>
                  </a:lnTo>
                  <a:lnTo>
                    <a:pt x="929639" y="1472598"/>
                  </a:lnTo>
                  <a:lnTo>
                    <a:pt x="939482" y="1468149"/>
                  </a:lnTo>
                  <a:lnTo>
                    <a:pt x="949324" y="1464017"/>
                  </a:lnTo>
                  <a:lnTo>
                    <a:pt x="959802" y="1460522"/>
                  </a:lnTo>
                  <a:lnTo>
                    <a:pt x="969962" y="1457662"/>
                  </a:lnTo>
                  <a:lnTo>
                    <a:pt x="980439" y="1455119"/>
                  </a:lnTo>
                  <a:lnTo>
                    <a:pt x="991234" y="1453212"/>
                  </a:lnTo>
                  <a:lnTo>
                    <a:pt x="1002347" y="1451941"/>
                  </a:lnTo>
                  <a:lnTo>
                    <a:pt x="1013459" y="1450988"/>
                  </a:lnTo>
                  <a:lnTo>
                    <a:pt x="1024889" y="1450670"/>
                  </a:lnTo>
                  <a:lnTo>
                    <a:pt x="1039177" y="1449399"/>
                  </a:lnTo>
                  <a:lnTo>
                    <a:pt x="1079500" y="1446221"/>
                  </a:lnTo>
                  <a:lnTo>
                    <a:pt x="1140142" y="1441454"/>
                  </a:lnTo>
                  <a:lnTo>
                    <a:pt x="1176655" y="1438912"/>
                  </a:lnTo>
                  <a:lnTo>
                    <a:pt x="1216342" y="1436687"/>
                  </a:lnTo>
                  <a:close/>
                  <a:moveTo>
                    <a:pt x="1249771" y="769392"/>
                  </a:moveTo>
                  <a:lnTo>
                    <a:pt x="1245966" y="770028"/>
                  </a:lnTo>
                  <a:lnTo>
                    <a:pt x="1242477" y="770663"/>
                  </a:lnTo>
                  <a:lnTo>
                    <a:pt x="1239306" y="771933"/>
                  </a:lnTo>
                  <a:lnTo>
                    <a:pt x="1235818" y="773839"/>
                  </a:lnTo>
                  <a:lnTo>
                    <a:pt x="1232647" y="775427"/>
                  </a:lnTo>
                  <a:lnTo>
                    <a:pt x="1229476" y="777650"/>
                  </a:lnTo>
                  <a:lnTo>
                    <a:pt x="1226621" y="780191"/>
                  </a:lnTo>
                  <a:lnTo>
                    <a:pt x="1223450" y="782732"/>
                  </a:lnTo>
                  <a:lnTo>
                    <a:pt x="1217425" y="789084"/>
                  </a:lnTo>
                  <a:lnTo>
                    <a:pt x="1211717" y="796071"/>
                  </a:lnTo>
                  <a:lnTo>
                    <a:pt x="1206009" y="803376"/>
                  </a:lnTo>
                  <a:lnTo>
                    <a:pt x="1194275" y="819574"/>
                  </a:lnTo>
                  <a:lnTo>
                    <a:pt x="1186030" y="831008"/>
                  </a:lnTo>
                  <a:lnTo>
                    <a:pt x="1177785" y="843395"/>
                  </a:lnTo>
                  <a:lnTo>
                    <a:pt x="1169857" y="855781"/>
                  </a:lnTo>
                  <a:lnTo>
                    <a:pt x="1161929" y="868803"/>
                  </a:lnTo>
                  <a:lnTo>
                    <a:pt x="1159075" y="881507"/>
                  </a:lnTo>
                  <a:lnTo>
                    <a:pt x="1156856" y="894212"/>
                  </a:lnTo>
                  <a:lnTo>
                    <a:pt x="1154636" y="907233"/>
                  </a:lnTo>
                  <a:lnTo>
                    <a:pt x="1152733" y="920573"/>
                  </a:lnTo>
                  <a:lnTo>
                    <a:pt x="1151465" y="933595"/>
                  </a:lnTo>
                  <a:lnTo>
                    <a:pt x="1150513" y="947569"/>
                  </a:lnTo>
                  <a:lnTo>
                    <a:pt x="1149879" y="960909"/>
                  </a:lnTo>
                  <a:lnTo>
                    <a:pt x="1149879" y="974566"/>
                  </a:lnTo>
                  <a:lnTo>
                    <a:pt x="1149879" y="984412"/>
                  </a:lnTo>
                  <a:lnTo>
                    <a:pt x="1150196" y="994258"/>
                  </a:lnTo>
                  <a:lnTo>
                    <a:pt x="1151147" y="1003786"/>
                  </a:lnTo>
                  <a:lnTo>
                    <a:pt x="1151782" y="1013314"/>
                  </a:lnTo>
                  <a:lnTo>
                    <a:pt x="1153050" y="1023160"/>
                  </a:lnTo>
                  <a:lnTo>
                    <a:pt x="1154319" y="1032688"/>
                  </a:lnTo>
                  <a:lnTo>
                    <a:pt x="1156538" y="1042216"/>
                  </a:lnTo>
                  <a:lnTo>
                    <a:pt x="1158124" y="1051427"/>
                  </a:lnTo>
                  <a:lnTo>
                    <a:pt x="1160344" y="1060637"/>
                  </a:lnTo>
                  <a:lnTo>
                    <a:pt x="1162564" y="1069848"/>
                  </a:lnTo>
                  <a:lnTo>
                    <a:pt x="1165101" y="1079058"/>
                  </a:lnTo>
                  <a:lnTo>
                    <a:pt x="1168272" y="1088269"/>
                  </a:lnTo>
                  <a:lnTo>
                    <a:pt x="1171126" y="1096844"/>
                  </a:lnTo>
                  <a:lnTo>
                    <a:pt x="1174297" y="1106055"/>
                  </a:lnTo>
                  <a:lnTo>
                    <a:pt x="1177468" y="1114948"/>
                  </a:lnTo>
                  <a:lnTo>
                    <a:pt x="1181274" y="1123523"/>
                  </a:lnTo>
                  <a:lnTo>
                    <a:pt x="1184762" y="1132099"/>
                  </a:lnTo>
                  <a:lnTo>
                    <a:pt x="1188884" y="1140356"/>
                  </a:lnTo>
                  <a:lnTo>
                    <a:pt x="1193007" y="1148932"/>
                  </a:lnTo>
                  <a:lnTo>
                    <a:pt x="1197129" y="1157189"/>
                  </a:lnTo>
                  <a:lnTo>
                    <a:pt x="1206326" y="1173387"/>
                  </a:lnTo>
                  <a:lnTo>
                    <a:pt x="1215839" y="1188950"/>
                  </a:lnTo>
                  <a:lnTo>
                    <a:pt x="1225987" y="1204513"/>
                  </a:lnTo>
                  <a:lnTo>
                    <a:pt x="1236769" y="1219123"/>
                  </a:lnTo>
                  <a:lnTo>
                    <a:pt x="1247551" y="1233097"/>
                  </a:lnTo>
                  <a:lnTo>
                    <a:pt x="1258967" y="1246437"/>
                  </a:lnTo>
                  <a:lnTo>
                    <a:pt x="1271018" y="1259776"/>
                  </a:lnTo>
                  <a:lnTo>
                    <a:pt x="1283068" y="1271845"/>
                  </a:lnTo>
                  <a:lnTo>
                    <a:pt x="1295436" y="1283597"/>
                  </a:lnTo>
                  <a:lnTo>
                    <a:pt x="1308121" y="1294395"/>
                  </a:lnTo>
                  <a:lnTo>
                    <a:pt x="1320805" y="1304241"/>
                  </a:lnTo>
                  <a:lnTo>
                    <a:pt x="1333490" y="1313769"/>
                  </a:lnTo>
                  <a:lnTo>
                    <a:pt x="1346175" y="1322662"/>
                  </a:lnTo>
                  <a:lnTo>
                    <a:pt x="1359177" y="1330602"/>
                  </a:lnTo>
                  <a:lnTo>
                    <a:pt x="1371861" y="1337272"/>
                  </a:lnTo>
                  <a:lnTo>
                    <a:pt x="1384863" y="1343624"/>
                  </a:lnTo>
                  <a:lnTo>
                    <a:pt x="1397548" y="1348706"/>
                  </a:lnTo>
                  <a:lnTo>
                    <a:pt x="1403890" y="1350929"/>
                  </a:lnTo>
                  <a:lnTo>
                    <a:pt x="1410233" y="1353470"/>
                  </a:lnTo>
                  <a:lnTo>
                    <a:pt x="1416258" y="1355058"/>
                  </a:lnTo>
                  <a:lnTo>
                    <a:pt x="1422600" y="1356646"/>
                  </a:lnTo>
                  <a:lnTo>
                    <a:pt x="1428308" y="1358234"/>
                  </a:lnTo>
                  <a:lnTo>
                    <a:pt x="1434334" y="1359187"/>
                  </a:lnTo>
                  <a:lnTo>
                    <a:pt x="1440042" y="1360140"/>
                  </a:lnTo>
                  <a:lnTo>
                    <a:pt x="1446067" y="1360775"/>
                  </a:lnTo>
                  <a:lnTo>
                    <a:pt x="1451775" y="1361093"/>
                  </a:lnTo>
                  <a:lnTo>
                    <a:pt x="1457483" y="1361093"/>
                  </a:lnTo>
                  <a:lnTo>
                    <a:pt x="1462874" y="1361093"/>
                  </a:lnTo>
                  <a:lnTo>
                    <a:pt x="1468900" y="1360775"/>
                  </a:lnTo>
                  <a:lnTo>
                    <a:pt x="1474291" y="1360140"/>
                  </a:lnTo>
                  <a:lnTo>
                    <a:pt x="1480316" y="1359187"/>
                  </a:lnTo>
                  <a:lnTo>
                    <a:pt x="1486341" y="1358234"/>
                  </a:lnTo>
                  <a:lnTo>
                    <a:pt x="1492366" y="1356646"/>
                  </a:lnTo>
                  <a:lnTo>
                    <a:pt x="1498392" y="1355058"/>
                  </a:lnTo>
                  <a:lnTo>
                    <a:pt x="1504734" y="1353470"/>
                  </a:lnTo>
                  <a:lnTo>
                    <a:pt x="1510759" y="1350929"/>
                  </a:lnTo>
                  <a:lnTo>
                    <a:pt x="1517101" y="1348706"/>
                  </a:lnTo>
                  <a:lnTo>
                    <a:pt x="1529786" y="1343624"/>
                  </a:lnTo>
                  <a:lnTo>
                    <a:pt x="1542471" y="1337272"/>
                  </a:lnTo>
                  <a:lnTo>
                    <a:pt x="1555473" y="1330602"/>
                  </a:lnTo>
                  <a:lnTo>
                    <a:pt x="1568157" y="1322662"/>
                  </a:lnTo>
                  <a:lnTo>
                    <a:pt x="1581159" y="1313769"/>
                  </a:lnTo>
                  <a:lnTo>
                    <a:pt x="1593844" y="1304241"/>
                  </a:lnTo>
                  <a:lnTo>
                    <a:pt x="1606846" y="1294395"/>
                  </a:lnTo>
                  <a:lnTo>
                    <a:pt x="1619531" y="1283597"/>
                  </a:lnTo>
                  <a:lnTo>
                    <a:pt x="1631581" y="1271845"/>
                  </a:lnTo>
                  <a:lnTo>
                    <a:pt x="1643949" y="1259776"/>
                  </a:lnTo>
                  <a:lnTo>
                    <a:pt x="1655682" y="1246437"/>
                  </a:lnTo>
                  <a:lnTo>
                    <a:pt x="1667098" y="1233097"/>
                  </a:lnTo>
                  <a:lnTo>
                    <a:pt x="1678197" y="1219123"/>
                  </a:lnTo>
                  <a:lnTo>
                    <a:pt x="1688662" y="1204513"/>
                  </a:lnTo>
                  <a:lnTo>
                    <a:pt x="1698810" y="1188950"/>
                  </a:lnTo>
                  <a:lnTo>
                    <a:pt x="1708324" y="1173387"/>
                  </a:lnTo>
                  <a:lnTo>
                    <a:pt x="1717203" y="1157189"/>
                  </a:lnTo>
                  <a:lnTo>
                    <a:pt x="1721643" y="1148932"/>
                  </a:lnTo>
                  <a:lnTo>
                    <a:pt x="1725765" y="1140356"/>
                  </a:lnTo>
                  <a:lnTo>
                    <a:pt x="1729570" y="1132099"/>
                  </a:lnTo>
                  <a:lnTo>
                    <a:pt x="1733693" y="1123523"/>
                  </a:lnTo>
                  <a:lnTo>
                    <a:pt x="1737181" y="1114948"/>
                  </a:lnTo>
                  <a:lnTo>
                    <a:pt x="1740352" y="1106055"/>
                  </a:lnTo>
                  <a:lnTo>
                    <a:pt x="1743524" y="1096844"/>
                  </a:lnTo>
                  <a:lnTo>
                    <a:pt x="1746695" y="1088269"/>
                  </a:lnTo>
                  <a:lnTo>
                    <a:pt x="1749232" y="1079058"/>
                  </a:lnTo>
                  <a:lnTo>
                    <a:pt x="1751769" y="1069848"/>
                  </a:lnTo>
                  <a:lnTo>
                    <a:pt x="1754306" y="1060637"/>
                  </a:lnTo>
                  <a:lnTo>
                    <a:pt x="1756525" y="1051427"/>
                  </a:lnTo>
                  <a:lnTo>
                    <a:pt x="1758428" y="1042216"/>
                  </a:lnTo>
                  <a:lnTo>
                    <a:pt x="1760014" y="1032688"/>
                  </a:lnTo>
                  <a:lnTo>
                    <a:pt x="1761599" y="1023160"/>
                  </a:lnTo>
                  <a:lnTo>
                    <a:pt x="1762551" y="1013314"/>
                  </a:lnTo>
                  <a:lnTo>
                    <a:pt x="1763502" y="1003786"/>
                  </a:lnTo>
                  <a:lnTo>
                    <a:pt x="1764136" y="994258"/>
                  </a:lnTo>
                  <a:lnTo>
                    <a:pt x="1764453" y="984412"/>
                  </a:lnTo>
                  <a:lnTo>
                    <a:pt x="1764771" y="974566"/>
                  </a:lnTo>
                  <a:lnTo>
                    <a:pt x="1764453" y="962815"/>
                  </a:lnTo>
                  <a:lnTo>
                    <a:pt x="1763819" y="951063"/>
                  </a:lnTo>
                  <a:lnTo>
                    <a:pt x="1748598" y="950745"/>
                  </a:lnTo>
                  <a:lnTo>
                    <a:pt x="1733059" y="949793"/>
                  </a:lnTo>
                  <a:lnTo>
                    <a:pt x="1716886" y="948840"/>
                  </a:lnTo>
                  <a:lnTo>
                    <a:pt x="1701030" y="947569"/>
                  </a:lnTo>
                  <a:lnTo>
                    <a:pt x="1684223" y="945664"/>
                  </a:lnTo>
                  <a:lnTo>
                    <a:pt x="1667732" y="943758"/>
                  </a:lnTo>
                  <a:lnTo>
                    <a:pt x="1650925" y="941852"/>
                  </a:lnTo>
                  <a:lnTo>
                    <a:pt x="1634435" y="939629"/>
                  </a:lnTo>
                  <a:lnTo>
                    <a:pt x="1617628" y="937406"/>
                  </a:lnTo>
                  <a:lnTo>
                    <a:pt x="1600503" y="934548"/>
                  </a:lnTo>
                  <a:lnTo>
                    <a:pt x="1584013" y="931689"/>
                  </a:lnTo>
                  <a:lnTo>
                    <a:pt x="1567206" y="928513"/>
                  </a:lnTo>
                  <a:lnTo>
                    <a:pt x="1550716" y="925337"/>
                  </a:lnTo>
                  <a:lnTo>
                    <a:pt x="1533909" y="921526"/>
                  </a:lnTo>
                  <a:lnTo>
                    <a:pt x="1517736" y="917714"/>
                  </a:lnTo>
                  <a:lnTo>
                    <a:pt x="1502197" y="913903"/>
                  </a:lnTo>
                  <a:lnTo>
                    <a:pt x="1486024" y="909457"/>
                  </a:lnTo>
                  <a:lnTo>
                    <a:pt x="1470802" y="905010"/>
                  </a:lnTo>
                  <a:lnTo>
                    <a:pt x="1456215" y="900564"/>
                  </a:lnTo>
                  <a:lnTo>
                    <a:pt x="1441310" y="895164"/>
                  </a:lnTo>
                  <a:lnTo>
                    <a:pt x="1427357" y="890400"/>
                  </a:lnTo>
                  <a:lnTo>
                    <a:pt x="1413721" y="884683"/>
                  </a:lnTo>
                  <a:lnTo>
                    <a:pt x="1400719" y="879284"/>
                  </a:lnTo>
                  <a:lnTo>
                    <a:pt x="1388352" y="873250"/>
                  </a:lnTo>
                  <a:lnTo>
                    <a:pt x="1376618" y="867533"/>
                  </a:lnTo>
                  <a:lnTo>
                    <a:pt x="1365519" y="861181"/>
                  </a:lnTo>
                  <a:lnTo>
                    <a:pt x="1355054" y="854828"/>
                  </a:lnTo>
                  <a:lnTo>
                    <a:pt x="1345541" y="848159"/>
                  </a:lnTo>
                  <a:lnTo>
                    <a:pt x="1336661" y="841171"/>
                  </a:lnTo>
                  <a:lnTo>
                    <a:pt x="1329051" y="834184"/>
                  </a:lnTo>
                  <a:lnTo>
                    <a:pt x="1324928" y="830690"/>
                  </a:lnTo>
                  <a:lnTo>
                    <a:pt x="1321757" y="826879"/>
                  </a:lnTo>
                  <a:lnTo>
                    <a:pt x="1318586" y="823068"/>
                  </a:lnTo>
                  <a:lnTo>
                    <a:pt x="1315414" y="819574"/>
                  </a:lnTo>
                  <a:lnTo>
                    <a:pt x="1309706" y="811634"/>
                  </a:lnTo>
                  <a:lnTo>
                    <a:pt x="1303681" y="804647"/>
                  </a:lnTo>
                  <a:lnTo>
                    <a:pt x="1298607" y="798612"/>
                  </a:lnTo>
                  <a:lnTo>
                    <a:pt x="1293216" y="792578"/>
                  </a:lnTo>
                  <a:lnTo>
                    <a:pt x="1288142" y="787813"/>
                  </a:lnTo>
                  <a:lnTo>
                    <a:pt x="1283386" y="783367"/>
                  </a:lnTo>
                  <a:lnTo>
                    <a:pt x="1278312" y="779873"/>
                  </a:lnTo>
                  <a:lnTo>
                    <a:pt x="1273872" y="777015"/>
                  </a:lnTo>
                  <a:lnTo>
                    <a:pt x="1269432" y="774474"/>
                  </a:lnTo>
                  <a:lnTo>
                    <a:pt x="1265310" y="772251"/>
                  </a:lnTo>
                  <a:lnTo>
                    <a:pt x="1261187" y="770980"/>
                  </a:lnTo>
                  <a:lnTo>
                    <a:pt x="1257065" y="770028"/>
                  </a:lnTo>
                  <a:lnTo>
                    <a:pt x="1253576" y="769392"/>
                  </a:lnTo>
                  <a:lnTo>
                    <a:pt x="1249771" y="769392"/>
                  </a:lnTo>
                  <a:close/>
                  <a:moveTo>
                    <a:pt x="1457483" y="500062"/>
                  </a:moveTo>
                  <a:lnTo>
                    <a:pt x="1467631" y="500380"/>
                  </a:lnTo>
                  <a:lnTo>
                    <a:pt x="1477462" y="500697"/>
                  </a:lnTo>
                  <a:lnTo>
                    <a:pt x="1487609" y="501650"/>
                  </a:lnTo>
                  <a:lnTo>
                    <a:pt x="1497757" y="502603"/>
                  </a:lnTo>
                  <a:lnTo>
                    <a:pt x="1507588" y="503874"/>
                  </a:lnTo>
                  <a:lnTo>
                    <a:pt x="1517419" y="505462"/>
                  </a:lnTo>
                  <a:lnTo>
                    <a:pt x="1527249" y="507685"/>
                  </a:lnTo>
                  <a:lnTo>
                    <a:pt x="1537080" y="509908"/>
                  </a:lnTo>
                  <a:lnTo>
                    <a:pt x="1546276" y="512449"/>
                  </a:lnTo>
                  <a:lnTo>
                    <a:pt x="1556107" y="514990"/>
                  </a:lnTo>
                  <a:lnTo>
                    <a:pt x="1565303" y="518483"/>
                  </a:lnTo>
                  <a:lnTo>
                    <a:pt x="1574817" y="521659"/>
                  </a:lnTo>
                  <a:lnTo>
                    <a:pt x="1584013" y="525153"/>
                  </a:lnTo>
                  <a:lnTo>
                    <a:pt x="1592893" y="528964"/>
                  </a:lnTo>
                  <a:lnTo>
                    <a:pt x="1602089" y="533093"/>
                  </a:lnTo>
                  <a:lnTo>
                    <a:pt x="1610968" y="537540"/>
                  </a:lnTo>
                  <a:lnTo>
                    <a:pt x="1619848" y="542304"/>
                  </a:lnTo>
                  <a:lnTo>
                    <a:pt x="1628410" y="547068"/>
                  </a:lnTo>
                  <a:lnTo>
                    <a:pt x="1636972" y="552150"/>
                  </a:lnTo>
                  <a:lnTo>
                    <a:pt x="1645534" y="557549"/>
                  </a:lnTo>
                  <a:lnTo>
                    <a:pt x="1654096" y="562948"/>
                  </a:lnTo>
                  <a:lnTo>
                    <a:pt x="1662024" y="568983"/>
                  </a:lnTo>
                  <a:lnTo>
                    <a:pt x="1670269" y="575017"/>
                  </a:lnTo>
                  <a:lnTo>
                    <a:pt x="1678197" y="581369"/>
                  </a:lnTo>
                  <a:lnTo>
                    <a:pt x="1685808" y="588039"/>
                  </a:lnTo>
                  <a:lnTo>
                    <a:pt x="1693736" y="594391"/>
                  </a:lnTo>
                  <a:lnTo>
                    <a:pt x="1701347" y="601696"/>
                  </a:lnTo>
                  <a:lnTo>
                    <a:pt x="1708641" y="608684"/>
                  </a:lnTo>
                  <a:lnTo>
                    <a:pt x="1715934" y="615989"/>
                  </a:lnTo>
                  <a:lnTo>
                    <a:pt x="1723228" y="623611"/>
                  </a:lnTo>
                  <a:lnTo>
                    <a:pt x="1729888" y="631234"/>
                  </a:lnTo>
                  <a:lnTo>
                    <a:pt x="1736864" y="639174"/>
                  </a:lnTo>
                  <a:lnTo>
                    <a:pt x="1743207" y="647432"/>
                  </a:lnTo>
                  <a:lnTo>
                    <a:pt x="1749866" y="655689"/>
                  </a:lnTo>
                  <a:lnTo>
                    <a:pt x="1756208" y="664265"/>
                  </a:lnTo>
                  <a:lnTo>
                    <a:pt x="1762234" y="673158"/>
                  </a:lnTo>
                  <a:lnTo>
                    <a:pt x="1768259" y="682051"/>
                  </a:lnTo>
                  <a:lnTo>
                    <a:pt x="1773967" y="690944"/>
                  </a:lnTo>
                  <a:lnTo>
                    <a:pt x="1779675" y="700154"/>
                  </a:lnTo>
                  <a:lnTo>
                    <a:pt x="1785066" y="709682"/>
                  </a:lnTo>
                  <a:lnTo>
                    <a:pt x="1790140" y="719211"/>
                  </a:lnTo>
                  <a:lnTo>
                    <a:pt x="1795531" y="728739"/>
                  </a:lnTo>
                  <a:lnTo>
                    <a:pt x="1800288" y="738902"/>
                  </a:lnTo>
                  <a:lnTo>
                    <a:pt x="1805045" y="748430"/>
                  </a:lnTo>
                  <a:lnTo>
                    <a:pt x="1809484" y="758594"/>
                  </a:lnTo>
                  <a:lnTo>
                    <a:pt x="1813924" y="769075"/>
                  </a:lnTo>
                  <a:lnTo>
                    <a:pt x="1817729" y="779556"/>
                  </a:lnTo>
                  <a:lnTo>
                    <a:pt x="1821535" y="790037"/>
                  </a:lnTo>
                  <a:lnTo>
                    <a:pt x="1825340" y="800835"/>
                  </a:lnTo>
                  <a:lnTo>
                    <a:pt x="1828828" y="811634"/>
                  </a:lnTo>
                  <a:lnTo>
                    <a:pt x="1832000" y="822750"/>
                  </a:lnTo>
                  <a:lnTo>
                    <a:pt x="1834854" y="833866"/>
                  </a:lnTo>
                  <a:lnTo>
                    <a:pt x="1837708" y="844983"/>
                  </a:lnTo>
                  <a:lnTo>
                    <a:pt x="1840245" y="856416"/>
                  </a:lnTo>
                  <a:lnTo>
                    <a:pt x="1842464" y="867850"/>
                  </a:lnTo>
                  <a:lnTo>
                    <a:pt x="1844684" y="879284"/>
                  </a:lnTo>
                  <a:lnTo>
                    <a:pt x="1846270" y="890718"/>
                  </a:lnTo>
                  <a:lnTo>
                    <a:pt x="1847855" y="902469"/>
                  </a:lnTo>
                  <a:lnTo>
                    <a:pt x="1849758" y="914221"/>
                  </a:lnTo>
                  <a:lnTo>
                    <a:pt x="1850710" y="926290"/>
                  </a:lnTo>
                  <a:lnTo>
                    <a:pt x="1851661" y="938359"/>
                  </a:lnTo>
                  <a:lnTo>
                    <a:pt x="1852295" y="950428"/>
                  </a:lnTo>
                  <a:lnTo>
                    <a:pt x="1852612" y="962497"/>
                  </a:lnTo>
                  <a:lnTo>
                    <a:pt x="1852612" y="974566"/>
                  </a:lnTo>
                  <a:lnTo>
                    <a:pt x="1852612" y="987270"/>
                  </a:lnTo>
                  <a:lnTo>
                    <a:pt x="1851978" y="999657"/>
                  </a:lnTo>
                  <a:lnTo>
                    <a:pt x="1851344" y="1012361"/>
                  </a:lnTo>
                  <a:lnTo>
                    <a:pt x="1850075" y="1024430"/>
                  </a:lnTo>
                  <a:lnTo>
                    <a:pt x="1848490" y="1036817"/>
                  </a:lnTo>
                  <a:lnTo>
                    <a:pt x="1846587" y="1048886"/>
                  </a:lnTo>
                  <a:lnTo>
                    <a:pt x="1844367" y="1060955"/>
                  </a:lnTo>
                  <a:lnTo>
                    <a:pt x="1842147" y="1072706"/>
                  </a:lnTo>
                  <a:lnTo>
                    <a:pt x="1839293" y="1084458"/>
                  </a:lnTo>
                  <a:lnTo>
                    <a:pt x="1836122" y="1095891"/>
                  </a:lnTo>
                  <a:lnTo>
                    <a:pt x="1832951" y="1107643"/>
                  </a:lnTo>
                  <a:lnTo>
                    <a:pt x="1829463" y="1118759"/>
                  </a:lnTo>
                  <a:lnTo>
                    <a:pt x="1825974" y="1130193"/>
                  </a:lnTo>
                  <a:lnTo>
                    <a:pt x="1821535" y="1141309"/>
                  </a:lnTo>
                  <a:lnTo>
                    <a:pt x="1817412" y="1152108"/>
                  </a:lnTo>
                  <a:lnTo>
                    <a:pt x="1812655" y="1162906"/>
                  </a:lnTo>
                  <a:lnTo>
                    <a:pt x="1807899" y="1173705"/>
                  </a:lnTo>
                  <a:lnTo>
                    <a:pt x="1803142" y="1184186"/>
                  </a:lnTo>
                  <a:lnTo>
                    <a:pt x="1797751" y="1194667"/>
                  </a:lnTo>
                  <a:lnTo>
                    <a:pt x="1792360" y="1204830"/>
                  </a:lnTo>
                  <a:lnTo>
                    <a:pt x="1786652" y="1214994"/>
                  </a:lnTo>
                  <a:lnTo>
                    <a:pt x="1780944" y="1224840"/>
                  </a:lnTo>
                  <a:lnTo>
                    <a:pt x="1774601" y="1234050"/>
                  </a:lnTo>
                  <a:lnTo>
                    <a:pt x="1768576" y="1243896"/>
                  </a:lnTo>
                  <a:lnTo>
                    <a:pt x="1762234" y="1253107"/>
                  </a:lnTo>
                  <a:lnTo>
                    <a:pt x="1755891" y="1262317"/>
                  </a:lnTo>
                  <a:lnTo>
                    <a:pt x="1748915" y="1271528"/>
                  </a:lnTo>
                  <a:lnTo>
                    <a:pt x="1741938" y="1280103"/>
                  </a:lnTo>
                  <a:lnTo>
                    <a:pt x="1735279" y="1288678"/>
                  </a:lnTo>
                  <a:lnTo>
                    <a:pt x="1727985" y="1297254"/>
                  </a:lnTo>
                  <a:lnTo>
                    <a:pt x="1720691" y="1305194"/>
                  </a:lnTo>
                  <a:lnTo>
                    <a:pt x="1713397" y="1313452"/>
                  </a:lnTo>
                  <a:lnTo>
                    <a:pt x="1705787" y="1321392"/>
                  </a:lnTo>
                  <a:lnTo>
                    <a:pt x="1698493" y="1329014"/>
                  </a:lnTo>
                  <a:lnTo>
                    <a:pt x="1690565" y="1336319"/>
                  </a:lnTo>
                  <a:lnTo>
                    <a:pt x="1682637" y="1343624"/>
                  </a:lnTo>
                  <a:lnTo>
                    <a:pt x="1674709" y="1350612"/>
                  </a:lnTo>
                  <a:lnTo>
                    <a:pt x="1666781" y="1357599"/>
                  </a:lnTo>
                  <a:lnTo>
                    <a:pt x="1658853" y="1364269"/>
                  </a:lnTo>
                  <a:lnTo>
                    <a:pt x="1650608" y="1370303"/>
                  </a:lnTo>
                  <a:lnTo>
                    <a:pt x="1642680" y="1376655"/>
                  </a:lnTo>
                  <a:lnTo>
                    <a:pt x="1634435" y="1382372"/>
                  </a:lnTo>
                  <a:lnTo>
                    <a:pt x="1626190" y="1388407"/>
                  </a:lnTo>
                  <a:lnTo>
                    <a:pt x="1617945" y="1393806"/>
                  </a:lnTo>
                  <a:lnTo>
                    <a:pt x="1609700" y="1399205"/>
                  </a:lnTo>
                  <a:lnTo>
                    <a:pt x="1601455" y="1403970"/>
                  </a:lnTo>
                  <a:lnTo>
                    <a:pt x="1592893" y="1408416"/>
                  </a:lnTo>
                  <a:lnTo>
                    <a:pt x="1584648" y="1413180"/>
                  </a:lnTo>
                  <a:lnTo>
                    <a:pt x="1576403" y="1417309"/>
                  </a:lnTo>
                  <a:lnTo>
                    <a:pt x="1568157" y="1421120"/>
                  </a:lnTo>
                  <a:lnTo>
                    <a:pt x="1559912" y="1425249"/>
                  </a:lnTo>
                  <a:lnTo>
                    <a:pt x="1551667" y="1428743"/>
                  </a:lnTo>
                  <a:lnTo>
                    <a:pt x="1543422" y="1431601"/>
                  </a:lnTo>
                  <a:lnTo>
                    <a:pt x="1535177" y="1434777"/>
                  </a:lnTo>
                  <a:lnTo>
                    <a:pt x="1527249" y="1437636"/>
                  </a:lnTo>
                  <a:lnTo>
                    <a:pt x="1519004" y="1439859"/>
                  </a:lnTo>
                  <a:lnTo>
                    <a:pt x="1510759" y="1442082"/>
                  </a:lnTo>
                  <a:lnTo>
                    <a:pt x="1503148" y="1443670"/>
                  </a:lnTo>
                  <a:lnTo>
                    <a:pt x="1495220" y="1445576"/>
                  </a:lnTo>
                  <a:lnTo>
                    <a:pt x="1487292" y="1446846"/>
                  </a:lnTo>
                  <a:lnTo>
                    <a:pt x="1479999" y="1448117"/>
                  </a:lnTo>
                  <a:lnTo>
                    <a:pt x="1472071" y="1448752"/>
                  </a:lnTo>
                  <a:lnTo>
                    <a:pt x="1464460" y="1449070"/>
                  </a:lnTo>
                  <a:lnTo>
                    <a:pt x="1457483" y="1449387"/>
                  </a:lnTo>
                  <a:lnTo>
                    <a:pt x="1449872" y="1449070"/>
                  </a:lnTo>
                  <a:lnTo>
                    <a:pt x="1442579" y="1448752"/>
                  </a:lnTo>
                  <a:lnTo>
                    <a:pt x="1434968" y="1448117"/>
                  </a:lnTo>
                  <a:lnTo>
                    <a:pt x="1427357" y="1446846"/>
                  </a:lnTo>
                  <a:lnTo>
                    <a:pt x="1419429" y="1445576"/>
                  </a:lnTo>
                  <a:lnTo>
                    <a:pt x="1411818" y="1443670"/>
                  </a:lnTo>
                  <a:lnTo>
                    <a:pt x="1403573" y="1442082"/>
                  </a:lnTo>
                  <a:lnTo>
                    <a:pt x="1395645" y="1439859"/>
                  </a:lnTo>
                  <a:lnTo>
                    <a:pt x="1387717" y="1437636"/>
                  </a:lnTo>
                  <a:lnTo>
                    <a:pt x="1379472" y="1434777"/>
                  </a:lnTo>
                  <a:lnTo>
                    <a:pt x="1371227" y="1431601"/>
                  </a:lnTo>
                  <a:lnTo>
                    <a:pt x="1362982" y="1428743"/>
                  </a:lnTo>
                  <a:lnTo>
                    <a:pt x="1355054" y="1425249"/>
                  </a:lnTo>
                  <a:lnTo>
                    <a:pt x="1346492" y="1421120"/>
                  </a:lnTo>
                  <a:lnTo>
                    <a:pt x="1338247" y="1417309"/>
                  </a:lnTo>
                  <a:lnTo>
                    <a:pt x="1330002" y="1413180"/>
                  </a:lnTo>
                  <a:lnTo>
                    <a:pt x="1321757" y="1408416"/>
                  </a:lnTo>
                  <a:lnTo>
                    <a:pt x="1313195" y="1403970"/>
                  </a:lnTo>
                  <a:lnTo>
                    <a:pt x="1304950" y="1399205"/>
                  </a:lnTo>
                  <a:lnTo>
                    <a:pt x="1296705" y="1393806"/>
                  </a:lnTo>
                  <a:lnTo>
                    <a:pt x="1288459" y="1388407"/>
                  </a:lnTo>
                  <a:lnTo>
                    <a:pt x="1280214" y="1382372"/>
                  </a:lnTo>
                  <a:lnTo>
                    <a:pt x="1272286" y="1376655"/>
                  </a:lnTo>
                  <a:lnTo>
                    <a:pt x="1264041" y="1370303"/>
                  </a:lnTo>
                  <a:lnTo>
                    <a:pt x="1255796" y="1364269"/>
                  </a:lnTo>
                  <a:lnTo>
                    <a:pt x="1247551" y="1357599"/>
                  </a:lnTo>
                  <a:lnTo>
                    <a:pt x="1239940" y="1350612"/>
                  </a:lnTo>
                  <a:lnTo>
                    <a:pt x="1232012" y="1343624"/>
                  </a:lnTo>
                  <a:lnTo>
                    <a:pt x="1224085" y="1336319"/>
                  </a:lnTo>
                  <a:lnTo>
                    <a:pt x="1216474" y="1329014"/>
                  </a:lnTo>
                  <a:lnTo>
                    <a:pt x="1208863" y="1321392"/>
                  </a:lnTo>
                  <a:lnTo>
                    <a:pt x="1201252" y="1313452"/>
                  </a:lnTo>
                  <a:lnTo>
                    <a:pt x="1193958" y="1305194"/>
                  </a:lnTo>
                  <a:lnTo>
                    <a:pt x="1186665" y="1297254"/>
                  </a:lnTo>
                  <a:lnTo>
                    <a:pt x="1179688" y="1288678"/>
                  </a:lnTo>
                  <a:lnTo>
                    <a:pt x="1172711" y="1280103"/>
                  </a:lnTo>
                  <a:lnTo>
                    <a:pt x="1165735" y="1271528"/>
                  </a:lnTo>
                  <a:lnTo>
                    <a:pt x="1159075" y="1262317"/>
                  </a:lnTo>
                  <a:lnTo>
                    <a:pt x="1152416" y="1253107"/>
                  </a:lnTo>
                  <a:lnTo>
                    <a:pt x="1146073" y="1243896"/>
                  </a:lnTo>
                  <a:lnTo>
                    <a:pt x="1139731" y="1234050"/>
                  </a:lnTo>
                  <a:lnTo>
                    <a:pt x="1134023" y="1224840"/>
                  </a:lnTo>
                  <a:lnTo>
                    <a:pt x="1127998" y="1214994"/>
                  </a:lnTo>
                  <a:lnTo>
                    <a:pt x="1122607" y="1204830"/>
                  </a:lnTo>
                  <a:lnTo>
                    <a:pt x="1116899" y="1194667"/>
                  </a:lnTo>
                  <a:lnTo>
                    <a:pt x="1111825" y="1184186"/>
                  </a:lnTo>
                  <a:lnTo>
                    <a:pt x="1106751" y="1173705"/>
                  </a:lnTo>
                  <a:lnTo>
                    <a:pt x="1101994" y="1162906"/>
                  </a:lnTo>
                  <a:lnTo>
                    <a:pt x="1097237" y="1152108"/>
                  </a:lnTo>
                  <a:lnTo>
                    <a:pt x="1093115" y="1141309"/>
                  </a:lnTo>
                  <a:lnTo>
                    <a:pt x="1088992" y="1130193"/>
                  </a:lnTo>
                  <a:lnTo>
                    <a:pt x="1085187" y="1118759"/>
                  </a:lnTo>
                  <a:lnTo>
                    <a:pt x="1081699" y="1107643"/>
                  </a:lnTo>
                  <a:lnTo>
                    <a:pt x="1078527" y="1095891"/>
                  </a:lnTo>
                  <a:lnTo>
                    <a:pt x="1075356" y="1084458"/>
                  </a:lnTo>
                  <a:lnTo>
                    <a:pt x="1072502" y="1072706"/>
                  </a:lnTo>
                  <a:lnTo>
                    <a:pt x="1070282" y="1060955"/>
                  </a:lnTo>
                  <a:lnTo>
                    <a:pt x="1068062" y="1048886"/>
                  </a:lnTo>
                  <a:lnTo>
                    <a:pt x="1066477" y="1036817"/>
                  </a:lnTo>
                  <a:lnTo>
                    <a:pt x="1064891" y="1024430"/>
                  </a:lnTo>
                  <a:lnTo>
                    <a:pt x="1063623" y="1012361"/>
                  </a:lnTo>
                  <a:lnTo>
                    <a:pt x="1062671" y="999657"/>
                  </a:lnTo>
                  <a:lnTo>
                    <a:pt x="1062037" y="987270"/>
                  </a:lnTo>
                  <a:lnTo>
                    <a:pt x="1062037" y="974566"/>
                  </a:lnTo>
                  <a:lnTo>
                    <a:pt x="1062037" y="962497"/>
                  </a:lnTo>
                  <a:lnTo>
                    <a:pt x="1062354" y="950428"/>
                  </a:lnTo>
                  <a:lnTo>
                    <a:pt x="1063306" y="938359"/>
                  </a:lnTo>
                  <a:lnTo>
                    <a:pt x="1064257" y="926290"/>
                  </a:lnTo>
                  <a:lnTo>
                    <a:pt x="1065208" y="914221"/>
                  </a:lnTo>
                  <a:lnTo>
                    <a:pt x="1066794" y="902469"/>
                  </a:lnTo>
                  <a:lnTo>
                    <a:pt x="1068380" y="890718"/>
                  </a:lnTo>
                  <a:lnTo>
                    <a:pt x="1069965" y="879284"/>
                  </a:lnTo>
                  <a:lnTo>
                    <a:pt x="1072185" y="867850"/>
                  </a:lnTo>
                  <a:lnTo>
                    <a:pt x="1074405" y="856416"/>
                  </a:lnTo>
                  <a:lnTo>
                    <a:pt x="1077259" y="844983"/>
                  </a:lnTo>
                  <a:lnTo>
                    <a:pt x="1079796" y="833866"/>
                  </a:lnTo>
                  <a:lnTo>
                    <a:pt x="1082650" y="822750"/>
                  </a:lnTo>
                  <a:lnTo>
                    <a:pt x="1085821" y="811634"/>
                  </a:lnTo>
                  <a:lnTo>
                    <a:pt x="1089627" y="800835"/>
                  </a:lnTo>
                  <a:lnTo>
                    <a:pt x="1093115" y="790037"/>
                  </a:lnTo>
                  <a:lnTo>
                    <a:pt x="1096920" y="779556"/>
                  </a:lnTo>
                  <a:lnTo>
                    <a:pt x="1101043" y="769075"/>
                  </a:lnTo>
                  <a:lnTo>
                    <a:pt x="1105165" y="758594"/>
                  </a:lnTo>
                  <a:lnTo>
                    <a:pt x="1109922" y="748430"/>
                  </a:lnTo>
                  <a:lnTo>
                    <a:pt x="1114362" y="738902"/>
                  </a:lnTo>
                  <a:lnTo>
                    <a:pt x="1119118" y="728739"/>
                  </a:lnTo>
                  <a:lnTo>
                    <a:pt x="1124509" y="719211"/>
                  </a:lnTo>
                  <a:lnTo>
                    <a:pt x="1129583" y="709682"/>
                  </a:lnTo>
                  <a:lnTo>
                    <a:pt x="1135291" y="700154"/>
                  </a:lnTo>
                  <a:lnTo>
                    <a:pt x="1140682" y="690944"/>
                  </a:lnTo>
                  <a:lnTo>
                    <a:pt x="1146391" y="682051"/>
                  </a:lnTo>
                  <a:lnTo>
                    <a:pt x="1152416" y="673158"/>
                  </a:lnTo>
                  <a:lnTo>
                    <a:pt x="1158758" y="664265"/>
                  </a:lnTo>
                  <a:lnTo>
                    <a:pt x="1164783" y="655689"/>
                  </a:lnTo>
                  <a:lnTo>
                    <a:pt x="1171443" y="647432"/>
                  </a:lnTo>
                  <a:lnTo>
                    <a:pt x="1177785" y="639174"/>
                  </a:lnTo>
                  <a:lnTo>
                    <a:pt x="1184762" y="631234"/>
                  </a:lnTo>
                  <a:lnTo>
                    <a:pt x="1191738" y="623611"/>
                  </a:lnTo>
                  <a:lnTo>
                    <a:pt x="1198715" y="615989"/>
                  </a:lnTo>
                  <a:lnTo>
                    <a:pt x="1206009" y="608684"/>
                  </a:lnTo>
                  <a:lnTo>
                    <a:pt x="1213620" y="601696"/>
                  </a:lnTo>
                  <a:lnTo>
                    <a:pt x="1220913" y="594391"/>
                  </a:lnTo>
                  <a:lnTo>
                    <a:pt x="1228841" y="588039"/>
                  </a:lnTo>
                  <a:lnTo>
                    <a:pt x="1236769" y="581369"/>
                  </a:lnTo>
                  <a:lnTo>
                    <a:pt x="1244380" y="575017"/>
                  </a:lnTo>
                  <a:lnTo>
                    <a:pt x="1252625" y="568983"/>
                  </a:lnTo>
                  <a:lnTo>
                    <a:pt x="1260870" y="562948"/>
                  </a:lnTo>
                  <a:lnTo>
                    <a:pt x="1269115" y="557549"/>
                  </a:lnTo>
                  <a:lnTo>
                    <a:pt x="1277360" y="552150"/>
                  </a:lnTo>
                  <a:lnTo>
                    <a:pt x="1286240" y="547068"/>
                  </a:lnTo>
                  <a:lnTo>
                    <a:pt x="1294802" y="542304"/>
                  </a:lnTo>
                  <a:lnTo>
                    <a:pt x="1303364" y="537540"/>
                  </a:lnTo>
                  <a:lnTo>
                    <a:pt x="1312560" y="533093"/>
                  </a:lnTo>
                  <a:lnTo>
                    <a:pt x="1321757" y="528964"/>
                  </a:lnTo>
                  <a:lnTo>
                    <a:pt x="1330953" y="525153"/>
                  </a:lnTo>
                  <a:lnTo>
                    <a:pt x="1339833" y="521659"/>
                  </a:lnTo>
                  <a:lnTo>
                    <a:pt x="1349029" y="518483"/>
                  </a:lnTo>
                  <a:lnTo>
                    <a:pt x="1358542" y="514990"/>
                  </a:lnTo>
                  <a:lnTo>
                    <a:pt x="1368056" y="512449"/>
                  </a:lnTo>
                  <a:lnTo>
                    <a:pt x="1377887" y="509908"/>
                  </a:lnTo>
                  <a:lnTo>
                    <a:pt x="1387717" y="507685"/>
                  </a:lnTo>
                  <a:lnTo>
                    <a:pt x="1397231" y="505462"/>
                  </a:lnTo>
                  <a:lnTo>
                    <a:pt x="1407062" y="503874"/>
                  </a:lnTo>
                  <a:lnTo>
                    <a:pt x="1416892" y="502603"/>
                  </a:lnTo>
                  <a:lnTo>
                    <a:pt x="1427040" y="501650"/>
                  </a:lnTo>
                  <a:lnTo>
                    <a:pt x="1437188" y="500697"/>
                  </a:lnTo>
                  <a:lnTo>
                    <a:pt x="1447336" y="500380"/>
                  </a:lnTo>
                  <a:lnTo>
                    <a:pt x="1457483" y="500062"/>
                  </a:lnTo>
                  <a:close/>
                  <a:moveTo>
                    <a:pt x="716008" y="249237"/>
                  </a:moveTo>
                  <a:lnTo>
                    <a:pt x="795913" y="249237"/>
                  </a:lnTo>
                  <a:lnTo>
                    <a:pt x="795913" y="374499"/>
                  </a:lnTo>
                  <a:lnTo>
                    <a:pt x="810181" y="375133"/>
                  </a:lnTo>
                  <a:lnTo>
                    <a:pt x="823816" y="376402"/>
                  </a:lnTo>
                  <a:lnTo>
                    <a:pt x="837133" y="377670"/>
                  </a:lnTo>
                  <a:lnTo>
                    <a:pt x="849500" y="379890"/>
                  </a:lnTo>
                  <a:lnTo>
                    <a:pt x="861549" y="381793"/>
                  </a:lnTo>
                  <a:lnTo>
                    <a:pt x="873281" y="384330"/>
                  </a:lnTo>
                  <a:lnTo>
                    <a:pt x="884379" y="386867"/>
                  </a:lnTo>
                  <a:lnTo>
                    <a:pt x="894842" y="389721"/>
                  </a:lnTo>
                  <a:lnTo>
                    <a:pt x="904989" y="393209"/>
                  </a:lnTo>
                  <a:lnTo>
                    <a:pt x="914819" y="396698"/>
                  </a:lnTo>
                  <a:lnTo>
                    <a:pt x="924014" y="400186"/>
                  </a:lnTo>
                  <a:lnTo>
                    <a:pt x="932575" y="403991"/>
                  </a:lnTo>
                  <a:lnTo>
                    <a:pt x="941136" y="407797"/>
                  </a:lnTo>
                  <a:lnTo>
                    <a:pt x="949381" y="411602"/>
                  </a:lnTo>
                  <a:lnTo>
                    <a:pt x="956673" y="415725"/>
                  </a:lnTo>
                  <a:lnTo>
                    <a:pt x="963966" y="419847"/>
                  </a:lnTo>
                  <a:lnTo>
                    <a:pt x="931624" y="504836"/>
                  </a:lnTo>
                  <a:lnTo>
                    <a:pt x="920209" y="498810"/>
                  </a:lnTo>
                  <a:lnTo>
                    <a:pt x="906257" y="491517"/>
                  </a:lnTo>
                  <a:lnTo>
                    <a:pt x="898330" y="488028"/>
                  </a:lnTo>
                  <a:lnTo>
                    <a:pt x="890086" y="484540"/>
                  </a:lnTo>
                  <a:lnTo>
                    <a:pt x="880891" y="480735"/>
                  </a:lnTo>
                  <a:lnTo>
                    <a:pt x="871061" y="477246"/>
                  </a:lnTo>
                  <a:lnTo>
                    <a:pt x="860597" y="474075"/>
                  </a:lnTo>
                  <a:lnTo>
                    <a:pt x="849500" y="470904"/>
                  </a:lnTo>
                  <a:lnTo>
                    <a:pt x="837767" y="468367"/>
                  </a:lnTo>
                  <a:lnTo>
                    <a:pt x="825401" y="465830"/>
                  </a:lnTo>
                  <a:lnTo>
                    <a:pt x="812401" y="463927"/>
                  </a:lnTo>
                  <a:lnTo>
                    <a:pt x="798449" y="462659"/>
                  </a:lnTo>
                  <a:lnTo>
                    <a:pt x="783863" y="461707"/>
                  </a:lnTo>
                  <a:lnTo>
                    <a:pt x="768960" y="461390"/>
                  </a:lnTo>
                  <a:lnTo>
                    <a:pt x="759765" y="461390"/>
                  </a:lnTo>
                  <a:lnTo>
                    <a:pt x="751204" y="462024"/>
                  </a:lnTo>
                  <a:lnTo>
                    <a:pt x="742643" y="462659"/>
                  </a:lnTo>
                  <a:lnTo>
                    <a:pt x="734398" y="463927"/>
                  </a:lnTo>
                  <a:lnTo>
                    <a:pt x="726471" y="465196"/>
                  </a:lnTo>
                  <a:lnTo>
                    <a:pt x="719496" y="467098"/>
                  </a:lnTo>
                  <a:lnTo>
                    <a:pt x="712203" y="469001"/>
                  </a:lnTo>
                  <a:lnTo>
                    <a:pt x="705544" y="471538"/>
                  </a:lnTo>
                  <a:lnTo>
                    <a:pt x="699202" y="473758"/>
                  </a:lnTo>
                  <a:lnTo>
                    <a:pt x="693178" y="476612"/>
                  </a:lnTo>
                  <a:lnTo>
                    <a:pt x="687153" y="479466"/>
                  </a:lnTo>
                  <a:lnTo>
                    <a:pt x="682080" y="482637"/>
                  </a:lnTo>
                  <a:lnTo>
                    <a:pt x="676689" y="486126"/>
                  </a:lnTo>
                  <a:lnTo>
                    <a:pt x="671933" y="489614"/>
                  </a:lnTo>
                  <a:lnTo>
                    <a:pt x="667177" y="493419"/>
                  </a:lnTo>
                  <a:lnTo>
                    <a:pt x="663055" y="497542"/>
                  </a:lnTo>
                  <a:lnTo>
                    <a:pt x="659250" y="501348"/>
                  </a:lnTo>
                  <a:lnTo>
                    <a:pt x="655445" y="505470"/>
                  </a:lnTo>
                  <a:lnTo>
                    <a:pt x="652274" y="509910"/>
                  </a:lnTo>
                  <a:lnTo>
                    <a:pt x="649103" y="514350"/>
                  </a:lnTo>
                  <a:lnTo>
                    <a:pt x="646249" y="519107"/>
                  </a:lnTo>
                  <a:lnTo>
                    <a:pt x="643713" y="523546"/>
                  </a:lnTo>
                  <a:lnTo>
                    <a:pt x="641493" y="528303"/>
                  </a:lnTo>
                  <a:lnTo>
                    <a:pt x="639591" y="533060"/>
                  </a:lnTo>
                  <a:lnTo>
                    <a:pt x="637688" y="537817"/>
                  </a:lnTo>
                  <a:lnTo>
                    <a:pt x="636420" y="542891"/>
                  </a:lnTo>
                  <a:lnTo>
                    <a:pt x="635152" y="547647"/>
                  </a:lnTo>
                  <a:lnTo>
                    <a:pt x="633566" y="552721"/>
                  </a:lnTo>
                  <a:lnTo>
                    <a:pt x="632932" y="557478"/>
                  </a:lnTo>
                  <a:lnTo>
                    <a:pt x="632298" y="562235"/>
                  </a:lnTo>
                  <a:lnTo>
                    <a:pt x="631981" y="567309"/>
                  </a:lnTo>
                  <a:lnTo>
                    <a:pt x="631981" y="572066"/>
                  </a:lnTo>
                  <a:lnTo>
                    <a:pt x="631981" y="578408"/>
                  </a:lnTo>
                  <a:lnTo>
                    <a:pt x="632615" y="584433"/>
                  </a:lnTo>
                  <a:lnTo>
                    <a:pt x="633249" y="590459"/>
                  </a:lnTo>
                  <a:lnTo>
                    <a:pt x="634200" y="595850"/>
                  </a:lnTo>
                  <a:lnTo>
                    <a:pt x="635786" y="601558"/>
                  </a:lnTo>
                  <a:lnTo>
                    <a:pt x="637371" y="606632"/>
                  </a:lnTo>
                  <a:lnTo>
                    <a:pt x="639274" y="612023"/>
                  </a:lnTo>
                  <a:lnTo>
                    <a:pt x="641176" y="617097"/>
                  </a:lnTo>
                  <a:lnTo>
                    <a:pt x="643713" y="622171"/>
                  </a:lnTo>
                  <a:lnTo>
                    <a:pt x="646249" y="626927"/>
                  </a:lnTo>
                  <a:lnTo>
                    <a:pt x="649737" y="631367"/>
                  </a:lnTo>
                  <a:lnTo>
                    <a:pt x="652908" y="636124"/>
                  </a:lnTo>
                  <a:lnTo>
                    <a:pt x="656713" y="640564"/>
                  </a:lnTo>
                  <a:lnTo>
                    <a:pt x="660835" y="645320"/>
                  </a:lnTo>
                  <a:lnTo>
                    <a:pt x="665274" y="649443"/>
                  </a:lnTo>
                  <a:lnTo>
                    <a:pt x="670031" y="653566"/>
                  </a:lnTo>
                  <a:lnTo>
                    <a:pt x="675104" y="658005"/>
                  </a:lnTo>
                  <a:lnTo>
                    <a:pt x="680177" y="662128"/>
                  </a:lnTo>
                  <a:lnTo>
                    <a:pt x="686202" y="665933"/>
                  </a:lnTo>
                  <a:lnTo>
                    <a:pt x="691909" y="670373"/>
                  </a:lnTo>
                  <a:lnTo>
                    <a:pt x="698568" y="674178"/>
                  </a:lnTo>
                  <a:lnTo>
                    <a:pt x="705227" y="678301"/>
                  </a:lnTo>
                  <a:lnTo>
                    <a:pt x="719813" y="686229"/>
                  </a:lnTo>
                  <a:lnTo>
                    <a:pt x="735667" y="694474"/>
                  </a:lnTo>
                  <a:lnTo>
                    <a:pt x="753106" y="702402"/>
                  </a:lnTo>
                  <a:lnTo>
                    <a:pt x="771814" y="710964"/>
                  </a:lnTo>
                  <a:lnTo>
                    <a:pt x="792108" y="719527"/>
                  </a:lnTo>
                  <a:lnTo>
                    <a:pt x="804474" y="724600"/>
                  </a:lnTo>
                  <a:lnTo>
                    <a:pt x="816206" y="729991"/>
                  </a:lnTo>
                  <a:lnTo>
                    <a:pt x="827621" y="735065"/>
                  </a:lnTo>
                  <a:lnTo>
                    <a:pt x="838719" y="740774"/>
                  </a:lnTo>
                  <a:lnTo>
                    <a:pt x="849500" y="745847"/>
                  </a:lnTo>
                  <a:lnTo>
                    <a:pt x="859963" y="751873"/>
                  </a:lnTo>
                  <a:lnTo>
                    <a:pt x="870110" y="757264"/>
                  </a:lnTo>
                  <a:lnTo>
                    <a:pt x="879622" y="763289"/>
                  </a:lnTo>
                  <a:lnTo>
                    <a:pt x="888501" y="768997"/>
                  </a:lnTo>
                  <a:lnTo>
                    <a:pt x="897379" y="775340"/>
                  </a:lnTo>
                  <a:lnTo>
                    <a:pt x="905940" y="781365"/>
                  </a:lnTo>
                  <a:lnTo>
                    <a:pt x="914184" y="788024"/>
                  </a:lnTo>
                  <a:lnTo>
                    <a:pt x="921477" y="794367"/>
                  </a:lnTo>
                  <a:lnTo>
                    <a:pt x="928770" y="801026"/>
                  </a:lnTo>
                  <a:lnTo>
                    <a:pt x="935746" y="808003"/>
                  </a:lnTo>
                  <a:lnTo>
                    <a:pt x="942088" y="814980"/>
                  </a:lnTo>
                  <a:lnTo>
                    <a:pt x="948429" y="822273"/>
                  </a:lnTo>
                  <a:lnTo>
                    <a:pt x="953820" y="829250"/>
                  </a:lnTo>
                  <a:lnTo>
                    <a:pt x="959210" y="837178"/>
                  </a:lnTo>
                  <a:lnTo>
                    <a:pt x="963966" y="844789"/>
                  </a:lnTo>
                  <a:lnTo>
                    <a:pt x="968406" y="852717"/>
                  </a:lnTo>
                  <a:lnTo>
                    <a:pt x="972845" y="860962"/>
                  </a:lnTo>
                  <a:lnTo>
                    <a:pt x="976333" y="869524"/>
                  </a:lnTo>
                  <a:lnTo>
                    <a:pt x="979503" y="878087"/>
                  </a:lnTo>
                  <a:lnTo>
                    <a:pt x="982674" y="886966"/>
                  </a:lnTo>
                  <a:lnTo>
                    <a:pt x="985211" y="895845"/>
                  </a:lnTo>
                  <a:lnTo>
                    <a:pt x="987431" y="905359"/>
                  </a:lnTo>
                  <a:lnTo>
                    <a:pt x="989016" y="914873"/>
                  </a:lnTo>
                  <a:lnTo>
                    <a:pt x="990284" y="925020"/>
                  </a:lnTo>
                  <a:lnTo>
                    <a:pt x="991236" y="935168"/>
                  </a:lnTo>
                  <a:lnTo>
                    <a:pt x="991870" y="944999"/>
                  </a:lnTo>
                  <a:lnTo>
                    <a:pt x="992187" y="955781"/>
                  </a:lnTo>
                  <a:lnTo>
                    <a:pt x="991870" y="965295"/>
                  </a:lnTo>
                  <a:lnTo>
                    <a:pt x="991236" y="974808"/>
                  </a:lnTo>
                  <a:lnTo>
                    <a:pt x="990284" y="984322"/>
                  </a:lnTo>
                  <a:lnTo>
                    <a:pt x="989016" y="993835"/>
                  </a:lnTo>
                  <a:lnTo>
                    <a:pt x="987113" y="1002715"/>
                  </a:lnTo>
                  <a:lnTo>
                    <a:pt x="984894" y="1012228"/>
                  </a:lnTo>
                  <a:lnTo>
                    <a:pt x="982357" y="1021108"/>
                  </a:lnTo>
                  <a:lnTo>
                    <a:pt x="978869" y="1030304"/>
                  </a:lnTo>
                  <a:lnTo>
                    <a:pt x="975698" y="1039184"/>
                  </a:lnTo>
                  <a:lnTo>
                    <a:pt x="971893" y="1047429"/>
                  </a:lnTo>
                  <a:lnTo>
                    <a:pt x="967454" y="1055991"/>
                  </a:lnTo>
                  <a:lnTo>
                    <a:pt x="962698" y="1064553"/>
                  </a:lnTo>
                  <a:lnTo>
                    <a:pt x="957625" y="1072481"/>
                  </a:lnTo>
                  <a:lnTo>
                    <a:pt x="952234" y="1080409"/>
                  </a:lnTo>
                  <a:lnTo>
                    <a:pt x="946210" y="1088337"/>
                  </a:lnTo>
                  <a:lnTo>
                    <a:pt x="940185" y="1095631"/>
                  </a:lnTo>
                  <a:lnTo>
                    <a:pt x="933526" y="1102925"/>
                  </a:lnTo>
                  <a:lnTo>
                    <a:pt x="926551" y="1110219"/>
                  </a:lnTo>
                  <a:lnTo>
                    <a:pt x="918941" y="1116561"/>
                  </a:lnTo>
                  <a:lnTo>
                    <a:pt x="911014" y="1123221"/>
                  </a:lnTo>
                  <a:lnTo>
                    <a:pt x="903087" y="1129246"/>
                  </a:lnTo>
                  <a:lnTo>
                    <a:pt x="894525" y="1135271"/>
                  </a:lnTo>
                  <a:lnTo>
                    <a:pt x="885647" y="1140979"/>
                  </a:lnTo>
                  <a:lnTo>
                    <a:pt x="876134" y="1146370"/>
                  </a:lnTo>
                  <a:lnTo>
                    <a:pt x="866622" y="1151127"/>
                  </a:lnTo>
                  <a:lnTo>
                    <a:pt x="856475" y="1155884"/>
                  </a:lnTo>
                  <a:lnTo>
                    <a:pt x="846012" y="1160006"/>
                  </a:lnTo>
                  <a:lnTo>
                    <a:pt x="835231" y="1163812"/>
                  </a:lnTo>
                  <a:lnTo>
                    <a:pt x="824133" y="1167617"/>
                  </a:lnTo>
                  <a:lnTo>
                    <a:pt x="812401" y="1170471"/>
                  </a:lnTo>
                  <a:lnTo>
                    <a:pt x="800669" y="1173008"/>
                  </a:lnTo>
                  <a:lnTo>
                    <a:pt x="788303" y="1175228"/>
                  </a:lnTo>
                  <a:lnTo>
                    <a:pt x="788303" y="1309687"/>
                  </a:lnTo>
                  <a:lnTo>
                    <a:pt x="707129" y="1309687"/>
                  </a:lnTo>
                  <a:lnTo>
                    <a:pt x="707129" y="1179351"/>
                  </a:lnTo>
                  <a:lnTo>
                    <a:pt x="692861" y="1179034"/>
                  </a:lnTo>
                  <a:lnTo>
                    <a:pt x="678592" y="1178082"/>
                  </a:lnTo>
                  <a:lnTo>
                    <a:pt x="664640" y="1176180"/>
                  </a:lnTo>
                  <a:lnTo>
                    <a:pt x="650689" y="1174277"/>
                  </a:lnTo>
                  <a:lnTo>
                    <a:pt x="637054" y="1172057"/>
                  </a:lnTo>
                  <a:lnTo>
                    <a:pt x="623102" y="1169520"/>
                  </a:lnTo>
                  <a:lnTo>
                    <a:pt x="609785" y="1166349"/>
                  </a:lnTo>
                  <a:lnTo>
                    <a:pt x="596785" y="1162543"/>
                  </a:lnTo>
                  <a:lnTo>
                    <a:pt x="584101" y="1158738"/>
                  </a:lnTo>
                  <a:lnTo>
                    <a:pt x="572052" y="1154615"/>
                  </a:lnTo>
                  <a:lnTo>
                    <a:pt x="560003" y="1149859"/>
                  </a:lnTo>
                  <a:lnTo>
                    <a:pt x="548588" y="1144785"/>
                  </a:lnTo>
                  <a:lnTo>
                    <a:pt x="537807" y="1139394"/>
                  </a:lnTo>
                  <a:lnTo>
                    <a:pt x="527660" y="1134320"/>
                  </a:lnTo>
                  <a:lnTo>
                    <a:pt x="518148" y="1128294"/>
                  </a:lnTo>
                  <a:lnTo>
                    <a:pt x="509587" y="1122586"/>
                  </a:lnTo>
                  <a:lnTo>
                    <a:pt x="540027" y="1036012"/>
                  </a:lnTo>
                  <a:lnTo>
                    <a:pt x="549222" y="1041721"/>
                  </a:lnTo>
                  <a:lnTo>
                    <a:pt x="558735" y="1047112"/>
                  </a:lnTo>
                  <a:lnTo>
                    <a:pt x="568564" y="1052820"/>
                  </a:lnTo>
                  <a:lnTo>
                    <a:pt x="579028" y="1057577"/>
                  </a:lnTo>
                  <a:lnTo>
                    <a:pt x="589492" y="1062651"/>
                  </a:lnTo>
                  <a:lnTo>
                    <a:pt x="600590" y="1067090"/>
                  </a:lnTo>
                  <a:lnTo>
                    <a:pt x="612004" y="1071213"/>
                  </a:lnTo>
                  <a:lnTo>
                    <a:pt x="623737" y="1075335"/>
                  </a:lnTo>
                  <a:lnTo>
                    <a:pt x="635786" y="1078824"/>
                  </a:lnTo>
                  <a:lnTo>
                    <a:pt x="648152" y="1081995"/>
                  </a:lnTo>
                  <a:lnTo>
                    <a:pt x="660518" y="1084849"/>
                  </a:lnTo>
                  <a:lnTo>
                    <a:pt x="673201" y="1087069"/>
                  </a:lnTo>
                  <a:lnTo>
                    <a:pt x="686202" y="1088972"/>
                  </a:lnTo>
                  <a:lnTo>
                    <a:pt x="699519" y="1090240"/>
                  </a:lnTo>
                  <a:lnTo>
                    <a:pt x="712520" y="1091191"/>
                  </a:lnTo>
                  <a:lnTo>
                    <a:pt x="726154" y="1091509"/>
                  </a:lnTo>
                  <a:lnTo>
                    <a:pt x="734716" y="1091191"/>
                  </a:lnTo>
                  <a:lnTo>
                    <a:pt x="743277" y="1090874"/>
                  </a:lnTo>
                  <a:lnTo>
                    <a:pt x="751521" y="1090240"/>
                  </a:lnTo>
                  <a:lnTo>
                    <a:pt x="759131" y="1088972"/>
                  </a:lnTo>
                  <a:lnTo>
                    <a:pt x="767058" y="1087703"/>
                  </a:lnTo>
                  <a:lnTo>
                    <a:pt x="774668" y="1086117"/>
                  </a:lnTo>
                  <a:lnTo>
                    <a:pt x="781644" y="1083898"/>
                  </a:lnTo>
                  <a:lnTo>
                    <a:pt x="788937" y="1081995"/>
                  </a:lnTo>
                  <a:lnTo>
                    <a:pt x="795595" y="1079458"/>
                  </a:lnTo>
                  <a:lnTo>
                    <a:pt x="802571" y="1076921"/>
                  </a:lnTo>
                  <a:lnTo>
                    <a:pt x="809230" y="1074067"/>
                  </a:lnTo>
                  <a:lnTo>
                    <a:pt x="815255" y="1070579"/>
                  </a:lnTo>
                  <a:lnTo>
                    <a:pt x="821279" y="1067407"/>
                  </a:lnTo>
                  <a:lnTo>
                    <a:pt x="826987" y="1063919"/>
                  </a:lnTo>
                  <a:lnTo>
                    <a:pt x="832377" y="1059796"/>
                  </a:lnTo>
                  <a:lnTo>
                    <a:pt x="837450" y="1055674"/>
                  </a:lnTo>
                  <a:lnTo>
                    <a:pt x="842207" y="1051551"/>
                  </a:lnTo>
                  <a:lnTo>
                    <a:pt x="847280" y="1046795"/>
                  </a:lnTo>
                  <a:lnTo>
                    <a:pt x="851402" y="1042355"/>
                  </a:lnTo>
                  <a:lnTo>
                    <a:pt x="855524" y="1037281"/>
                  </a:lnTo>
                  <a:lnTo>
                    <a:pt x="859329" y="1032207"/>
                  </a:lnTo>
                  <a:lnTo>
                    <a:pt x="862817" y="1027133"/>
                  </a:lnTo>
                  <a:lnTo>
                    <a:pt x="866305" y="1021425"/>
                  </a:lnTo>
                  <a:lnTo>
                    <a:pt x="868842" y="1016034"/>
                  </a:lnTo>
                  <a:lnTo>
                    <a:pt x="871378" y="1010009"/>
                  </a:lnTo>
                  <a:lnTo>
                    <a:pt x="873598" y="1003983"/>
                  </a:lnTo>
                  <a:lnTo>
                    <a:pt x="875500" y="997641"/>
                  </a:lnTo>
                  <a:lnTo>
                    <a:pt x="877086" y="991299"/>
                  </a:lnTo>
                  <a:lnTo>
                    <a:pt x="878354" y="984956"/>
                  </a:lnTo>
                  <a:lnTo>
                    <a:pt x="879305" y="978297"/>
                  </a:lnTo>
                  <a:lnTo>
                    <a:pt x="879939" y="971954"/>
                  </a:lnTo>
                  <a:lnTo>
                    <a:pt x="879939" y="964978"/>
                  </a:lnTo>
                  <a:lnTo>
                    <a:pt x="879939" y="958318"/>
                  </a:lnTo>
                  <a:lnTo>
                    <a:pt x="879622" y="951976"/>
                  </a:lnTo>
                  <a:lnTo>
                    <a:pt x="878671" y="945950"/>
                  </a:lnTo>
                  <a:lnTo>
                    <a:pt x="877720" y="939608"/>
                  </a:lnTo>
                  <a:lnTo>
                    <a:pt x="876134" y="933266"/>
                  </a:lnTo>
                  <a:lnTo>
                    <a:pt x="874549" y="927557"/>
                  </a:lnTo>
                  <a:lnTo>
                    <a:pt x="872647" y="921849"/>
                  </a:lnTo>
                  <a:lnTo>
                    <a:pt x="870744" y="916458"/>
                  </a:lnTo>
                  <a:lnTo>
                    <a:pt x="868207" y="910750"/>
                  </a:lnTo>
                  <a:lnTo>
                    <a:pt x="865354" y="905676"/>
                  </a:lnTo>
                  <a:lnTo>
                    <a:pt x="862183" y="900602"/>
                  </a:lnTo>
                  <a:lnTo>
                    <a:pt x="859012" y="895211"/>
                  </a:lnTo>
                  <a:lnTo>
                    <a:pt x="855524" y="890454"/>
                  </a:lnTo>
                  <a:lnTo>
                    <a:pt x="851402" y="885380"/>
                  </a:lnTo>
                  <a:lnTo>
                    <a:pt x="847280" y="880624"/>
                  </a:lnTo>
                  <a:lnTo>
                    <a:pt x="842524" y="875867"/>
                  </a:lnTo>
                  <a:lnTo>
                    <a:pt x="838085" y="871427"/>
                  </a:lnTo>
                  <a:lnTo>
                    <a:pt x="833011" y="866987"/>
                  </a:lnTo>
                  <a:lnTo>
                    <a:pt x="827621" y="862231"/>
                  </a:lnTo>
                  <a:lnTo>
                    <a:pt x="822230" y="858108"/>
                  </a:lnTo>
                  <a:lnTo>
                    <a:pt x="816206" y="853985"/>
                  </a:lnTo>
                  <a:lnTo>
                    <a:pt x="810181" y="849546"/>
                  </a:lnTo>
                  <a:lnTo>
                    <a:pt x="803840" y="845740"/>
                  </a:lnTo>
                  <a:lnTo>
                    <a:pt x="797181" y="841301"/>
                  </a:lnTo>
                  <a:lnTo>
                    <a:pt x="782912" y="833690"/>
                  </a:lnTo>
                  <a:lnTo>
                    <a:pt x="767692" y="826079"/>
                  </a:lnTo>
                  <a:lnTo>
                    <a:pt x="751521" y="818785"/>
                  </a:lnTo>
                  <a:lnTo>
                    <a:pt x="734081" y="811174"/>
                  </a:lnTo>
                  <a:lnTo>
                    <a:pt x="709983" y="801344"/>
                  </a:lnTo>
                  <a:lnTo>
                    <a:pt x="687153" y="791196"/>
                  </a:lnTo>
                  <a:lnTo>
                    <a:pt x="676055" y="786439"/>
                  </a:lnTo>
                  <a:lnTo>
                    <a:pt x="665274" y="781048"/>
                  </a:lnTo>
                  <a:lnTo>
                    <a:pt x="655128" y="775657"/>
                  </a:lnTo>
                  <a:lnTo>
                    <a:pt x="644981" y="770266"/>
                  </a:lnTo>
                  <a:lnTo>
                    <a:pt x="635786" y="764875"/>
                  </a:lnTo>
                  <a:lnTo>
                    <a:pt x="626273" y="759167"/>
                  </a:lnTo>
                  <a:lnTo>
                    <a:pt x="617395" y="753458"/>
                  </a:lnTo>
                  <a:lnTo>
                    <a:pt x="608517" y="747433"/>
                  </a:lnTo>
                  <a:lnTo>
                    <a:pt x="600590" y="741408"/>
                  </a:lnTo>
                  <a:lnTo>
                    <a:pt x="592662" y="735065"/>
                  </a:lnTo>
                  <a:lnTo>
                    <a:pt x="585052" y="729040"/>
                  </a:lnTo>
                  <a:lnTo>
                    <a:pt x="578077" y="722381"/>
                  </a:lnTo>
                  <a:lnTo>
                    <a:pt x="571418" y="715721"/>
                  </a:lnTo>
                  <a:lnTo>
                    <a:pt x="565076" y="708744"/>
                  </a:lnTo>
                  <a:lnTo>
                    <a:pt x="559052" y="701451"/>
                  </a:lnTo>
                  <a:lnTo>
                    <a:pt x="553344" y="694474"/>
                  </a:lnTo>
                  <a:lnTo>
                    <a:pt x="548588" y="686546"/>
                  </a:lnTo>
                  <a:lnTo>
                    <a:pt x="543832" y="678935"/>
                  </a:lnTo>
                  <a:lnTo>
                    <a:pt x="539393" y="671007"/>
                  </a:lnTo>
                  <a:lnTo>
                    <a:pt x="535588" y="662762"/>
                  </a:lnTo>
                  <a:lnTo>
                    <a:pt x="532417" y="654200"/>
                  </a:lnTo>
                  <a:lnTo>
                    <a:pt x="529246" y="645955"/>
                  </a:lnTo>
                  <a:lnTo>
                    <a:pt x="526709" y="636758"/>
                  </a:lnTo>
                  <a:lnTo>
                    <a:pt x="524807" y="627562"/>
                  </a:lnTo>
                  <a:lnTo>
                    <a:pt x="523221" y="618048"/>
                  </a:lnTo>
                  <a:lnTo>
                    <a:pt x="521953" y="608217"/>
                  </a:lnTo>
                  <a:lnTo>
                    <a:pt x="521319" y="598069"/>
                  </a:lnTo>
                  <a:lnTo>
                    <a:pt x="521002" y="587922"/>
                  </a:lnTo>
                  <a:lnTo>
                    <a:pt x="521319" y="577774"/>
                  </a:lnTo>
                  <a:lnTo>
                    <a:pt x="521953" y="567943"/>
                  </a:lnTo>
                  <a:lnTo>
                    <a:pt x="522904" y="558429"/>
                  </a:lnTo>
                  <a:lnTo>
                    <a:pt x="524490" y="548916"/>
                  </a:lnTo>
                  <a:lnTo>
                    <a:pt x="526392" y="539402"/>
                  </a:lnTo>
                  <a:lnTo>
                    <a:pt x="528612" y="530523"/>
                  </a:lnTo>
                  <a:lnTo>
                    <a:pt x="531783" y="521643"/>
                  </a:lnTo>
                  <a:lnTo>
                    <a:pt x="534636" y="512764"/>
                  </a:lnTo>
                  <a:lnTo>
                    <a:pt x="538124" y="504202"/>
                  </a:lnTo>
                  <a:lnTo>
                    <a:pt x="541929" y="495956"/>
                  </a:lnTo>
                  <a:lnTo>
                    <a:pt x="546685" y="487711"/>
                  </a:lnTo>
                  <a:lnTo>
                    <a:pt x="551125" y="479783"/>
                  </a:lnTo>
                  <a:lnTo>
                    <a:pt x="556515" y="472489"/>
                  </a:lnTo>
                  <a:lnTo>
                    <a:pt x="561905" y="464879"/>
                  </a:lnTo>
                  <a:lnTo>
                    <a:pt x="567930" y="457585"/>
                  </a:lnTo>
                  <a:lnTo>
                    <a:pt x="573955" y="450925"/>
                  </a:lnTo>
                  <a:lnTo>
                    <a:pt x="580613" y="444266"/>
                  </a:lnTo>
                  <a:lnTo>
                    <a:pt x="587272" y="437923"/>
                  </a:lnTo>
                  <a:lnTo>
                    <a:pt x="594565" y="431581"/>
                  </a:lnTo>
                  <a:lnTo>
                    <a:pt x="602175" y="425873"/>
                  </a:lnTo>
                  <a:lnTo>
                    <a:pt x="609785" y="420165"/>
                  </a:lnTo>
                  <a:lnTo>
                    <a:pt x="618029" y="415091"/>
                  </a:lnTo>
                  <a:lnTo>
                    <a:pt x="626590" y="410017"/>
                  </a:lnTo>
                  <a:lnTo>
                    <a:pt x="635469" y="405577"/>
                  </a:lnTo>
                  <a:lnTo>
                    <a:pt x="644347" y="400820"/>
                  </a:lnTo>
                  <a:lnTo>
                    <a:pt x="653859" y="397015"/>
                  </a:lnTo>
                  <a:lnTo>
                    <a:pt x="663372" y="393526"/>
                  </a:lnTo>
                  <a:lnTo>
                    <a:pt x="673519" y="389721"/>
                  </a:lnTo>
                  <a:lnTo>
                    <a:pt x="683665" y="386867"/>
                  </a:lnTo>
                  <a:lnTo>
                    <a:pt x="694129" y="384330"/>
                  </a:lnTo>
                  <a:lnTo>
                    <a:pt x="704910" y="381793"/>
                  </a:lnTo>
                  <a:lnTo>
                    <a:pt x="716008" y="379890"/>
                  </a:lnTo>
                  <a:lnTo>
                    <a:pt x="716008" y="249237"/>
                  </a:lnTo>
                  <a:close/>
                  <a:moveTo>
                    <a:pt x="784828" y="0"/>
                  </a:moveTo>
                  <a:lnTo>
                    <a:pt x="808948" y="317"/>
                  </a:lnTo>
                  <a:lnTo>
                    <a:pt x="832750" y="1588"/>
                  </a:lnTo>
                  <a:lnTo>
                    <a:pt x="856551" y="3175"/>
                  </a:lnTo>
                  <a:lnTo>
                    <a:pt x="880036" y="5716"/>
                  </a:lnTo>
                  <a:lnTo>
                    <a:pt x="903203" y="9209"/>
                  </a:lnTo>
                  <a:lnTo>
                    <a:pt x="926370" y="13020"/>
                  </a:lnTo>
                  <a:lnTo>
                    <a:pt x="949538" y="17466"/>
                  </a:lnTo>
                  <a:lnTo>
                    <a:pt x="972387" y="22864"/>
                  </a:lnTo>
                  <a:lnTo>
                    <a:pt x="994920" y="28581"/>
                  </a:lnTo>
                  <a:lnTo>
                    <a:pt x="1017452" y="35249"/>
                  </a:lnTo>
                  <a:lnTo>
                    <a:pt x="1039668" y="42871"/>
                  </a:lnTo>
                  <a:lnTo>
                    <a:pt x="1061565" y="50493"/>
                  </a:lnTo>
                  <a:lnTo>
                    <a:pt x="1083146" y="59067"/>
                  </a:lnTo>
                  <a:lnTo>
                    <a:pt x="1104727" y="68276"/>
                  </a:lnTo>
                  <a:lnTo>
                    <a:pt x="1125990" y="78121"/>
                  </a:lnTo>
                  <a:lnTo>
                    <a:pt x="1146618" y="88283"/>
                  </a:lnTo>
                  <a:lnTo>
                    <a:pt x="1167246" y="99397"/>
                  </a:lnTo>
                  <a:lnTo>
                    <a:pt x="1187240" y="111147"/>
                  </a:lnTo>
                  <a:lnTo>
                    <a:pt x="1207233" y="123215"/>
                  </a:lnTo>
                  <a:lnTo>
                    <a:pt x="1226910" y="136553"/>
                  </a:lnTo>
                  <a:lnTo>
                    <a:pt x="1245634" y="149890"/>
                  </a:lnTo>
                  <a:lnTo>
                    <a:pt x="1264675" y="163863"/>
                  </a:lnTo>
                  <a:lnTo>
                    <a:pt x="1283082" y="178154"/>
                  </a:lnTo>
                  <a:lnTo>
                    <a:pt x="1300854" y="193714"/>
                  </a:lnTo>
                  <a:lnTo>
                    <a:pt x="1318309" y="209275"/>
                  </a:lnTo>
                  <a:lnTo>
                    <a:pt x="1335129" y="225153"/>
                  </a:lnTo>
                  <a:lnTo>
                    <a:pt x="1351949" y="242302"/>
                  </a:lnTo>
                  <a:lnTo>
                    <a:pt x="1368134" y="259450"/>
                  </a:lnTo>
                  <a:lnTo>
                    <a:pt x="1383368" y="277234"/>
                  </a:lnTo>
                  <a:lnTo>
                    <a:pt x="1398918" y="295335"/>
                  </a:lnTo>
                  <a:lnTo>
                    <a:pt x="1413199" y="314389"/>
                  </a:lnTo>
                  <a:lnTo>
                    <a:pt x="1427163" y="333760"/>
                  </a:lnTo>
                  <a:lnTo>
                    <a:pt x="1313549" y="414104"/>
                  </a:lnTo>
                  <a:lnTo>
                    <a:pt x="1301806" y="397908"/>
                  </a:lnTo>
                  <a:lnTo>
                    <a:pt x="1289747" y="382665"/>
                  </a:lnTo>
                  <a:lnTo>
                    <a:pt x="1277370" y="367740"/>
                  </a:lnTo>
                  <a:lnTo>
                    <a:pt x="1264675" y="352814"/>
                  </a:lnTo>
                  <a:lnTo>
                    <a:pt x="1251346" y="338524"/>
                  </a:lnTo>
                  <a:lnTo>
                    <a:pt x="1238017" y="324868"/>
                  </a:lnTo>
                  <a:lnTo>
                    <a:pt x="1223736" y="311531"/>
                  </a:lnTo>
                  <a:lnTo>
                    <a:pt x="1209455" y="298828"/>
                  </a:lnTo>
                  <a:lnTo>
                    <a:pt x="1194539" y="286126"/>
                  </a:lnTo>
                  <a:lnTo>
                    <a:pt x="1179623" y="274058"/>
                  </a:lnTo>
                  <a:lnTo>
                    <a:pt x="1164073" y="262308"/>
                  </a:lnTo>
                  <a:lnTo>
                    <a:pt x="1148522" y="251829"/>
                  </a:lnTo>
                  <a:lnTo>
                    <a:pt x="1132654" y="241031"/>
                  </a:lnTo>
                  <a:lnTo>
                    <a:pt x="1116151" y="230869"/>
                  </a:lnTo>
                  <a:lnTo>
                    <a:pt x="1099649" y="221342"/>
                  </a:lnTo>
                  <a:lnTo>
                    <a:pt x="1082511" y="212133"/>
                  </a:lnTo>
                  <a:lnTo>
                    <a:pt x="1065374" y="203559"/>
                  </a:lnTo>
                  <a:lnTo>
                    <a:pt x="1047919" y="195620"/>
                  </a:lnTo>
                  <a:lnTo>
                    <a:pt x="1030464" y="187998"/>
                  </a:lnTo>
                  <a:lnTo>
                    <a:pt x="1012375" y="180694"/>
                  </a:lnTo>
                  <a:lnTo>
                    <a:pt x="994603" y="174343"/>
                  </a:lnTo>
                  <a:lnTo>
                    <a:pt x="976196" y="168309"/>
                  </a:lnTo>
                  <a:lnTo>
                    <a:pt x="957472" y="162910"/>
                  </a:lnTo>
                  <a:lnTo>
                    <a:pt x="939065" y="157829"/>
                  </a:lnTo>
                  <a:lnTo>
                    <a:pt x="920341" y="153701"/>
                  </a:lnTo>
                  <a:lnTo>
                    <a:pt x="901616" y="150208"/>
                  </a:lnTo>
                  <a:lnTo>
                    <a:pt x="882258" y="146715"/>
                  </a:lnTo>
                  <a:lnTo>
                    <a:pt x="862899" y="144174"/>
                  </a:lnTo>
                  <a:lnTo>
                    <a:pt x="843857" y="141951"/>
                  </a:lnTo>
                  <a:lnTo>
                    <a:pt x="824181" y="140681"/>
                  </a:lnTo>
                  <a:lnTo>
                    <a:pt x="804505" y="139728"/>
                  </a:lnTo>
                  <a:lnTo>
                    <a:pt x="784828" y="139411"/>
                  </a:lnTo>
                  <a:lnTo>
                    <a:pt x="768326" y="139728"/>
                  </a:lnTo>
                  <a:lnTo>
                    <a:pt x="751823" y="140363"/>
                  </a:lnTo>
                  <a:lnTo>
                    <a:pt x="735320" y="141316"/>
                  </a:lnTo>
                  <a:lnTo>
                    <a:pt x="719135" y="142586"/>
                  </a:lnTo>
                  <a:lnTo>
                    <a:pt x="702632" y="144492"/>
                  </a:lnTo>
                  <a:lnTo>
                    <a:pt x="686764" y="146715"/>
                  </a:lnTo>
                  <a:lnTo>
                    <a:pt x="670897" y="149573"/>
                  </a:lnTo>
                  <a:lnTo>
                    <a:pt x="655029" y="152431"/>
                  </a:lnTo>
                  <a:lnTo>
                    <a:pt x="639478" y="155924"/>
                  </a:lnTo>
                  <a:lnTo>
                    <a:pt x="623927" y="160052"/>
                  </a:lnTo>
                  <a:lnTo>
                    <a:pt x="608377" y="163863"/>
                  </a:lnTo>
                  <a:lnTo>
                    <a:pt x="593144" y="168309"/>
                  </a:lnTo>
                  <a:lnTo>
                    <a:pt x="578228" y="173390"/>
                  </a:lnTo>
                  <a:lnTo>
                    <a:pt x="562994" y="178471"/>
                  </a:lnTo>
                  <a:lnTo>
                    <a:pt x="548396" y="184505"/>
                  </a:lnTo>
                  <a:lnTo>
                    <a:pt x="533797" y="190221"/>
                  </a:lnTo>
                  <a:lnTo>
                    <a:pt x="519516" y="196572"/>
                  </a:lnTo>
                  <a:lnTo>
                    <a:pt x="505235" y="203241"/>
                  </a:lnTo>
                  <a:lnTo>
                    <a:pt x="491271" y="210228"/>
                  </a:lnTo>
                  <a:lnTo>
                    <a:pt x="477308" y="217532"/>
                  </a:lnTo>
                  <a:lnTo>
                    <a:pt x="463978" y="225153"/>
                  </a:lnTo>
                  <a:lnTo>
                    <a:pt x="450332" y="233092"/>
                  </a:lnTo>
                  <a:lnTo>
                    <a:pt x="437003" y="241349"/>
                  </a:lnTo>
                  <a:lnTo>
                    <a:pt x="423991" y="249923"/>
                  </a:lnTo>
                  <a:lnTo>
                    <a:pt x="411297" y="258815"/>
                  </a:lnTo>
                  <a:lnTo>
                    <a:pt x="398603" y="268024"/>
                  </a:lnTo>
                  <a:lnTo>
                    <a:pt x="386543" y="277551"/>
                  </a:lnTo>
                  <a:lnTo>
                    <a:pt x="374483" y="287396"/>
                  </a:lnTo>
                  <a:lnTo>
                    <a:pt x="362424" y="296923"/>
                  </a:lnTo>
                  <a:lnTo>
                    <a:pt x="350999" y="307402"/>
                  </a:lnTo>
                  <a:lnTo>
                    <a:pt x="339574" y="317882"/>
                  </a:lnTo>
                  <a:lnTo>
                    <a:pt x="328466" y="328997"/>
                  </a:lnTo>
                  <a:lnTo>
                    <a:pt x="317676" y="340112"/>
                  </a:lnTo>
                  <a:lnTo>
                    <a:pt x="306886" y="351226"/>
                  </a:lnTo>
                  <a:lnTo>
                    <a:pt x="296730" y="362976"/>
                  </a:lnTo>
                  <a:lnTo>
                    <a:pt x="286575" y="374726"/>
                  </a:lnTo>
                  <a:lnTo>
                    <a:pt x="277054" y="386794"/>
                  </a:lnTo>
                  <a:lnTo>
                    <a:pt x="267533" y="399179"/>
                  </a:lnTo>
                  <a:lnTo>
                    <a:pt x="258330" y="411564"/>
                  </a:lnTo>
                  <a:lnTo>
                    <a:pt x="249444" y="424584"/>
                  </a:lnTo>
                  <a:lnTo>
                    <a:pt x="240875" y="437604"/>
                  </a:lnTo>
                  <a:lnTo>
                    <a:pt x="232624" y="450942"/>
                  </a:lnTo>
                  <a:lnTo>
                    <a:pt x="224690" y="464279"/>
                  </a:lnTo>
                  <a:lnTo>
                    <a:pt x="217073" y="477935"/>
                  </a:lnTo>
                  <a:lnTo>
                    <a:pt x="209774" y="491590"/>
                  </a:lnTo>
                  <a:lnTo>
                    <a:pt x="202792" y="505563"/>
                  </a:lnTo>
                  <a:lnTo>
                    <a:pt x="196445" y="520171"/>
                  </a:lnTo>
                  <a:lnTo>
                    <a:pt x="189780" y="534462"/>
                  </a:lnTo>
                  <a:lnTo>
                    <a:pt x="183751" y="548752"/>
                  </a:lnTo>
                  <a:lnTo>
                    <a:pt x="178355" y="563678"/>
                  </a:lnTo>
                  <a:lnTo>
                    <a:pt x="173278" y="578603"/>
                  </a:lnTo>
                  <a:lnTo>
                    <a:pt x="168200" y="593846"/>
                  </a:lnTo>
                  <a:lnTo>
                    <a:pt x="163757" y="608772"/>
                  </a:lnTo>
                  <a:lnTo>
                    <a:pt x="159314" y="624332"/>
                  </a:lnTo>
                  <a:lnTo>
                    <a:pt x="155506" y="639893"/>
                  </a:lnTo>
                  <a:lnTo>
                    <a:pt x="152332" y="655454"/>
                  </a:lnTo>
                  <a:lnTo>
                    <a:pt x="148841" y="671650"/>
                  </a:lnTo>
                  <a:lnTo>
                    <a:pt x="146302" y="687210"/>
                  </a:lnTo>
                  <a:lnTo>
                    <a:pt x="144081" y="703724"/>
                  </a:lnTo>
                  <a:lnTo>
                    <a:pt x="142494" y="719602"/>
                  </a:lnTo>
                  <a:lnTo>
                    <a:pt x="140907" y="735798"/>
                  </a:lnTo>
                  <a:lnTo>
                    <a:pt x="139955" y="752629"/>
                  </a:lnTo>
                  <a:lnTo>
                    <a:pt x="139320" y="769142"/>
                  </a:lnTo>
                  <a:lnTo>
                    <a:pt x="139003" y="785973"/>
                  </a:lnTo>
                  <a:lnTo>
                    <a:pt x="139320" y="800263"/>
                  </a:lnTo>
                  <a:lnTo>
                    <a:pt x="139638" y="814871"/>
                  </a:lnTo>
                  <a:lnTo>
                    <a:pt x="140590" y="829162"/>
                  </a:lnTo>
                  <a:lnTo>
                    <a:pt x="141542" y="844087"/>
                  </a:lnTo>
                  <a:lnTo>
                    <a:pt x="143129" y="858378"/>
                  </a:lnTo>
                  <a:lnTo>
                    <a:pt x="144715" y="872350"/>
                  </a:lnTo>
                  <a:lnTo>
                    <a:pt x="146620" y="886641"/>
                  </a:lnTo>
                  <a:lnTo>
                    <a:pt x="149158" y="900931"/>
                  </a:lnTo>
                  <a:lnTo>
                    <a:pt x="152015" y="914586"/>
                  </a:lnTo>
                  <a:lnTo>
                    <a:pt x="154871" y="928559"/>
                  </a:lnTo>
                  <a:lnTo>
                    <a:pt x="158044" y="942215"/>
                  </a:lnTo>
                  <a:lnTo>
                    <a:pt x="161853" y="955870"/>
                  </a:lnTo>
                  <a:lnTo>
                    <a:pt x="165661" y="969208"/>
                  </a:lnTo>
                  <a:lnTo>
                    <a:pt x="169469" y="983180"/>
                  </a:lnTo>
                  <a:lnTo>
                    <a:pt x="174230" y="996201"/>
                  </a:lnTo>
                  <a:lnTo>
                    <a:pt x="178673" y="1009538"/>
                  </a:lnTo>
                  <a:lnTo>
                    <a:pt x="183433" y="1022558"/>
                  </a:lnTo>
                  <a:lnTo>
                    <a:pt x="188828" y="1035261"/>
                  </a:lnTo>
                  <a:lnTo>
                    <a:pt x="194223" y="1047964"/>
                  </a:lnTo>
                  <a:lnTo>
                    <a:pt x="200253" y="1060666"/>
                  </a:lnTo>
                  <a:lnTo>
                    <a:pt x="205966" y="1073369"/>
                  </a:lnTo>
                  <a:lnTo>
                    <a:pt x="212630" y="1085754"/>
                  </a:lnTo>
                  <a:lnTo>
                    <a:pt x="219295" y="1098139"/>
                  </a:lnTo>
                  <a:lnTo>
                    <a:pt x="225642" y="1110206"/>
                  </a:lnTo>
                  <a:lnTo>
                    <a:pt x="232941" y="1121956"/>
                  </a:lnTo>
                  <a:lnTo>
                    <a:pt x="239923" y="1133706"/>
                  </a:lnTo>
                  <a:lnTo>
                    <a:pt x="247857" y="1145456"/>
                  </a:lnTo>
                  <a:lnTo>
                    <a:pt x="255474" y="1156571"/>
                  </a:lnTo>
                  <a:lnTo>
                    <a:pt x="263408" y="1168003"/>
                  </a:lnTo>
                  <a:lnTo>
                    <a:pt x="271659" y="1179118"/>
                  </a:lnTo>
                  <a:lnTo>
                    <a:pt x="280228" y="1189915"/>
                  </a:lnTo>
                  <a:lnTo>
                    <a:pt x="289114" y="1200395"/>
                  </a:lnTo>
                  <a:lnTo>
                    <a:pt x="297682" y="1210874"/>
                  </a:lnTo>
                  <a:lnTo>
                    <a:pt x="307203" y="1221036"/>
                  </a:lnTo>
                  <a:lnTo>
                    <a:pt x="316407" y="1231198"/>
                  </a:lnTo>
                  <a:lnTo>
                    <a:pt x="326245" y="1241361"/>
                  </a:lnTo>
                  <a:lnTo>
                    <a:pt x="336083" y="1250887"/>
                  </a:lnTo>
                  <a:lnTo>
                    <a:pt x="345604" y="1260414"/>
                  </a:lnTo>
                  <a:lnTo>
                    <a:pt x="356076" y="1269624"/>
                  </a:lnTo>
                  <a:lnTo>
                    <a:pt x="366549" y="1278833"/>
                  </a:lnTo>
                  <a:lnTo>
                    <a:pt x="377022" y="1287725"/>
                  </a:lnTo>
                  <a:lnTo>
                    <a:pt x="388130" y="1296299"/>
                  </a:lnTo>
                  <a:lnTo>
                    <a:pt x="398920" y="1304556"/>
                  </a:lnTo>
                  <a:lnTo>
                    <a:pt x="410345" y="1312813"/>
                  </a:lnTo>
                  <a:lnTo>
                    <a:pt x="421770" y="1320752"/>
                  </a:lnTo>
                  <a:lnTo>
                    <a:pt x="433195" y="1328373"/>
                  </a:lnTo>
                  <a:lnTo>
                    <a:pt x="444937" y="1335995"/>
                  </a:lnTo>
                  <a:lnTo>
                    <a:pt x="456997" y="1343299"/>
                  </a:lnTo>
                  <a:lnTo>
                    <a:pt x="469056" y="1349968"/>
                  </a:lnTo>
                  <a:lnTo>
                    <a:pt x="481116" y="1356636"/>
                  </a:lnTo>
                  <a:lnTo>
                    <a:pt x="493810" y="1362988"/>
                  </a:lnTo>
                  <a:lnTo>
                    <a:pt x="506187" y="1369339"/>
                  </a:lnTo>
                  <a:lnTo>
                    <a:pt x="518882" y="1375373"/>
                  </a:lnTo>
                  <a:lnTo>
                    <a:pt x="532211" y="1380771"/>
                  </a:lnTo>
                  <a:lnTo>
                    <a:pt x="545222" y="1386170"/>
                  </a:lnTo>
                  <a:lnTo>
                    <a:pt x="558551" y="1391569"/>
                  </a:lnTo>
                  <a:lnTo>
                    <a:pt x="571881" y="1396015"/>
                  </a:lnTo>
                  <a:lnTo>
                    <a:pt x="585210" y="1400778"/>
                  </a:lnTo>
                  <a:lnTo>
                    <a:pt x="598856" y="1404906"/>
                  </a:lnTo>
                  <a:lnTo>
                    <a:pt x="613137" y="1408717"/>
                  </a:lnTo>
                  <a:lnTo>
                    <a:pt x="626784" y="1412845"/>
                  </a:lnTo>
                  <a:lnTo>
                    <a:pt x="641065" y="1416021"/>
                  </a:lnTo>
                  <a:lnTo>
                    <a:pt x="655029" y="1418879"/>
                  </a:lnTo>
                  <a:lnTo>
                    <a:pt x="669627" y="1422055"/>
                  </a:lnTo>
                  <a:lnTo>
                    <a:pt x="644873" y="1558925"/>
                  </a:lnTo>
                  <a:lnTo>
                    <a:pt x="627418" y="1555432"/>
                  </a:lnTo>
                  <a:lnTo>
                    <a:pt x="609964" y="1551939"/>
                  </a:lnTo>
                  <a:lnTo>
                    <a:pt x="593144" y="1547493"/>
                  </a:lnTo>
                  <a:lnTo>
                    <a:pt x="576006" y="1543365"/>
                  </a:lnTo>
                  <a:lnTo>
                    <a:pt x="559186" y="1538601"/>
                  </a:lnTo>
                  <a:lnTo>
                    <a:pt x="542684" y="1533202"/>
                  </a:lnTo>
                  <a:lnTo>
                    <a:pt x="526181" y="1527804"/>
                  </a:lnTo>
                  <a:lnTo>
                    <a:pt x="509996" y="1521770"/>
                  </a:lnTo>
                  <a:lnTo>
                    <a:pt x="493493" y="1515736"/>
                  </a:lnTo>
                  <a:lnTo>
                    <a:pt x="477942" y="1509068"/>
                  </a:lnTo>
                  <a:lnTo>
                    <a:pt x="462074" y="1502081"/>
                  </a:lnTo>
                  <a:lnTo>
                    <a:pt x="446524" y="1495095"/>
                  </a:lnTo>
                  <a:lnTo>
                    <a:pt x="431291" y="1487473"/>
                  </a:lnTo>
                  <a:lnTo>
                    <a:pt x="416057" y="1479852"/>
                  </a:lnTo>
                  <a:lnTo>
                    <a:pt x="401141" y="1471595"/>
                  </a:lnTo>
                  <a:lnTo>
                    <a:pt x="386226" y="1463338"/>
                  </a:lnTo>
                  <a:lnTo>
                    <a:pt x="371944" y="1454446"/>
                  </a:lnTo>
                  <a:lnTo>
                    <a:pt x="357346" y="1445555"/>
                  </a:lnTo>
                  <a:lnTo>
                    <a:pt x="343382" y="1436028"/>
                  </a:lnTo>
                  <a:lnTo>
                    <a:pt x="329736" y="1426501"/>
                  </a:lnTo>
                  <a:lnTo>
                    <a:pt x="316089" y="1416339"/>
                  </a:lnTo>
                  <a:lnTo>
                    <a:pt x="302760" y="1406177"/>
                  </a:lnTo>
                  <a:lnTo>
                    <a:pt x="289431" y="1395697"/>
                  </a:lnTo>
                  <a:lnTo>
                    <a:pt x="276419" y="1384900"/>
                  </a:lnTo>
                  <a:lnTo>
                    <a:pt x="263725" y="1373785"/>
                  </a:lnTo>
                  <a:lnTo>
                    <a:pt x="251348" y="1362670"/>
                  </a:lnTo>
                  <a:lnTo>
                    <a:pt x="238971" y="1350920"/>
                  </a:lnTo>
                  <a:lnTo>
                    <a:pt x="227229" y="1339170"/>
                  </a:lnTo>
                  <a:lnTo>
                    <a:pt x="215486" y="1327103"/>
                  </a:lnTo>
                  <a:lnTo>
                    <a:pt x="204062" y="1315036"/>
                  </a:lnTo>
                  <a:lnTo>
                    <a:pt x="192954" y="1302333"/>
                  </a:lnTo>
                  <a:lnTo>
                    <a:pt x="182164" y="1289630"/>
                  </a:lnTo>
                  <a:lnTo>
                    <a:pt x="171374" y="1276928"/>
                  </a:lnTo>
                  <a:lnTo>
                    <a:pt x="161535" y="1263590"/>
                  </a:lnTo>
                  <a:lnTo>
                    <a:pt x="151380" y="1250252"/>
                  </a:lnTo>
                  <a:lnTo>
                    <a:pt x="141542" y="1236597"/>
                  </a:lnTo>
                  <a:lnTo>
                    <a:pt x="132021" y="1222624"/>
                  </a:lnTo>
                  <a:lnTo>
                    <a:pt x="122818" y="1208651"/>
                  </a:lnTo>
                  <a:lnTo>
                    <a:pt x="113932" y="1194361"/>
                  </a:lnTo>
                  <a:lnTo>
                    <a:pt x="105363" y="1180071"/>
                  </a:lnTo>
                  <a:lnTo>
                    <a:pt x="97112" y="1165145"/>
                  </a:lnTo>
                  <a:lnTo>
                    <a:pt x="89178" y="1150219"/>
                  </a:lnTo>
                  <a:lnTo>
                    <a:pt x="81561" y="1135294"/>
                  </a:lnTo>
                  <a:lnTo>
                    <a:pt x="74262" y="1120368"/>
                  </a:lnTo>
                  <a:lnTo>
                    <a:pt x="66962" y="1104808"/>
                  </a:lnTo>
                  <a:lnTo>
                    <a:pt x="60615" y="1089247"/>
                  </a:lnTo>
                  <a:lnTo>
                    <a:pt x="53951" y="1073369"/>
                  </a:lnTo>
                  <a:lnTo>
                    <a:pt x="48238" y="1057491"/>
                  </a:lnTo>
                  <a:lnTo>
                    <a:pt x="42208" y="1041612"/>
                  </a:lnTo>
                  <a:lnTo>
                    <a:pt x="37131" y="1025417"/>
                  </a:lnTo>
                  <a:lnTo>
                    <a:pt x="32053" y="1009221"/>
                  </a:lnTo>
                  <a:lnTo>
                    <a:pt x="27293" y="992390"/>
                  </a:lnTo>
                  <a:lnTo>
                    <a:pt x="23167" y="975876"/>
                  </a:lnTo>
                  <a:lnTo>
                    <a:pt x="19041" y="959363"/>
                  </a:lnTo>
                  <a:lnTo>
                    <a:pt x="15550" y="942532"/>
                  </a:lnTo>
                  <a:lnTo>
                    <a:pt x="12377" y="925701"/>
                  </a:lnTo>
                  <a:lnTo>
                    <a:pt x="9203" y="908235"/>
                  </a:lnTo>
                  <a:lnTo>
                    <a:pt x="6982" y="891087"/>
                  </a:lnTo>
                  <a:lnTo>
                    <a:pt x="4760" y="873621"/>
                  </a:lnTo>
                  <a:lnTo>
                    <a:pt x="3173" y="856472"/>
                  </a:lnTo>
                  <a:lnTo>
                    <a:pt x="1904" y="838689"/>
                  </a:lnTo>
                  <a:lnTo>
                    <a:pt x="952" y="821222"/>
                  </a:lnTo>
                  <a:lnTo>
                    <a:pt x="317" y="803439"/>
                  </a:lnTo>
                  <a:lnTo>
                    <a:pt x="0" y="785973"/>
                  </a:lnTo>
                  <a:lnTo>
                    <a:pt x="317" y="765649"/>
                  </a:lnTo>
                  <a:lnTo>
                    <a:pt x="952" y="745325"/>
                  </a:lnTo>
                  <a:lnTo>
                    <a:pt x="2221" y="725318"/>
                  </a:lnTo>
                  <a:lnTo>
                    <a:pt x="4125" y="705629"/>
                  </a:lnTo>
                  <a:lnTo>
                    <a:pt x="6030" y="685622"/>
                  </a:lnTo>
                  <a:lnTo>
                    <a:pt x="8886" y="666251"/>
                  </a:lnTo>
                  <a:lnTo>
                    <a:pt x="12377" y="646879"/>
                  </a:lnTo>
                  <a:lnTo>
                    <a:pt x="15868" y="627508"/>
                  </a:lnTo>
                  <a:lnTo>
                    <a:pt x="19993" y="608454"/>
                  </a:lnTo>
                  <a:lnTo>
                    <a:pt x="24754" y="589718"/>
                  </a:lnTo>
                  <a:lnTo>
                    <a:pt x="29831" y="570982"/>
                  </a:lnTo>
                  <a:lnTo>
                    <a:pt x="35227" y="552245"/>
                  </a:lnTo>
                  <a:lnTo>
                    <a:pt x="41256" y="534144"/>
                  </a:lnTo>
                  <a:lnTo>
                    <a:pt x="47604" y="515725"/>
                  </a:lnTo>
                  <a:lnTo>
                    <a:pt x="54268" y="497941"/>
                  </a:lnTo>
                  <a:lnTo>
                    <a:pt x="61567" y="480158"/>
                  </a:lnTo>
                  <a:lnTo>
                    <a:pt x="69501" y="462692"/>
                  </a:lnTo>
                  <a:lnTo>
                    <a:pt x="77435" y="445225"/>
                  </a:lnTo>
                  <a:lnTo>
                    <a:pt x="86004" y="428395"/>
                  </a:lnTo>
                  <a:lnTo>
                    <a:pt x="94890" y="411246"/>
                  </a:lnTo>
                  <a:lnTo>
                    <a:pt x="104093" y="395050"/>
                  </a:lnTo>
                  <a:lnTo>
                    <a:pt x="113614" y="378854"/>
                  </a:lnTo>
                  <a:lnTo>
                    <a:pt x="123770" y="362341"/>
                  </a:lnTo>
                  <a:lnTo>
                    <a:pt x="133925" y="346780"/>
                  </a:lnTo>
                  <a:lnTo>
                    <a:pt x="145033" y="330902"/>
                  </a:lnTo>
                  <a:lnTo>
                    <a:pt x="156140" y="315977"/>
                  </a:lnTo>
                  <a:lnTo>
                    <a:pt x="167565" y="301051"/>
                  </a:lnTo>
                  <a:lnTo>
                    <a:pt x="179308" y="286443"/>
                  </a:lnTo>
                  <a:lnTo>
                    <a:pt x="191367" y="271835"/>
                  </a:lnTo>
                  <a:lnTo>
                    <a:pt x="204062" y="257545"/>
                  </a:lnTo>
                  <a:lnTo>
                    <a:pt x="216756" y="243889"/>
                  </a:lnTo>
                  <a:lnTo>
                    <a:pt x="229768" y="230552"/>
                  </a:lnTo>
                  <a:lnTo>
                    <a:pt x="243731" y="217214"/>
                  </a:lnTo>
                  <a:lnTo>
                    <a:pt x="257378" y="204194"/>
                  </a:lnTo>
                  <a:lnTo>
                    <a:pt x="271342" y="191809"/>
                  </a:lnTo>
                  <a:lnTo>
                    <a:pt x="285623" y="179424"/>
                  </a:lnTo>
                  <a:lnTo>
                    <a:pt x="300539" y="167674"/>
                  </a:lnTo>
                  <a:lnTo>
                    <a:pt x="315455" y="156242"/>
                  </a:lnTo>
                  <a:lnTo>
                    <a:pt x="330688" y="145127"/>
                  </a:lnTo>
                  <a:lnTo>
                    <a:pt x="346556" y="134330"/>
                  </a:lnTo>
                  <a:lnTo>
                    <a:pt x="362106" y="124168"/>
                  </a:lnTo>
                  <a:lnTo>
                    <a:pt x="377974" y="114005"/>
                  </a:lnTo>
                  <a:lnTo>
                    <a:pt x="394477" y="104479"/>
                  </a:lnTo>
                  <a:lnTo>
                    <a:pt x="410980" y="94952"/>
                  </a:lnTo>
                  <a:lnTo>
                    <a:pt x="428117" y="86060"/>
                  </a:lnTo>
                  <a:lnTo>
                    <a:pt x="444937" y="77803"/>
                  </a:lnTo>
                  <a:lnTo>
                    <a:pt x="462392" y="69546"/>
                  </a:lnTo>
                  <a:lnTo>
                    <a:pt x="479529" y="61925"/>
                  </a:lnTo>
                  <a:lnTo>
                    <a:pt x="497619" y="54621"/>
                  </a:lnTo>
                  <a:lnTo>
                    <a:pt x="515391" y="47634"/>
                  </a:lnTo>
                  <a:lnTo>
                    <a:pt x="533480" y="41283"/>
                  </a:lnTo>
                  <a:lnTo>
                    <a:pt x="551570" y="35567"/>
                  </a:lnTo>
                  <a:lnTo>
                    <a:pt x="570294" y="29851"/>
                  </a:lnTo>
                  <a:lnTo>
                    <a:pt x="589018" y="24770"/>
                  </a:lnTo>
                  <a:lnTo>
                    <a:pt x="607742" y="20324"/>
                  </a:lnTo>
                  <a:lnTo>
                    <a:pt x="627101" y="15878"/>
                  </a:lnTo>
                  <a:lnTo>
                    <a:pt x="646143" y="12385"/>
                  </a:lnTo>
                  <a:lnTo>
                    <a:pt x="665501" y="9209"/>
                  </a:lnTo>
                  <a:lnTo>
                    <a:pt x="685178" y="6351"/>
                  </a:lnTo>
                  <a:lnTo>
                    <a:pt x="704854" y="4128"/>
                  </a:lnTo>
                  <a:lnTo>
                    <a:pt x="724530" y="2223"/>
                  </a:lnTo>
                  <a:lnTo>
                    <a:pt x="744524" y="952"/>
                  </a:lnTo>
                  <a:lnTo>
                    <a:pt x="764835" y="317"/>
                  </a:lnTo>
                  <a:lnTo>
                    <a:pt x="78482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cs typeface="+mn-ea"/>
                <a:sym typeface="+mn-lt"/>
              </a:endParaRPr>
            </a:p>
          </p:txBody>
        </p:sp>
      </p:grpSp>
      <p:sp>
        <p:nvSpPr>
          <p:cNvPr id="11" name="文本框 10">
            <a:extLst>
              <a:ext uri="{FF2B5EF4-FFF2-40B4-BE49-F238E27FC236}">
                <a16:creationId xmlns:a16="http://schemas.microsoft.com/office/drawing/2014/main" id="{D90C290F-5243-45CE-8B72-BAF3B89EE578}"/>
              </a:ext>
            </a:extLst>
          </p:cNvPr>
          <p:cNvSpPr txBox="1"/>
          <p:nvPr/>
        </p:nvSpPr>
        <p:spPr>
          <a:xfrm>
            <a:off x="1279463" y="3864199"/>
            <a:ext cx="2246445" cy="1610327"/>
          </a:xfrm>
          <a:prstGeom prst="rect">
            <a:avLst/>
          </a:prstGeom>
          <a:noFill/>
          <a:ln>
            <a:solidFill>
              <a:schemeClr val="accent5">
                <a:lumMod val="50000"/>
              </a:schemeClr>
            </a:solidFill>
            <a:prstDash val="solid"/>
          </a:ln>
        </p:spPr>
        <p:txBody>
          <a:bodyPr wrap="square" rtlCol="0" anchor="ctr">
            <a:noAutofit/>
          </a:bodyPr>
          <a:lstStyle/>
          <a:p>
            <a:pPr>
              <a:lnSpc>
                <a:spcPct val="150000"/>
              </a:lnSpc>
            </a:pPr>
            <a:r>
              <a:rPr lang="zh-CN" altLang="en-US" sz="1000" dirty="0">
                <a:solidFill>
                  <a:schemeClr val="tx1">
                    <a:lumMod val="65000"/>
                    <a:lumOff val="35000"/>
                  </a:schemeClr>
                </a:solidFill>
                <a:cs typeface="+mn-ea"/>
                <a:sym typeface="+mn-lt"/>
              </a:rPr>
              <a:t>点击此处添加内容点击此处添加内容点击此处添加内容点击此处添加内容点击此处添加内容点击此处添加内容</a:t>
            </a:r>
          </a:p>
        </p:txBody>
      </p:sp>
      <p:sp>
        <p:nvSpPr>
          <p:cNvPr id="12" name="文本框 11">
            <a:extLst>
              <a:ext uri="{FF2B5EF4-FFF2-40B4-BE49-F238E27FC236}">
                <a16:creationId xmlns:a16="http://schemas.microsoft.com/office/drawing/2014/main" id="{9BDF259E-DDDB-496D-A07C-F476E2B1CBFA}"/>
              </a:ext>
            </a:extLst>
          </p:cNvPr>
          <p:cNvSpPr txBox="1"/>
          <p:nvPr/>
        </p:nvSpPr>
        <p:spPr>
          <a:xfrm>
            <a:off x="3850918" y="3891733"/>
            <a:ext cx="2245082" cy="1598159"/>
          </a:xfrm>
          <a:prstGeom prst="rect">
            <a:avLst/>
          </a:prstGeom>
          <a:noFill/>
          <a:ln>
            <a:solidFill>
              <a:schemeClr val="accent5">
                <a:lumMod val="50000"/>
              </a:schemeClr>
            </a:solidFill>
            <a:prstDash val="solid"/>
          </a:ln>
        </p:spPr>
        <p:txBody>
          <a:bodyPr wrap="square" rtlCol="0" anchor="ctr">
            <a:noAutofit/>
          </a:bodyPr>
          <a:lstStyle/>
          <a:p>
            <a:pPr>
              <a:lnSpc>
                <a:spcPct val="150000"/>
              </a:lnSpc>
            </a:pPr>
            <a:r>
              <a:rPr lang="zh-CN" altLang="en-US" sz="1000" dirty="0">
                <a:solidFill>
                  <a:schemeClr val="tx1">
                    <a:lumMod val="65000"/>
                    <a:lumOff val="35000"/>
                  </a:schemeClr>
                </a:solidFill>
                <a:cs typeface="+mn-ea"/>
                <a:sym typeface="+mn-lt"/>
              </a:rPr>
              <a:t>点击此处添加内容点击此处添加内容点击此处添加内容点击此处添加内容点击此处添加内容点击此处添加内容</a:t>
            </a:r>
          </a:p>
        </p:txBody>
      </p:sp>
      <p:sp>
        <p:nvSpPr>
          <p:cNvPr id="13" name="文本框 12">
            <a:extLst>
              <a:ext uri="{FF2B5EF4-FFF2-40B4-BE49-F238E27FC236}">
                <a16:creationId xmlns:a16="http://schemas.microsoft.com/office/drawing/2014/main" id="{6764D881-839B-4195-B86A-2B1AB40D6CD5}"/>
              </a:ext>
            </a:extLst>
          </p:cNvPr>
          <p:cNvSpPr txBox="1"/>
          <p:nvPr/>
        </p:nvSpPr>
        <p:spPr>
          <a:xfrm>
            <a:off x="6400993" y="3885648"/>
            <a:ext cx="2245082" cy="1598159"/>
          </a:xfrm>
          <a:prstGeom prst="rect">
            <a:avLst/>
          </a:prstGeom>
          <a:noFill/>
          <a:ln>
            <a:solidFill>
              <a:schemeClr val="accent5">
                <a:lumMod val="50000"/>
              </a:schemeClr>
            </a:solidFill>
            <a:prstDash val="solid"/>
          </a:ln>
        </p:spPr>
        <p:txBody>
          <a:bodyPr wrap="square" rtlCol="0" anchor="ctr">
            <a:noAutofit/>
          </a:bodyPr>
          <a:lstStyle/>
          <a:p>
            <a:pPr>
              <a:lnSpc>
                <a:spcPct val="150000"/>
              </a:lnSpc>
            </a:pPr>
            <a:r>
              <a:rPr lang="zh-CN" altLang="en-US" sz="1000" dirty="0">
                <a:solidFill>
                  <a:schemeClr val="tx1">
                    <a:lumMod val="65000"/>
                    <a:lumOff val="35000"/>
                  </a:schemeClr>
                </a:solidFill>
                <a:cs typeface="+mn-ea"/>
                <a:sym typeface="+mn-lt"/>
              </a:rPr>
              <a:t>点击此处添加内容点击此处添加内容点击此处添加内容点击此处添加内容点击此处添加内容点击此处添加内容</a:t>
            </a:r>
          </a:p>
        </p:txBody>
      </p:sp>
      <p:sp>
        <p:nvSpPr>
          <p:cNvPr id="14" name="文本框 13">
            <a:extLst>
              <a:ext uri="{FF2B5EF4-FFF2-40B4-BE49-F238E27FC236}">
                <a16:creationId xmlns:a16="http://schemas.microsoft.com/office/drawing/2014/main" id="{105F9A69-69C3-4D7B-8448-39BD6DB0921D}"/>
              </a:ext>
            </a:extLst>
          </p:cNvPr>
          <p:cNvSpPr txBox="1"/>
          <p:nvPr/>
        </p:nvSpPr>
        <p:spPr>
          <a:xfrm>
            <a:off x="8859163" y="3879562"/>
            <a:ext cx="2245082" cy="1610329"/>
          </a:xfrm>
          <a:prstGeom prst="rect">
            <a:avLst/>
          </a:prstGeom>
          <a:noFill/>
          <a:ln>
            <a:solidFill>
              <a:schemeClr val="accent5">
                <a:lumMod val="50000"/>
              </a:schemeClr>
            </a:solidFill>
            <a:prstDash val="solid"/>
          </a:ln>
        </p:spPr>
        <p:txBody>
          <a:bodyPr wrap="square" rtlCol="0" anchor="ctr">
            <a:noAutofit/>
          </a:bodyPr>
          <a:lstStyle/>
          <a:p>
            <a:pPr>
              <a:lnSpc>
                <a:spcPct val="150000"/>
              </a:lnSpc>
            </a:pPr>
            <a:r>
              <a:rPr lang="zh-CN" altLang="en-US" sz="1000" dirty="0">
                <a:solidFill>
                  <a:schemeClr val="tx1">
                    <a:lumMod val="65000"/>
                    <a:lumOff val="35000"/>
                  </a:schemeClr>
                </a:solidFill>
                <a:cs typeface="+mn-ea"/>
                <a:sym typeface="+mn-lt"/>
              </a:rPr>
              <a:t>点击此处添加内容点击此处添加内容点击此处添加内容点击此处添加内容点击此处添加内容点击此处添加内容</a:t>
            </a:r>
          </a:p>
        </p:txBody>
      </p:sp>
      <p:sp>
        <p:nvSpPr>
          <p:cNvPr id="15" name="文本框 14">
            <a:extLst>
              <a:ext uri="{FF2B5EF4-FFF2-40B4-BE49-F238E27FC236}">
                <a16:creationId xmlns:a16="http://schemas.microsoft.com/office/drawing/2014/main" id="{1B07F16C-3554-4883-8CA4-1835106325AF}"/>
              </a:ext>
            </a:extLst>
          </p:cNvPr>
          <p:cNvSpPr txBox="1"/>
          <p:nvPr/>
        </p:nvSpPr>
        <p:spPr>
          <a:xfrm>
            <a:off x="4368165" y="3686904"/>
            <a:ext cx="1210588" cy="338554"/>
          </a:xfrm>
          <a:prstGeom prst="rect">
            <a:avLst/>
          </a:prstGeom>
          <a:solidFill>
            <a:schemeClr val="accent5">
              <a:lumMod val="50000"/>
            </a:schemeClr>
          </a:solidFill>
        </p:spPr>
        <p:txBody>
          <a:bodyPr wrap="none" rtlCol="0">
            <a:spAutoFit/>
          </a:bodyPr>
          <a:lstStyle/>
          <a:p>
            <a:r>
              <a:rPr lang="zh-CN" altLang="en-US" sz="1600" b="1" dirty="0">
                <a:solidFill>
                  <a:schemeClr val="bg1"/>
                </a:solidFill>
                <a:cs typeface="+mn-ea"/>
                <a:sym typeface="+mn-lt"/>
              </a:rPr>
              <a:t>输入短标题</a:t>
            </a:r>
          </a:p>
        </p:txBody>
      </p:sp>
      <p:sp>
        <p:nvSpPr>
          <p:cNvPr id="16" name="文本框 15">
            <a:extLst>
              <a:ext uri="{FF2B5EF4-FFF2-40B4-BE49-F238E27FC236}">
                <a16:creationId xmlns:a16="http://schemas.microsoft.com/office/drawing/2014/main" id="{B3B630E7-6AC0-4A7A-A8BF-EFA54E928A35}"/>
              </a:ext>
            </a:extLst>
          </p:cNvPr>
          <p:cNvSpPr txBox="1"/>
          <p:nvPr/>
        </p:nvSpPr>
        <p:spPr>
          <a:xfrm>
            <a:off x="1797391" y="3686904"/>
            <a:ext cx="1210588" cy="338554"/>
          </a:xfrm>
          <a:prstGeom prst="rect">
            <a:avLst/>
          </a:prstGeom>
          <a:solidFill>
            <a:schemeClr val="accent5">
              <a:lumMod val="50000"/>
            </a:schemeClr>
          </a:solidFill>
        </p:spPr>
        <p:txBody>
          <a:bodyPr wrap="none" rtlCol="0">
            <a:spAutoFit/>
          </a:bodyPr>
          <a:lstStyle/>
          <a:p>
            <a:r>
              <a:rPr lang="zh-CN" altLang="en-US" sz="1600" b="1" dirty="0">
                <a:solidFill>
                  <a:schemeClr val="bg1"/>
                </a:solidFill>
                <a:cs typeface="+mn-ea"/>
                <a:sym typeface="+mn-lt"/>
              </a:rPr>
              <a:t>输入短标题</a:t>
            </a:r>
          </a:p>
        </p:txBody>
      </p:sp>
      <p:sp>
        <p:nvSpPr>
          <p:cNvPr id="17" name="文本框 16">
            <a:extLst>
              <a:ext uri="{FF2B5EF4-FFF2-40B4-BE49-F238E27FC236}">
                <a16:creationId xmlns:a16="http://schemas.microsoft.com/office/drawing/2014/main" id="{B7B983D5-6740-41C5-B612-AA6AD038766F}"/>
              </a:ext>
            </a:extLst>
          </p:cNvPr>
          <p:cNvSpPr txBox="1"/>
          <p:nvPr/>
        </p:nvSpPr>
        <p:spPr>
          <a:xfrm>
            <a:off x="9376410" y="3686904"/>
            <a:ext cx="1210588" cy="338554"/>
          </a:xfrm>
          <a:prstGeom prst="rect">
            <a:avLst/>
          </a:prstGeom>
          <a:solidFill>
            <a:schemeClr val="accent5">
              <a:lumMod val="50000"/>
            </a:schemeClr>
          </a:solidFill>
        </p:spPr>
        <p:txBody>
          <a:bodyPr wrap="none" rtlCol="0">
            <a:spAutoFit/>
          </a:bodyPr>
          <a:lstStyle/>
          <a:p>
            <a:r>
              <a:rPr lang="zh-CN" altLang="en-US" sz="1600" b="1" dirty="0">
                <a:solidFill>
                  <a:schemeClr val="bg1"/>
                </a:solidFill>
                <a:cs typeface="+mn-ea"/>
                <a:sym typeface="+mn-lt"/>
              </a:rPr>
              <a:t>输入短标题</a:t>
            </a:r>
          </a:p>
        </p:txBody>
      </p:sp>
      <p:sp>
        <p:nvSpPr>
          <p:cNvPr id="18" name="文本框 17">
            <a:extLst>
              <a:ext uri="{FF2B5EF4-FFF2-40B4-BE49-F238E27FC236}">
                <a16:creationId xmlns:a16="http://schemas.microsoft.com/office/drawing/2014/main" id="{B1B43DA8-D221-4695-B70B-AD7B2B6A8DD1}"/>
              </a:ext>
            </a:extLst>
          </p:cNvPr>
          <p:cNvSpPr txBox="1"/>
          <p:nvPr/>
        </p:nvSpPr>
        <p:spPr>
          <a:xfrm>
            <a:off x="6918240" y="3686904"/>
            <a:ext cx="1210588" cy="338554"/>
          </a:xfrm>
          <a:prstGeom prst="rect">
            <a:avLst/>
          </a:prstGeom>
          <a:solidFill>
            <a:schemeClr val="accent5">
              <a:lumMod val="50000"/>
            </a:schemeClr>
          </a:solidFill>
        </p:spPr>
        <p:txBody>
          <a:bodyPr wrap="none" rtlCol="0">
            <a:spAutoFit/>
          </a:bodyPr>
          <a:lstStyle/>
          <a:p>
            <a:r>
              <a:rPr lang="zh-CN" altLang="en-US" sz="1600" b="1" dirty="0">
                <a:solidFill>
                  <a:schemeClr val="bg1"/>
                </a:solidFill>
                <a:cs typeface="+mn-ea"/>
                <a:sym typeface="+mn-lt"/>
              </a:rPr>
              <a:t>输入短标题</a:t>
            </a:r>
          </a:p>
        </p:txBody>
      </p:sp>
    </p:spTree>
    <p:extLst>
      <p:ext uri="{BB962C8B-B14F-4D97-AF65-F5344CB8AC3E}">
        <p14:creationId xmlns:p14="http://schemas.microsoft.com/office/powerpoint/2010/main" val="396499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DC1CBBA-21DA-46E3-A235-A521AD77F80D}"/>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运营模式</a:t>
            </a:r>
          </a:p>
        </p:txBody>
      </p:sp>
      <p:cxnSp>
        <p:nvCxnSpPr>
          <p:cNvPr id="3" name="直接连接符 2">
            <a:extLst>
              <a:ext uri="{FF2B5EF4-FFF2-40B4-BE49-F238E27FC236}">
                <a16:creationId xmlns:a16="http://schemas.microsoft.com/office/drawing/2014/main" id="{7A8E3CD2-227A-4464-921A-E34B95590D71}"/>
              </a:ext>
            </a:extLst>
          </p:cNvPr>
          <p:cNvCxnSpPr/>
          <p:nvPr/>
        </p:nvCxnSpPr>
        <p:spPr>
          <a:xfrm>
            <a:off x="539750" y="3373755"/>
            <a:ext cx="1111250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5" name="椭圆 4">
            <a:extLst>
              <a:ext uri="{FF2B5EF4-FFF2-40B4-BE49-F238E27FC236}">
                <a16:creationId xmlns:a16="http://schemas.microsoft.com/office/drawing/2014/main" id="{FD6D996B-3088-461F-87BE-925A2A753B09}"/>
              </a:ext>
            </a:extLst>
          </p:cNvPr>
          <p:cNvSpPr/>
          <p:nvPr/>
        </p:nvSpPr>
        <p:spPr>
          <a:xfrm>
            <a:off x="2695257" y="2538730"/>
            <a:ext cx="469900" cy="469900"/>
          </a:xfrm>
          <a:prstGeom prst="ellipse">
            <a:avLst/>
          </a:prstGeom>
          <a:solidFill>
            <a:schemeClr val="accent5">
              <a:lumMod val="50000"/>
            </a:schemeClr>
          </a:solidFill>
          <a:ln>
            <a:noFill/>
          </a:ln>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a:solidFill>
                  <a:schemeClr val="bg1">
                    <a:lumMod val="85000"/>
                  </a:schemeClr>
                </a:solidFill>
                <a:cs typeface="+mn-ea"/>
                <a:sym typeface="+mn-lt"/>
              </a:rPr>
              <a:t>1</a:t>
            </a:r>
            <a:endParaRPr lang="zh-CN" altLang="en-US" b="1" dirty="0">
              <a:solidFill>
                <a:schemeClr val="bg1">
                  <a:lumMod val="85000"/>
                </a:schemeClr>
              </a:solidFill>
              <a:cs typeface="+mn-ea"/>
              <a:sym typeface="+mn-lt"/>
            </a:endParaRPr>
          </a:p>
        </p:txBody>
      </p:sp>
      <p:sp>
        <p:nvSpPr>
          <p:cNvPr id="6" name="矩形: 圆角 5">
            <a:extLst>
              <a:ext uri="{FF2B5EF4-FFF2-40B4-BE49-F238E27FC236}">
                <a16:creationId xmlns:a16="http://schemas.microsoft.com/office/drawing/2014/main" id="{45C272DE-EFFC-4F83-BF0F-A12DE79D3B73}"/>
              </a:ext>
            </a:extLst>
          </p:cNvPr>
          <p:cNvSpPr/>
          <p:nvPr/>
        </p:nvSpPr>
        <p:spPr>
          <a:xfrm>
            <a:off x="2873057" y="3322955"/>
            <a:ext cx="116840" cy="11684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65000"/>
                  <a:lumOff val="35000"/>
                </a:schemeClr>
              </a:solidFill>
              <a:cs typeface="+mn-ea"/>
              <a:sym typeface="+mn-lt"/>
            </a:endParaRPr>
          </a:p>
        </p:txBody>
      </p:sp>
      <p:sp>
        <p:nvSpPr>
          <p:cNvPr id="7" name="椭圆 6">
            <a:extLst>
              <a:ext uri="{FF2B5EF4-FFF2-40B4-BE49-F238E27FC236}">
                <a16:creationId xmlns:a16="http://schemas.microsoft.com/office/drawing/2014/main" id="{D555BB0C-5AFA-4AA7-B9AB-18EAA2360674}"/>
              </a:ext>
            </a:extLst>
          </p:cNvPr>
          <p:cNvSpPr/>
          <p:nvPr/>
        </p:nvSpPr>
        <p:spPr>
          <a:xfrm>
            <a:off x="5855652" y="2538730"/>
            <a:ext cx="469900" cy="469900"/>
          </a:xfrm>
          <a:prstGeom prst="ellipse">
            <a:avLst/>
          </a:prstGeom>
          <a:solidFill>
            <a:schemeClr val="accent5">
              <a:lumMod val="50000"/>
            </a:schemeClr>
          </a:solidFill>
          <a:ln>
            <a:noFill/>
          </a:ln>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a:solidFill>
                  <a:schemeClr val="bg1">
                    <a:lumMod val="85000"/>
                  </a:schemeClr>
                </a:solidFill>
                <a:cs typeface="+mn-ea"/>
                <a:sym typeface="+mn-lt"/>
              </a:rPr>
              <a:t>2</a:t>
            </a:r>
            <a:endParaRPr lang="zh-CN" altLang="en-US" b="1" dirty="0">
              <a:solidFill>
                <a:schemeClr val="bg1">
                  <a:lumMod val="85000"/>
                </a:schemeClr>
              </a:solidFill>
              <a:cs typeface="+mn-ea"/>
              <a:sym typeface="+mn-lt"/>
            </a:endParaRPr>
          </a:p>
        </p:txBody>
      </p:sp>
      <p:sp>
        <p:nvSpPr>
          <p:cNvPr id="8" name="矩形: 圆角 7">
            <a:extLst>
              <a:ext uri="{FF2B5EF4-FFF2-40B4-BE49-F238E27FC236}">
                <a16:creationId xmlns:a16="http://schemas.microsoft.com/office/drawing/2014/main" id="{2628F187-2480-4B64-A2CF-4753D26D33A4}"/>
              </a:ext>
            </a:extLst>
          </p:cNvPr>
          <p:cNvSpPr/>
          <p:nvPr/>
        </p:nvSpPr>
        <p:spPr>
          <a:xfrm>
            <a:off x="6033452" y="3322955"/>
            <a:ext cx="116840" cy="11684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65000"/>
                  <a:lumOff val="35000"/>
                </a:schemeClr>
              </a:solidFill>
              <a:cs typeface="+mn-ea"/>
              <a:sym typeface="+mn-lt"/>
            </a:endParaRPr>
          </a:p>
        </p:txBody>
      </p:sp>
      <p:sp>
        <p:nvSpPr>
          <p:cNvPr id="9" name="椭圆 8">
            <a:extLst>
              <a:ext uri="{FF2B5EF4-FFF2-40B4-BE49-F238E27FC236}">
                <a16:creationId xmlns:a16="http://schemas.microsoft.com/office/drawing/2014/main" id="{099E56F7-0EC8-4C92-B7F7-6304F0EFF7CE}"/>
              </a:ext>
            </a:extLst>
          </p:cNvPr>
          <p:cNvSpPr/>
          <p:nvPr/>
        </p:nvSpPr>
        <p:spPr>
          <a:xfrm>
            <a:off x="9016047" y="2510155"/>
            <a:ext cx="469900" cy="469900"/>
          </a:xfrm>
          <a:prstGeom prst="ellipse">
            <a:avLst/>
          </a:prstGeom>
          <a:solidFill>
            <a:schemeClr val="accent5">
              <a:lumMod val="50000"/>
            </a:schemeClr>
          </a:solidFill>
          <a:ln>
            <a:noFill/>
          </a:ln>
          <a:effectLst>
            <a:outerShdw blurRad="76200" dist="12700" dir="8100000" sy="-23000" kx="8004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b="1" dirty="0">
                <a:solidFill>
                  <a:schemeClr val="bg1">
                    <a:lumMod val="85000"/>
                  </a:schemeClr>
                </a:solidFill>
                <a:cs typeface="+mn-ea"/>
                <a:sym typeface="+mn-lt"/>
              </a:rPr>
              <a:t>3</a:t>
            </a:r>
            <a:endParaRPr lang="zh-CN" altLang="en-US" b="1" dirty="0">
              <a:solidFill>
                <a:schemeClr val="bg1">
                  <a:lumMod val="85000"/>
                </a:schemeClr>
              </a:solidFill>
              <a:cs typeface="+mn-ea"/>
              <a:sym typeface="+mn-lt"/>
            </a:endParaRPr>
          </a:p>
        </p:txBody>
      </p:sp>
      <p:sp>
        <p:nvSpPr>
          <p:cNvPr id="10" name="矩形: 圆角 9">
            <a:extLst>
              <a:ext uri="{FF2B5EF4-FFF2-40B4-BE49-F238E27FC236}">
                <a16:creationId xmlns:a16="http://schemas.microsoft.com/office/drawing/2014/main" id="{B603C0D4-D619-4918-842E-9C47F9B72C15}"/>
              </a:ext>
            </a:extLst>
          </p:cNvPr>
          <p:cNvSpPr/>
          <p:nvPr/>
        </p:nvSpPr>
        <p:spPr>
          <a:xfrm>
            <a:off x="9193847" y="3322955"/>
            <a:ext cx="116840" cy="116840"/>
          </a:xfrm>
          <a:prstGeom prst="round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a:solidFill>
                <a:schemeClr val="tx1">
                  <a:lumMod val="65000"/>
                  <a:lumOff val="35000"/>
                </a:schemeClr>
              </a:solidFill>
              <a:cs typeface="+mn-ea"/>
              <a:sym typeface="+mn-lt"/>
            </a:endParaRPr>
          </a:p>
        </p:txBody>
      </p:sp>
      <p:sp>
        <p:nvSpPr>
          <p:cNvPr id="11" name="矩形 10">
            <a:extLst>
              <a:ext uri="{FF2B5EF4-FFF2-40B4-BE49-F238E27FC236}">
                <a16:creationId xmlns:a16="http://schemas.microsoft.com/office/drawing/2014/main" id="{8113F019-4CFF-43BC-9BA5-9F0FDBEDB3C1}"/>
              </a:ext>
            </a:extLst>
          </p:cNvPr>
          <p:cNvSpPr/>
          <p:nvPr/>
        </p:nvSpPr>
        <p:spPr>
          <a:xfrm>
            <a:off x="1991745" y="4141671"/>
            <a:ext cx="1996304" cy="1200329"/>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2" name="文本框 13">
            <a:extLst>
              <a:ext uri="{FF2B5EF4-FFF2-40B4-BE49-F238E27FC236}">
                <a16:creationId xmlns:a16="http://schemas.microsoft.com/office/drawing/2014/main" id="{9ACC9305-1079-453C-B014-7EFC2A857CD9}"/>
              </a:ext>
            </a:extLst>
          </p:cNvPr>
          <p:cNvSpPr txBox="1"/>
          <p:nvPr/>
        </p:nvSpPr>
        <p:spPr>
          <a:xfrm>
            <a:off x="2140267" y="3662233"/>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3" name="矩形 12">
            <a:extLst>
              <a:ext uri="{FF2B5EF4-FFF2-40B4-BE49-F238E27FC236}">
                <a16:creationId xmlns:a16="http://schemas.microsoft.com/office/drawing/2014/main" id="{1355B1EC-221E-4418-9607-FF221ECDF12A}"/>
              </a:ext>
            </a:extLst>
          </p:cNvPr>
          <p:cNvSpPr/>
          <p:nvPr/>
        </p:nvSpPr>
        <p:spPr>
          <a:xfrm>
            <a:off x="5127692" y="4141671"/>
            <a:ext cx="1996304" cy="1200329"/>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4" name="文本框 13">
            <a:extLst>
              <a:ext uri="{FF2B5EF4-FFF2-40B4-BE49-F238E27FC236}">
                <a16:creationId xmlns:a16="http://schemas.microsoft.com/office/drawing/2014/main" id="{DDA55E9F-5041-4920-BA92-F8E19F5F85F5}"/>
              </a:ext>
            </a:extLst>
          </p:cNvPr>
          <p:cNvSpPr txBox="1"/>
          <p:nvPr/>
        </p:nvSpPr>
        <p:spPr>
          <a:xfrm>
            <a:off x="5276214" y="3662233"/>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
        <p:nvSpPr>
          <p:cNvPr id="15" name="矩形 14">
            <a:extLst>
              <a:ext uri="{FF2B5EF4-FFF2-40B4-BE49-F238E27FC236}">
                <a16:creationId xmlns:a16="http://schemas.microsoft.com/office/drawing/2014/main" id="{E2BA2BD9-3843-48C6-96B0-FD2F8A96C64D}"/>
              </a:ext>
            </a:extLst>
          </p:cNvPr>
          <p:cNvSpPr/>
          <p:nvPr/>
        </p:nvSpPr>
        <p:spPr>
          <a:xfrm>
            <a:off x="8263640" y="4141671"/>
            <a:ext cx="1996304" cy="1200329"/>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a:t>
            </a:r>
          </a:p>
        </p:txBody>
      </p:sp>
      <p:sp>
        <p:nvSpPr>
          <p:cNvPr id="16" name="文本框 13">
            <a:extLst>
              <a:ext uri="{FF2B5EF4-FFF2-40B4-BE49-F238E27FC236}">
                <a16:creationId xmlns:a16="http://schemas.microsoft.com/office/drawing/2014/main" id="{BAF0D8EC-CD1D-421C-9B8C-16CC0803EBAA}"/>
              </a:ext>
            </a:extLst>
          </p:cNvPr>
          <p:cNvSpPr txBox="1"/>
          <p:nvPr/>
        </p:nvSpPr>
        <p:spPr>
          <a:xfrm>
            <a:off x="8412162" y="3662233"/>
            <a:ext cx="1639570" cy="33718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zh-CN" sz="1600" b="1" dirty="0">
                <a:solidFill>
                  <a:schemeClr val="accent5">
                    <a:lumMod val="50000"/>
                  </a:schemeClr>
                </a:solidFill>
                <a:cs typeface="+mn-ea"/>
                <a:sym typeface="+mn-lt"/>
              </a:rPr>
              <a:t>输入短标题</a:t>
            </a:r>
          </a:p>
        </p:txBody>
      </p:sp>
    </p:spTree>
    <p:extLst>
      <p:ext uri="{BB962C8B-B14F-4D97-AF65-F5344CB8AC3E}">
        <p14:creationId xmlns:p14="http://schemas.microsoft.com/office/powerpoint/2010/main" val="309922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DC1CBBA-21DA-46E3-A235-A521AD77F80D}"/>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盈利模式</a:t>
            </a:r>
          </a:p>
        </p:txBody>
      </p:sp>
      <p:sp>
        <p:nvSpPr>
          <p:cNvPr id="4" name="流程图: 文档 3">
            <a:extLst>
              <a:ext uri="{FF2B5EF4-FFF2-40B4-BE49-F238E27FC236}">
                <a16:creationId xmlns:a16="http://schemas.microsoft.com/office/drawing/2014/main" id="{6D4F60EC-F1CF-4F91-A6A7-534AF00DF721}"/>
              </a:ext>
            </a:extLst>
          </p:cNvPr>
          <p:cNvSpPr/>
          <p:nvPr/>
        </p:nvSpPr>
        <p:spPr>
          <a:xfrm>
            <a:off x="1724023" y="2453587"/>
            <a:ext cx="653969" cy="438159"/>
          </a:xfrm>
          <a:prstGeom prst="flowChartDocument">
            <a:avLst/>
          </a:prstGeom>
          <a:solidFill>
            <a:schemeClr val="accent5">
              <a:lumMod val="50000"/>
            </a:schemeClr>
          </a:solidFill>
          <a:ln>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85000"/>
                  </a:schemeClr>
                </a:solidFill>
                <a:cs typeface="+mn-ea"/>
                <a:sym typeface="+mn-lt"/>
              </a:rPr>
              <a:t>1</a:t>
            </a:r>
            <a:endParaRPr lang="zh-CN" altLang="en-US" dirty="0">
              <a:solidFill>
                <a:schemeClr val="bg1">
                  <a:lumMod val="85000"/>
                </a:schemeClr>
              </a:solidFill>
              <a:cs typeface="+mn-ea"/>
              <a:sym typeface="+mn-lt"/>
            </a:endParaRPr>
          </a:p>
        </p:txBody>
      </p:sp>
      <p:sp>
        <p:nvSpPr>
          <p:cNvPr id="5" name="流程图: 文档 4">
            <a:extLst>
              <a:ext uri="{FF2B5EF4-FFF2-40B4-BE49-F238E27FC236}">
                <a16:creationId xmlns:a16="http://schemas.microsoft.com/office/drawing/2014/main" id="{A35DECB8-DFF7-4BE3-8565-7537E43DFB15}"/>
              </a:ext>
            </a:extLst>
          </p:cNvPr>
          <p:cNvSpPr/>
          <p:nvPr/>
        </p:nvSpPr>
        <p:spPr>
          <a:xfrm rot="10800000">
            <a:off x="1724023" y="2657935"/>
            <a:ext cx="2510629" cy="2280732"/>
          </a:xfrm>
          <a:prstGeom prst="flowChartDocument">
            <a:avLst/>
          </a:prstGeom>
          <a:solidFill>
            <a:schemeClr val="bg1">
              <a:lumMod val="95000"/>
            </a:schemeClr>
          </a:solidFill>
          <a:ln>
            <a:noFill/>
          </a:ln>
          <a:effectLst>
            <a:outerShdw blurRad="76200" dist="38100" dir="13500000" sx="99000" sy="99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流程图: 文档 5">
            <a:extLst>
              <a:ext uri="{FF2B5EF4-FFF2-40B4-BE49-F238E27FC236}">
                <a16:creationId xmlns:a16="http://schemas.microsoft.com/office/drawing/2014/main" id="{85A68B99-6D16-457E-872F-EA55AD3B4DB1}"/>
              </a:ext>
            </a:extLst>
          </p:cNvPr>
          <p:cNvSpPr/>
          <p:nvPr/>
        </p:nvSpPr>
        <p:spPr>
          <a:xfrm>
            <a:off x="4853385" y="2453587"/>
            <a:ext cx="653969" cy="438159"/>
          </a:xfrm>
          <a:prstGeom prst="flowChartDocument">
            <a:avLst/>
          </a:prstGeom>
          <a:solidFill>
            <a:schemeClr val="accent5">
              <a:lumMod val="50000"/>
            </a:schemeClr>
          </a:solidFill>
          <a:ln>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85000"/>
                  </a:schemeClr>
                </a:solidFill>
                <a:cs typeface="+mn-ea"/>
                <a:sym typeface="+mn-lt"/>
              </a:rPr>
              <a:t>2</a:t>
            </a:r>
            <a:endParaRPr lang="zh-CN" altLang="en-US" dirty="0">
              <a:solidFill>
                <a:schemeClr val="bg1">
                  <a:lumMod val="85000"/>
                </a:schemeClr>
              </a:solidFill>
              <a:cs typeface="+mn-ea"/>
              <a:sym typeface="+mn-lt"/>
            </a:endParaRPr>
          </a:p>
        </p:txBody>
      </p:sp>
      <p:sp>
        <p:nvSpPr>
          <p:cNvPr id="7" name="流程图: 文档 6">
            <a:extLst>
              <a:ext uri="{FF2B5EF4-FFF2-40B4-BE49-F238E27FC236}">
                <a16:creationId xmlns:a16="http://schemas.microsoft.com/office/drawing/2014/main" id="{2F962671-B15D-4763-A95F-3AF8DF0BC58A}"/>
              </a:ext>
            </a:extLst>
          </p:cNvPr>
          <p:cNvSpPr/>
          <p:nvPr/>
        </p:nvSpPr>
        <p:spPr>
          <a:xfrm rot="10800000">
            <a:off x="4853385" y="2657935"/>
            <a:ext cx="2510629" cy="2280732"/>
          </a:xfrm>
          <a:prstGeom prst="flowChartDocument">
            <a:avLst/>
          </a:prstGeom>
          <a:solidFill>
            <a:schemeClr val="bg1">
              <a:lumMod val="95000"/>
            </a:schemeClr>
          </a:solidFill>
          <a:ln>
            <a:noFill/>
          </a:ln>
          <a:effectLst>
            <a:outerShdw blurRad="76200" dist="38100" dir="13500000" sx="99000" sy="99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流程图: 文档 7">
            <a:extLst>
              <a:ext uri="{FF2B5EF4-FFF2-40B4-BE49-F238E27FC236}">
                <a16:creationId xmlns:a16="http://schemas.microsoft.com/office/drawing/2014/main" id="{9E222EB6-C62C-488E-9384-AF5C5E878B5B}"/>
              </a:ext>
            </a:extLst>
          </p:cNvPr>
          <p:cNvSpPr/>
          <p:nvPr/>
        </p:nvSpPr>
        <p:spPr>
          <a:xfrm>
            <a:off x="7982745" y="2441761"/>
            <a:ext cx="653969" cy="438159"/>
          </a:xfrm>
          <a:prstGeom prst="flowChartDocument">
            <a:avLst/>
          </a:prstGeom>
          <a:solidFill>
            <a:schemeClr val="accent5">
              <a:lumMod val="50000"/>
            </a:schemeClr>
          </a:solidFill>
          <a:ln>
            <a:solidFill>
              <a:schemeClr val="tx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85000"/>
                  </a:schemeClr>
                </a:solidFill>
                <a:cs typeface="+mn-ea"/>
                <a:sym typeface="+mn-lt"/>
              </a:rPr>
              <a:t>3</a:t>
            </a:r>
            <a:endParaRPr lang="zh-CN" altLang="en-US" dirty="0">
              <a:solidFill>
                <a:schemeClr val="bg1">
                  <a:lumMod val="85000"/>
                </a:schemeClr>
              </a:solidFill>
              <a:cs typeface="+mn-ea"/>
              <a:sym typeface="+mn-lt"/>
            </a:endParaRPr>
          </a:p>
        </p:txBody>
      </p:sp>
      <p:sp>
        <p:nvSpPr>
          <p:cNvPr id="9" name="流程图: 文档 8">
            <a:extLst>
              <a:ext uri="{FF2B5EF4-FFF2-40B4-BE49-F238E27FC236}">
                <a16:creationId xmlns:a16="http://schemas.microsoft.com/office/drawing/2014/main" id="{34ABF938-0173-4BDF-9828-675E2373E51F}"/>
              </a:ext>
            </a:extLst>
          </p:cNvPr>
          <p:cNvSpPr/>
          <p:nvPr/>
        </p:nvSpPr>
        <p:spPr>
          <a:xfrm rot="10800000">
            <a:off x="7982745" y="2646110"/>
            <a:ext cx="2510629" cy="2280732"/>
          </a:xfrm>
          <a:prstGeom prst="flowChartDocument">
            <a:avLst/>
          </a:prstGeom>
          <a:solidFill>
            <a:schemeClr val="bg1">
              <a:lumMod val="95000"/>
            </a:schemeClr>
          </a:solidFill>
          <a:ln>
            <a:noFill/>
          </a:ln>
          <a:effectLst>
            <a:outerShdw blurRad="76200" dist="38100" dir="13500000" sx="99000" sy="99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id="{DF47C639-7D06-490E-AB1F-7268585BF0AD}"/>
              </a:ext>
            </a:extLst>
          </p:cNvPr>
          <p:cNvSpPr/>
          <p:nvPr/>
        </p:nvSpPr>
        <p:spPr>
          <a:xfrm>
            <a:off x="1895781" y="3839044"/>
            <a:ext cx="2186540" cy="969496"/>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1" name="文本框 13">
            <a:extLst>
              <a:ext uri="{FF2B5EF4-FFF2-40B4-BE49-F238E27FC236}">
                <a16:creationId xmlns:a16="http://schemas.microsoft.com/office/drawing/2014/main" id="{CD503BC1-CCC9-4A84-AB52-1D1264441574}"/>
              </a:ext>
            </a:extLst>
          </p:cNvPr>
          <p:cNvSpPr txBox="1"/>
          <p:nvPr/>
        </p:nvSpPr>
        <p:spPr>
          <a:xfrm>
            <a:off x="1824389" y="3422966"/>
            <a:ext cx="153612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2" name="矩形 11">
            <a:extLst>
              <a:ext uri="{FF2B5EF4-FFF2-40B4-BE49-F238E27FC236}">
                <a16:creationId xmlns:a16="http://schemas.microsoft.com/office/drawing/2014/main" id="{81204B7C-E748-48CB-AD46-5AAB2E916441}"/>
              </a:ext>
            </a:extLst>
          </p:cNvPr>
          <p:cNvSpPr/>
          <p:nvPr/>
        </p:nvSpPr>
        <p:spPr>
          <a:xfrm>
            <a:off x="5057604" y="3839044"/>
            <a:ext cx="2186540" cy="969496"/>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3" name="文本框 13">
            <a:extLst>
              <a:ext uri="{FF2B5EF4-FFF2-40B4-BE49-F238E27FC236}">
                <a16:creationId xmlns:a16="http://schemas.microsoft.com/office/drawing/2014/main" id="{65671C77-C28A-4D7A-B9DC-0F74B1C62ABF}"/>
              </a:ext>
            </a:extLst>
          </p:cNvPr>
          <p:cNvSpPr txBox="1"/>
          <p:nvPr/>
        </p:nvSpPr>
        <p:spPr>
          <a:xfrm>
            <a:off x="4986212" y="3422966"/>
            <a:ext cx="153612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
        <p:nvSpPr>
          <p:cNvPr id="14" name="矩形 13">
            <a:extLst>
              <a:ext uri="{FF2B5EF4-FFF2-40B4-BE49-F238E27FC236}">
                <a16:creationId xmlns:a16="http://schemas.microsoft.com/office/drawing/2014/main" id="{A9EF6987-41DF-44E7-9B2D-E908B6BE122C}"/>
              </a:ext>
            </a:extLst>
          </p:cNvPr>
          <p:cNvSpPr/>
          <p:nvPr/>
        </p:nvSpPr>
        <p:spPr>
          <a:xfrm>
            <a:off x="8140020" y="3839044"/>
            <a:ext cx="2186540" cy="969496"/>
          </a:xfrm>
          <a:prstGeom prst="rect">
            <a:avLst/>
          </a:prstGeom>
          <a:noFill/>
        </p:spPr>
        <p:txBody>
          <a:bodyPr wrap="square" lIns="0" tIns="0" r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15" name="文本框 13">
            <a:extLst>
              <a:ext uri="{FF2B5EF4-FFF2-40B4-BE49-F238E27FC236}">
                <a16:creationId xmlns:a16="http://schemas.microsoft.com/office/drawing/2014/main" id="{83991594-889C-42D6-A885-B9E26A5D746E}"/>
              </a:ext>
            </a:extLst>
          </p:cNvPr>
          <p:cNvSpPr txBox="1"/>
          <p:nvPr/>
        </p:nvSpPr>
        <p:spPr>
          <a:xfrm>
            <a:off x="8068628" y="3422966"/>
            <a:ext cx="1536124"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zh-CN" sz="1600" b="1" dirty="0">
                <a:solidFill>
                  <a:schemeClr val="accent5">
                    <a:lumMod val="50000"/>
                  </a:schemeClr>
                </a:solidFill>
                <a:cs typeface="+mn-ea"/>
                <a:sym typeface="+mn-lt"/>
              </a:rPr>
              <a:t>输入短标题</a:t>
            </a:r>
          </a:p>
        </p:txBody>
      </p:sp>
    </p:spTree>
    <p:extLst>
      <p:ext uri="{BB962C8B-B14F-4D97-AF65-F5344CB8AC3E}">
        <p14:creationId xmlns:p14="http://schemas.microsoft.com/office/powerpoint/2010/main" val="1022086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DC1CBBA-21DA-46E3-A235-A521AD77F80D}"/>
              </a:ext>
            </a:extLst>
          </p:cNvPr>
          <p:cNvSpPr/>
          <p:nvPr/>
        </p:nvSpPr>
        <p:spPr>
          <a:xfrm>
            <a:off x="4847127" y="780978"/>
            <a:ext cx="2497745" cy="461665"/>
          </a:xfrm>
          <a:prstGeom prst="rect">
            <a:avLst/>
          </a:prstGeom>
          <a:solidFill>
            <a:schemeClr val="accent5">
              <a:lumMod val="50000"/>
            </a:schemeClr>
          </a:solidFill>
          <a:ln>
            <a:noFill/>
          </a:ln>
          <a:effectLst>
            <a:outerShdw blurRad="50800" dist="38100" dir="5400000" algn="t" rotWithShape="0">
              <a:prstClr val="black">
                <a:alpha val="40000"/>
              </a:prstClr>
            </a:outerShdw>
          </a:effec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2400" dirty="0">
                <a:solidFill>
                  <a:schemeClr val="bg1"/>
                </a:solidFill>
                <a:cs typeface="+mn-ea"/>
                <a:sym typeface="+mn-lt"/>
              </a:rPr>
              <a:t>项目优势</a:t>
            </a:r>
          </a:p>
        </p:txBody>
      </p:sp>
      <p:sp>
        <p:nvSpPr>
          <p:cNvPr id="3" name="矩形: 圆角 2">
            <a:extLst>
              <a:ext uri="{FF2B5EF4-FFF2-40B4-BE49-F238E27FC236}">
                <a16:creationId xmlns:a16="http://schemas.microsoft.com/office/drawing/2014/main" id="{03FFF89B-6AEC-4C55-8650-A2F89EFBF567}"/>
              </a:ext>
            </a:extLst>
          </p:cNvPr>
          <p:cNvSpPr/>
          <p:nvPr/>
        </p:nvSpPr>
        <p:spPr>
          <a:xfrm>
            <a:off x="2070100" y="2286000"/>
            <a:ext cx="1893454" cy="3073400"/>
          </a:xfrm>
          <a:prstGeom prst="roundRect">
            <a:avLst/>
          </a:prstGeom>
          <a:solidFill>
            <a:schemeClr val="bg1">
              <a:lumMod val="95000"/>
            </a:schemeClr>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4" name="矩形: 圆角 3">
            <a:extLst>
              <a:ext uri="{FF2B5EF4-FFF2-40B4-BE49-F238E27FC236}">
                <a16:creationId xmlns:a16="http://schemas.microsoft.com/office/drawing/2014/main" id="{BBC061F8-F18A-43BD-9E62-ABA51BF781BA}"/>
              </a:ext>
            </a:extLst>
          </p:cNvPr>
          <p:cNvSpPr/>
          <p:nvPr/>
        </p:nvSpPr>
        <p:spPr>
          <a:xfrm>
            <a:off x="6182594" y="2286000"/>
            <a:ext cx="1893454" cy="3073400"/>
          </a:xfrm>
          <a:prstGeom prst="roundRect">
            <a:avLst/>
          </a:prstGeom>
          <a:solidFill>
            <a:schemeClr val="bg1">
              <a:lumMod val="95000"/>
            </a:schemeClr>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solidFill>
              <a:cs typeface="+mn-ea"/>
              <a:sym typeface="+mn-lt"/>
            </a:endParaRPr>
          </a:p>
        </p:txBody>
      </p:sp>
      <p:sp>
        <p:nvSpPr>
          <p:cNvPr id="5" name="矩形: 圆角 4">
            <a:extLst>
              <a:ext uri="{FF2B5EF4-FFF2-40B4-BE49-F238E27FC236}">
                <a16:creationId xmlns:a16="http://schemas.microsoft.com/office/drawing/2014/main" id="{F2A60C89-E1CB-48CD-A454-8ED065AAB320}"/>
              </a:ext>
            </a:extLst>
          </p:cNvPr>
          <p:cNvSpPr/>
          <p:nvPr/>
        </p:nvSpPr>
        <p:spPr>
          <a:xfrm>
            <a:off x="4126347" y="2286000"/>
            <a:ext cx="1893454" cy="3073400"/>
          </a:xfrm>
          <a:prstGeom prst="roundRect">
            <a:avLst/>
          </a:prstGeom>
          <a:solidFill>
            <a:schemeClr val="accent5">
              <a:lumMod val="50000"/>
            </a:schemeClr>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圆角 5">
            <a:extLst>
              <a:ext uri="{FF2B5EF4-FFF2-40B4-BE49-F238E27FC236}">
                <a16:creationId xmlns:a16="http://schemas.microsoft.com/office/drawing/2014/main" id="{4059F039-CCC1-4665-8D69-2621C8504437}"/>
              </a:ext>
            </a:extLst>
          </p:cNvPr>
          <p:cNvSpPr/>
          <p:nvPr/>
        </p:nvSpPr>
        <p:spPr>
          <a:xfrm>
            <a:off x="8238841" y="2286000"/>
            <a:ext cx="1893454" cy="3073400"/>
          </a:xfrm>
          <a:prstGeom prst="roundRect">
            <a:avLst/>
          </a:prstGeom>
          <a:solidFill>
            <a:schemeClr val="accent5">
              <a:lumMod val="50000"/>
            </a:schemeClr>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文本框 6">
            <a:extLst>
              <a:ext uri="{FF2B5EF4-FFF2-40B4-BE49-F238E27FC236}">
                <a16:creationId xmlns:a16="http://schemas.microsoft.com/office/drawing/2014/main" id="{D9BC57D1-69E2-4D3C-A1A3-4E1DE9509004}"/>
              </a:ext>
            </a:extLst>
          </p:cNvPr>
          <p:cNvSpPr txBox="1"/>
          <p:nvPr/>
        </p:nvSpPr>
        <p:spPr>
          <a:xfrm>
            <a:off x="2800458" y="2607072"/>
            <a:ext cx="526106" cy="707886"/>
          </a:xfrm>
          <a:prstGeom prst="rect">
            <a:avLst/>
          </a:prstGeom>
          <a:noFill/>
          <a:ln>
            <a:noFill/>
          </a:ln>
        </p:spPr>
        <p:txBody>
          <a:bodyPr wrap="none" rtlCol="0">
            <a:spAutoFit/>
          </a:bodyPr>
          <a:lstStyle/>
          <a:p>
            <a:r>
              <a:rPr lang="en-US" altLang="zh-CN" sz="4000" b="1" dirty="0">
                <a:solidFill>
                  <a:schemeClr val="accent5">
                    <a:lumMod val="50000"/>
                  </a:schemeClr>
                </a:solidFill>
                <a:cs typeface="+mn-ea"/>
                <a:sym typeface="+mn-lt"/>
              </a:rPr>
              <a:t>S</a:t>
            </a:r>
            <a:endParaRPr lang="zh-CN" altLang="en-US" sz="4000" b="1" dirty="0">
              <a:solidFill>
                <a:schemeClr val="accent5">
                  <a:lumMod val="50000"/>
                </a:schemeClr>
              </a:solidFill>
              <a:cs typeface="+mn-ea"/>
              <a:sym typeface="+mn-lt"/>
            </a:endParaRPr>
          </a:p>
        </p:txBody>
      </p:sp>
      <p:sp>
        <p:nvSpPr>
          <p:cNvPr id="8" name="文本框 7">
            <a:extLst>
              <a:ext uri="{FF2B5EF4-FFF2-40B4-BE49-F238E27FC236}">
                <a16:creationId xmlns:a16="http://schemas.microsoft.com/office/drawing/2014/main" id="{7AC8E6E7-0BBA-4597-8930-BD4DC0060091}"/>
              </a:ext>
            </a:extLst>
          </p:cNvPr>
          <p:cNvSpPr txBox="1"/>
          <p:nvPr/>
        </p:nvSpPr>
        <p:spPr>
          <a:xfrm>
            <a:off x="4733077" y="2607072"/>
            <a:ext cx="668773" cy="707886"/>
          </a:xfrm>
          <a:prstGeom prst="rect">
            <a:avLst/>
          </a:prstGeom>
          <a:noFill/>
          <a:ln>
            <a:noFill/>
          </a:ln>
        </p:spPr>
        <p:txBody>
          <a:bodyPr wrap="none" rtlCol="0">
            <a:spAutoFit/>
          </a:bodyPr>
          <a:lstStyle/>
          <a:p>
            <a:r>
              <a:rPr lang="en-US" altLang="zh-CN" sz="4000" b="1" dirty="0">
                <a:solidFill>
                  <a:schemeClr val="bg1"/>
                </a:solidFill>
                <a:cs typeface="+mn-ea"/>
                <a:sym typeface="+mn-lt"/>
              </a:rPr>
              <a:t>W</a:t>
            </a:r>
            <a:endParaRPr lang="zh-CN" altLang="en-US" sz="4000" b="1" dirty="0">
              <a:solidFill>
                <a:schemeClr val="bg1"/>
              </a:solidFill>
              <a:cs typeface="+mn-ea"/>
              <a:sym typeface="+mn-lt"/>
            </a:endParaRPr>
          </a:p>
        </p:txBody>
      </p:sp>
      <p:sp>
        <p:nvSpPr>
          <p:cNvPr id="9" name="文本框 8">
            <a:extLst>
              <a:ext uri="{FF2B5EF4-FFF2-40B4-BE49-F238E27FC236}">
                <a16:creationId xmlns:a16="http://schemas.microsoft.com/office/drawing/2014/main" id="{14C5D86A-D996-4153-AB19-F52C3C2A8282}"/>
              </a:ext>
            </a:extLst>
          </p:cNvPr>
          <p:cNvSpPr txBox="1"/>
          <p:nvPr/>
        </p:nvSpPr>
        <p:spPr>
          <a:xfrm>
            <a:off x="6897527" y="2607072"/>
            <a:ext cx="604653" cy="707886"/>
          </a:xfrm>
          <a:prstGeom prst="rect">
            <a:avLst/>
          </a:prstGeom>
          <a:noFill/>
          <a:ln>
            <a:noFill/>
          </a:ln>
        </p:spPr>
        <p:txBody>
          <a:bodyPr wrap="none" rtlCol="0">
            <a:spAutoFit/>
          </a:bodyPr>
          <a:lstStyle/>
          <a:p>
            <a:r>
              <a:rPr lang="en-US" altLang="zh-CN" sz="4000" b="1" dirty="0">
                <a:solidFill>
                  <a:schemeClr val="accent5">
                    <a:lumMod val="50000"/>
                  </a:schemeClr>
                </a:solidFill>
                <a:cs typeface="+mn-ea"/>
                <a:sym typeface="+mn-lt"/>
              </a:rPr>
              <a:t>O</a:t>
            </a:r>
            <a:endParaRPr lang="zh-CN" altLang="en-US" sz="4000" b="1" dirty="0">
              <a:solidFill>
                <a:schemeClr val="accent5">
                  <a:lumMod val="50000"/>
                </a:schemeClr>
              </a:solidFill>
              <a:cs typeface="+mn-ea"/>
              <a:sym typeface="+mn-lt"/>
            </a:endParaRPr>
          </a:p>
        </p:txBody>
      </p:sp>
      <p:sp>
        <p:nvSpPr>
          <p:cNvPr id="10" name="文本框 9">
            <a:extLst>
              <a:ext uri="{FF2B5EF4-FFF2-40B4-BE49-F238E27FC236}">
                <a16:creationId xmlns:a16="http://schemas.microsoft.com/office/drawing/2014/main" id="{82D6D093-0DC4-4EF5-A0A0-1629D9DC58DE}"/>
              </a:ext>
            </a:extLst>
          </p:cNvPr>
          <p:cNvSpPr txBox="1"/>
          <p:nvPr/>
        </p:nvSpPr>
        <p:spPr>
          <a:xfrm>
            <a:off x="8951369" y="2607072"/>
            <a:ext cx="505267" cy="707886"/>
          </a:xfrm>
          <a:prstGeom prst="rect">
            <a:avLst/>
          </a:prstGeom>
          <a:noFill/>
          <a:ln>
            <a:noFill/>
          </a:ln>
        </p:spPr>
        <p:txBody>
          <a:bodyPr wrap="none" rtlCol="0">
            <a:spAutoFit/>
          </a:bodyPr>
          <a:lstStyle/>
          <a:p>
            <a:r>
              <a:rPr lang="en-US" altLang="zh-CN" sz="4000" b="1" dirty="0">
                <a:solidFill>
                  <a:schemeClr val="bg1"/>
                </a:solidFill>
                <a:cs typeface="+mn-ea"/>
                <a:sym typeface="+mn-lt"/>
              </a:rPr>
              <a:t>T</a:t>
            </a:r>
            <a:endParaRPr lang="zh-CN" altLang="en-US" sz="4000" b="1" dirty="0">
              <a:solidFill>
                <a:schemeClr val="bg1"/>
              </a:solidFill>
              <a:cs typeface="+mn-ea"/>
              <a:sym typeface="+mn-lt"/>
            </a:endParaRPr>
          </a:p>
        </p:txBody>
      </p:sp>
      <p:sp>
        <p:nvSpPr>
          <p:cNvPr id="11" name="矩形 10">
            <a:extLst>
              <a:ext uri="{FF2B5EF4-FFF2-40B4-BE49-F238E27FC236}">
                <a16:creationId xmlns:a16="http://schemas.microsoft.com/office/drawing/2014/main" id="{A15DAB58-0ED8-406C-87DC-26241F6596E6}"/>
              </a:ext>
            </a:extLst>
          </p:cNvPr>
          <p:cNvSpPr/>
          <p:nvPr/>
        </p:nvSpPr>
        <p:spPr>
          <a:xfrm>
            <a:off x="2353887" y="3508063"/>
            <a:ext cx="1325880" cy="368300"/>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800" b="1" dirty="0">
                <a:solidFill>
                  <a:schemeClr val="tx1">
                    <a:lumMod val="65000"/>
                    <a:lumOff val="35000"/>
                  </a:schemeClr>
                </a:solidFill>
                <a:cs typeface="+mn-ea"/>
                <a:sym typeface="+mn-lt"/>
              </a:rPr>
              <a:t>输入短标题</a:t>
            </a:r>
          </a:p>
        </p:txBody>
      </p:sp>
      <p:sp>
        <p:nvSpPr>
          <p:cNvPr id="12" name="文本框 66">
            <a:extLst>
              <a:ext uri="{FF2B5EF4-FFF2-40B4-BE49-F238E27FC236}">
                <a16:creationId xmlns:a16="http://schemas.microsoft.com/office/drawing/2014/main" id="{84A147D9-FF6C-4378-8597-0DF70424E3B5}"/>
              </a:ext>
            </a:extLst>
          </p:cNvPr>
          <p:cNvSpPr txBox="1">
            <a:spLocks noChangeArrowheads="1"/>
          </p:cNvSpPr>
          <p:nvPr/>
        </p:nvSpPr>
        <p:spPr bwMode="auto">
          <a:xfrm>
            <a:off x="2070101" y="3876363"/>
            <a:ext cx="1893454" cy="892552"/>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a:t>
            </a:r>
          </a:p>
        </p:txBody>
      </p:sp>
      <p:sp>
        <p:nvSpPr>
          <p:cNvPr id="13" name="矩形 12">
            <a:extLst>
              <a:ext uri="{FF2B5EF4-FFF2-40B4-BE49-F238E27FC236}">
                <a16:creationId xmlns:a16="http://schemas.microsoft.com/office/drawing/2014/main" id="{A73EF973-A0FF-46E2-97F2-52477E53FEC4}"/>
              </a:ext>
            </a:extLst>
          </p:cNvPr>
          <p:cNvSpPr/>
          <p:nvPr/>
        </p:nvSpPr>
        <p:spPr>
          <a:xfrm>
            <a:off x="4399741" y="3508063"/>
            <a:ext cx="1325880" cy="368300"/>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800" b="1" dirty="0">
                <a:solidFill>
                  <a:schemeClr val="bg1"/>
                </a:solidFill>
                <a:cs typeface="+mn-ea"/>
                <a:sym typeface="+mn-lt"/>
              </a:rPr>
              <a:t>输入短标题</a:t>
            </a:r>
          </a:p>
        </p:txBody>
      </p:sp>
      <p:sp>
        <p:nvSpPr>
          <p:cNvPr id="14" name="文本框 66">
            <a:extLst>
              <a:ext uri="{FF2B5EF4-FFF2-40B4-BE49-F238E27FC236}">
                <a16:creationId xmlns:a16="http://schemas.microsoft.com/office/drawing/2014/main" id="{083E54C6-4FCF-436F-B733-43A220B1C0A3}"/>
              </a:ext>
            </a:extLst>
          </p:cNvPr>
          <p:cNvSpPr txBox="1">
            <a:spLocks noChangeArrowheads="1"/>
          </p:cNvSpPr>
          <p:nvPr/>
        </p:nvSpPr>
        <p:spPr bwMode="auto">
          <a:xfrm>
            <a:off x="4115955" y="3876363"/>
            <a:ext cx="1893454" cy="892552"/>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bg1"/>
                </a:solidFill>
                <a:cs typeface="+mn-ea"/>
                <a:sym typeface="+mn-lt"/>
              </a:rPr>
              <a:t>点击添加文字内容点击添加文字内容点击添加文字内容点击添加文字内容点击添加文字内容点击添加文字内容点</a:t>
            </a:r>
          </a:p>
        </p:txBody>
      </p:sp>
      <p:sp>
        <p:nvSpPr>
          <p:cNvPr id="15" name="矩形 14">
            <a:extLst>
              <a:ext uri="{FF2B5EF4-FFF2-40B4-BE49-F238E27FC236}">
                <a16:creationId xmlns:a16="http://schemas.microsoft.com/office/drawing/2014/main" id="{35DF63BF-55EA-4B27-82C0-AC3D147098CC}"/>
              </a:ext>
            </a:extLst>
          </p:cNvPr>
          <p:cNvSpPr/>
          <p:nvPr/>
        </p:nvSpPr>
        <p:spPr>
          <a:xfrm>
            <a:off x="6484277" y="3510926"/>
            <a:ext cx="1325880" cy="368300"/>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800" b="1" dirty="0">
                <a:solidFill>
                  <a:schemeClr val="tx1">
                    <a:lumMod val="65000"/>
                    <a:lumOff val="35000"/>
                  </a:schemeClr>
                </a:solidFill>
                <a:cs typeface="+mn-ea"/>
                <a:sym typeface="+mn-lt"/>
              </a:rPr>
              <a:t>输入短标题</a:t>
            </a:r>
          </a:p>
        </p:txBody>
      </p:sp>
      <p:sp>
        <p:nvSpPr>
          <p:cNvPr id="16" name="文本框 66">
            <a:extLst>
              <a:ext uri="{FF2B5EF4-FFF2-40B4-BE49-F238E27FC236}">
                <a16:creationId xmlns:a16="http://schemas.microsoft.com/office/drawing/2014/main" id="{5475A658-5A35-4950-BC32-6AA868D60404}"/>
              </a:ext>
            </a:extLst>
          </p:cNvPr>
          <p:cNvSpPr txBox="1">
            <a:spLocks noChangeArrowheads="1"/>
          </p:cNvSpPr>
          <p:nvPr/>
        </p:nvSpPr>
        <p:spPr bwMode="auto">
          <a:xfrm>
            <a:off x="6200490" y="3876363"/>
            <a:ext cx="1893454" cy="892552"/>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tx1">
                    <a:lumMod val="65000"/>
                    <a:lumOff val="35000"/>
                  </a:schemeClr>
                </a:solidFill>
                <a:cs typeface="+mn-ea"/>
                <a:sym typeface="+mn-lt"/>
              </a:rPr>
              <a:t>点击添加文字内容点击添加文字内容点击添加文字内容点击添加文字内容点击添加文字内容点击添加文字内容点</a:t>
            </a:r>
          </a:p>
        </p:txBody>
      </p:sp>
      <p:sp>
        <p:nvSpPr>
          <p:cNvPr id="17" name="矩形 16">
            <a:extLst>
              <a:ext uri="{FF2B5EF4-FFF2-40B4-BE49-F238E27FC236}">
                <a16:creationId xmlns:a16="http://schemas.microsoft.com/office/drawing/2014/main" id="{3B486257-C877-4BB1-8C90-DF9E290660F5}"/>
              </a:ext>
            </a:extLst>
          </p:cNvPr>
          <p:cNvSpPr/>
          <p:nvPr/>
        </p:nvSpPr>
        <p:spPr>
          <a:xfrm>
            <a:off x="8540523" y="3508063"/>
            <a:ext cx="1325880" cy="368300"/>
          </a:xfrm>
          <a:prstGeom prst="rect">
            <a:avLst/>
          </a:prstGeom>
        </p:spPr>
        <p:txBody>
          <a:bodyPr wrap="non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zh-CN" altLang="zh-CN" sz="1800" b="1" dirty="0">
                <a:solidFill>
                  <a:schemeClr val="bg1"/>
                </a:solidFill>
                <a:cs typeface="+mn-ea"/>
                <a:sym typeface="+mn-lt"/>
              </a:rPr>
              <a:t>输入短标题</a:t>
            </a:r>
          </a:p>
        </p:txBody>
      </p:sp>
      <p:sp>
        <p:nvSpPr>
          <p:cNvPr id="18" name="文本框 66">
            <a:extLst>
              <a:ext uri="{FF2B5EF4-FFF2-40B4-BE49-F238E27FC236}">
                <a16:creationId xmlns:a16="http://schemas.microsoft.com/office/drawing/2014/main" id="{B9669F23-0360-4E12-8D6C-DB38C0F13224}"/>
              </a:ext>
            </a:extLst>
          </p:cNvPr>
          <p:cNvSpPr txBox="1">
            <a:spLocks noChangeArrowheads="1"/>
          </p:cNvSpPr>
          <p:nvPr/>
        </p:nvSpPr>
        <p:spPr bwMode="auto">
          <a:xfrm>
            <a:off x="8256737" y="3876363"/>
            <a:ext cx="1893454" cy="892552"/>
          </a:xfrm>
          <a:prstGeom prst="rect">
            <a:avLst/>
          </a:prstGeom>
        </p:spPr>
        <p:txBody>
          <a:bodyPr wrap="square">
            <a:spAutoFit/>
          </a:bodyPr>
          <a:ls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eaLnBrk="0" fontAlgn="base" hangingPunct="0">
              <a:lnSpc>
                <a:spcPct val="130000"/>
              </a:lnSpc>
              <a:spcBef>
                <a:spcPct val="0"/>
              </a:spcBef>
              <a:spcAft>
                <a:spcPct val="0"/>
              </a:spcAft>
            </a:pPr>
            <a:r>
              <a:rPr lang="zh-CN" altLang="en-US" sz="1000" dirty="0">
                <a:solidFill>
                  <a:schemeClr val="bg1"/>
                </a:solidFill>
                <a:cs typeface="+mn-ea"/>
                <a:sym typeface="+mn-lt"/>
              </a:rPr>
              <a:t>点击添加文字内容点击添加文字内容点击添加文字内容点击添加文字内容点击添加文字内容点击添加文字内容点</a:t>
            </a:r>
          </a:p>
        </p:txBody>
      </p:sp>
    </p:spTree>
    <p:extLst>
      <p:ext uri="{BB962C8B-B14F-4D97-AF65-F5344CB8AC3E}">
        <p14:creationId xmlns:p14="http://schemas.microsoft.com/office/powerpoint/2010/main" val="6481819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i40e3la">
      <a:majorFont>
        <a:latin typeface="Arial" panose="020F0302020204030204"/>
        <a:ea typeface="Microsoft YaHei"/>
        <a:cs typeface=""/>
      </a:majorFont>
      <a:minorFont>
        <a:latin typeface="Arial" panose="020F0502020204030204"/>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i40e3la">
      <a:majorFont>
        <a:latin typeface="Arial" panose="020F0302020204030204"/>
        <a:ea typeface="Microsoft YaHei"/>
        <a:cs typeface=""/>
      </a:majorFont>
      <a:minorFont>
        <a:latin typeface="Arial" panose="020F0502020204030204"/>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181</TotalTime>
  <Words>1876</Words>
  <Application>Microsoft Office PowerPoint</Application>
  <PresentationFormat>宽屏</PresentationFormat>
  <Paragraphs>215</Paragraphs>
  <Slides>23</Slides>
  <Notes>0</Notes>
  <HiddenSlides>0</HiddenSlides>
  <MMClips>0</MMClips>
  <ScaleCrop>false</ScaleCrop>
  <HeadingPairs>
    <vt:vector size="6" baseType="variant">
      <vt:variant>
        <vt:lpstr>已用的字体</vt:lpstr>
      </vt:variant>
      <vt:variant>
        <vt:i4>3</vt:i4>
      </vt:variant>
      <vt:variant>
        <vt:lpstr>主题</vt:lpstr>
      </vt:variant>
      <vt:variant>
        <vt:i4>2</vt:i4>
      </vt:variant>
      <vt:variant>
        <vt:lpstr>幻灯片标题</vt:lpstr>
      </vt:variant>
      <vt:variant>
        <vt:i4>23</vt:i4>
      </vt:variant>
    </vt:vector>
  </HeadingPairs>
  <TitlesOfParts>
    <vt:vector size="28" baseType="lpstr">
      <vt:lpstr>微软雅黑</vt:lpstr>
      <vt:lpstr>Arial</vt:lpstr>
      <vt:lpstr>Wingdings</vt:lpstr>
      <vt:lpstr>Office 主题​​</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My</dc:creator>
  <cp:lastModifiedBy>My</cp:lastModifiedBy>
  <cp:revision>20</cp:revision>
  <dcterms:created xsi:type="dcterms:W3CDTF">2018-03-26T06:08:08Z</dcterms:created>
  <dcterms:modified xsi:type="dcterms:W3CDTF">2018-03-26T09:09:22Z</dcterms:modified>
</cp:coreProperties>
</file>