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1"/>
  </p:notesMasterIdLst>
  <p:sldIdLst>
    <p:sldId id="445" r:id="rId2"/>
    <p:sldId id="256" r:id="rId3"/>
    <p:sldId id="259" r:id="rId4"/>
    <p:sldId id="265" r:id="rId5"/>
    <p:sldId id="266" r:id="rId6"/>
    <p:sldId id="267" r:id="rId7"/>
    <p:sldId id="296" r:id="rId8"/>
    <p:sldId id="280" r:id="rId9"/>
    <p:sldId id="294" r:id="rId10"/>
    <p:sldId id="295" r:id="rId11"/>
    <p:sldId id="285" r:id="rId12"/>
    <p:sldId id="278" r:id="rId13"/>
    <p:sldId id="261" r:id="rId14"/>
    <p:sldId id="300" r:id="rId15"/>
    <p:sldId id="307" r:id="rId16"/>
    <p:sldId id="301" r:id="rId17"/>
    <p:sldId id="304" r:id="rId18"/>
    <p:sldId id="305" r:id="rId19"/>
    <p:sldId id="306" r:id="rId20"/>
    <p:sldId id="325" r:id="rId21"/>
    <p:sldId id="328" r:id="rId22"/>
    <p:sldId id="329" r:id="rId23"/>
    <p:sldId id="326" r:id="rId24"/>
    <p:sldId id="330" r:id="rId25"/>
    <p:sldId id="333" r:id="rId26"/>
    <p:sldId id="331" r:id="rId27"/>
    <p:sldId id="332" r:id="rId28"/>
    <p:sldId id="308" r:id="rId29"/>
    <p:sldId id="314" r:id="rId30"/>
    <p:sldId id="309" r:id="rId31"/>
    <p:sldId id="310" r:id="rId32"/>
    <p:sldId id="311" r:id="rId33"/>
    <p:sldId id="312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322" r:id="rId42"/>
    <p:sldId id="323" r:id="rId43"/>
    <p:sldId id="324" r:id="rId44"/>
    <p:sldId id="386" r:id="rId45"/>
    <p:sldId id="388" r:id="rId46"/>
    <p:sldId id="395" r:id="rId47"/>
    <p:sldId id="396" r:id="rId48"/>
    <p:sldId id="397" r:id="rId49"/>
    <p:sldId id="398" r:id="rId50"/>
    <p:sldId id="394" r:id="rId51"/>
    <p:sldId id="399" r:id="rId52"/>
    <p:sldId id="400" r:id="rId53"/>
    <p:sldId id="401" r:id="rId54"/>
    <p:sldId id="313" r:id="rId55"/>
    <p:sldId id="422" r:id="rId56"/>
    <p:sldId id="403" r:id="rId57"/>
    <p:sldId id="404" r:id="rId58"/>
    <p:sldId id="420" r:id="rId59"/>
    <p:sldId id="421" r:id="rId60"/>
    <p:sldId id="423" r:id="rId61"/>
    <p:sldId id="424" r:id="rId62"/>
    <p:sldId id="425" r:id="rId63"/>
    <p:sldId id="431" r:id="rId64"/>
    <p:sldId id="432" r:id="rId65"/>
    <p:sldId id="433" r:id="rId66"/>
    <p:sldId id="430" r:id="rId67"/>
    <p:sldId id="434" r:id="rId68"/>
    <p:sldId id="435" r:id="rId69"/>
    <p:sldId id="436" r:id="rId70"/>
    <p:sldId id="440" r:id="rId71"/>
    <p:sldId id="441" r:id="rId72"/>
    <p:sldId id="442" r:id="rId73"/>
    <p:sldId id="443" r:id="rId74"/>
    <p:sldId id="342" r:id="rId75"/>
    <p:sldId id="366" r:id="rId76"/>
    <p:sldId id="367" r:id="rId77"/>
    <p:sldId id="362" r:id="rId78"/>
    <p:sldId id="363" r:id="rId79"/>
    <p:sldId id="372" r:id="rId80"/>
    <p:sldId id="364" r:id="rId81"/>
    <p:sldId id="365" r:id="rId82"/>
    <p:sldId id="358" r:id="rId83"/>
    <p:sldId id="359" r:id="rId84"/>
    <p:sldId id="360" r:id="rId85"/>
    <p:sldId id="368" r:id="rId86"/>
    <p:sldId id="369" r:id="rId87"/>
    <p:sldId id="370" r:id="rId88"/>
    <p:sldId id="373" r:id="rId89"/>
    <p:sldId id="380" r:id="rId90"/>
  </p:sldIdLst>
  <p:sldSz cx="12192000" cy="6858000"/>
  <p:notesSz cx="6858000" cy="9144000"/>
  <p:custDataLst>
    <p:tags r:id="rId9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5A8FA22B-8643-4E12-830C-2AB99CA6809E}">
          <p14:sldIdLst>
            <p14:sldId id="445"/>
          </p14:sldIdLst>
        </p14:section>
        <p14:section name="第一部分" id="{43C652B5-38E1-4E3D-9FF4-5D62223192C2}">
          <p14:sldIdLst>
            <p14:sldId id="256"/>
            <p14:sldId id="259"/>
            <p14:sldId id="265"/>
            <p14:sldId id="266"/>
            <p14:sldId id="267"/>
            <p14:sldId id="296"/>
            <p14:sldId id="280"/>
            <p14:sldId id="294"/>
            <p14:sldId id="295"/>
            <p14:sldId id="285"/>
            <p14:sldId id="278"/>
            <p14:sldId id="261"/>
            <p14:sldId id="300"/>
            <p14:sldId id="307"/>
          </p14:sldIdLst>
        </p14:section>
        <p14:section name="第二部分" id="{3390287A-1E8F-4DCD-A0A2-80A32EB2208B}">
          <p14:sldIdLst>
            <p14:sldId id="301"/>
            <p14:sldId id="304"/>
            <p14:sldId id="305"/>
            <p14:sldId id="306"/>
            <p14:sldId id="325"/>
            <p14:sldId id="328"/>
            <p14:sldId id="329"/>
            <p14:sldId id="326"/>
            <p14:sldId id="330"/>
            <p14:sldId id="333"/>
            <p14:sldId id="331"/>
            <p14:sldId id="332"/>
            <p14:sldId id="308"/>
            <p14:sldId id="314"/>
            <p14:sldId id="309"/>
            <p14:sldId id="310"/>
            <p14:sldId id="311"/>
            <p14:sldId id="312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86"/>
            <p14:sldId id="388"/>
            <p14:sldId id="395"/>
            <p14:sldId id="396"/>
            <p14:sldId id="397"/>
            <p14:sldId id="398"/>
            <p14:sldId id="394"/>
            <p14:sldId id="399"/>
            <p14:sldId id="400"/>
            <p14:sldId id="401"/>
            <p14:sldId id="313"/>
            <p14:sldId id="422"/>
            <p14:sldId id="403"/>
            <p14:sldId id="404"/>
            <p14:sldId id="420"/>
            <p14:sldId id="421"/>
            <p14:sldId id="423"/>
            <p14:sldId id="424"/>
            <p14:sldId id="425"/>
            <p14:sldId id="431"/>
            <p14:sldId id="432"/>
            <p14:sldId id="433"/>
            <p14:sldId id="430"/>
            <p14:sldId id="434"/>
            <p14:sldId id="435"/>
            <p14:sldId id="436"/>
            <p14:sldId id="440"/>
            <p14:sldId id="441"/>
            <p14:sldId id="442"/>
            <p14:sldId id="443"/>
          </p14:sldIdLst>
        </p14:section>
        <p14:section name="第三部分" id="{A057551F-D2B4-4608-A07D-F25ACE3D44EC}">
          <p14:sldIdLst>
            <p14:sldId id="342"/>
            <p14:sldId id="366"/>
            <p14:sldId id="367"/>
            <p14:sldId id="362"/>
            <p14:sldId id="363"/>
            <p14:sldId id="372"/>
            <p14:sldId id="364"/>
            <p14:sldId id="365"/>
            <p14:sldId id="358"/>
            <p14:sldId id="359"/>
            <p14:sldId id="360"/>
            <p14:sldId id="368"/>
            <p14:sldId id="369"/>
            <p14:sldId id="370"/>
            <p14:sldId id="373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pos="3768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43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96" y="108"/>
      </p:cViewPr>
      <p:guideLst>
        <p:guide pos="376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AD9D2-049C-4856-9D76-D01A0656F10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8B678-8BA0-40A2-86D5-67B915010B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79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89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B8F0F3-2FEC-453F-BED2-C8C0885A7B6A}"/>
              </a:ext>
            </a:extLst>
          </p:cNvPr>
          <p:cNvSpPr txBox="1"/>
          <p:nvPr userDrawn="1"/>
        </p:nvSpPr>
        <p:spPr>
          <a:xfrm>
            <a:off x="4030980" y="25717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0BFB3-6931-4018-9F35-6908DBD9284D}" type="datetimeFigureOut">
              <a:rPr lang="zh-CN" altLang="en-US" smtClean="0"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A4999-2B70-48CD-B54D-06AA9F8EEF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4.xml"/><Relationship Id="rId9" Type="http://schemas.openxmlformats.org/officeDocument/2006/relationships/image" Target="../media/image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-30480"/>
            <a:ext cx="12192000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-30578"/>
            <a:ext cx="9887622" cy="6858000"/>
          </a:xfrm>
          <a:prstGeom prst="rect">
            <a:avLst/>
          </a:prstGeom>
        </p:spPr>
      </p:pic>
      <p:sp>
        <p:nvSpPr>
          <p:cNvPr id="1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834705" y="1806079"/>
            <a:ext cx="229108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blipFill dpi="0" rotWithShape="1">
                  <a:blip r:embed="rId7"/>
                  <a:srcRect/>
                  <a:stretch>
                    <a:fillRect/>
                  </a:stretch>
                </a:blipFill>
                <a:latin typeface="方正姚体" panose="02010601030101010101" charset="-122"/>
                <a:ea typeface="方正姚体" panose="02010601030101010101" charset="-122"/>
              </a:rPr>
              <a:t>闪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497914" y="3427890"/>
            <a:ext cx="317436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dirty="0">
                <a:blipFill>
                  <a:blip r:embed="rId7"/>
                  <a:stretch>
                    <a:fillRect/>
                  </a:stretch>
                </a:blipFill>
                <a:latin typeface="Bell MT" panose="02020503060305020303" pitchFamily="18" charset="0"/>
                <a:ea typeface="方正兰亭纤黑_GBK" panose="02000000000000000000" pitchFamily="2" charset="-122"/>
              </a:rPr>
              <a:t>2018</a:t>
            </a:r>
          </a:p>
          <a:p>
            <a:r>
              <a:rPr lang="en-US" altLang="zh-CN" sz="2200" dirty="0">
                <a:blipFill>
                  <a:blip r:embed="rId7"/>
                  <a:stretch>
                    <a:fillRect/>
                  </a:stretch>
                </a:blipFill>
                <a:latin typeface="Bell MT" panose="02020503060305020303" pitchFamily="18" charset="0"/>
                <a:ea typeface="方正兰亭纤黑_GBK" panose="02000000000000000000" pitchFamily="2" charset="-122"/>
              </a:rPr>
              <a:t>ANNUAL</a:t>
            </a:r>
          </a:p>
          <a:p>
            <a:r>
              <a:rPr lang="en-US" altLang="zh-CN" sz="2200" dirty="0">
                <a:blipFill>
                  <a:blip r:embed="rId7"/>
                  <a:stretch>
                    <a:fillRect/>
                  </a:stretch>
                </a:blipFill>
                <a:latin typeface="Bell MT" panose="02020503060305020303" pitchFamily="18" charset="0"/>
                <a:ea typeface="方正兰亭纤黑_GBK" panose="02000000000000000000" pitchFamily="2" charset="-122"/>
              </a:rPr>
              <a:t>PLANNING PROPOSAL</a:t>
            </a:r>
            <a:endParaRPr lang="zh-CN" altLang="en-US" sz="2200" dirty="0">
              <a:blipFill>
                <a:blip r:embed="rId7"/>
                <a:stretch>
                  <a:fillRect/>
                </a:stretch>
              </a:blipFill>
              <a:latin typeface="Bell MT" panose="02020503060305020303" pitchFamily="18" charset="0"/>
              <a:ea typeface="方正兰亭纤黑_GBK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66352" y="1888335"/>
            <a:ext cx="229108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blipFill dpi="0" rotWithShape="1">
                  <a:blip r:embed="rId7"/>
                  <a:srcRect/>
                  <a:stretch>
                    <a:fillRect/>
                  </a:stretch>
                </a:blipFill>
                <a:latin typeface="方正姚体" panose="02010601030101010101" charset="-122"/>
                <a:ea typeface="方正姚体" panose="02010601030101010101" charset="-122"/>
              </a:rPr>
              <a:t>快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505925" y="4688658"/>
            <a:ext cx="3166248" cy="460375"/>
            <a:chOff x="5843745" y="4225108"/>
            <a:chExt cx="3166248" cy="460375"/>
          </a:xfrm>
        </p:grpSpPr>
        <p:sp>
          <p:nvSpPr>
            <p:cNvPr id="37" name="文本框 36"/>
            <p:cNvSpPr txBox="1"/>
            <p:nvPr/>
          </p:nvSpPr>
          <p:spPr>
            <a:xfrm>
              <a:off x="5843745" y="4225108"/>
              <a:ext cx="316624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开场通用快闪模板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5843745" y="4253876"/>
              <a:ext cx="3166248" cy="373303"/>
            </a:xfrm>
            <a:prstGeom prst="rect">
              <a:avLst/>
            </a:prstGeom>
            <a:noFill/>
            <a:ln w="3175">
              <a:gradFill flip="none" rotWithShape="1">
                <a:gsLst>
                  <a:gs pos="0">
                    <a:srgbClr val="F5EA8F"/>
                  </a:gs>
                  <a:gs pos="100000">
                    <a:srgbClr val="805111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18" r="39828"/>
          <a:stretch>
            <a:fillRect/>
          </a:stretch>
        </p:blipFill>
        <p:spPr>
          <a:xfrm>
            <a:off x="1601583" y="887373"/>
            <a:ext cx="7336189" cy="20869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到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70840"/>
            <a:ext cx="4056380" cy="645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67250" y="2767281"/>
            <a:ext cx="2857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来自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87545" y="3075305"/>
            <a:ext cx="2713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</a:t>
            </a:r>
            <a:endParaRPr lang="zh-CN" altLang="en-US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5685213" y="3075057"/>
            <a:ext cx="792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</a:t>
            </a:r>
            <a:endParaRPr lang="zh-CN" altLang="en-US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矩形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6258047" y="3075057"/>
            <a:ext cx="7924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场</a:t>
            </a:r>
            <a:endParaRPr lang="zh-CN" altLang="en-US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403713" y="3075057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闪</a:t>
            </a:r>
            <a:endParaRPr lang="zh-CN" altLang="en-US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830880" y="3075057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快</a:t>
            </a:r>
            <a:endParaRPr lang="zh-CN" altLang="en-US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70840"/>
            <a:ext cx="4056380" cy="64566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6270" y="0"/>
            <a:ext cx="3939540" cy="5866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0">
        <p14:flythrough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1432 0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2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586605" y="3014345"/>
            <a:ext cx="34607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内容精彩</a:t>
            </a:r>
            <a:endParaRPr lang="zh-CN" altLang="en-US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70840"/>
            <a:ext cx="4056380" cy="645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28928" y="3096322"/>
            <a:ext cx="36830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请别眨眼</a:t>
            </a:r>
            <a:endParaRPr lang="zh-CN" altLang="en-US" sz="4800" b="1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dist"/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6270" y="0"/>
            <a:ext cx="3939540" cy="5866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-30578"/>
            <a:ext cx="9887622" cy="6858000"/>
          </a:xfrm>
          <a:prstGeom prst="rect">
            <a:avLst/>
          </a:prstGeom>
        </p:spPr>
      </p:pic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  <p:sp>
        <p:nvSpPr>
          <p:cNvPr id="2" name="文本框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147777" y="2181823"/>
            <a:ext cx="8083031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REDAY</a:t>
            </a:r>
            <a:endParaRPr lang="zh-CN" altLang="en-US" sz="1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0">
        <p14:flythrough dir="out"/>
      </p:transition>
    </mc:Choice>
    <mc:Fallback xmlns="">
      <p:transition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-3057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239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endParaRPr 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2800" end="125428.125"/>
                  <p14:fade out="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3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543869"/>
            <a:ext cx="6823588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39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endParaRPr lang="zh-CN" altLang="en-US" sz="23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-30578"/>
            <a:ext cx="988762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20" advTm="0">
        <p14:flythrough dir="out"/>
      </p:transition>
    </mc:Choice>
    <mc:Fallback xmlns="">
      <p:transition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14:flythrough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528.125"/>
                  <p14:fade out="1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" y="-3048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519295" y="2922270"/>
            <a:ext cx="31527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2018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50"/>
    </mc:Choice>
    <mc:Fallback xmlns="">
      <p:transition advTm="15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22800" y="3075057"/>
            <a:ext cx="29464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</a:t>
            </a:r>
            <a:r>
              <a:rPr lang="en-US" altLang="zh-CN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56200" y="3075057"/>
            <a:ext cx="1879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里程碑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创造性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94250" y="3075305"/>
            <a:ext cx="23641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开局之年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66185" y="2767965"/>
            <a:ext cx="53092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开局之年</a:t>
            </a:r>
            <a:endParaRPr lang="zh-CN" altLang="en-US" sz="8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76800" y="2767281"/>
            <a:ext cx="24384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and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285105" y="3075940"/>
            <a:ext cx="18161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这一年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092434" y="3013502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老</a:t>
            </a:r>
            <a:endParaRPr lang="zh-CN" altLang="en-US" sz="4800" b="1" spc="3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99760" y="3013502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板</a:t>
            </a:r>
            <a:endParaRPr lang="zh-CN" altLang="en-US" sz="4800" b="1" spc="3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307086" y="3013502"/>
            <a:ext cx="792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们</a:t>
            </a:r>
            <a:endParaRPr lang="zh-CN" altLang="en-US" sz="4800" b="1" spc="3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780" y="2611755"/>
            <a:ext cx="1168400" cy="12319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70840"/>
            <a:ext cx="4056380" cy="64566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6270" y="0"/>
            <a:ext cx="3939540" cy="5866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300">
        <p14:flythrough dir="out"/>
      </p:transition>
    </mc:Choice>
    <mc:Fallback xmlns="">
      <p:transition spd="med" advTm="2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0.02227 0 " pathEditMode="relative" rAng="0" ptsTypes="AA">
                                      <p:cBhvr>
                                        <p:cTn id="6" dur="2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 L 0.02552 0 " pathEditMode="relative" rAng="0" ptsTypes="AA">
                                      <p:cBhvr>
                                        <p:cTn id="8" dur="2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300" fill="hold"/>
                                        <p:tgtEl>
                                          <p:spTgt spid="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300" fill="hold"/>
                                        <p:tgtEl>
                                          <p:spTgt spid="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300" fill="hold"/>
                                        <p:tgtEl>
                                          <p:spTgt spid="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5" grpId="0"/>
      <p:bldP spid="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69180" y="3075305"/>
            <a:ext cx="24549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我们用了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48200" y="3075057"/>
            <a:ext cx="2895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浑身解数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008880" y="3166110"/>
            <a:ext cx="2386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统筹策划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9427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540885" y="3085465"/>
            <a:ext cx="28174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让更多产业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18342" y="3014134"/>
            <a:ext cx="45568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创造梦想</a:t>
            </a:r>
            <a:endParaRPr lang="zh-CN" altLang="en-US" sz="48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250565" y="2706370"/>
            <a:ext cx="53727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照进现实</a:t>
            </a:r>
            <a:endParaRPr lang="zh-CN" altLang="en-US" sz="88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041265" y="2360881"/>
            <a:ext cx="2438402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8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29250" y="3075057"/>
            <a:ext cx="13335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</a:p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周到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43500" y="3075057"/>
            <a:ext cx="19050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周密</a:t>
            </a:r>
            <a:endParaRPr lang="zh-CN" altLang="en-US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543050" y="1463675"/>
            <a:ext cx="53803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b="1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感谢莅临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"/>
    </mc:Choice>
    <mc:Fallback xmlns="">
      <p:transition spd="slow" advTm="1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33925" y="3075940"/>
            <a:ext cx="2725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行之有效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80609" y="3075057"/>
            <a:ext cx="308523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</a:t>
            </a:r>
            <a:r>
              <a:rPr lang="zh-CN" altLang="en-US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81600" y="3075057"/>
            <a:ext cx="18288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已经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430270" y="2776220"/>
            <a:ext cx="54165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准备完毕</a:t>
            </a:r>
            <a:endParaRPr lang="zh-CN" altLang="en-US" sz="8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72865" y="2767965"/>
            <a:ext cx="42691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即将起航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150">
        <p14:flythrough dir="out"/>
      </p:transition>
    </mc:Choice>
    <mc:Fallback xmlns="">
      <p:transition advTm="15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差您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22804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肩并肩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982293" y="3077305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协心齐力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942941" y="3075057"/>
            <a:ext cx="23643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玩到哪儿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4677" y="3075057"/>
            <a:ext cx="8665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592611" y="3075057"/>
            <a:ext cx="1306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27417" y="3075057"/>
            <a:ext cx="1854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轻松地</a:t>
            </a:r>
          </a:p>
        </p:txBody>
      </p:sp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610859" y="3075057"/>
            <a:ext cx="2403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走到哪儿</a:t>
            </a:r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767046" y="3149352"/>
            <a:ext cx="236438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共同合作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50"/>
    </mc:Choice>
    <mc:Fallback xmlns="">
      <p:transition advTm="25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70840"/>
            <a:ext cx="4056380" cy="64566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6270" y="0"/>
            <a:ext cx="3939540" cy="5866765"/>
          </a:xfrm>
          <a:prstGeom prst="rect">
            <a:avLst/>
          </a:prstGeom>
        </p:spPr>
      </p:pic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73320" y="4065782"/>
            <a:ext cx="568526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感谢莅临</a:t>
            </a:r>
            <a:endParaRPr lang="zh-CN" altLang="en-US" sz="10000" b="1" spc="300" dirty="0">
              <a:blipFill dpi="0" rotWithShape="1">
                <a:blip r:embed="rId5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"/>
    </mc:Choice>
    <mc:Fallback xmlns="">
      <p:transition spd="slow" advTm="1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661" y="-1241577"/>
            <a:ext cx="12959322" cy="8099577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652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82000">
                <a:schemeClr val="tx1">
                  <a:lumMod val="95000"/>
                  <a:lumOff val="5000"/>
                  <a:alpha val="3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4000" y="83185"/>
            <a:ext cx="12192000" cy="829818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86048" y="2506915"/>
            <a:ext cx="2552997" cy="1862048"/>
            <a:chOff x="1602533" y="2188145"/>
            <a:chExt cx="2552997" cy="1862048"/>
          </a:xfrm>
        </p:grpSpPr>
        <p:sp>
          <p:nvSpPr>
            <p:cNvPr id="7" name="矩形 6"/>
            <p:cNvSpPr/>
            <p:nvPr/>
          </p:nvSpPr>
          <p:spPr>
            <a:xfrm>
              <a:off x="1602533" y="218814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盛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397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57850" y="2688261"/>
            <a:ext cx="2350296" cy="1569660"/>
            <a:chOff x="5974335" y="2369491"/>
            <a:chExt cx="2350296" cy="1569660"/>
          </a:xfrm>
        </p:grpSpPr>
        <p:sp>
          <p:nvSpPr>
            <p:cNvPr id="11" name="矩形 10"/>
            <p:cNvSpPr/>
            <p:nvPr/>
          </p:nvSpPr>
          <p:spPr>
            <a:xfrm>
              <a:off x="5974335" y="23694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重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011451" y="2395894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塑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66957" y="2629747"/>
            <a:ext cx="2183847" cy="1569660"/>
            <a:chOff x="3683442" y="2310977"/>
            <a:chExt cx="2183847" cy="1569660"/>
          </a:xfrm>
        </p:grpSpPr>
        <p:sp>
          <p:nvSpPr>
            <p:cNvPr id="18" name="矩形 17"/>
            <p:cNvSpPr/>
            <p:nvPr/>
          </p:nvSpPr>
          <p:spPr>
            <a:xfrm>
              <a:off x="3683442" y="243408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换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451517" y="2310977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装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86088" y="2483499"/>
            <a:ext cx="2700999" cy="1862048"/>
            <a:chOff x="7902573" y="2179334"/>
            <a:chExt cx="2700999" cy="1862048"/>
          </a:xfrm>
        </p:grpSpPr>
        <p:sp>
          <p:nvSpPr>
            <p:cNvPr id="20" name="矩形 19"/>
            <p:cNvSpPr/>
            <p:nvPr/>
          </p:nvSpPr>
          <p:spPr>
            <a:xfrm>
              <a:off x="7902573" y="228960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品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944143" y="2179334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牌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0">
        <p:pull/>
      </p:transition>
    </mc:Choice>
    <mc:Fallback xmlns="">
      <p:transition advTm="0">
        <p:pull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9339122" y="2933014"/>
            <a:ext cx="12966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海报</a:t>
            </a:r>
          </a:p>
        </p:txBody>
      </p:sp>
      <p:sp>
        <p:nvSpPr>
          <p:cNvPr id="4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91" y="-2269998"/>
            <a:ext cx="12901765" cy="912799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38150" y="5486400"/>
            <a:ext cx="1559462" cy="518991"/>
          </a:xfrm>
          <a:prstGeom prst="rect">
            <a:avLst/>
          </a:prstGeom>
          <a:solidFill>
            <a:srgbClr val="0C0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6" name="矩形 5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组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建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58138" y="2481880"/>
            <a:ext cx="2295386" cy="1620808"/>
            <a:chOff x="6258138" y="2481880"/>
            <a:chExt cx="2295386" cy="1620808"/>
          </a:xfrm>
        </p:grpSpPr>
        <p:sp>
          <p:nvSpPr>
            <p:cNvPr id="8" name="矩形 7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开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40344" y="2481880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源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14926" y="2394725"/>
            <a:ext cx="2209757" cy="1569660"/>
            <a:chOff x="4214926" y="2394725"/>
            <a:chExt cx="2209757" cy="1569660"/>
          </a:xfrm>
        </p:grpSpPr>
        <p:sp>
          <p:nvSpPr>
            <p:cNvPr id="17" name="矩形 16"/>
            <p:cNvSpPr/>
            <p:nvPr/>
          </p:nvSpPr>
          <p:spPr>
            <a:xfrm>
              <a:off x="4214926" y="256797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基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008911" y="23947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金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86558" y="2420325"/>
            <a:ext cx="2352351" cy="1644690"/>
            <a:chOff x="7986558" y="2420325"/>
            <a:chExt cx="2352351" cy="1644690"/>
          </a:xfrm>
        </p:grpSpPr>
        <p:sp>
          <p:nvSpPr>
            <p:cNvPr id="19" name="矩形 18"/>
            <p:cNvSpPr/>
            <p:nvPr/>
          </p:nvSpPr>
          <p:spPr>
            <a:xfrm>
              <a:off x="7986558" y="24203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节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923137" y="249535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流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0">
        <p:pull/>
      </p:transition>
    </mc:Choice>
    <mc:Fallback xmlns="">
      <p:transition advTm="0">
        <p:pull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9126059" y="2826482"/>
            <a:ext cx="1713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多媒体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0" y="0"/>
            <a:ext cx="12192000" cy="6858000"/>
            <a:chOff x="0" y="0"/>
            <a:chExt cx="12283440" cy="68580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3" r="49625" b="11063"/>
            <a:stretch>
              <a:fillRect/>
            </a:stretch>
          </p:blipFill>
          <p:spPr>
            <a:xfrm>
              <a:off x="0" y="0"/>
              <a:ext cx="6141720" cy="6858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3" r="49625" b="11063"/>
            <a:stretch>
              <a:fillRect/>
            </a:stretch>
          </p:blipFill>
          <p:spPr>
            <a:xfrm flipH="1">
              <a:off x="6141720" y="0"/>
              <a:ext cx="614172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127000" y="127000"/>
            <a:ext cx="12192000" cy="6858000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6" name="矩形 5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谋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篇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58138" y="2518119"/>
            <a:ext cx="2333537" cy="1584569"/>
            <a:chOff x="6258138" y="2518119"/>
            <a:chExt cx="2333537" cy="1584569"/>
          </a:xfrm>
        </p:grpSpPr>
        <p:sp>
          <p:nvSpPr>
            <p:cNvPr id="8" name="矩形 7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战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78495" y="2518119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略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48494" y="2453138"/>
            <a:ext cx="2099989" cy="1600913"/>
            <a:chOff x="4248494" y="2453138"/>
            <a:chExt cx="2099989" cy="1600913"/>
          </a:xfrm>
        </p:grpSpPr>
        <p:sp>
          <p:nvSpPr>
            <p:cNvPr id="17" name="矩形 16"/>
            <p:cNvSpPr/>
            <p:nvPr/>
          </p:nvSpPr>
          <p:spPr>
            <a:xfrm>
              <a:off x="4248494" y="245313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布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932711" y="24843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局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28754" y="2212845"/>
            <a:ext cx="2271742" cy="1841206"/>
            <a:chOff x="8028754" y="2212845"/>
            <a:chExt cx="2271742" cy="1841206"/>
          </a:xfrm>
        </p:grpSpPr>
        <p:sp>
          <p:nvSpPr>
            <p:cNvPr id="20" name="矩形 19"/>
            <p:cNvSpPr/>
            <p:nvPr/>
          </p:nvSpPr>
          <p:spPr>
            <a:xfrm>
              <a:off x="8028754" y="221284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升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84724" y="24843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Tm="0">
        <p:pull/>
      </p:transition>
    </mc:Choice>
    <mc:Fallback xmlns="">
      <p:transition advTm="0">
        <p:pull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571489" y="3075057"/>
            <a:ext cx="129667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总之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5690434" y="3075057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尽</a:t>
            </a:r>
            <a:endParaRPr lang="zh-CN" altLang="en-US" sz="2000" b="1" dirty="0"/>
          </a:p>
        </p:txBody>
      </p:sp>
      <p:sp>
        <p:nvSpPr>
          <p:cNvPr id="7" name="矩形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6263267" y="3075057"/>
            <a:ext cx="6908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/>
          </a:p>
        </p:txBody>
      </p:sp>
      <p:sp>
        <p:nvSpPr>
          <p:cNvPr id="8" name="文本框 7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408933" y="307505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心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836100" y="307505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放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:pull/>
      </p:transition>
    </mc:Choice>
    <mc:Fallback xmlns="">
      <p:transition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0 L -0.11953 0 " pathEditMode="relative" rAng="0" ptsTypes="AA">
                                      <p:cBhvr>
                                        <p:cTn id="6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48300" y="3075057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而且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 dir="out"/>
      </p:transition>
    </mc:Choice>
    <mc:Fallback xmlns="">
      <p:transition advTm="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537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114800" y="3075057"/>
            <a:ext cx="39624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公司将会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95850" y="3075057"/>
            <a:ext cx="2400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强势注入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819400" y="2151728"/>
            <a:ext cx="65532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</a:t>
            </a:r>
            <a:endParaRPr lang="zh-CN" altLang="en-US" sz="1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"/>
    </mc:Choice>
    <mc:Fallback xmlns="">
      <p:transition advTm="2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635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GrpSpPr/>
          <p:nvPr/>
        </p:nvGrpSpPr>
        <p:grpSpPr>
          <a:xfrm>
            <a:off x="2772410" y="2281903"/>
            <a:ext cx="6701155" cy="2759739"/>
            <a:chOff x="2819400" y="1640987"/>
            <a:chExt cx="6701155" cy="2759739"/>
          </a:xfrm>
        </p:grpSpPr>
        <p:sp>
          <p:nvSpPr>
            <p:cNvPr id="4" name="文本框 3"/>
            <p:cNvSpPr txBox="1"/>
            <p:nvPr/>
          </p:nvSpPr>
          <p:spPr>
            <a:xfrm>
              <a:off x="2819400" y="1640987"/>
              <a:ext cx="6553200" cy="2553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新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19400" y="1846181"/>
              <a:ext cx="655320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967355" y="1640987"/>
              <a:ext cx="6553200" cy="2553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全</a:t>
              </a:r>
            </a:p>
          </p:txBody>
        </p:sp>
      </p:grpSp>
      <p:sp>
        <p:nvSpPr>
          <p:cNvPr id="5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"/>
    </mc:Choice>
    <mc:Fallback xmlns="">
      <p:transition advTm="2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grpSp>
        <p:nvGrpSpPr>
          <p:cNvPr id="2" name="组合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GrpSpPr/>
          <p:nvPr/>
        </p:nvGrpSpPr>
        <p:grpSpPr>
          <a:xfrm>
            <a:off x="1824990" y="2152362"/>
            <a:ext cx="8658860" cy="2553336"/>
            <a:chOff x="2092960" y="1687973"/>
            <a:chExt cx="8658860" cy="2553336"/>
          </a:xfrm>
        </p:grpSpPr>
        <p:sp>
          <p:nvSpPr>
            <p:cNvPr id="4" name="文本框 3"/>
            <p:cNvSpPr txBox="1"/>
            <p:nvPr/>
          </p:nvSpPr>
          <p:spPr>
            <a:xfrm>
              <a:off x="2092960" y="1687974"/>
              <a:ext cx="6553200" cy="2553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0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新</a:t>
              </a:r>
              <a:endPara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198620" y="1687973"/>
              <a:ext cx="6553200" cy="2553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0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血液</a:t>
              </a:r>
              <a:endPara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93095" y="1687973"/>
              <a:ext cx="6553200" cy="2553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0" dirty="0">
                  <a:blipFill dpi="0" rotWithShape="1">
                    <a:blip r:embed="rId6"/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全</a:t>
              </a:r>
              <a:endParaRPr lang="zh-CN" altLang="en-US" sz="1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200"/>
    </mc:Choice>
    <mc:Fallback xmlns="">
      <p:transition advTm="2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671060" y="3075305"/>
            <a:ext cx="25806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spc="3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感谢莅临</a:t>
            </a:r>
            <a:endParaRPr lang="zh-CN" altLang="en-US" sz="4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"/>
    </mc:Choice>
    <mc:Fallback xmlns="">
      <p:transition spd="slow" advTm="7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62550" y="3075057"/>
            <a:ext cx="18669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好公司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0">
        <p14:flythrough/>
      </p:transition>
    </mc:Choice>
    <mc:Fallback xmlns="">
      <p:transition advTm="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27400" y="3075057"/>
            <a:ext cx="5537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新客户都可以一起来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希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望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438418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希</a:t>
            </a:r>
          </a:p>
        </p:txBody>
      </p:sp>
      <p:sp>
        <p:nvSpPr>
          <p:cNvPr id="9" name="文本框 8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334224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</a:p>
        </p:txBody>
      </p:sp>
      <p:sp>
        <p:nvSpPr>
          <p:cNvPr id="10" name="文本框 9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230030" y="3075057"/>
            <a:ext cx="627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1" name="文本框 1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7125836" y="3075057"/>
            <a:ext cx="6277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家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"/>
    </mc:Choice>
    <mc:Fallback xmlns="">
      <p:transition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1885950" y="2151728"/>
            <a:ext cx="8420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多多支持</a:t>
            </a: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200">
        <p14:flythrough dir="out"/>
      </p:transition>
    </mc:Choice>
    <mc:Fallback xmlns="">
      <p:transition advTm="2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48100" y="2767281"/>
            <a:ext cx="44958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在工作上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933950" y="3075057"/>
            <a:ext cx="23241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在工作上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00"/>
    </mc:Choice>
    <mc:Fallback xmlns="">
      <p:transition advTm="2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您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6270" y="0"/>
            <a:ext cx="3939540" cy="5866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花了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很多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461000" y="3075057"/>
            <a:ext cx="1270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心思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50"/>
    </mc:Choice>
    <mc:Fallback xmlns="">
      <p:transition advTm="15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95850" y="2767281"/>
            <a:ext cx="2400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心思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Tm="100">
        <p14:flythrough dir="out"/>
      </p:transition>
    </mc:Choice>
    <mc:Fallback xmlns="">
      <p:transition advTm="10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9" y="537"/>
            <a:ext cx="9887622" cy="6858000"/>
          </a:xfrm>
          <a:prstGeom prst="rect">
            <a:avLst/>
          </a:prstGeom>
        </p:spPr>
      </p:pic>
      <p:pic>
        <p:nvPicPr>
          <p:cNvPr id="4" name="surkin - Tiger Rhythm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9600" end="104728.1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10250" y="-876300"/>
            <a:ext cx="609600" cy="609600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5124450" y="3075057"/>
            <a:ext cx="19431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7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流程为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"/>
    </mc:Choice>
    <mc:Fallback xmlns="">
      <p:transition spd="slow" advTm="1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24350" y="2767281"/>
            <a:ext cx="3543302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流程为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"/>
    </mc:Choice>
    <mc:Fallback xmlns="">
      <p:transition spd="slow" advTm="15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537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743199" y="2151728"/>
            <a:ext cx="6705602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流程为</a:t>
            </a:r>
            <a:endParaRPr lang="zh-CN" altLang="en-US" sz="1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"/>
    </mc:Choice>
    <mc:Fallback xmlns="">
      <p:transition spd="slow" advTm="15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076700" y="3075057"/>
            <a:ext cx="40386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企业战略目标</a:t>
            </a: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710866" y="3075057"/>
            <a:ext cx="454499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产品开发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559944" y="3137201"/>
            <a:ext cx="507802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营销推进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70840"/>
            <a:ext cx="4056380" cy="6456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2" name="矩形 1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844031" y="3075057"/>
            <a:ext cx="439444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市场客户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057015" y="3075305"/>
            <a:ext cx="44208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服务定会令您满意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2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889500" y="3075057"/>
            <a:ext cx="241300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总之让您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250"/>
    </mc:Choice>
    <mc:Fallback xmlns="">
      <p:transition advTm="25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009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3750" y="2767281"/>
            <a:ext cx="5524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舒心满意</a:t>
            </a:r>
            <a:endParaRPr lang="zh-CN" altLang="en-US" sz="8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50"/>
    </mc:Choice>
    <mc:Fallback xmlns="">
      <p:transition advTm="35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996548" y="1700617"/>
            <a:ext cx="10632895" cy="3555448"/>
          </a:xfrm>
          <a:custGeom>
            <a:avLst/>
            <a:gdLst/>
            <a:ahLst/>
            <a:cxnLst/>
            <a:rect l="l" t="t" r="r" b="b"/>
            <a:pathLst>
              <a:path w="10632895" h="3555448">
                <a:moveTo>
                  <a:pt x="1040272" y="1898852"/>
                </a:moveTo>
                <a:lnTo>
                  <a:pt x="1458423" y="1898852"/>
                </a:lnTo>
                <a:lnTo>
                  <a:pt x="1304531" y="2029473"/>
                </a:lnTo>
                <a:lnTo>
                  <a:pt x="1040272" y="2078207"/>
                </a:lnTo>
                <a:close/>
                <a:moveTo>
                  <a:pt x="1984354" y="1727848"/>
                </a:moveTo>
                <a:lnTo>
                  <a:pt x="1984354" y="1898852"/>
                </a:lnTo>
                <a:lnTo>
                  <a:pt x="2565053" y="1898852"/>
                </a:lnTo>
                <a:lnTo>
                  <a:pt x="2565053" y="1727848"/>
                </a:lnTo>
                <a:close/>
                <a:moveTo>
                  <a:pt x="8935290" y="1325443"/>
                </a:moveTo>
                <a:lnTo>
                  <a:pt x="9267047" y="1569121"/>
                </a:lnTo>
                <a:lnTo>
                  <a:pt x="9375307" y="2056202"/>
                </a:lnTo>
                <a:lnTo>
                  <a:pt x="9375307" y="2782370"/>
                </a:lnTo>
                <a:cubicBezTo>
                  <a:pt x="9375307" y="3008000"/>
                  <a:pt x="9317416" y="3176331"/>
                  <a:pt x="9201632" y="3287364"/>
                </a:cubicBezTo>
                <a:cubicBezTo>
                  <a:pt x="9085848" y="3398398"/>
                  <a:pt x="8913954" y="3454509"/>
                  <a:pt x="8685949" y="3455696"/>
                </a:cubicBezTo>
                <a:lnTo>
                  <a:pt x="8035780" y="3459259"/>
                </a:lnTo>
                <a:cubicBezTo>
                  <a:pt x="8002528" y="3283505"/>
                  <a:pt x="7959777" y="3101814"/>
                  <a:pt x="7907527" y="2914185"/>
                </a:cubicBezTo>
                <a:cubicBezTo>
                  <a:pt x="8134344" y="2935560"/>
                  <a:pt x="8323754" y="2946248"/>
                  <a:pt x="8475758" y="2946248"/>
                </a:cubicBezTo>
                <a:cubicBezTo>
                  <a:pt x="8615885" y="2946248"/>
                  <a:pt x="8707027" y="2917451"/>
                  <a:pt x="8749185" y="2859856"/>
                </a:cubicBezTo>
                <a:cubicBezTo>
                  <a:pt x="8791342" y="2802261"/>
                  <a:pt x="8812421" y="2727744"/>
                  <a:pt x="8812421" y="2636305"/>
                </a:cubicBezTo>
                <a:lnTo>
                  <a:pt x="8812421" y="1410779"/>
                </a:lnTo>
                <a:close/>
                <a:moveTo>
                  <a:pt x="3320318" y="796639"/>
                </a:moveTo>
                <a:lnTo>
                  <a:pt x="3320318" y="1250463"/>
                </a:lnTo>
                <a:lnTo>
                  <a:pt x="2956936" y="1250463"/>
                </a:lnTo>
                <a:lnTo>
                  <a:pt x="2956936" y="1421467"/>
                </a:lnTo>
                <a:lnTo>
                  <a:pt x="3405820" y="1421467"/>
                </a:lnTo>
                <a:lnTo>
                  <a:pt x="3405820" y="1727848"/>
                </a:lnTo>
                <a:lnTo>
                  <a:pt x="2956936" y="1727848"/>
                </a:lnTo>
                <a:lnTo>
                  <a:pt x="2956936" y="1898852"/>
                </a:lnTo>
                <a:lnTo>
                  <a:pt x="3526948" y="1898852"/>
                </a:lnTo>
                <a:lnTo>
                  <a:pt x="3526948" y="2205233"/>
                </a:lnTo>
                <a:lnTo>
                  <a:pt x="2930217" y="2205233"/>
                </a:lnTo>
                <a:cubicBezTo>
                  <a:pt x="3120220" y="2376236"/>
                  <a:pt x="3342881" y="2496176"/>
                  <a:pt x="3598199" y="2565053"/>
                </a:cubicBezTo>
                <a:cubicBezTo>
                  <a:pt x="3526948" y="2671930"/>
                  <a:pt x="3449758" y="2795433"/>
                  <a:pt x="3366632" y="2935560"/>
                </a:cubicBezTo>
                <a:cubicBezTo>
                  <a:pt x="3207504" y="2853621"/>
                  <a:pt x="3064407" y="2759213"/>
                  <a:pt x="2937342" y="2652336"/>
                </a:cubicBezTo>
                <a:cubicBezTo>
                  <a:pt x="2881528" y="2695087"/>
                  <a:pt x="2823339" y="2737838"/>
                  <a:pt x="2762776" y="2780588"/>
                </a:cubicBezTo>
                <a:lnTo>
                  <a:pt x="3445009" y="3131502"/>
                </a:lnTo>
                <a:lnTo>
                  <a:pt x="3238379" y="3462821"/>
                </a:lnTo>
                <a:cubicBezTo>
                  <a:pt x="3022250" y="3329819"/>
                  <a:pt x="2775245" y="3184941"/>
                  <a:pt x="2497364" y="3028187"/>
                </a:cubicBezTo>
                <a:lnTo>
                  <a:pt x="2673711" y="2768119"/>
                </a:lnTo>
                <a:lnTo>
                  <a:pt x="2504489" y="2540115"/>
                </a:lnTo>
                <a:cubicBezTo>
                  <a:pt x="2574553" y="2494989"/>
                  <a:pt x="2638086" y="2452832"/>
                  <a:pt x="2695087" y="2413643"/>
                </a:cubicBezTo>
                <a:cubicBezTo>
                  <a:pt x="2639273" y="2347142"/>
                  <a:pt x="2587615" y="2277672"/>
                  <a:pt x="2540115" y="2205233"/>
                </a:cubicBezTo>
                <a:lnTo>
                  <a:pt x="1989697" y="2205233"/>
                </a:lnTo>
                <a:cubicBezTo>
                  <a:pt x="1945759" y="2262234"/>
                  <a:pt x="1900039" y="2316860"/>
                  <a:pt x="1852538" y="2369111"/>
                </a:cubicBezTo>
                <a:cubicBezTo>
                  <a:pt x="1929728" y="2416612"/>
                  <a:pt x="2010479" y="2467676"/>
                  <a:pt x="2094793" y="2522302"/>
                </a:cubicBezTo>
                <a:lnTo>
                  <a:pt x="1946947" y="2734275"/>
                </a:lnTo>
                <a:cubicBezTo>
                  <a:pt x="1986135" y="2832840"/>
                  <a:pt x="2025917" y="2923685"/>
                  <a:pt x="2066293" y="3006812"/>
                </a:cubicBezTo>
                <a:lnTo>
                  <a:pt x="1694004" y="3200972"/>
                </a:lnTo>
                <a:cubicBezTo>
                  <a:pt x="1806819" y="3209285"/>
                  <a:pt x="1897664" y="3213441"/>
                  <a:pt x="1966541" y="3213441"/>
                </a:cubicBezTo>
                <a:cubicBezTo>
                  <a:pt x="2068668" y="3213441"/>
                  <a:pt x="2119731" y="3160002"/>
                  <a:pt x="2119731" y="3053125"/>
                </a:cubicBezTo>
                <a:lnTo>
                  <a:pt x="2119731" y="2297860"/>
                </a:lnTo>
                <a:lnTo>
                  <a:pt x="2490239" y="2297860"/>
                </a:lnTo>
                <a:lnTo>
                  <a:pt x="2490239" y="3049563"/>
                </a:lnTo>
                <a:cubicBezTo>
                  <a:pt x="2490239" y="3192066"/>
                  <a:pt x="2467676" y="3299833"/>
                  <a:pt x="2422550" y="3372866"/>
                </a:cubicBezTo>
                <a:cubicBezTo>
                  <a:pt x="2377424" y="3445899"/>
                  <a:pt x="2317454" y="3491916"/>
                  <a:pt x="2242640" y="3510916"/>
                </a:cubicBezTo>
                <a:cubicBezTo>
                  <a:pt x="2167826" y="3529917"/>
                  <a:pt x="1999791" y="3537635"/>
                  <a:pt x="1738536" y="3534073"/>
                </a:cubicBezTo>
                <a:cubicBezTo>
                  <a:pt x="1715973" y="3415320"/>
                  <a:pt x="1691629" y="3309631"/>
                  <a:pt x="1665503" y="3217004"/>
                </a:cubicBezTo>
                <a:lnTo>
                  <a:pt x="1229088" y="3448571"/>
                </a:lnTo>
                <a:lnTo>
                  <a:pt x="1068772" y="3088751"/>
                </a:lnTo>
                <a:cubicBezTo>
                  <a:pt x="1297964" y="2997312"/>
                  <a:pt x="1549719" y="2889247"/>
                  <a:pt x="1824038" y="2764557"/>
                </a:cubicBezTo>
                <a:lnTo>
                  <a:pt x="1617409" y="2607804"/>
                </a:lnTo>
                <a:cubicBezTo>
                  <a:pt x="1472530" y="2740807"/>
                  <a:pt x="1313402" y="2860746"/>
                  <a:pt x="1140024" y="2967624"/>
                </a:cubicBezTo>
                <a:lnTo>
                  <a:pt x="1074116" y="2864309"/>
                </a:lnTo>
                <a:lnTo>
                  <a:pt x="919144" y="3042438"/>
                </a:lnTo>
                <a:cubicBezTo>
                  <a:pt x="851455" y="2908248"/>
                  <a:pt x="786141" y="2782370"/>
                  <a:pt x="723203" y="2664805"/>
                </a:cubicBezTo>
                <a:cubicBezTo>
                  <a:pt x="628201" y="3008000"/>
                  <a:pt x="488073" y="3302505"/>
                  <a:pt x="302819" y="3548323"/>
                </a:cubicBezTo>
                <a:cubicBezTo>
                  <a:pt x="229192" y="3443821"/>
                  <a:pt x="128253" y="3326256"/>
                  <a:pt x="0" y="3195628"/>
                </a:cubicBezTo>
                <a:cubicBezTo>
                  <a:pt x="45126" y="3135955"/>
                  <a:pt x="87172" y="3072849"/>
                  <a:pt x="126138" y="3006311"/>
                </a:cubicBezTo>
                <a:lnTo>
                  <a:pt x="217967" y="2827257"/>
                </a:lnTo>
                <a:lnTo>
                  <a:pt x="504936" y="2840221"/>
                </a:lnTo>
                <a:lnTo>
                  <a:pt x="828716" y="2334548"/>
                </a:lnTo>
                <a:lnTo>
                  <a:pt x="953338" y="2315862"/>
                </a:lnTo>
                <a:lnTo>
                  <a:pt x="1118648" y="2545459"/>
                </a:lnTo>
                <a:cubicBezTo>
                  <a:pt x="1282527" y="2450457"/>
                  <a:pt x="1435717" y="2337048"/>
                  <a:pt x="1578220" y="2205233"/>
                </a:cubicBezTo>
                <a:lnTo>
                  <a:pt x="1422046" y="2205233"/>
                </a:lnTo>
                <a:lnTo>
                  <a:pt x="2253312" y="1463473"/>
                </a:lnTo>
                <a:lnTo>
                  <a:pt x="2855398" y="1457464"/>
                </a:lnTo>
                <a:lnTo>
                  <a:pt x="3038659" y="873485"/>
                </a:lnTo>
                <a:close/>
                <a:moveTo>
                  <a:pt x="331320" y="669764"/>
                </a:moveTo>
                <a:lnTo>
                  <a:pt x="434634" y="1788412"/>
                </a:lnTo>
                <a:lnTo>
                  <a:pt x="135378" y="1827600"/>
                </a:lnTo>
                <a:cubicBezTo>
                  <a:pt x="95002" y="1376341"/>
                  <a:pt x="55814" y="1005833"/>
                  <a:pt x="17813" y="716078"/>
                </a:cubicBezTo>
                <a:close/>
                <a:moveTo>
                  <a:pt x="1613846" y="416821"/>
                </a:moveTo>
                <a:lnTo>
                  <a:pt x="1613846" y="570012"/>
                </a:lnTo>
                <a:lnTo>
                  <a:pt x="2928435" y="570012"/>
                </a:lnTo>
                <a:lnTo>
                  <a:pt x="2928435" y="416821"/>
                </a:lnTo>
                <a:close/>
                <a:moveTo>
                  <a:pt x="3780979" y="306382"/>
                </a:moveTo>
                <a:lnTo>
                  <a:pt x="4998778" y="306382"/>
                </a:lnTo>
                <a:lnTo>
                  <a:pt x="5333575" y="729231"/>
                </a:lnTo>
                <a:lnTo>
                  <a:pt x="5204162" y="1207290"/>
                </a:lnTo>
                <a:lnTo>
                  <a:pt x="5599287" y="1739653"/>
                </a:lnTo>
                <a:lnTo>
                  <a:pt x="5434852" y="2459601"/>
                </a:lnTo>
                <a:lnTo>
                  <a:pt x="5330809" y="2301645"/>
                </a:lnTo>
                <a:cubicBezTo>
                  <a:pt x="5297188" y="2245683"/>
                  <a:pt x="5265681" y="2188014"/>
                  <a:pt x="5236290" y="2128638"/>
                </a:cubicBezTo>
                <a:cubicBezTo>
                  <a:pt x="5162664" y="2209389"/>
                  <a:pt x="5084880" y="2288360"/>
                  <a:pt x="5002941" y="2365549"/>
                </a:cubicBezTo>
                <a:lnTo>
                  <a:pt x="5002941" y="2956936"/>
                </a:lnTo>
                <a:lnTo>
                  <a:pt x="5690518" y="2759213"/>
                </a:lnTo>
                <a:cubicBezTo>
                  <a:pt x="5644204" y="2713493"/>
                  <a:pt x="5600006" y="2666067"/>
                  <a:pt x="5557923" y="2616933"/>
                </a:cubicBezTo>
                <a:lnTo>
                  <a:pt x="5536157" y="2589245"/>
                </a:lnTo>
                <a:lnTo>
                  <a:pt x="5542024" y="2584683"/>
                </a:lnTo>
                <a:lnTo>
                  <a:pt x="5673082" y="2002904"/>
                </a:lnTo>
                <a:lnTo>
                  <a:pt x="5801848" y="2191428"/>
                </a:lnTo>
                <a:cubicBezTo>
                  <a:pt x="5855287" y="2260008"/>
                  <a:pt x="5912585" y="2324579"/>
                  <a:pt x="5973743" y="2385143"/>
                </a:cubicBezTo>
                <a:cubicBezTo>
                  <a:pt x="6122183" y="2300829"/>
                  <a:pt x="6326437" y="2163670"/>
                  <a:pt x="6586505" y="1973666"/>
                </a:cubicBezTo>
                <a:lnTo>
                  <a:pt x="5679668" y="1973666"/>
                </a:lnTo>
                <a:lnTo>
                  <a:pt x="5749422" y="1664023"/>
                </a:lnTo>
                <a:lnTo>
                  <a:pt x="5685191" y="1574658"/>
                </a:lnTo>
                <a:lnTo>
                  <a:pt x="7133360" y="1574658"/>
                </a:lnTo>
                <a:lnTo>
                  <a:pt x="7133360" y="1973666"/>
                </a:lnTo>
                <a:lnTo>
                  <a:pt x="6682695" y="1973666"/>
                </a:lnTo>
                <a:lnTo>
                  <a:pt x="6951669" y="2333486"/>
                </a:lnTo>
                <a:lnTo>
                  <a:pt x="6324656" y="2661242"/>
                </a:lnTo>
                <a:cubicBezTo>
                  <a:pt x="6565723" y="2810870"/>
                  <a:pt x="6848354" y="2920123"/>
                  <a:pt x="7172548" y="2988999"/>
                </a:cubicBezTo>
                <a:cubicBezTo>
                  <a:pt x="7051421" y="3141002"/>
                  <a:pt x="6943356" y="3288255"/>
                  <a:pt x="6848354" y="3430758"/>
                </a:cubicBezTo>
                <a:cubicBezTo>
                  <a:pt x="6427971" y="3295380"/>
                  <a:pt x="6076464" y="3103595"/>
                  <a:pt x="5793833" y="2855402"/>
                </a:cubicBezTo>
                <a:cubicBezTo>
                  <a:pt x="5787895" y="3020469"/>
                  <a:pt x="5786707" y="3148127"/>
                  <a:pt x="5790270" y="3238379"/>
                </a:cubicBezTo>
                <a:cubicBezTo>
                  <a:pt x="5232134" y="3371382"/>
                  <a:pt x="4846188" y="3477072"/>
                  <a:pt x="4632434" y="3555448"/>
                </a:cubicBezTo>
                <a:lnTo>
                  <a:pt x="4429368" y="3149315"/>
                </a:lnTo>
                <a:cubicBezTo>
                  <a:pt x="4495869" y="3082814"/>
                  <a:pt x="4529120" y="2973561"/>
                  <a:pt x="4529120" y="2821558"/>
                </a:cubicBezTo>
                <a:lnTo>
                  <a:pt x="4529120" y="2753869"/>
                </a:lnTo>
                <a:cubicBezTo>
                  <a:pt x="4302302" y="2916560"/>
                  <a:pt x="4052922" y="3068563"/>
                  <a:pt x="3780979" y="3209879"/>
                </a:cubicBezTo>
                <a:cubicBezTo>
                  <a:pt x="3726352" y="3027000"/>
                  <a:pt x="3670540" y="2861934"/>
                  <a:pt x="3613538" y="2714681"/>
                </a:cubicBezTo>
                <a:cubicBezTo>
                  <a:pt x="4045797" y="2517552"/>
                  <a:pt x="4421055" y="2270547"/>
                  <a:pt x="4739311" y="1973666"/>
                </a:cubicBezTo>
                <a:lnTo>
                  <a:pt x="3659851" y="1973666"/>
                </a:lnTo>
                <a:lnTo>
                  <a:pt x="3659851" y="1574658"/>
                </a:lnTo>
                <a:lnTo>
                  <a:pt x="5141882" y="1574658"/>
                </a:lnTo>
                <a:lnTo>
                  <a:pt x="5141882" y="1339528"/>
                </a:lnTo>
                <a:lnTo>
                  <a:pt x="3930607" y="1339528"/>
                </a:lnTo>
                <a:lnTo>
                  <a:pt x="3930607" y="940520"/>
                </a:lnTo>
                <a:lnTo>
                  <a:pt x="5141882" y="940520"/>
                </a:lnTo>
                <a:lnTo>
                  <a:pt x="5141882" y="705390"/>
                </a:lnTo>
                <a:lnTo>
                  <a:pt x="3780979" y="705390"/>
                </a:lnTo>
                <a:close/>
                <a:moveTo>
                  <a:pt x="8181996" y="203067"/>
                </a:moveTo>
                <a:lnTo>
                  <a:pt x="10632895" y="203067"/>
                </a:lnTo>
                <a:lnTo>
                  <a:pt x="10632895" y="694702"/>
                </a:lnTo>
                <a:lnTo>
                  <a:pt x="9423902" y="1595453"/>
                </a:lnTo>
                <a:lnTo>
                  <a:pt x="9358320" y="1409066"/>
                </a:lnTo>
                <a:lnTo>
                  <a:pt x="9100522" y="1209695"/>
                </a:lnTo>
                <a:lnTo>
                  <a:pt x="9276445" y="1084804"/>
                </a:lnTo>
                <a:cubicBezTo>
                  <a:pt x="9442105" y="966051"/>
                  <a:pt x="9618749" y="837205"/>
                  <a:pt x="9806378" y="698265"/>
                </a:cubicBezTo>
                <a:lnTo>
                  <a:pt x="8492012" y="698265"/>
                </a:lnTo>
                <a:lnTo>
                  <a:pt x="8311144" y="259623"/>
                </a:lnTo>
                <a:close/>
                <a:moveTo>
                  <a:pt x="7369579" y="203067"/>
                </a:moveTo>
                <a:lnTo>
                  <a:pt x="7714509" y="203067"/>
                </a:lnTo>
                <a:lnTo>
                  <a:pt x="8119683" y="355943"/>
                </a:lnTo>
                <a:lnTo>
                  <a:pt x="8247581" y="698265"/>
                </a:lnTo>
                <a:lnTo>
                  <a:pt x="7369579" y="698265"/>
                </a:lnTo>
                <a:close/>
                <a:moveTo>
                  <a:pt x="491635" y="39188"/>
                </a:moveTo>
                <a:lnTo>
                  <a:pt x="879956" y="39188"/>
                </a:lnTo>
                <a:lnTo>
                  <a:pt x="879956" y="881737"/>
                </a:lnTo>
                <a:cubicBezTo>
                  <a:pt x="950020" y="779610"/>
                  <a:pt x="1007021" y="692327"/>
                  <a:pt x="1050959" y="619888"/>
                </a:cubicBezTo>
                <a:lnTo>
                  <a:pt x="1221963" y="796235"/>
                </a:lnTo>
                <a:lnTo>
                  <a:pt x="1221963" y="135378"/>
                </a:lnTo>
                <a:lnTo>
                  <a:pt x="3320318" y="135378"/>
                </a:lnTo>
                <a:lnTo>
                  <a:pt x="3320318" y="677025"/>
                </a:lnTo>
                <a:lnTo>
                  <a:pt x="2915297" y="679718"/>
                </a:lnTo>
                <a:lnTo>
                  <a:pt x="2861530" y="815830"/>
                </a:lnTo>
                <a:lnTo>
                  <a:pt x="1613846" y="815830"/>
                </a:lnTo>
                <a:lnTo>
                  <a:pt x="1613846" y="969020"/>
                </a:lnTo>
                <a:lnTo>
                  <a:pt x="2801017" y="969020"/>
                </a:lnTo>
                <a:lnTo>
                  <a:pt x="2683296" y="1267030"/>
                </a:lnTo>
                <a:lnTo>
                  <a:pt x="2565053" y="1282441"/>
                </a:lnTo>
                <a:lnTo>
                  <a:pt x="2565053" y="1250463"/>
                </a:lnTo>
                <a:lnTo>
                  <a:pt x="1984354" y="1250463"/>
                </a:lnTo>
                <a:lnTo>
                  <a:pt x="1984354" y="1421467"/>
                </a:lnTo>
                <a:lnTo>
                  <a:pt x="2020859" y="1421467"/>
                </a:lnTo>
                <a:lnTo>
                  <a:pt x="1592471" y="1785075"/>
                </a:lnTo>
                <a:lnTo>
                  <a:pt x="1592471" y="1727848"/>
                </a:lnTo>
                <a:lnTo>
                  <a:pt x="1154274" y="1727848"/>
                </a:lnTo>
                <a:lnTo>
                  <a:pt x="1154274" y="1421467"/>
                </a:lnTo>
                <a:lnTo>
                  <a:pt x="1592471" y="1421467"/>
                </a:lnTo>
                <a:lnTo>
                  <a:pt x="1592471" y="1250463"/>
                </a:lnTo>
                <a:lnTo>
                  <a:pt x="1221963" y="1250463"/>
                </a:lnTo>
                <a:lnTo>
                  <a:pt x="1221963" y="1042053"/>
                </a:lnTo>
                <a:lnTo>
                  <a:pt x="879956" y="1416123"/>
                </a:lnTo>
                <a:cubicBezTo>
                  <a:pt x="876393" y="1641456"/>
                  <a:pt x="866151" y="1834391"/>
                  <a:pt x="849229" y="1994930"/>
                </a:cubicBezTo>
                <a:lnTo>
                  <a:pt x="833707" y="2116302"/>
                </a:lnTo>
                <a:lnTo>
                  <a:pt x="774160" y="2127284"/>
                </a:lnTo>
                <a:lnTo>
                  <a:pt x="390183" y="2663449"/>
                </a:lnTo>
                <a:lnTo>
                  <a:pt x="277008" y="2684693"/>
                </a:lnTo>
                <a:lnTo>
                  <a:pt x="322970" y="2565888"/>
                </a:lnTo>
                <a:cubicBezTo>
                  <a:pt x="456195" y="2164542"/>
                  <a:pt x="512417" y="1677379"/>
                  <a:pt x="491635" y="1104398"/>
                </a:cubicBezTo>
                <a:close/>
                <a:moveTo>
                  <a:pt x="5253684" y="0"/>
                </a:moveTo>
                <a:lnTo>
                  <a:pt x="5644204" y="0"/>
                </a:lnTo>
                <a:lnTo>
                  <a:pt x="5644204" y="306382"/>
                </a:lnTo>
                <a:lnTo>
                  <a:pt x="7019358" y="306382"/>
                </a:lnTo>
                <a:lnTo>
                  <a:pt x="7019358" y="705390"/>
                </a:lnTo>
                <a:lnTo>
                  <a:pt x="5644204" y="705390"/>
                </a:lnTo>
                <a:lnTo>
                  <a:pt x="5644204" y="940520"/>
                </a:lnTo>
                <a:lnTo>
                  <a:pt x="6851917" y="940520"/>
                </a:lnTo>
                <a:lnTo>
                  <a:pt x="6851917" y="1339528"/>
                </a:lnTo>
                <a:lnTo>
                  <a:pt x="5644204" y="1339528"/>
                </a:lnTo>
                <a:lnTo>
                  <a:pt x="5644204" y="1517631"/>
                </a:lnTo>
                <a:lnTo>
                  <a:pt x="5435451" y="1227186"/>
                </a:lnTo>
                <a:lnTo>
                  <a:pt x="5545889" y="750823"/>
                </a:lnTo>
                <a:lnTo>
                  <a:pt x="5195547" y="2547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28700" b="1" spc="-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50" advTm="1800">
        <p14:flythrough/>
      </p:transition>
    </mc:Choice>
    <mc:Fallback xmlns="">
      <p:transition advTm="1800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785064" y="3066179"/>
            <a:ext cx="2714533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Come On</a:t>
            </a:r>
            <a:endParaRPr lang="en-US" altLang="zh-CN" sz="4000" b="1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378325" y="2767330"/>
            <a:ext cx="37858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赶快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-98"/>
            <a:ext cx="9887622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969260" y="2152015"/>
            <a:ext cx="67354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与我们</a:t>
            </a:r>
            <a:endParaRPr lang="zh-CN" altLang="en-US" sz="1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476250" y="920621"/>
            <a:ext cx="1314450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合作咯</a:t>
            </a:r>
            <a:endParaRPr lang="zh-CN" altLang="en-US" sz="3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"/>
    </mc:Choice>
    <mc:Fallback xmlns="">
      <p:transition spd="slow" advTm="4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35" y="1805940"/>
            <a:ext cx="2970530" cy="472884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06560" y="0"/>
            <a:ext cx="2889250" cy="430339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824" y="3712"/>
            <a:ext cx="9887622" cy="6858000"/>
          </a:xfrm>
          <a:prstGeom prst="rect">
            <a:avLst/>
          </a:prstGeom>
        </p:spPr>
      </p:pic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6902" y="2232837"/>
            <a:ext cx="903767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0" dirty="0">
                <a:blipFill dpi="0" rotWithShape="1">
                  <a:blip r:embed="rId6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会议开启</a:t>
            </a:r>
            <a:endParaRPr lang="zh-CN" altLang="en-US" sz="150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"/>
    </mc:Choice>
    <mc:Fallback xmlns="">
      <p:transition spd="slow" advTm="4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6103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333819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</a:p>
        </p:txBody>
      </p:sp>
      <p:sp>
        <p:nvSpPr>
          <p:cNvPr id="6" name="文本框 5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8692515" y="1543869"/>
            <a:ext cx="283845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b="1" spc="-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</a:p>
        </p:txBody>
      </p:sp>
      <p:sp>
        <p:nvSpPr>
          <p:cNvPr id="2" name="e7d195523061f1c0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 hidden="1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6270" y="0"/>
            <a:ext cx="3939540" cy="5866765"/>
          </a:xfrm>
          <a:prstGeom prst="rect">
            <a:avLst/>
          </a:prstGeom>
        </p:spPr>
      </p:pic>
      <p:sp>
        <p:nvSpPr>
          <p:cNvPr id="5" name="文本框 4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6015355" y="1543869"/>
            <a:ext cx="283845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3900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看</a:t>
            </a:r>
            <a:endParaRPr lang="zh-CN" altLang="en-US" sz="239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"/>
    </mc:Choice>
    <mc:Fallback xmlns="">
      <p:transition spd="slow" advTm="35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19900" b="1" spc="-3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437</Words>
  <Application>Microsoft Office PowerPoint</Application>
  <PresentationFormat>宽屏</PresentationFormat>
  <Paragraphs>351</Paragraphs>
  <Slides>89</Slides>
  <Notes>89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89</vt:i4>
      </vt:variant>
    </vt:vector>
  </HeadingPairs>
  <TitlesOfParts>
    <vt:vector size="101" baseType="lpstr">
      <vt:lpstr>等线</vt:lpstr>
      <vt:lpstr>方正兰亭纤黑_GBK</vt:lpstr>
      <vt:lpstr>方正姚体</vt:lpstr>
      <vt:lpstr>汉仪尚巍手书W</vt:lpstr>
      <vt:lpstr>宋体</vt:lpstr>
      <vt:lpstr>微软雅黑</vt:lpstr>
      <vt:lpstr>Arial</vt:lpstr>
      <vt:lpstr>Bell MT</vt:lpstr>
      <vt:lpstr>Calibri</vt:lpstr>
      <vt:lpstr>Calibri Light</vt:lpstr>
      <vt:lpstr>Myriad Arabic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dreamsummit</cp:lastModifiedBy>
  <cp:revision>119</cp:revision>
  <dcterms:created xsi:type="dcterms:W3CDTF">2017-05-20T06:31:00Z</dcterms:created>
  <dcterms:modified xsi:type="dcterms:W3CDTF">2018-04-16T06:04:23Z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