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theme/theme4.xml" ContentType="application/vnd.openxmlformats-officedocument.them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Masters/slideMaster4.xml" ContentType="application/vnd.openxmlformats-officedocument.presentationml.slide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8" r:id="rId1"/>
    <p:sldMasterId id="2147483670" r:id="rId2"/>
    <p:sldMasterId id="2147483672" r:id="rId3"/>
    <p:sldMasterId id="2147483661" r:id="rId4"/>
  </p:sldMasterIdLst>
  <p:sldIdLst>
    <p:sldId id="270" r:id="rId5"/>
    <p:sldId id="273" r:id="rId6"/>
    <p:sldId id="274" r:id="rId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FAC"/>
    <a:srgbClr val="E73A1C"/>
    <a:srgbClr val="60BDD6"/>
    <a:srgbClr val="7DDDFF"/>
    <a:srgbClr val="37CB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3"/>
    <p:restoredTop sz="94615"/>
  </p:normalViewPr>
  <p:slideViewPr>
    <p:cSldViewPr snapToGrid="0">
      <p:cViewPr varScale="1">
        <p:scale>
          <a:sx n="104" d="100"/>
          <a:sy n="104" d="100"/>
        </p:scale>
        <p:origin x="-708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office.msn.com.cn/Template/Home.shtml" TargetMode="External"/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4238099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1833440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8703455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rgbClr val="E73A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440603" y="759873"/>
            <a:ext cx="662361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标注</a:t>
            </a:r>
          </a:p>
        </p:txBody>
      </p:sp>
      <p:sp>
        <p:nvSpPr>
          <p:cNvPr id="7" name="矩形 6"/>
          <p:cNvSpPr/>
          <p:nvPr userDrawn="1"/>
        </p:nvSpPr>
        <p:spPr>
          <a:xfrm>
            <a:off x="2572589" y="759873"/>
            <a:ext cx="1402001" cy="3453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字体使用 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行距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背景图片出处</a:t>
            </a: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声明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4153010" y="759873"/>
            <a:ext cx="7074345" cy="4239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英文 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cs typeface="Segoe UI Light"/>
              </a:rPr>
              <a:t>Century Gothic</a:t>
            </a: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中文 微软雅黑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正文 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1.3</a:t>
            </a: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cn.bing.com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algn="l" defTabSz="60958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本网站所提供的任何信息内容（包括但不限于 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PPT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模板、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Word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文档、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Excel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图表、图片素材等）均受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中华人民共和国著作权法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信息网络传播权保护条例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及其他适用的法律法规的保护，未经权利人书面明确授权，信息内容的任何部分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(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包括图片或图表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)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不得被全部或部分的复制、传播、销售，否则将承担法律责任。</a:t>
            </a:r>
          </a:p>
        </p:txBody>
      </p:sp>
      <p:sp>
        <p:nvSpPr>
          <p:cNvPr id="13" name="矩形 12"/>
          <p:cNvSpPr/>
          <p:nvPr userDrawn="1"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/>
                <a:ea typeface="微软雅黑" charset="0"/>
                <a:cs typeface="Segoe UI Light"/>
              </a:rPr>
              <a:t>OfficePLUS</a:t>
            </a:r>
            <a:endParaRPr kumimoji="0" lang="zh-CN" altLang="en-US" sz="1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Light"/>
              <a:ea typeface="微软雅黑" charset="0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84250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hlinkClick r:id="rId2"/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26726" y="2788086"/>
            <a:ext cx="3177903" cy="418585"/>
          </a:xfrm>
          <a:prstGeom prst="rect">
            <a:avLst/>
          </a:prstGeom>
        </p:spPr>
      </p:pic>
      <p:sp>
        <p:nvSpPr>
          <p:cNvPr id="10" name="文本框 9"/>
          <p:cNvSpPr txBox="1"/>
          <p:nvPr userDrawn="1"/>
        </p:nvSpPr>
        <p:spPr>
          <a:xfrm>
            <a:off x="4300041" y="4007796"/>
            <a:ext cx="3347390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</a:rPr>
              <a:t>点击</a:t>
            </a:r>
            <a:r>
              <a:rPr kumimoji="1" lang="en-US" altLang="zh-CN" sz="13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</a:rPr>
              <a:t>Logo</a:t>
            </a:r>
            <a:r>
              <a:rPr kumimoji="1" lang="zh-CN" alt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</a:rPr>
              <a:t>获取更多优质模板（放映模式）</a:t>
            </a:r>
          </a:p>
        </p:txBody>
      </p:sp>
    </p:spTree>
    <p:extLst>
      <p:ext uri="{BB962C8B-B14F-4D97-AF65-F5344CB8AC3E}">
        <p14:creationId xmlns:p14="http://schemas.microsoft.com/office/powerpoint/2010/main" xmlns="" val="943093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40635073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008453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643842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675431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 15"/>
          <p:cNvGrpSpPr/>
          <p:nvPr/>
        </p:nvGrpSpPr>
        <p:grpSpPr>
          <a:xfrm>
            <a:off x="8219258" y="1302754"/>
            <a:ext cx="289349" cy="1109371"/>
            <a:chOff x="8219258" y="1302754"/>
            <a:chExt cx="289349" cy="1109371"/>
          </a:xfrm>
        </p:grpSpPr>
        <p:sp>
          <p:nvSpPr>
            <p:cNvPr id="61" name="椭圆 60"/>
            <p:cNvSpPr/>
            <p:nvPr/>
          </p:nvSpPr>
          <p:spPr>
            <a:xfrm>
              <a:off x="8219258" y="1302754"/>
              <a:ext cx="289349" cy="289349"/>
            </a:xfrm>
            <a:prstGeom prst="ellipse">
              <a:avLst/>
            </a:prstGeom>
            <a:solidFill>
              <a:srgbClr val="60BDD6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/>
              <a:endParaRPr lang="zh-CN" altLang="en-US">
                <a:solidFill>
                  <a:prstClr val="white"/>
                </a:solidFill>
              </a:endParaRPr>
            </a:p>
          </p:txBody>
        </p:sp>
        <p:cxnSp>
          <p:nvCxnSpPr>
            <p:cNvPr id="107" name="直接连接符 80"/>
            <p:cNvCxnSpPr/>
            <p:nvPr/>
          </p:nvCxnSpPr>
          <p:spPr>
            <a:xfrm flipV="1">
              <a:off x="8263802" y="1577402"/>
              <a:ext cx="67385" cy="834723"/>
            </a:xfrm>
            <a:prstGeom prst="line">
              <a:avLst/>
            </a:prstGeom>
            <a:noFill/>
            <a:ln w="19050">
              <a:solidFill>
                <a:srgbClr val="60BDD6"/>
              </a:solidFill>
              <a:round/>
              <a:headEnd type="oval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45" name="组 144"/>
          <p:cNvGrpSpPr/>
          <p:nvPr/>
        </p:nvGrpSpPr>
        <p:grpSpPr>
          <a:xfrm rot="5400000">
            <a:off x="7360837" y="4891602"/>
            <a:ext cx="289349" cy="1109371"/>
            <a:chOff x="8219258" y="1302754"/>
            <a:chExt cx="289349" cy="1109371"/>
          </a:xfrm>
        </p:grpSpPr>
        <p:sp>
          <p:nvSpPr>
            <p:cNvPr id="146" name="椭圆 145"/>
            <p:cNvSpPr/>
            <p:nvPr/>
          </p:nvSpPr>
          <p:spPr>
            <a:xfrm>
              <a:off x="8219258" y="1302754"/>
              <a:ext cx="289349" cy="289349"/>
            </a:xfrm>
            <a:prstGeom prst="ellipse">
              <a:avLst/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/>
              <a:endParaRPr lang="zh-CN" altLang="en-US">
                <a:solidFill>
                  <a:prstClr val="white"/>
                </a:solidFill>
              </a:endParaRPr>
            </a:p>
          </p:txBody>
        </p:sp>
        <p:cxnSp>
          <p:nvCxnSpPr>
            <p:cNvPr id="147" name="直接连接符 80"/>
            <p:cNvCxnSpPr/>
            <p:nvPr/>
          </p:nvCxnSpPr>
          <p:spPr>
            <a:xfrm flipV="1">
              <a:off x="8263802" y="1577402"/>
              <a:ext cx="67385" cy="834723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 type="oval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36" name="组 135"/>
          <p:cNvGrpSpPr/>
          <p:nvPr/>
        </p:nvGrpSpPr>
        <p:grpSpPr>
          <a:xfrm rot="5400000">
            <a:off x="6559397" y="4795971"/>
            <a:ext cx="289349" cy="1040961"/>
            <a:chOff x="8089422" y="2138399"/>
            <a:chExt cx="289349" cy="1040961"/>
          </a:xfrm>
        </p:grpSpPr>
        <p:cxnSp>
          <p:nvCxnSpPr>
            <p:cNvPr id="151" name="直接连接符 80"/>
            <p:cNvCxnSpPr/>
            <p:nvPr/>
          </p:nvCxnSpPr>
          <p:spPr>
            <a:xfrm flipV="1">
              <a:off x="8227072" y="2138399"/>
              <a:ext cx="72964" cy="903833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 type="oval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sp>
          <p:nvSpPr>
            <p:cNvPr id="150" name="椭圆 149"/>
            <p:cNvSpPr/>
            <p:nvPr/>
          </p:nvSpPr>
          <p:spPr>
            <a:xfrm>
              <a:off x="8089422" y="2890011"/>
              <a:ext cx="289349" cy="289349"/>
            </a:xfrm>
            <a:prstGeom prst="ellipse">
              <a:avLst/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22" name="组 121"/>
          <p:cNvGrpSpPr/>
          <p:nvPr/>
        </p:nvGrpSpPr>
        <p:grpSpPr>
          <a:xfrm flipH="1">
            <a:off x="3804578" y="1321863"/>
            <a:ext cx="289349" cy="1109371"/>
            <a:chOff x="8219258" y="1302754"/>
            <a:chExt cx="289349" cy="1109371"/>
          </a:xfrm>
        </p:grpSpPr>
        <p:cxnSp>
          <p:nvCxnSpPr>
            <p:cNvPr id="124" name="直接连接符 80"/>
            <p:cNvCxnSpPr/>
            <p:nvPr/>
          </p:nvCxnSpPr>
          <p:spPr>
            <a:xfrm flipV="1">
              <a:off x="8263802" y="1577402"/>
              <a:ext cx="67385" cy="834723"/>
            </a:xfrm>
            <a:prstGeom prst="line">
              <a:avLst/>
            </a:prstGeom>
            <a:noFill/>
            <a:ln w="19050">
              <a:solidFill>
                <a:schemeClr val="accent3"/>
              </a:solidFill>
              <a:round/>
              <a:headEnd type="oval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sp>
          <p:nvSpPr>
            <p:cNvPr id="123" name="椭圆 122"/>
            <p:cNvSpPr/>
            <p:nvPr/>
          </p:nvSpPr>
          <p:spPr>
            <a:xfrm>
              <a:off x="8219258" y="1302754"/>
              <a:ext cx="289349" cy="289349"/>
            </a:xfrm>
            <a:prstGeom prst="ellipse">
              <a:avLst/>
            </a:prstGeom>
            <a:solidFill>
              <a:schemeClr val="accent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/>
              <a:endParaRPr lang="zh-CN" altLang="en-US">
                <a:solidFill>
                  <a:prstClr val="white"/>
                </a:solidFill>
              </a:endParaRPr>
            </a:p>
          </p:txBody>
        </p:sp>
      </p:grpSp>
      <p:cxnSp>
        <p:nvCxnSpPr>
          <p:cNvPr id="110" name="直接连接符 61"/>
          <p:cNvCxnSpPr/>
          <p:nvPr/>
        </p:nvCxnSpPr>
        <p:spPr>
          <a:xfrm flipH="1" flipV="1">
            <a:off x="3318390" y="1885867"/>
            <a:ext cx="679493" cy="350410"/>
          </a:xfrm>
          <a:prstGeom prst="line">
            <a:avLst/>
          </a:prstGeom>
          <a:noFill/>
          <a:ln w="19050">
            <a:solidFill>
              <a:schemeClr val="accent3"/>
            </a:solidFill>
            <a:round/>
            <a:headEnd type="oval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111" name="椭圆 110"/>
          <p:cNvSpPr/>
          <p:nvPr/>
        </p:nvSpPr>
        <p:spPr>
          <a:xfrm flipH="1">
            <a:off x="3177495" y="1779591"/>
            <a:ext cx="289349" cy="289349"/>
          </a:xfrm>
          <a:prstGeom prst="ellipse">
            <a:avLst/>
          </a:prstGeom>
          <a:solidFill>
            <a:schemeClr val="accent3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112" name="组 111"/>
          <p:cNvGrpSpPr/>
          <p:nvPr/>
        </p:nvGrpSpPr>
        <p:grpSpPr>
          <a:xfrm flipH="1">
            <a:off x="3176205" y="2264370"/>
            <a:ext cx="762652" cy="503291"/>
            <a:chOff x="8374328" y="2245261"/>
            <a:chExt cx="762652" cy="503291"/>
          </a:xfrm>
        </p:grpSpPr>
        <p:cxnSp>
          <p:nvCxnSpPr>
            <p:cNvPr id="129" name="直接连接符 81"/>
            <p:cNvCxnSpPr/>
            <p:nvPr/>
          </p:nvCxnSpPr>
          <p:spPr>
            <a:xfrm flipH="1" flipV="1">
              <a:off x="8374328" y="2245261"/>
              <a:ext cx="536484" cy="291422"/>
            </a:xfrm>
            <a:prstGeom prst="line">
              <a:avLst/>
            </a:prstGeom>
            <a:noFill/>
            <a:ln w="19050">
              <a:solidFill>
                <a:schemeClr val="accent3"/>
              </a:solidFill>
              <a:round/>
              <a:headEnd type="oval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sp>
          <p:nvSpPr>
            <p:cNvPr id="130" name="椭圆 129"/>
            <p:cNvSpPr/>
            <p:nvPr/>
          </p:nvSpPr>
          <p:spPr>
            <a:xfrm>
              <a:off x="8847631" y="2459203"/>
              <a:ext cx="289349" cy="289349"/>
            </a:xfrm>
            <a:prstGeom prst="ellipse">
              <a:avLst/>
            </a:prstGeom>
            <a:solidFill>
              <a:schemeClr val="accent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13" name="组 112"/>
          <p:cNvGrpSpPr/>
          <p:nvPr/>
        </p:nvGrpSpPr>
        <p:grpSpPr>
          <a:xfrm flipH="1">
            <a:off x="3934414" y="2157508"/>
            <a:ext cx="289349" cy="1040961"/>
            <a:chOff x="8089422" y="2138399"/>
            <a:chExt cx="289349" cy="1040961"/>
          </a:xfrm>
        </p:grpSpPr>
        <p:sp>
          <p:nvSpPr>
            <p:cNvPr id="127" name="椭圆 126"/>
            <p:cNvSpPr/>
            <p:nvPr/>
          </p:nvSpPr>
          <p:spPr>
            <a:xfrm>
              <a:off x="8089422" y="2890011"/>
              <a:ext cx="289349" cy="289349"/>
            </a:xfrm>
            <a:prstGeom prst="ellipse">
              <a:avLst/>
            </a:prstGeom>
            <a:solidFill>
              <a:schemeClr val="accent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/>
              <a:endParaRPr lang="zh-CN" altLang="en-US">
                <a:solidFill>
                  <a:prstClr val="white"/>
                </a:solidFill>
              </a:endParaRPr>
            </a:p>
          </p:txBody>
        </p:sp>
        <p:cxnSp>
          <p:nvCxnSpPr>
            <p:cNvPr id="128" name="直接连接符 80"/>
            <p:cNvCxnSpPr/>
            <p:nvPr/>
          </p:nvCxnSpPr>
          <p:spPr>
            <a:xfrm flipV="1">
              <a:off x="8227072" y="2138399"/>
              <a:ext cx="72964" cy="903833"/>
            </a:xfrm>
            <a:prstGeom prst="line">
              <a:avLst/>
            </a:prstGeom>
            <a:noFill/>
            <a:ln w="19050">
              <a:solidFill>
                <a:schemeClr val="accent3"/>
              </a:solidFill>
              <a:round/>
              <a:headEnd type="oval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14" name="组 113"/>
          <p:cNvGrpSpPr/>
          <p:nvPr/>
        </p:nvGrpSpPr>
        <p:grpSpPr>
          <a:xfrm flipH="1">
            <a:off x="4185765" y="1733157"/>
            <a:ext cx="680864" cy="426427"/>
            <a:chOff x="7446556" y="1714048"/>
            <a:chExt cx="680864" cy="426427"/>
          </a:xfrm>
        </p:grpSpPr>
        <p:sp>
          <p:nvSpPr>
            <p:cNvPr id="125" name="椭圆 124"/>
            <p:cNvSpPr/>
            <p:nvPr/>
          </p:nvSpPr>
          <p:spPr>
            <a:xfrm>
              <a:off x="7446556" y="1714048"/>
              <a:ext cx="289349" cy="289349"/>
            </a:xfrm>
            <a:prstGeom prst="ellipse">
              <a:avLst/>
            </a:prstGeom>
            <a:solidFill>
              <a:schemeClr val="accent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/>
              <a:endParaRPr lang="zh-CN" altLang="en-US">
                <a:solidFill>
                  <a:prstClr val="white"/>
                </a:solidFill>
              </a:endParaRPr>
            </a:p>
          </p:txBody>
        </p:sp>
        <p:cxnSp>
          <p:nvCxnSpPr>
            <p:cNvPr id="126" name="直接连接符 81"/>
            <p:cNvCxnSpPr/>
            <p:nvPr/>
          </p:nvCxnSpPr>
          <p:spPr>
            <a:xfrm flipH="1" flipV="1">
              <a:off x="7590936" y="1849053"/>
              <a:ext cx="536484" cy="291422"/>
            </a:xfrm>
            <a:prstGeom prst="line">
              <a:avLst/>
            </a:prstGeom>
            <a:noFill/>
            <a:ln w="19050">
              <a:solidFill>
                <a:schemeClr val="accent3"/>
              </a:solidFill>
              <a:round/>
              <a:headEnd type="oval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sp>
        <p:nvSpPr>
          <p:cNvPr id="116" name="TextBox 82"/>
          <p:cNvSpPr txBox="1"/>
          <p:nvPr/>
        </p:nvSpPr>
        <p:spPr>
          <a:xfrm flipH="1">
            <a:off x="4813861" y="1360508"/>
            <a:ext cx="126574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defRPr sz="1200" b="1">
                <a:solidFill>
                  <a:srgbClr val="4FA331"/>
                </a:solidFill>
                <a:latin typeface="Century Gothic" pitchFamily="34" charset="0"/>
                <a:ea typeface="宋体" pitchFamily="2" charset="-122"/>
              </a:defRPr>
            </a:lvl1pPr>
          </a:lstStyle>
          <a:p>
            <a:pPr defTabSz="914400"/>
            <a:r>
              <a:rPr lang="en-US" altLang="zh-CN" sz="1600" dirty="0">
                <a:solidFill>
                  <a:schemeClr val="accent3"/>
                </a:solidFill>
              </a:rPr>
              <a:t>YOUR TEXT</a:t>
            </a:r>
            <a:endParaRPr lang="zh-CN" altLang="en-US" sz="1600" dirty="0">
              <a:solidFill>
                <a:schemeClr val="accent3"/>
              </a:solidFill>
            </a:endParaRPr>
          </a:p>
        </p:txBody>
      </p:sp>
      <p:sp>
        <p:nvSpPr>
          <p:cNvPr id="117" name="TextBox 83"/>
          <p:cNvSpPr txBox="1"/>
          <p:nvPr/>
        </p:nvSpPr>
        <p:spPr>
          <a:xfrm flipH="1">
            <a:off x="3318390" y="881579"/>
            <a:ext cx="127861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defRPr sz="1200" b="1">
                <a:solidFill>
                  <a:srgbClr val="4FA331"/>
                </a:solidFill>
                <a:latin typeface="Century Gothic" pitchFamily="34" charset="0"/>
                <a:ea typeface="宋体" pitchFamily="2" charset="-122"/>
              </a:defRPr>
            </a:lvl1pPr>
          </a:lstStyle>
          <a:p>
            <a:pPr defTabSz="914400"/>
            <a:r>
              <a:rPr lang="en-US" altLang="zh-CN" sz="1600" dirty="0">
                <a:solidFill>
                  <a:schemeClr val="accent3"/>
                </a:solidFill>
              </a:rPr>
              <a:t>YOUR TEXT</a:t>
            </a:r>
            <a:endParaRPr lang="zh-CN" altLang="en-US" sz="1600" dirty="0">
              <a:solidFill>
                <a:schemeClr val="accent3"/>
              </a:solidFill>
            </a:endParaRPr>
          </a:p>
        </p:txBody>
      </p:sp>
      <p:sp>
        <p:nvSpPr>
          <p:cNvPr id="118" name="TextBox 84"/>
          <p:cNvSpPr txBox="1"/>
          <p:nvPr/>
        </p:nvSpPr>
        <p:spPr>
          <a:xfrm flipH="1">
            <a:off x="1781431" y="1655668"/>
            <a:ext cx="126596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defRPr sz="1200" b="1">
                <a:solidFill>
                  <a:srgbClr val="4FA331"/>
                </a:solidFill>
                <a:latin typeface="Century Gothic" pitchFamily="34" charset="0"/>
                <a:ea typeface="宋体" pitchFamily="2" charset="-122"/>
              </a:defRPr>
            </a:lvl1pPr>
          </a:lstStyle>
          <a:p>
            <a:pPr algn="r" defTabSz="914400"/>
            <a:r>
              <a:rPr lang="en-US" altLang="zh-CN" sz="1600" dirty="0">
                <a:solidFill>
                  <a:schemeClr val="accent3"/>
                </a:solidFill>
              </a:rPr>
              <a:t>YOUR TEXT</a:t>
            </a:r>
            <a:endParaRPr lang="zh-CN" altLang="en-US" sz="1600" dirty="0">
              <a:solidFill>
                <a:schemeClr val="accent3"/>
              </a:solidFill>
            </a:endParaRPr>
          </a:p>
        </p:txBody>
      </p:sp>
      <p:sp>
        <p:nvSpPr>
          <p:cNvPr id="119" name="TextBox 85"/>
          <p:cNvSpPr txBox="1"/>
          <p:nvPr/>
        </p:nvSpPr>
        <p:spPr>
          <a:xfrm flipH="1">
            <a:off x="1754586" y="2505473"/>
            <a:ext cx="126596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defRPr sz="1200" b="1">
                <a:solidFill>
                  <a:srgbClr val="4FA331"/>
                </a:solidFill>
                <a:latin typeface="Century Gothic" pitchFamily="34" charset="0"/>
                <a:ea typeface="宋体" pitchFamily="2" charset="-122"/>
              </a:defRPr>
            </a:lvl1pPr>
          </a:lstStyle>
          <a:p>
            <a:pPr algn="r" defTabSz="914400"/>
            <a:r>
              <a:rPr lang="en-US" altLang="zh-CN" sz="1600" dirty="0">
                <a:solidFill>
                  <a:schemeClr val="accent3"/>
                </a:solidFill>
              </a:rPr>
              <a:t>YOUR TEXT</a:t>
            </a:r>
            <a:endParaRPr lang="zh-CN" altLang="en-US" sz="1600" dirty="0">
              <a:solidFill>
                <a:schemeClr val="accent3"/>
              </a:solidFill>
            </a:endParaRPr>
          </a:p>
        </p:txBody>
      </p:sp>
      <p:sp>
        <p:nvSpPr>
          <p:cNvPr id="120" name="TextBox 86"/>
          <p:cNvSpPr txBox="1"/>
          <p:nvPr/>
        </p:nvSpPr>
        <p:spPr>
          <a:xfrm flipH="1">
            <a:off x="3466898" y="3214615"/>
            <a:ext cx="124654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defRPr sz="1200" b="1">
                <a:solidFill>
                  <a:srgbClr val="4FA331"/>
                </a:solidFill>
                <a:latin typeface="Century Gothic" pitchFamily="34" charset="0"/>
                <a:ea typeface="宋体" pitchFamily="2" charset="-122"/>
              </a:defRPr>
            </a:lvl1pPr>
          </a:lstStyle>
          <a:p>
            <a:pPr defTabSz="914400"/>
            <a:r>
              <a:rPr lang="en-US" altLang="zh-CN" sz="1600" dirty="0">
                <a:solidFill>
                  <a:schemeClr val="accent3"/>
                </a:solidFill>
              </a:rPr>
              <a:t>YOUR TEXT</a:t>
            </a:r>
            <a:endParaRPr lang="zh-CN" altLang="en-US" sz="1600" dirty="0">
              <a:solidFill>
                <a:schemeClr val="accent3"/>
              </a:solidFill>
            </a:endParaRPr>
          </a:p>
        </p:txBody>
      </p:sp>
      <p:grpSp>
        <p:nvGrpSpPr>
          <p:cNvPr id="19" name="组 18"/>
          <p:cNvGrpSpPr/>
          <p:nvPr/>
        </p:nvGrpSpPr>
        <p:grpSpPr>
          <a:xfrm>
            <a:off x="3701170" y="1919635"/>
            <a:ext cx="1930096" cy="1123241"/>
            <a:chOff x="3701170" y="1919635"/>
            <a:chExt cx="1930096" cy="1123241"/>
          </a:xfrm>
        </p:grpSpPr>
        <p:sp>
          <p:nvSpPr>
            <p:cNvPr id="109" name="椭圆 108"/>
            <p:cNvSpPr/>
            <p:nvPr/>
          </p:nvSpPr>
          <p:spPr>
            <a:xfrm flipH="1">
              <a:off x="3701170" y="1919635"/>
              <a:ext cx="616680" cy="616680"/>
            </a:xfrm>
            <a:prstGeom prst="ellipse">
              <a:avLst/>
            </a:prstGeom>
            <a:solidFill>
              <a:schemeClr val="accent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15" name="矩形 7"/>
            <p:cNvSpPr>
              <a:spLocks noChangeArrowheads="1"/>
            </p:cNvSpPr>
            <p:nvPr/>
          </p:nvSpPr>
          <p:spPr bwMode="auto">
            <a:xfrm>
              <a:off x="3796937" y="1926533"/>
              <a:ext cx="433132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3200" b="1" dirty="0">
                  <a:solidFill>
                    <a:schemeClr val="bg1"/>
                  </a:solidFill>
                  <a:ea typeface="微软雅黑" pitchFamily="34" charset="-122"/>
                </a:rPr>
                <a:t>A</a:t>
              </a:r>
              <a:endParaRPr lang="zh-CN" altLang="en-US" sz="3200" b="1" dirty="0">
                <a:solidFill>
                  <a:schemeClr val="bg1"/>
                </a:solidFill>
                <a:ea typeface="微软雅黑" pitchFamily="34" charset="-122"/>
              </a:endParaRPr>
            </a:p>
          </p:txBody>
        </p:sp>
        <p:cxnSp>
          <p:nvCxnSpPr>
            <p:cNvPr id="121" name="直接连接符 61"/>
            <p:cNvCxnSpPr/>
            <p:nvPr/>
          </p:nvCxnSpPr>
          <p:spPr>
            <a:xfrm flipH="1" flipV="1">
              <a:off x="4257261" y="2334311"/>
              <a:ext cx="1374005" cy="708565"/>
            </a:xfrm>
            <a:prstGeom prst="line">
              <a:avLst/>
            </a:prstGeom>
            <a:noFill/>
            <a:ln w="19050">
              <a:solidFill>
                <a:schemeClr val="accent3"/>
              </a:solidFill>
              <a:round/>
              <a:headEnd type="oval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3" name="组 2"/>
          <p:cNvGrpSpPr/>
          <p:nvPr/>
        </p:nvGrpSpPr>
        <p:grpSpPr>
          <a:xfrm>
            <a:off x="5554810" y="2659244"/>
            <a:ext cx="1175445" cy="1165307"/>
            <a:chOff x="5554810" y="2659244"/>
            <a:chExt cx="1175445" cy="1165307"/>
          </a:xfrm>
        </p:grpSpPr>
        <p:sp>
          <p:nvSpPr>
            <p:cNvPr id="46" name="空心弧 45"/>
            <p:cNvSpPr/>
            <p:nvPr/>
          </p:nvSpPr>
          <p:spPr>
            <a:xfrm rot="2247408">
              <a:off x="5554810" y="2669484"/>
              <a:ext cx="1155067" cy="1155067"/>
            </a:xfrm>
            <a:prstGeom prst="blockArc">
              <a:avLst>
                <a:gd name="adj1" fmla="val 12628073"/>
                <a:gd name="adj2" fmla="val 20257689"/>
                <a:gd name="adj3" fmla="val 10524"/>
              </a:avLst>
            </a:prstGeom>
            <a:solidFill>
              <a:srgbClr val="60BDD6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7" name="空心弧 46"/>
            <p:cNvSpPr/>
            <p:nvPr/>
          </p:nvSpPr>
          <p:spPr>
            <a:xfrm rot="10507535">
              <a:off x="5565049" y="2659244"/>
              <a:ext cx="1155067" cy="1155067"/>
            </a:xfrm>
            <a:prstGeom prst="blockArc">
              <a:avLst>
                <a:gd name="adj1" fmla="val 11959100"/>
                <a:gd name="adj2" fmla="val 19378636"/>
                <a:gd name="adj3" fmla="val 1067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8" name="空心弧 47"/>
            <p:cNvSpPr/>
            <p:nvPr/>
          </p:nvSpPr>
          <p:spPr>
            <a:xfrm rot="16462809">
              <a:off x="5575188" y="2661967"/>
              <a:ext cx="1155067" cy="1155067"/>
            </a:xfrm>
            <a:prstGeom prst="blockArc">
              <a:avLst>
                <a:gd name="adj1" fmla="val 13140379"/>
                <a:gd name="adj2" fmla="val 20257689"/>
                <a:gd name="adj3" fmla="val 10524"/>
              </a:avLst>
            </a:prstGeom>
            <a:solidFill>
              <a:srgbClr val="7DDD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94" name="组 1"/>
          <p:cNvGrpSpPr/>
          <p:nvPr/>
        </p:nvGrpSpPr>
        <p:grpSpPr>
          <a:xfrm>
            <a:off x="5820699" y="2954588"/>
            <a:ext cx="634106" cy="508630"/>
            <a:chOff x="301625" y="1724025"/>
            <a:chExt cx="898525" cy="720725"/>
          </a:xfrm>
          <a:solidFill>
            <a:schemeClr val="accent1"/>
          </a:solidFill>
        </p:grpSpPr>
        <p:sp>
          <p:nvSpPr>
            <p:cNvPr id="95" name="Freeform 92"/>
            <p:cNvSpPr>
              <a:spLocks/>
            </p:cNvSpPr>
            <p:nvPr/>
          </p:nvSpPr>
          <p:spPr bwMode="auto">
            <a:xfrm>
              <a:off x="927100" y="1743075"/>
              <a:ext cx="200025" cy="200025"/>
            </a:xfrm>
            <a:custGeom>
              <a:avLst/>
              <a:gdLst/>
              <a:ahLst/>
              <a:cxnLst>
                <a:cxn ang="0">
                  <a:pos x="64" y="0"/>
                </a:cxn>
                <a:cxn ang="0">
                  <a:pos x="64" y="0"/>
                </a:cxn>
                <a:cxn ang="0">
                  <a:pos x="76" y="2"/>
                </a:cxn>
                <a:cxn ang="0">
                  <a:pos x="88" y="4"/>
                </a:cxn>
                <a:cxn ang="0">
                  <a:pos x="98" y="10"/>
                </a:cxn>
                <a:cxn ang="0">
                  <a:pos x="108" y="18"/>
                </a:cxn>
                <a:cxn ang="0">
                  <a:pos x="116" y="28"/>
                </a:cxn>
                <a:cxn ang="0">
                  <a:pos x="120" y="38"/>
                </a:cxn>
                <a:cxn ang="0">
                  <a:pos x="124" y="50"/>
                </a:cxn>
                <a:cxn ang="0">
                  <a:pos x="126" y="62"/>
                </a:cxn>
                <a:cxn ang="0">
                  <a:pos x="126" y="62"/>
                </a:cxn>
                <a:cxn ang="0">
                  <a:pos x="124" y="76"/>
                </a:cxn>
                <a:cxn ang="0">
                  <a:pos x="120" y="86"/>
                </a:cxn>
                <a:cxn ang="0">
                  <a:pos x="116" y="98"/>
                </a:cxn>
                <a:cxn ang="0">
                  <a:pos x="108" y="106"/>
                </a:cxn>
                <a:cxn ang="0">
                  <a:pos x="98" y="114"/>
                </a:cxn>
                <a:cxn ang="0">
                  <a:pos x="88" y="120"/>
                </a:cxn>
                <a:cxn ang="0">
                  <a:pos x="76" y="124"/>
                </a:cxn>
                <a:cxn ang="0">
                  <a:pos x="64" y="126"/>
                </a:cxn>
                <a:cxn ang="0">
                  <a:pos x="64" y="126"/>
                </a:cxn>
                <a:cxn ang="0">
                  <a:pos x="50" y="124"/>
                </a:cxn>
                <a:cxn ang="0">
                  <a:pos x="38" y="120"/>
                </a:cxn>
                <a:cxn ang="0">
                  <a:pos x="28" y="114"/>
                </a:cxn>
                <a:cxn ang="0">
                  <a:pos x="18" y="106"/>
                </a:cxn>
                <a:cxn ang="0">
                  <a:pos x="12" y="98"/>
                </a:cxn>
                <a:cxn ang="0">
                  <a:pos x="6" y="86"/>
                </a:cxn>
                <a:cxn ang="0">
                  <a:pos x="2" y="76"/>
                </a:cxn>
                <a:cxn ang="0">
                  <a:pos x="0" y="62"/>
                </a:cxn>
                <a:cxn ang="0">
                  <a:pos x="0" y="62"/>
                </a:cxn>
                <a:cxn ang="0">
                  <a:pos x="2" y="50"/>
                </a:cxn>
                <a:cxn ang="0">
                  <a:pos x="6" y="38"/>
                </a:cxn>
                <a:cxn ang="0">
                  <a:pos x="12" y="28"/>
                </a:cxn>
                <a:cxn ang="0">
                  <a:pos x="18" y="18"/>
                </a:cxn>
                <a:cxn ang="0">
                  <a:pos x="28" y="10"/>
                </a:cxn>
                <a:cxn ang="0">
                  <a:pos x="38" y="4"/>
                </a:cxn>
                <a:cxn ang="0">
                  <a:pos x="50" y="2"/>
                </a:cxn>
                <a:cxn ang="0">
                  <a:pos x="64" y="0"/>
                </a:cxn>
                <a:cxn ang="0">
                  <a:pos x="64" y="0"/>
                </a:cxn>
              </a:cxnLst>
              <a:rect l="0" t="0" r="r" b="b"/>
              <a:pathLst>
                <a:path w="126" h="126">
                  <a:moveTo>
                    <a:pt x="64" y="0"/>
                  </a:moveTo>
                  <a:lnTo>
                    <a:pt x="64" y="0"/>
                  </a:lnTo>
                  <a:lnTo>
                    <a:pt x="76" y="2"/>
                  </a:lnTo>
                  <a:lnTo>
                    <a:pt x="88" y="4"/>
                  </a:lnTo>
                  <a:lnTo>
                    <a:pt x="98" y="10"/>
                  </a:lnTo>
                  <a:lnTo>
                    <a:pt x="108" y="18"/>
                  </a:lnTo>
                  <a:lnTo>
                    <a:pt x="116" y="28"/>
                  </a:lnTo>
                  <a:lnTo>
                    <a:pt x="120" y="38"/>
                  </a:lnTo>
                  <a:lnTo>
                    <a:pt x="124" y="50"/>
                  </a:lnTo>
                  <a:lnTo>
                    <a:pt x="126" y="62"/>
                  </a:lnTo>
                  <a:lnTo>
                    <a:pt x="126" y="62"/>
                  </a:lnTo>
                  <a:lnTo>
                    <a:pt x="124" y="76"/>
                  </a:lnTo>
                  <a:lnTo>
                    <a:pt x="120" y="86"/>
                  </a:lnTo>
                  <a:lnTo>
                    <a:pt x="116" y="98"/>
                  </a:lnTo>
                  <a:lnTo>
                    <a:pt x="108" y="106"/>
                  </a:lnTo>
                  <a:lnTo>
                    <a:pt x="98" y="114"/>
                  </a:lnTo>
                  <a:lnTo>
                    <a:pt x="88" y="120"/>
                  </a:lnTo>
                  <a:lnTo>
                    <a:pt x="76" y="124"/>
                  </a:lnTo>
                  <a:lnTo>
                    <a:pt x="64" y="126"/>
                  </a:lnTo>
                  <a:lnTo>
                    <a:pt x="64" y="126"/>
                  </a:lnTo>
                  <a:lnTo>
                    <a:pt x="50" y="124"/>
                  </a:lnTo>
                  <a:lnTo>
                    <a:pt x="38" y="120"/>
                  </a:lnTo>
                  <a:lnTo>
                    <a:pt x="28" y="114"/>
                  </a:lnTo>
                  <a:lnTo>
                    <a:pt x="18" y="106"/>
                  </a:lnTo>
                  <a:lnTo>
                    <a:pt x="12" y="98"/>
                  </a:lnTo>
                  <a:lnTo>
                    <a:pt x="6" y="86"/>
                  </a:lnTo>
                  <a:lnTo>
                    <a:pt x="2" y="76"/>
                  </a:lnTo>
                  <a:lnTo>
                    <a:pt x="0" y="62"/>
                  </a:lnTo>
                  <a:lnTo>
                    <a:pt x="0" y="62"/>
                  </a:lnTo>
                  <a:lnTo>
                    <a:pt x="2" y="50"/>
                  </a:lnTo>
                  <a:lnTo>
                    <a:pt x="6" y="38"/>
                  </a:lnTo>
                  <a:lnTo>
                    <a:pt x="12" y="28"/>
                  </a:lnTo>
                  <a:lnTo>
                    <a:pt x="18" y="18"/>
                  </a:lnTo>
                  <a:lnTo>
                    <a:pt x="28" y="10"/>
                  </a:lnTo>
                  <a:lnTo>
                    <a:pt x="38" y="4"/>
                  </a:lnTo>
                  <a:lnTo>
                    <a:pt x="50" y="2"/>
                  </a:lnTo>
                  <a:lnTo>
                    <a:pt x="64" y="0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96" name="Freeform 93"/>
            <p:cNvSpPr>
              <a:spLocks/>
            </p:cNvSpPr>
            <p:nvPr/>
          </p:nvSpPr>
          <p:spPr bwMode="auto">
            <a:xfrm>
              <a:off x="365125" y="1825625"/>
              <a:ext cx="165100" cy="165100"/>
            </a:xfrm>
            <a:custGeom>
              <a:avLst/>
              <a:gdLst/>
              <a:ahLst/>
              <a:cxnLst>
                <a:cxn ang="0">
                  <a:pos x="52" y="0"/>
                </a:cxn>
                <a:cxn ang="0">
                  <a:pos x="52" y="0"/>
                </a:cxn>
                <a:cxn ang="0">
                  <a:pos x="62" y="0"/>
                </a:cxn>
                <a:cxn ang="0">
                  <a:pos x="72" y="4"/>
                </a:cxn>
                <a:cxn ang="0">
                  <a:pos x="82" y="8"/>
                </a:cxn>
                <a:cxn ang="0">
                  <a:pos x="90" y="14"/>
                </a:cxn>
                <a:cxn ang="0">
                  <a:pos x="96" y="22"/>
                </a:cxn>
                <a:cxn ang="0">
                  <a:pos x="100" y="32"/>
                </a:cxn>
                <a:cxn ang="0">
                  <a:pos x="104" y="42"/>
                </a:cxn>
                <a:cxn ang="0">
                  <a:pos x="104" y="52"/>
                </a:cxn>
                <a:cxn ang="0">
                  <a:pos x="104" y="52"/>
                </a:cxn>
                <a:cxn ang="0">
                  <a:pos x="104" y="62"/>
                </a:cxn>
                <a:cxn ang="0">
                  <a:pos x="100" y="72"/>
                </a:cxn>
                <a:cxn ang="0">
                  <a:pos x="96" y="82"/>
                </a:cxn>
                <a:cxn ang="0">
                  <a:pos x="90" y="90"/>
                </a:cxn>
                <a:cxn ang="0">
                  <a:pos x="82" y="96"/>
                </a:cxn>
                <a:cxn ang="0">
                  <a:pos x="72" y="100"/>
                </a:cxn>
                <a:cxn ang="0">
                  <a:pos x="62" y="104"/>
                </a:cxn>
                <a:cxn ang="0">
                  <a:pos x="52" y="104"/>
                </a:cxn>
                <a:cxn ang="0">
                  <a:pos x="52" y="104"/>
                </a:cxn>
                <a:cxn ang="0">
                  <a:pos x="42" y="104"/>
                </a:cxn>
                <a:cxn ang="0">
                  <a:pos x="32" y="100"/>
                </a:cxn>
                <a:cxn ang="0">
                  <a:pos x="22" y="96"/>
                </a:cxn>
                <a:cxn ang="0">
                  <a:pos x="14" y="90"/>
                </a:cxn>
                <a:cxn ang="0">
                  <a:pos x="8" y="82"/>
                </a:cxn>
                <a:cxn ang="0">
                  <a:pos x="4" y="72"/>
                </a:cxn>
                <a:cxn ang="0">
                  <a:pos x="0" y="62"/>
                </a:cxn>
                <a:cxn ang="0">
                  <a:pos x="0" y="52"/>
                </a:cxn>
                <a:cxn ang="0">
                  <a:pos x="0" y="52"/>
                </a:cxn>
                <a:cxn ang="0">
                  <a:pos x="0" y="42"/>
                </a:cxn>
                <a:cxn ang="0">
                  <a:pos x="4" y="32"/>
                </a:cxn>
                <a:cxn ang="0">
                  <a:pos x="8" y="22"/>
                </a:cxn>
                <a:cxn ang="0">
                  <a:pos x="14" y="14"/>
                </a:cxn>
                <a:cxn ang="0">
                  <a:pos x="22" y="8"/>
                </a:cxn>
                <a:cxn ang="0">
                  <a:pos x="32" y="4"/>
                </a:cxn>
                <a:cxn ang="0">
                  <a:pos x="42" y="0"/>
                </a:cxn>
                <a:cxn ang="0">
                  <a:pos x="52" y="0"/>
                </a:cxn>
                <a:cxn ang="0">
                  <a:pos x="52" y="0"/>
                </a:cxn>
              </a:cxnLst>
              <a:rect l="0" t="0" r="r" b="b"/>
              <a:pathLst>
                <a:path w="104" h="104">
                  <a:moveTo>
                    <a:pt x="52" y="0"/>
                  </a:moveTo>
                  <a:lnTo>
                    <a:pt x="52" y="0"/>
                  </a:lnTo>
                  <a:lnTo>
                    <a:pt x="62" y="0"/>
                  </a:lnTo>
                  <a:lnTo>
                    <a:pt x="72" y="4"/>
                  </a:lnTo>
                  <a:lnTo>
                    <a:pt x="82" y="8"/>
                  </a:lnTo>
                  <a:lnTo>
                    <a:pt x="90" y="14"/>
                  </a:lnTo>
                  <a:lnTo>
                    <a:pt x="96" y="22"/>
                  </a:lnTo>
                  <a:lnTo>
                    <a:pt x="100" y="32"/>
                  </a:lnTo>
                  <a:lnTo>
                    <a:pt x="104" y="42"/>
                  </a:lnTo>
                  <a:lnTo>
                    <a:pt x="104" y="52"/>
                  </a:lnTo>
                  <a:lnTo>
                    <a:pt x="104" y="52"/>
                  </a:lnTo>
                  <a:lnTo>
                    <a:pt x="104" y="62"/>
                  </a:lnTo>
                  <a:lnTo>
                    <a:pt x="100" y="72"/>
                  </a:lnTo>
                  <a:lnTo>
                    <a:pt x="96" y="82"/>
                  </a:lnTo>
                  <a:lnTo>
                    <a:pt x="90" y="90"/>
                  </a:lnTo>
                  <a:lnTo>
                    <a:pt x="82" y="96"/>
                  </a:lnTo>
                  <a:lnTo>
                    <a:pt x="72" y="100"/>
                  </a:lnTo>
                  <a:lnTo>
                    <a:pt x="62" y="104"/>
                  </a:lnTo>
                  <a:lnTo>
                    <a:pt x="52" y="104"/>
                  </a:lnTo>
                  <a:lnTo>
                    <a:pt x="52" y="104"/>
                  </a:lnTo>
                  <a:lnTo>
                    <a:pt x="42" y="104"/>
                  </a:lnTo>
                  <a:lnTo>
                    <a:pt x="32" y="100"/>
                  </a:lnTo>
                  <a:lnTo>
                    <a:pt x="22" y="96"/>
                  </a:lnTo>
                  <a:lnTo>
                    <a:pt x="14" y="90"/>
                  </a:lnTo>
                  <a:lnTo>
                    <a:pt x="8" y="82"/>
                  </a:lnTo>
                  <a:lnTo>
                    <a:pt x="4" y="72"/>
                  </a:lnTo>
                  <a:lnTo>
                    <a:pt x="0" y="62"/>
                  </a:lnTo>
                  <a:lnTo>
                    <a:pt x="0" y="52"/>
                  </a:lnTo>
                  <a:lnTo>
                    <a:pt x="0" y="52"/>
                  </a:lnTo>
                  <a:lnTo>
                    <a:pt x="0" y="42"/>
                  </a:lnTo>
                  <a:lnTo>
                    <a:pt x="4" y="32"/>
                  </a:lnTo>
                  <a:lnTo>
                    <a:pt x="8" y="22"/>
                  </a:lnTo>
                  <a:lnTo>
                    <a:pt x="14" y="14"/>
                  </a:lnTo>
                  <a:lnTo>
                    <a:pt x="22" y="8"/>
                  </a:lnTo>
                  <a:lnTo>
                    <a:pt x="32" y="4"/>
                  </a:lnTo>
                  <a:lnTo>
                    <a:pt x="42" y="0"/>
                  </a:lnTo>
                  <a:lnTo>
                    <a:pt x="52" y="0"/>
                  </a:lnTo>
                  <a:lnTo>
                    <a:pt x="5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97" name="Freeform 94"/>
            <p:cNvSpPr>
              <a:spLocks/>
            </p:cNvSpPr>
            <p:nvPr/>
          </p:nvSpPr>
          <p:spPr bwMode="auto">
            <a:xfrm>
              <a:off x="546100" y="2085975"/>
              <a:ext cx="47625" cy="123825"/>
            </a:xfrm>
            <a:custGeom>
              <a:avLst/>
              <a:gdLst/>
              <a:ahLst/>
              <a:cxnLst>
                <a:cxn ang="0">
                  <a:pos x="2" y="68"/>
                </a:cxn>
                <a:cxn ang="0">
                  <a:pos x="2" y="68"/>
                </a:cxn>
                <a:cxn ang="0">
                  <a:pos x="4" y="72"/>
                </a:cxn>
                <a:cxn ang="0">
                  <a:pos x="8" y="76"/>
                </a:cxn>
                <a:cxn ang="0">
                  <a:pos x="12" y="78"/>
                </a:cxn>
                <a:cxn ang="0">
                  <a:pos x="18" y="78"/>
                </a:cxn>
                <a:cxn ang="0">
                  <a:pos x="18" y="78"/>
                </a:cxn>
                <a:cxn ang="0">
                  <a:pos x="24" y="76"/>
                </a:cxn>
                <a:cxn ang="0">
                  <a:pos x="26" y="72"/>
                </a:cxn>
                <a:cxn ang="0">
                  <a:pos x="30" y="68"/>
                </a:cxn>
                <a:cxn ang="0">
                  <a:pos x="30" y="62"/>
                </a:cxn>
                <a:cxn ang="0">
                  <a:pos x="30" y="62"/>
                </a:cxn>
                <a:cxn ang="0">
                  <a:pos x="24" y="38"/>
                </a:cxn>
                <a:cxn ang="0">
                  <a:pos x="20" y="20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6" y="30"/>
                </a:cxn>
                <a:cxn ang="0">
                  <a:pos x="0" y="56"/>
                </a:cxn>
                <a:cxn ang="0">
                  <a:pos x="0" y="56"/>
                </a:cxn>
                <a:cxn ang="0">
                  <a:pos x="2" y="68"/>
                </a:cxn>
                <a:cxn ang="0">
                  <a:pos x="2" y="68"/>
                </a:cxn>
              </a:cxnLst>
              <a:rect l="0" t="0" r="r" b="b"/>
              <a:pathLst>
                <a:path w="30" h="78">
                  <a:moveTo>
                    <a:pt x="2" y="68"/>
                  </a:moveTo>
                  <a:lnTo>
                    <a:pt x="2" y="68"/>
                  </a:lnTo>
                  <a:lnTo>
                    <a:pt x="4" y="72"/>
                  </a:lnTo>
                  <a:lnTo>
                    <a:pt x="8" y="76"/>
                  </a:lnTo>
                  <a:lnTo>
                    <a:pt x="12" y="78"/>
                  </a:lnTo>
                  <a:lnTo>
                    <a:pt x="18" y="78"/>
                  </a:lnTo>
                  <a:lnTo>
                    <a:pt x="18" y="78"/>
                  </a:lnTo>
                  <a:lnTo>
                    <a:pt x="24" y="76"/>
                  </a:lnTo>
                  <a:lnTo>
                    <a:pt x="26" y="72"/>
                  </a:lnTo>
                  <a:lnTo>
                    <a:pt x="30" y="68"/>
                  </a:lnTo>
                  <a:lnTo>
                    <a:pt x="30" y="62"/>
                  </a:lnTo>
                  <a:lnTo>
                    <a:pt x="30" y="62"/>
                  </a:lnTo>
                  <a:lnTo>
                    <a:pt x="24" y="38"/>
                  </a:lnTo>
                  <a:lnTo>
                    <a:pt x="20" y="2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6" y="30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2" y="68"/>
                  </a:lnTo>
                  <a:lnTo>
                    <a:pt x="2" y="6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98" name="Freeform 95"/>
            <p:cNvSpPr>
              <a:spLocks/>
            </p:cNvSpPr>
            <p:nvPr/>
          </p:nvSpPr>
          <p:spPr bwMode="auto">
            <a:xfrm>
              <a:off x="301625" y="2006600"/>
              <a:ext cx="244475" cy="368300"/>
            </a:xfrm>
            <a:custGeom>
              <a:avLst/>
              <a:gdLst/>
              <a:ahLst/>
              <a:cxnLst>
                <a:cxn ang="0">
                  <a:pos x="138" y="146"/>
                </a:cxn>
                <a:cxn ang="0">
                  <a:pos x="130" y="132"/>
                </a:cxn>
                <a:cxn ang="0">
                  <a:pos x="130" y="116"/>
                </a:cxn>
                <a:cxn ang="0">
                  <a:pos x="134" y="92"/>
                </a:cxn>
                <a:cxn ang="0">
                  <a:pos x="140" y="62"/>
                </a:cxn>
                <a:cxn ang="0">
                  <a:pos x="140" y="56"/>
                </a:cxn>
                <a:cxn ang="0">
                  <a:pos x="142" y="60"/>
                </a:cxn>
                <a:cxn ang="0">
                  <a:pos x="148" y="42"/>
                </a:cxn>
                <a:cxn ang="0">
                  <a:pos x="154" y="22"/>
                </a:cxn>
                <a:cxn ang="0">
                  <a:pos x="144" y="12"/>
                </a:cxn>
                <a:cxn ang="0">
                  <a:pos x="122" y="4"/>
                </a:cxn>
                <a:cxn ang="0">
                  <a:pos x="92" y="0"/>
                </a:cxn>
                <a:cxn ang="0">
                  <a:pos x="62" y="4"/>
                </a:cxn>
                <a:cxn ang="0">
                  <a:pos x="40" y="12"/>
                </a:cxn>
                <a:cxn ang="0">
                  <a:pos x="30" y="20"/>
                </a:cxn>
                <a:cxn ang="0">
                  <a:pos x="18" y="46"/>
                </a:cxn>
                <a:cxn ang="0">
                  <a:pos x="4" y="92"/>
                </a:cxn>
                <a:cxn ang="0">
                  <a:pos x="0" y="112"/>
                </a:cxn>
                <a:cxn ang="0">
                  <a:pos x="2" y="124"/>
                </a:cxn>
                <a:cxn ang="0">
                  <a:pos x="12" y="128"/>
                </a:cxn>
                <a:cxn ang="0">
                  <a:pos x="14" y="128"/>
                </a:cxn>
                <a:cxn ang="0">
                  <a:pos x="18" y="128"/>
                </a:cxn>
                <a:cxn ang="0">
                  <a:pos x="26" y="122"/>
                </a:cxn>
                <a:cxn ang="0">
                  <a:pos x="28" y="116"/>
                </a:cxn>
                <a:cxn ang="0">
                  <a:pos x="44" y="52"/>
                </a:cxn>
                <a:cxn ang="0">
                  <a:pos x="44" y="62"/>
                </a:cxn>
                <a:cxn ang="0">
                  <a:pos x="44" y="102"/>
                </a:cxn>
                <a:cxn ang="0">
                  <a:pos x="44" y="102"/>
                </a:cxn>
                <a:cxn ang="0">
                  <a:pos x="46" y="216"/>
                </a:cxn>
                <a:cxn ang="0">
                  <a:pos x="48" y="222"/>
                </a:cxn>
                <a:cxn ang="0">
                  <a:pos x="58" y="230"/>
                </a:cxn>
                <a:cxn ang="0">
                  <a:pos x="64" y="232"/>
                </a:cxn>
                <a:cxn ang="0">
                  <a:pos x="64" y="232"/>
                </a:cxn>
                <a:cxn ang="0">
                  <a:pos x="76" y="226"/>
                </a:cxn>
                <a:cxn ang="0">
                  <a:pos x="80" y="214"/>
                </a:cxn>
                <a:cxn ang="0">
                  <a:pos x="78" y="168"/>
                </a:cxn>
                <a:cxn ang="0">
                  <a:pos x="76" y="122"/>
                </a:cxn>
                <a:cxn ang="0">
                  <a:pos x="106" y="122"/>
                </a:cxn>
                <a:cxn ang="0">
                  <a:pos x="106" y="168"/>
                </a:cxn>
                <a:cxn ang="0">
                  <a:pos x="104" y="214"/>
                </a:cxn>
                <a:cxn ang="0">
                  <a:pos x="108" y="226"/>
                </a:cxn>
                <a:cxn ang="0">
                  <a:pos x="118" y="232"/>
                </a:cxn>
                <a:cxn ang="0">
                  <a:pos x="120" y="232"/>
                </a:cxn>
                <a:cxn ang="0">
                  <a:pos x="126" y="230"/>
                </a:cxn>
                <a:cxn ang="0">
                  <a:pos x="134" y="222"/>
                </a:cxn>
                <a:cxn ang="0">
                  <a:pos x="136" y="216"/>
                </a:cxn>
                <a:cxn ang="0">
                  <a:pos x="140" y="148"/>
                </a:cxn>
                <a:cxn ang="0">
                  <a:pos x="138" y="146"/>
                </a:cxn>
              </a:cxnLst>
              <a:rect l="0" t="0" r="r" b="b"/>
              <a:pathLst>
                <a:path w="154" h="232">
                  <a:moveTo>
                    <a:pt x="138" y="146"/>
                  </a:moveTo>
                  <a:lnTo>
                    <a:pt x="138" y="146"/>
                  </a:lnTo>
                  <a:lnTo>
                    <a:pt x="134" y="140"/>
                  </a:lnTo>
                  <a:lnTo>
                    <a:pt x="130" y="132"/>
                  </a:lnTo>
                  <a:lnTo>
                    <a:pt x="130" y="124"/>
                  </a:lnTo>
                  <a:lnTo>
                    <a:pt x="130" y="116"/>
                  </a:lnTo>
                  <a:lnTo>
                    <a:pt x="130" y="116"/>
                  </a:lnTo>
                  <a:lnTo>
                    <a:pt x="134" y="92"/>
                  </a:lnTo>
                  <a:lnTo>
                    <a:pt x="140" y="66"/>
                  </a:lnTo>
                  <a:lnTo>
                    <a:pt x="140" y="62"/>
                  </a:lnTo>
                  <a:lnTo>
                    <a:pt x="140" y="62"/>
                  </a:lnTo>
                  <a:lnTo>
                    <a:pt x="140" y="56"/>
                  </a:lnTo>
                  <a:lnTo>
                    <a:pt x="140" y="56"/>
                  </a:lnTo>
                  <a:lnTo>
                    <a:pt x="142" y="60"/>
                  </a:lnTo>
                  <a:lnTo>
                    <a:pt x="142" y="60"/>
                  </a:lnTo>
                  <a:lnTo>
                    <a:pt x="148" y="42"/>
                  </a:lnTo>
                  <a:lnTo>
                    <a:pt x="154" y="22"/>
                  </a:lnTo>
                  <a:lnTo>
                    <a:pt x="154" y="22"/>
                  </a:lnTo>
                  <a:lnTo>
                    <a:pt x="144" y="12"/>
                  </a:lnTo>
                  <a:lnTo>
                    <a:pt x="144" y="12"/>
                  </a:lnTo>
                  <a:lnTo>
                    <a:pt x="134" y="8"/>
                  </a:lnTo>
                  <a:lnTo>
                    <a:pt x="122" y="4"/>
                  </a:lnTo>
                  <a:lnTo>
                    <a:pt x="108" y="2"/>
                  </a:lnTo>
                  <a:lnTo>
                    <a:pt x="92" y="0"/>
                  </a:lnTo>
                  <a:lnTo>
                    <a:pt x="76" y="2"/>
                  </a:lnTo>
                  <a:lnTo>
                    <a:pt x="62" y="4"/>
                  </a:lnTo>
                  <a:lnTo>
                    <a:pt x="50" y="8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30" y="20"/>
                  </a:lnTo>
                  <a:lnTo>
                    <a:pt x="24" y="32"/>
                  </a:lnTo>
                  <a:lnTo>
                    <a:pt x="18" y="46"/>
                  </a:lnTo>
                  <a:lnTo>
                    <a:pt x="12" y="62"/>
                  </a:lnTo>
                  <a:lnTo>
                    <a:pt x="4" y="92"/>
                  </a:lnTo>
                  <a:lnTo>
                    <a:pt x="0" y="112"/>
                  </a:lnTo>
                  <a:lnTo>
                    <a:pt x="0" y="112"/>
                  </a:lnTo>
                  <a:lnTo>
                    <a:pt x="0" y="118"/>
                  </a:lnTo>
                  <a:lnTo>
                    <a:pt x="2" y="124"/>
                  </a:lnTo>
                  <a:lnTo>
                    <a:pt x="6" y="126"/>
                  </a:lnTo>
                  <a:lnTo>
                    <a:pt x="12" y="128"/>
                  </a:lnTo>
                  <a:lnTo>
                    <a:pt x="12" y="128"/>
                  </a:lnTo>
                  <a:lnTo>
                    <a:pt x="14" y="128"/>
                  </a:lnTo>
                  <a:lnTo>
                    <a:pt x="14" y="128"/>
                  </a:lnTo>
                  <a:lnTo>
                    <a:pt x="18" y="128"/>
                  </a:lnTo>
                  <a:lnTo>
                    <a:pt x="24" y="126"/>
                  </a:lnTo>
                  <a:lnTo>
                    <a:pt x="26" y="122"/>
                  </a:lnTo>
                  <a:lnTo>
                    <a:pt x="28" y="116"/>
                  </a:lnTo>
                  <a:lnTo>
                    <a:pt x="28" y="116"/>
                  </a:lnTo>
                  <a:lnTo>
                    <a:pt x="34" y="82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4" y="62"/>
                  </a:lnTo>
                  <a:lnTo>
                    <a:pt x="44" y="102"/>
                  </a:lnTo>
                  <a:lnTo>
                    <a:pt x="44" y="102"/>
                  </a:lnTo>
                  <a:lnTo>
                    <a:pt x="44" y="102"/>
                  </a:lnTo>
                  <a:lnTo>
                    <a:pt x="44" y="102"/>
                  </a:lnTo>
                  <a:lnTo>
                    <a:pt x="44" y="162"/>
                  </a:lnTo>
                  <a:lnTo>
                    <a:pt x="46" y="216"/>
                  </a:lnTo>
                  <a:lnTo>
                    <a:pt x="46" y="216"/>
                  </a:lnTo>
                  <a:lnTo>
                    <a:pt x="48" y="222"/>
                  </a:lnTo>
                  <a:lnTo>
                    <a:pt x="52" y="228"/>
                  </a:lnTo>
                  <a:lnTo>
                    <a:pt x="58" y="230"/>
                  </a:lnTo>
                  <a:lnTo>
                    <a:pt x="64" y="232"/>
                  </a:lnTo>
                  <a:lnTo>
                    <a:pt x="64" y="232"/>
                  </a:lnTo>
                  <a:lnTo>
                    <a:pt x="64" y="232"/>
                  </a:lnTo>
                  <a:lnTo>
                    <a:pt x="64" y="232"/>
                  </a:lnTo>
                  <a:lnTo>
                    <a:pt x="70" y="230"/>
                  </a:lnTo>
                  <a:lnTo>
                    <a:pt x="76" y="226"/>
                  </a:lnTo>
                  <a:lnTo>
                    <a:pt x="80" y="220"/>
                  </a:lnTo>
                  <a:lnTo>
                    <a:pt x="80" y="214"/>
                  </a:lnTo>
                  <a:lnTo>
                    <a:pt x="80" y="214"/>
                  </a:lnTo>
                  <a:lnTo>
                    <a:pt x="78" y="168"/>
                  </a:lnTo>
                  <a:lnTo>
                    <a:pt x="76" y="122"/>
                  </a:lnTo>
                  <a:lnTo>
                    <a:pt x="76" y="122"/>
                  </a:lnTo>
                  <a:lnTo>
                    <a:pt x="92" y="122"/>
                  </a:lnTo>
                  <a:lnTo>
                    <a:pt x="106" y="122"/>
                  </a:lnTo>
                  <a:lnTo>
                    <a:pt x="106" y="122"/>
                  </a:lnTo>
                  <a:lnTo>
                    <a:pt x="106" y="168"/>
                  </a:lnTo>
                  <a:lnTo>
                    <a:pt x="104" y="214"/>
                  </a:lnTo>
                  <a:lnTo>
                    <a:pt x="104" y="214"/>
                  </a:lnTo>
                  <a:lnTo>
                    <a:pt x="104" y="220"/>
                  </a:lnTo>
                  <a:lnTo>
                    <a:pt x="108" y="226"/>
                  </a:lnTo>
                  <a:lnTo>
                    <a:pt x="112" y="230"/>
                  </a:lnTo>
                  <a:lnTo>
                    <a:pt x="118" y="232"/>
                  </a:lnTo>
                  <a:lnTo>
                    <a:pt x="118" y="232"/>
                  </a:lnTo>
                  <a:lnTo>
                    <a:pt x="120" y="232"/>
                  </a:lnTo>
                  <a:lnTo>
                    <a:pt x="120" y="232"/>
                  </a:lnTo>
                  <a:lnTo>
                    <a:pt x="126" y="230"/>
                  </a:lnTo>
                  <a:lnTo>
                    <a:pt x="132" y="228"/>
                  </a:lnTo>
                  <a:lnTo>
                    <a:pt x="134" y="222"/>
                  </a:lnTo>
                  <a:lnTo>
                    <a:pt x="136" y="216"/>
                  </a:lnTo>
                  <a:lnTo>
                    <a:pt x="136" y="216"/>
                  </a:lnTo>
                  <a:lnTo>
                    <a:pt x="140" y="148"/>
                  </a:lnTo>
                  <a:lnTo>
                    <a:pt x="140" y="148"/>
                  </a:lnTo>
                  <a:lnTo>
                    <a:pt x="138" y="146"/>
                  </a:lnTo>
                  <a:lnTo>
                    <a:pt x="138" y="14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99" name="Freeform 96"/>
            <p:cNvSpPr>
              <a:spLocks/>
            </p:cNvSpPr>
            <p:nvPr/>
          </p:nvSpPr>
          <p:spPr bwMode="auto">
            <a:xfrm>
              <a:off x="901700" y="1962150"/>
              <a:ext cx="298450" cy="434975"/>
            </a:xfrm>
            <a:custGeom>
              <a:avLst/>
              <a:gdLst/>
              <a:ahLst/>
              <a:cxnLst>
                <a:cxn ang="0">
                  <a:pos x="142" y="14"/>
                </a:cxn>
                <a:cxn ang="0">
                  <a:pos x="116" y="2"/>
                </a:cxn>
                <a:cxn ang="0">
                  <a:pos x="80" y="0"/>
                </a:cxn>
                <a:cxn ang="0">
                  <a:pos x="44" y="2"/>
                </a:cxn>
                <a:cxn ang="0">
                  <a:pos x="18" y="12"/>
                </a:cxn>
                <a:cxn ang="0">
                  <a:pos x="8" y="20"/>
                </a:cxn>
                <a:cxn ang="0">
                  <a:pos x="0" y="30"/>
                </a:cxn>
                <a:cxn ang="0">
                  <a:pos x="18" y="72"/>
                </a:cxn>
                <a:cxn ang="0">
                  <a:pos x="22" y="62"/>
                </a:cxn>
                <a:cxn ang="0">
                  <a:pos x="22" y="72"/>
                </a:cxn>
                <a:cxn ang="0">
                  <a:pos x="22" y="84"/>
                </a:cxn>
                <a:cxn ang="0">
                  <a:pos x="36" y="144"/>
                </a:cxn>
                <a:cxn ang="0">
                  <a:pos x="36" y="154"/>
                </a:cxn>
                <a:cxn ang="0">
                  <a:pos x="28" y="172"/>
                </a:cxn>
                <a:cxn ang="0">
                  <a:pos x="22" y="180"/>
                </a:cxn>
                <a:cxn ang="0">
                  <a:pos x="26" y="256"/>
                </a:cxn>
                <a:cxn ang="0">
                  <a:pos x="32" y="270"/>
                </a:cxn>
                <a:cxn ang="0">
                  <a:pos x="46" y="274"/>
                </a:cxn>
                <a:cxn ang="0">
                  <a:pos x="46" y="274"/>
                </a:cxn>
                <a:cxn ang="0">
                  <a:pos x="54" y="272"/>
                </a:cxn>
                <a:cxn ang="0">
                  <a:pos x="64" y="262"/>
                </a:cxn>
                <a:cxn ang="0">
                  <a:pos x="66" y="254"/>
                </a:cxn>
                <a:cxn ang="0">
                  <a:pos x="62" y="142"/>
                </a:cxn>
                <a:cxn ang="0">
                  <a:pos x="78" y="144"/>
                </a:cxn>
                <a:cxn ang="0">
                  <a:pos x="96" y="142"/>
                </a:cxn>
                <a:cxn ang="0">
                  <a:pos x="92" y="254"/>
                </a:cxn>
                <a:cxn ang="0">
                  <a:pos x="94" y="262"/>
                </a:cxn>
                <a:cxn ang="0">
                  <a:pos x="104" y="272"/>
                </a:cxn>
                <a:cxn ang="0">
                  <a:pos x="112" y="274"/>
                </a:cxn>
                <a:cxn ang="0">
                  <a:pos x="112" y="274"/>
                </a:cxn>
                <a:cxn ang="0">
                  <a:pos x="126" y="270"/>
                </a:cxn>
                <a:cxn ang="0">
                  <a:pos x="132" y="256"/>
                </a:cxn>
                <a:cxn ang="0">
                  <a:pos x="136" y="190"/>
                </a:cxn>
                <a:cxn ang="0">
                  <a:pos x="136" y="122"/>
                </a:cxn>
                <a:cxn ang="0">
                  <a:pos x="136" y="72"/>
                </a:cxn>
                <a:cxn ang="0">
                  <a:pos x="136" y="64"/>
                </a:cxn>
                <a:cxn ang="0">
                  <a:pos x="148" y="100"/>
                </a:cxn>
                <a:cxn ang="0">
                  <a:pos x="156" y="138"/>
                </a:cxn>
                <a:cxn ang="0">
                  <a:pos x="162" y="148"/>
                </a:cxn>
                <a:cxn ang="0">
                  <a:pos x="174" y="152"/>
                </a:cxn>
                <a:cxn ang="0">
                  <a:pos x="180" y="148"/>
                </a:cxn>
                <a:cxn ang="0">
                  <a:pos x="188" y="138"/>
                </a:cxn>
                <a:cxn ang="0">
                  <a:pos x="188" y="132"/>
                </a:cxn>
                <a:cxn ang="0">
                  <a:pos x="174" y="76"/>
                </a:cxn>
                <a:cxn ang="0">
                  <a:pos x="160" y="38"/>
                </a:cxn>
                <a:cxn ang="0">
                  <a:pos x="142" y="14"/>
                </a:cxn>
              </a:cxnLst>
              <a:rect l="0" t="0" r="r" b="b"/>
              <a:pathLst>
                <a:path w="188" h="274">
                  <a:moveTo>
                    <a:pt x="142" y="14"/>
                  </a:moveTo>
                  <a:lnTo>
                    <a:pt x="142" y="14"/>
                  </a:lnTo>
                  <a:lnTo>
                    <a:pt x="130" y="6"/>
                  </a:lnTo>
                  <a:lnTo>
                    <a:pt x="116" y="2"/>
                  </a:lnTo>
                  <a:lnTo>
                    <a:pt x="98" y="0"/>
                  </a:lnTo>
                  <a:lnTo>
                    <a:pt x="80" y="0"/>
                  </a:lnTo>
                  <a:lnTo>
                    <a:pt x="62" y="0"/>
                  </a:lnTo>
                  <a:lnTo>
                    <a:pt x="44" y="2"/>
                  </a:lnTo>
                  <a:lnTo>
                    <a:pt x="28" y="8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8" y="2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0" y="52"/>
                  </a:lnTo>
                  <a:lnTo>
                    <a:pt x="18" y="72"/>
                  </a:lnTo>
                  <a:lnTo>
                    <a:pt x="18" y="72"/>
                  </a:lnTo>
                  <a:lnTo>
                    <a:pt x="22" y="62"/>
                  </a:lnTo>
                  <a:lnTo>
                    <a:pt x="22" y="62"/>
                  </a:lnTo>
                  <a:lnTo>
                    <a:pt x="22" y="72"/>
                  </a:lnTo>
                  <a:lnTo>
                    <a:pt x="22" y="84"/>
                  </a:lnTo>
                  <a:lnTo>
                    <a:pt x="22" y="84"/>
                  </a:lnTo>
                  <a:lnTo>
                    <a:pt x="30" y="116"/>
                  </a:lnTo>
                  <a:lnTo>
                    <a:pt x="36" y="144"/>
                  </a:lnTo>
                  <a:lnTo>
                    <a:pt x="36" y="144"/>
                  </a:lnTo>
                  <a:lnTo>
                    <a:pt x="36" y="154"/>
                  </a:lnTo>
                  <a:lnTo>
                    <a:pt x="34" y="164"/>
                  </a:lnTo>
                  <a:lnTo>
                    <a:pt x="28" y="172"/>
                  </a:lnTo>
                  <a:lnTo>
                    <a:pt x="22" y="180"/>
                  </a:lnTo>
                  <a:lnTo>
                    <a:pt x="22" y="180"/>
                  </a:lnTo>
                  <a:lnTo>
                    <a:pt x="26" y="256"/>
                  </a:lnTo>
                  <a:lnTo>
                    <a:pt x="26" y="256"/>
                  </a:lnTo>
                  <a:lnTo>
                    <a:pt x="28" y="264"/>
                  </a:lnTo>
                  <a:lnTo>
                    <a:pt x="32" y="270"/>
                  </a:lnTo>
                  <a:lnTo>
                    <a:pt x="38" y="272"/>
                  </a:lnTo>
                  <a:lnTo>
                    <a:pt x="46" y="274"/>
                  </a:lnTo>
                  <a:lnTo>
                    <a:pt x="46" y="274"/>
                  </a:lnTo>
                  <a:lnTo>
                    <a:pt x="46" y="274"/>
                  </a:lnTo>
                  <a:lnTo>
                    <a:pt x="46" y="274"/>
                  </a:lnTo>
                  <a:lnTo>
                    <a:pt x="54" y="272"/>
                  </a:lnTo>
                  <a:lnTo>
                    <a:pt x="60" y="268"/>
                  </a:lnTo>
                  <a:lnTo>
                    <a:pt x="64" y="262"/>
                  </a:lnTo>
                  <a:lnTo>
                    <a:pt x="66" y="254"/>
                  </a:lnTo>
                  <a:lnTo>
                    <a:pt x="66" y="254"/>
                  </a:lnTo>
                  <a:lnTo>
                    <a:pt x="62" y="200"/>
                  </a:lnTo>
                  <a:lnTo>
                    <a:pt x="62" y="142"/>
                  </a:lnTo>
                  <a:lnTo>
                    <a:pt x="62" y="142"/>
                  </a:lnTo>
                  <a:lnTo>
                    <a:pt x="78" y="144"/>
                  </a:lnTo>
                  <a:lnTo>
                    <a:pt x="96" y="142"/>
                  </a:lnTo>
                  <a:lnTo>
                    <a:pt x="96" y="142"/>
                  </a:lnTo>
                  <a:lnTo>
                    <a:pt x="96" y="200"/>
                  </a:lnTo>
                  <a:lnTo>
                    <a:pt x="92" y="254"/>
                  </a:lnTo>
                  <a:lnTo>
                    <a:pt x="92" y="254"/>
                  </a:lnTo>
                  <a:lnTo>
                    <a:pt x="94" y="262"/>
                  </a:lnTo>
                  <a:lnTo>
                    <a:pt x="98" y="268"/>
                  </a:lnTo>
                  <a:lnTo>
                    <a:pt x="104" y="272"/>
                  </a:lnTo>
                  <a:lnTo>
                    <a:pt x="112" y="274"/>
                  </a:lnTo>
                  <a:lnTo>
                    <a:pt x="112" y="274"/>
                  </a:lnTo>
                  <a:lnTo>
                    <a:pt x="112" y="274"/>
                  </a:lnTo>
                  <a:lnTo>
                    <a:pt x="112" y="274"/>
                  </a:lnTo>
                  <a:lnTo>
                    <a:pt x="120" y="274"/>
                  </a:lnTo>
                  <a:lnTo>
                    <a:pt x="126" y="270"/>
                  </a:lnTo>
                  <a:lnTo>
                    <a:pt x="130" y="264"/>
                  </a:lnTo>
                  <a:lnTo>
                    <a:pt x="132" y="256"/>
                  </a:lnTo>
                  <a:lnTo>
                    <a:pt x="132" y="256"/>
                  </a:lnTo>
                  <a:lnTo>
                    <a:pt x="136" y="190"/>
                  </a:lnTo>
                  <a:lnTo>
                    <a:pt x="136" y="122"/>
                  </a:lnTo>
                  <a:lnTo>
                    <a:pt x="136" y="122"/>
                  </a:lnTo>
                  <a:lnTo>
                    <a:pt x="136" y="120"/>
                  </a:lnTo>
                  <a:lnTo>
                    <a:pt x="136" y="72"/>
                  </a:lnTo>
                  <a:lnTo>
                    <a:pt x="136" y="72"/>
                  </a:lnTo>
                  <a:lnTo>
                    <a:pt x="136" y="64"/>
                  </a:lnTo>
                  <a:lnTo>
                    <a:pt x="136" y="64"/>
                  </a:lnTo>
                  <a:lnTo>
                    <a:pt x="148" y="100"/>
                  </a:lnTo>
                  <a:lnTo>
                    <a:pt x="156" y="138"/>
                  </a:lnTo>
                  <a:lnTo>
                    <a:pt x="156" y="138"/>
                  </a:lnTo>
                  <a:lnTo>
                    <a:pt x="158" y="144"/>
                  </a:lnTo>
                  <a:lnTo>
                    <a:pt x="162" y="148"/>
                  </a:lnTo>
                  <a:lnTo>
                    <a:pt x="168" y="152"/>
                  </a:lnTo>
                  <a:lnTo>
                    <a:pt x="174" y="152"/>
                  </a:lnTo>
                  <a:lnTo>
                    <a:pt x="174" y="152"/>
                  </a:lnTo>
                  <a:lnTo>
                    <a:pt x="180" y="148"/>
                  </a:lnTo>
                  <a:lnTo>
                    <a:pt x="186" y="144"/>
                  </a:lnTo>
                  <a:lnTo>
                    <a:pt x="188" y="138"/>
                  </a:lnTo>
                  <a:lnTo>
                    <a:pt x="188" y="132"/>
                  </a:lnTo>
                  <a:lnTo>
                    <a:pt x="188" y="132"/>
                  </a:lnTo>
                  <a:lnTo>
                    <a:pt x="184" y="110"/>
                  </a:lnTo>
                  <a:lnTo>
                    <a:pt x="174" y="76"/>
                  </a:lnTo>
                  <a:lnTo>
                    <a:pt x="168" y="56"/>
                  </a:lnTo>
                  <a:lnTo>
                    <a:pt x="160" y="38"/>
                  </a:lnTo>
                  <a:lnTo>
                    <a:pt x="152" y="24"/>
                  </a:lnTo>
                  <a:lnTo>
                    <a:pt x="142" y="14"/>
                  </a:lnTo>
                  <a:lnTo>
                    <a:pt x="142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00" name="Freeform 97"/>
            <p:cNvSpPr>
              <a:spLocks/>
            </p:cNvSpPr>
            <p:nvPr/>
          </p:nvSpPr>
          <p:spPr bwMode="auto">
            <a:xfrm>
              <a:off x="857250" y="2051050"/>
              <a:ext cx="53975" cy="152400"/>
            </a:xfrm>
            <a:custGeom>
              <a:avLst/>
              <a:gdLst/>
              <a:ahLst/>
              <a:cxnLst>
                <a:cxn ang="0">
                  <a:pos x="0" y="68"/>
                </a:cxn>
                <a:cxn ang="0">
                  <a:pos x="0" y="68"/>
                </a:cxn>
                <a:cxn ang="0">
                  <a:pos x="4" y="92"/>
                </a:cxn>
                <a:cxn ang="0">
                  <a:pos x="4" y="92"/>
                </a:cxn>
                <a:cxn ang="0">
                  <a:pos x="12" y="96"/>
                </a:cxn>
                <a:cxn ang="0">
                  <a:pos x="12" y="96"/>
                </a:cxn>
                <a:cxn ang="0">
                  <a:pos x="14" y="96"/>
                </a:cxn>
                <a:cxn ang="0">
                  <a:pos x="14" y="96"/>
                </a:cxn>
                <a:cxn ang="0">
                  <a:pos x="20" y="94"/>
                </a:cxn>
                <a:cxn ang="0">
                  <a:pos x="26" y="92"/>
                </a:cxn>
                <a:cxn ang="0">
                  <a:pos x="28" y="88"/>
                </a:cxn>
                <a:cxn ang="0">
                  <a:pos x="30" y="82"/>
                </a:cxn>
                <a:cxn ang="0">
                  <a:pos x="30" y="82"/>
                </a:cxn>
                <a:cxn ang="0">
                  <a:pos x="34" y="58"/>
                </a:cxn>
                <a:cxn ang="0">
                  <a:pos x="34" y="58"/>
                </a:cxn>
                <a:cxn ang="0">
                  <a:pos x="28" y="30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10" y="18"/>
                </a:cxn>
                <a:cxn ang="0">
                  <a:pos x="6" y="36"/>
                </a:cxn>
                <a:cxn ang="0">
                  <a:pos x="0" y="68"/>
                </a:cxn>
                <a:cxn ang="0">
                  <a:pos x="0" y="68"/>
                </a:cxn>
              </a:cxnLst>
              <a:rect l="0" t="0" r="r" b="b"/>
              <a:pathLst>
                <a:path w="34" h="96">
                  <a:moveTo>
                    <a:pt x="0" y="68"/>
                  </a:moveTo>
                  <a:lnTo>
                    <a:pt x="0" y="68"/>
                  </a:lnTo>
                  <a:lnTo>
                    <a:pt x="4" y="92"/>
                  </a:lnTo>
                  <a:lnTo>
                    <a:pt x="4" y="92"/>
                  </a:lnTo>
                  <a:lnTo>
                    <a:pt x="12" y="96"/>
                  </a:lnTo>
                  <a:lnTo>
                    <a:pt x="12" y="96"/>
                  </a:lnTo>
                  <a:lnTo>
                    <a:pt x="14" y="96"/>
                  </a:lnTo>
                  <a:lnTo>
                    <a:pt x="14" y="96"/>
                  </a:lnTo>
                  <a:lnTo>
                    <a:pt x="20" y="94"/>
                  </a:lnTo>
                  <a:lnTo>
                    <a:pt x="26" y="92"/>
                  </a:lnTo>
                  <a:lnTo>
                    <a:pt x="28" y="88"/>
                  </a:lnTo>
                  <a:lnTo>
                    <a:pt x="30" y="82"/>
                  </a:lnTo>
                  <a:lnTo>
                    <a:pt x="30" y="82"/>
                  </a:lnTo>
                  <a:lnTo>
                    <a:pt x="34" y="58"/>
                  </a:lnTo>
                  <a:lnTo>
                    <a:pt x="34" y="58"/>
                  </a:lnTo>
                  <a:lnTo>
                    <a:pt x="28" y="3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0" y="18"/>
                  </a:lnTo>
                  <a:lnTo>
                    <a:pt x="6" y="36"/>
                  </a:lnTo>
                  <a:lnTo>
                    <a:pt x="0" y="68"/>
                  </a:lnTo>
                  <a:lnTo>
                    <a:pt x="0" y="6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01" name="Freeform 98"/>
            <p:cNvSpPr>
              <a:spLocks/>
            </p:cNvSpPr>
            <p:nvPr/>
          </p:nvSpPr>
          <p:spPr bwMode="auto">
            <a:xfrm>
              <a:off x="542925" y="1962150"/>
              <a:ext cx="381000" cy="482600"/>
            </a:xfrm>
            <a:custGeom>
              <a:avLst/>
              <a:gdLst/>
              <a:ahLst/>
              <a:cxnLst>
                <a:cxn ang="0">
                  <a:pos x="222" y="168"/>
                </a:cxn>
                <a:cxn ang="0">
                  <a:pos x="224" y="168"/>
                </a:cxn>
                <a:cxn ang="0">
                  <a:pos x="236" y="160"/>
                </a:cxn>
                <a:cxn ang="0">
                  <a:pos x="240" y="146"/>
                </a:cxn>
                <a:cxn ang="0">
                  <a:pos x="234" y="122"/>
                </a:cxn>
                <a:cxn ang="0">
                  <a:pos x="218" y="64"/>
                </a:cxn>
                <a:cxn ang="0">
                  <a:pos x="200" y="28"/>
                </a:cxn>
                <a:cxn ang="0">
                  <a:pos x="190" y="16"/>
                </a:cxn>
                <a:cxn ang="0">
                  <a:pos x="160" y="4"/>
                </a:cxn>
                <a:cxn ang="0">
                  <a:pos x="122" y="0"/>
                </a:cxn>
                <a:cxn ang="0">
                  <a:pos x="102" y="2"/>
                </a:cxn>
                <a:cxn ang="0">
                  <a:pos x="64" y="8"/>
                </a:cxn>
                <a:cxn ang="0">
                  <a:pos x="52" y="16"/>
                </a:cxn>
                <a:cxn ang="0">
                  <a:pos x="40" y="26"/>
                </a:cxn>
                <a:cxn ang="0">
                  <a:pos x="22" y="60"/>
                </a:cxn>
                <a:cxn ang="0">
                  <a:pos x="4" y="118"/>
                </a:cxn>
                <a:cxn ang="0">
                  <a:pos x="0" y="148"/>
                </a:cxn>
                <a:cxn ang="0">
                  <a:pos x="4" y="160"/>
                </a:cxn>
                <a:cxn ang="0">
                  <a:pos x="16" y="168"/>
                </a:cxn>
                <a:cxn ang="0">
                  <a:pos x="18" y="168"/>
                </a:cxn>
                <a:cxn ang="0">
                  <a:pos x="24" y="168"/>
                </a:cxn>
                <a:cxn ang="0">
                  <a:pos x="34" y="158"/>
                </a:cxn>
                <a:cxn ang="0">
                  <a:pos x="36" y="152"/>
                </a:cxn>
                <a:cxn ang="0">
                  <a:pos x="50" y="86"/>
                </a:cxn>
                <a:cxn ang="0">
                  <a:pos x="58" y="68"/>
                </a:cxn>
                <a:cxn ang="0">
                  <a:pos x="56" y="134"/>
                </a:cxn>
                <a:cxn ang="0">
                  <a:pos x="56" y="134"/>
                </a:cxn>
                <a:cxn ang="0">
                  <a:pos x="58" y="210"/>
                </a:cxn>
                <a:cxn ang="0">
                  <a:pos x="60" y="284"/>
                </a:cxn>
                <a:cxn ang="0">
                  <a:pos x="68" y="298"/>
                </a:cxn>
                <a:cxn ang="0">
                  <a:pos x="82" y="304"/>
                </a:cxn>
                <a:cxn ang="0">
                  <a:pos x="84" y="304"/>
                </a:cxn>
                <a:cxn ang="0">
                  <a:pos x="92" y="302"/>
                </a:cxn>
                <a:cxn ang="0">
                  <a:pos x="104" y="288"/>
                </a:cxn>
                <a:cxn ang="0">
                  <a:pos x="104" y="280"/>
                </a:cxn>
                <a:cxn ang="0">
                  <a:pos x="100" y="158"/>
                </a:cxn>
                <a:cxn ang="0">
                  <a:pos x="120" y="160"/>
                </a:cxn>
                <a:cxn ang="0">
                  <a:pos x="140" y="158"/>
                </a:cxn>
                <a:cxn ang="0">
                  <a:pos x="138" y="220"/>
                </a:cxn>
                <a:cxn ang="0">
                  <a:pos x="134" y="280"/>
                </a:cxn>
                <a:cxn ang="0">
                  <a:pos x="140" y="296"/>
                </a:cxn>
                <a:cxn ang="0">
                  <a:pos x="154" y="304"/>
                </a:cxn>
                <a:cxn ang="0">
                  <a:pos x="156" y="304"/>
                </a:cxn>
                <a:cxn ang="0">
                  <a:pos x="164" y="302"/>
                </a:cxn>
                <a:cxn ang="0">
                  <a:pos x="176" y="292"/>
                </a:cxn>
                <a:cxn ang="0">
                  <a:pos x="178" y="284"/>
                </a:cxn>
                <a:cxn ang="0">
                  <a:pos x="182" y="136"/>
                </a:cxn>
                <a:cxn ang="0">
                  <a:pos x="184" y="134"/>
                </a:cxn>
                <a:cxn ang="0">
                  <a:pos x="184" y="80"/>
                </a:cxn>
                <a:cxn ang="0">
                  <a:pos x="182" y="72"/>
                </a:cxn>
                <a:cxn ang="0">
                  <a:pos x="204" y="154"/>
                </a:cxn>
                <a:cxn ang="0">
                  <a:pos x="206" y="160"/>
                </a:cxn>
                <a:cxn ang="0">
                  <a:pos x="216" y="168"/>
                </a:cxn>
                <a:cxn ang="0">
                  <a:pos x="222" y="168"/>
                </a:cxn>
              </a:cxnLst>
              <a:rect l="0" t="0" r="r" b="b"/>
              <a:pathLst>
                <a:path w="240" h="304">
                  <a:moveTo>
                    <a:pt x="222" y="168"/>
                  </a:moveTo>
                  <a:lnTo>
                    <a:pt x="222" y="168"/>
                  </a:lnTo>
                  <a:lnTo>
                    <a:pt x="224" y="168"/>
                  </a:lnTo>
                  <a:lnTo>
                    <a:pt x="224" y="168"/>
                  </a:lnTo>
                  <a:lnTo>
                    <a:pt x="232" y="166"/>
                  </a:lnTo>
                  <a:lnTo>
                    <a:pt x="236" y="160"/>
                  </a:lnTo>
                  <a:lnTo>
                    <a:pt x="240" y="154"/>
                  </a:lnTo>
                  <a:lnTo>
                    <a:pt x="240" y="146"/>
                  </a:lnTo>
                  <a:lnTo>
                    <a:pt x="240" y="146"/>
                  </a:lnTo>
                  <a:lnTo>
                    <a:pt x="234" y="122"/>
                  </a:lnTo>
                  <a:lnTo>
                    <a:pt x="224" y="84"/>
                  </a:lnTo>
                  <a:lnTo>
                    <a:pt x="218" y="64"/>
                  </a:lnTo>
                  <a:lnTo>
                    <a:pt x="210" y="44"/>
                  </a:lnTo>
                  <a:lnTo>
                    <a:pt x="200" y="28"/>
                  </a:lnTo>
                  <a:lnTo>
                    <a:pt x="190" y="16"/>
                  </a:lnTo>
                  <a:lnTo>
                    <a:pt x="190" y="16"/>
                  </a:lnTo>
                  <a:lnTo>
                    <a:pt x="176" y="10"/>
                  </a:lnTo>
                  <a:lnTo>
                    <a:pt x="160" y="4"/>
                  </a:lnTo>
                  <a:lnTo>
                    <a:pt x="142" y="2"/>
                  </a:lnTo>
                  <a:lnTo>
                    <a:pt x="122" y="0"/>
                  </a:lnTo>
                  <a:lnTo>
                    <a:pt x="122" y="0"/>
                  </a:lnTo>
                  <a:lnTo>
                    <a:pt x="102" y="2"/>
                  </a:lnTo>
                  <a:lnTo>
                    <a:pt x="82" y="4"/>
                  </a:lnTo>
                  <a:lnTo>
                    <a:pt x="64" y="8"/>
                  </a:lnTo>
                  <a:lnTo>
                    <a:pt x="52" y="16"/>
                  </a:lnTo>
                  <a:lnTo>
                    <a:pt x="52" y="16"/>
                  </a:lnTo>
                  <a:lnTo>
                    <a:pt x="46" y="20"/>
                  </a:lnTo>
                  <a:lnTo>
                    <a:pt x="40" y="26"/>
                  </a:lnTo>
                  <a:lnTo>
                    <a:pt x="30" y="42"/>
                  </a:lnTo>
                  <a:lnTo>
                    <a:pt x="22" y="60"/>
                  </a:lnTo>
                  <a:lnTo>
                    <a:pt x="14" y="80"/>
                  </a:lnTo>
                  <a:lnTo>
                    <a:pt x="4" y="118"/>
                  </a:lnTo>
                  <a:lnTo>
                    <a:pt x="0" y="148"/>
                  </a:lnTo>
                  <a:lnTo>
                    <a:pt x="0" y="148"/>
                  </a:lnTo>
                  <a:lnTo>
                    <a:pt x="0" y="154"/>
                  </a:lnTo>
                  <a:lnTo>
                    <a:pt x="4" y="160"/>
                  </a:lnTo>
                  <a:lnTo>
                    <a:pt x="8" y="166"/>
                  </a:lnTo>
                  <a:lnTo>
                    <a:pt x="16" y="168"/>
                  </a:lnTo>
                  <a:lnTo>
                    <a:pt x="16" y="168"/>
                  </a:lnTo>
                  <a:lnTo>
                    <a:pt x="18" y="168"/>
                  </a:lnTo>
                  <a:lnTo>
                    <a:pt x="18" y="168"/>
                  </a:lnTo>
                  <a:lnTo>
                    <a:pt x="24" y="168"/>
                  </a:lnTo>
                  <a:lnTo>
                    <a:pt x="30" y="164"/>
                  </a:lnTo>
                  <a:lnTo>
                    <a:pt x="34" y="158"/>
                  </a:lnTo>
                  <a:lnTo>
                    <a:pt x="36" y="152"/>
                  </a:lnTo>
                  <a:lnTo>
                    <a:pt x="36" y="152"/>
                  </a:lnTo>
                  <a:lnTo>
                    <a:pt x="44" y="108"/>
                  </a:lnTo>
                  <a:lnTo>
                    <a:pt x="50" y="86"/>
                  </a:lnTo>
                  <a:lnTo>
                    <a:pt x="58" y="68"/>
                  </a:lnTo>
                  <a:lnTo>
                    <a:pt x="58" y="68"/>
                  </a:lnTo>
                  <a:lnTo>
                    <a:pt x="56" y="80"/>
                  </a:lnTo>
                  <a:lnTo>
                    <a:pt x="56" y="134"/>
                  </a:lnTo>
                  <a:lnTo>
                    <a:pt x="56" y="134"/>
                  </a:lnTo>
                  <a:lnTo>
                    <a:pt x="56" y="134"/>
                  </a:lnTo>
                  <a:lnTo>
                    <a:pt x="56" y="134"/>
                  </a:lnTo>
                  <a:lnTo>
                    <a:pt x="58" y="210"/>
                  </a:lnTo>
                  <a:lnTo>
                    <a:pt x="60" y="284"/>
                  </a:lnTo>
                  <a:lnTo>
                    <a:pt x="60" y="284"/>
                  </a:lnTo>
                  <a:lnTo>
                    <a:pt x="62" y="292"/>
                  </a:lnTo>
                  <a:lnTo>
                    <a:pt x="68" y="298"/>
                  </a:lnTo>
                  <a:lnTo>
                    <a:pt x="74" y="302"/>
                  </a:lnTo>
                  <a:lnTo>
                    <a:pt x="82" y="304"/>
                  </a:lnTo>
                  <a:lnTo>
                    <a:pt x="82" y="304"/>
                  </a:lnTo>
                  <a:lnTo>
                    <a:pt x="84" y="304"/>
                  </a:lnTo>
                  <a:lnTo>
                    <a:pt x="84" y="304"/>
                  </a:lnTo>
                  <a:lnTo>
                    <a:pt x="92" y="302"/>
                  </a:lnTo>
                  <a:lnTo>
                    <a:pt x="100" y="296"/>
                  </a:lnTo>
                  <a:lnTo>
                    <a:pt x="104" y="288"/>
                  </a:lnTo>
                  <a:lnTo>
                    <a:pt x="104" y="280"/>
                  </a:lnTo>
                  <a:lnTo>
                    <a:pt x="104" y="280"/>
                  </a:lnTo>
                  <a:lnTo>
                    <a:pt x="102" y="220"/>
                  </a:lnTo>
                  <a:lnTo>
                    <a:pt x="100" y="158"/>
                  </a:lnTo>
                  <a:lnTo>
                    <a:pt x="100" y="158"/>
                  </a:lnTo>
                  <a:lnTo>
                    <a:pt x="120" y="160"/>
                  </a:lnTo>
                  <a:lnTo>
                    <a:pt x="120" y="160"/>
                  </a:lnTo>
                  <a:lnTo>
                    <a:pt x="140" y="158"/>
                  </a:lnTo>
                  <a:lnTo>
                    <a:pt x="140" y="158"/>
                  </a:lnTo>
                  <a:lnTo>
                    <a:pt x="138" y="220"/>
                  </a:lnTo>
                  <a:lnTo>
                    <a:pt x="134" y="280"/>
                  </a:lnTo>
                  <a:lnTo>
                    <a:pt x="134" y="280"/>
                  </a:lnTo>
                  <a:lnTo>
                    <a:pt x="136" y="290"/>
                  </a:lnTo>
                  <a:lnTo>
                    <a:pt x="140" y="296"/>
                  </a:lnTo>
                  <a:lnTo>
                    <a:pt x="146" y="302"/>
                  </a:lnTo>
                  <a:lnTo>
                    <a:pt x="154" y="304"/>
                  </a:lnTo>
                  <a:lnTo>
                    <a:pt x="154" y="304"/>
                  </a:lnTo>
                  <a:lnTo>
                    <a:pt x="156" y="304"/>
                  </a:lnTo>
                  <a:lnTo>
                    <a:pt x="156" y="304"/>
                  </a:lnTo>
                  <a:lnTo>
                    <a:pt x="164" y="302"/>
                  </a:lnTo>
                  <a:lnTo>
                    <a:pt x="172" y="298"/>
                  </a:lnTo>
                  <a:lnTo>
                    <a:pt x="176" y="292"/>
                  </a:lnTo>
                  <a:lnTo>
                    <a:pt x="178" y="284"/>
                  </a:lnTo>
                  <a:lnTo>
                    <a:pt x="178" y="284"/>
                  </a:lnTo>
                  <a:lnTo>
                    <a:pt x="182" y="212"/>
                  </a:lnTo>
                  <a:lnTo>
                    <a:pt x="182" y="136"/>
                  </a:lnTo>
                  <a:lnTo>
                    <a:pt x="182" y="136"/>
                  </a:lnTo>
                  <a:lnTo>
                    <a:pt x="184" y="134"/>
                  </a:lnTo>
                  <a:lnTo>
                    <a:pt x="184" y="80"/>
                  </a:lnTo>
                  <a:lnTo>
                    <a:pt x="184" y="80"/>
                  </a:lnTo>
                  <a:lnTo>
                    <a:pt x="182" y="72"/>
                  </a:lnTo>
                  <a:lnTo>
                    <a:pt x="182" y="72"/>
                  </a:lnTo>
                  <a:lnTo>
                    <a:pt x="194" y="112"/>
                  </a:lnTo>
                  <a:lnTo>
                    <a:pt x="204" y="154"/>
                  </a:lnTo>
                  <a:lnTo>
                    <a:pt x="204" y="154"/>
                  </a:lnTo>
                  <a:lnTo>
                    <a:pt x="206" y="160"/>
                  </a:lnTo>
                  <a:lnTo>
                    <a:pt x="210" y="164"/>
                  </a:lnTo>
                  <a:lnTo>
                    <a:pt x="216" y="168"/>
                  </a:lnTo>
                  <a:lnTo>
                    <a:pt x="222" y="168"/>
                  </a:lnTo>
                  <a:lnTo>
                    <a:pt x="222" y="16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02" name="Freeform 99"/>
            <p:cNvSpPr>
              <a:spLocks/>
            </p:cNvSpPr>
            <p:nvPr/>
          </p:nvSpPr>
          <p:spPr bwMode="auto">
            <a:xfrm>
              <a:off x="622300" y="1724025"/>
              <a:ext cx="219075" cy="219075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70" y="0"/>
                </a:cxn>
                <a:cxn ang="0">
                  <a:pos x="84" y="0"/>
                </a:cxn>
                <a:cxn ang="0">
                  <a:pos x="96" y="4"/>
                </a:cxn>
                <a:cxn ang="0">
                  <a:pos x="108" y="12"/>
                </a:cxn>
                <a:cxn ang="0">
                  <a:pos x="118" y="20"/>
                </a:cxn>
                <a:cxn ang="0">
                  <a:pos x="126" y="30"/>
                </a:cxn>
                <a:cxn ang="0">
                  <a:pos x="134" y="42"/>
                </a:cxn>
                <a:cxn ang="0">
                  <a:pos x="138" y="54"/>
                </a:cxn>
                <a:cxn ang="0">
                  <a:pos x="138" y="68"/>
                </a:cxn>
                <a:cxn ang="0">
                  <a:pos x="138" y="68"/>
                </a:cxn>
                <a:cxn ang="0">
                  <a:pos x="138" y="82"/>
                </a:cxn>
                <a:cxn ang="0">
                  <a:pos x="134" y="96"/>
                </a:cxn>
                <a:cxn ang="0">
                  <a:pos x="126" y="106"/>
                </a:cxn>
                <a:cxn ang="0">
                  <a:pos x="118" y="118"/>
                </a:cxn>
                <a:cxn ang="0">
                  <a:pos x="108" y="126"/>
                </a:cxn>
                <a:cxn ang="0">
                  <a:pos x="96" y="132"/>
                </a:cxn>
                <a:cxn ang="0">
                  <a:pos x="84" y="136"/>
                </a:cxn>
                <a:cxn ang="0">
                  <a:pos x="70" y="138"/>
                </a:cxn>
                <a:cxn ang="0">
                  <a:pos x="70" y="138"/>
                </a:cxn>
                <a:cxn ang="0">
                  <a:pos x="56" y="136"/>
                </a:cxn>
                <a:cxn ang="0">
                  <a:pos x="42" y="132"/>
                </a:cxn>
                <a:cxn ang="0">
                  <a:pos x="32" y="126"/>
                </a:cxn>
                <a:cxn ang="0">
                  <a:pos x="20" y="118"/>
                </a:cxn>
                <a:cxn ang="0">
                  <a:pos x="12" y="106"/>
                </a:cxn>
                <a:cxn ang="0">
                  <a:pos x="6" y="96"/>
                </a:cxn>
                <a:cxn ang="0">
                  <a:pos x="2" y="82"/>
                </a:cxn>
                <a:cxn ang="0">
                  <a:pos x="0" y="68"/>
                </a:cxn>
                <a:cxn ang="0">
                  <a:pos x="0" y="68"/>
                </a:cxn>
                <a:cxn ang="0">
                  <a:pos x="2" y="54"/>
                </a:cxn>
                <a:cxn ang="0">
                  <a:pos x="6" y="42"/>
                </a:cxn>
                <a:cxn ang="0">
                  <a:pos x="12" y="30"/>
                </a:cxn>
                <a:cxn ang="0">
                  <a:pos x="20" y="20"/>
                </a:cxn>
                <a:cxn ang="0">
                  <a:pos x="32" y="12"/>
                </a:cxn>
                <a:cxn ang="0">
                  <a:pos x="42" y="4"/>
                </a:cxn>
                <a:cxn ang="0">
                  <a:pos x="56" y="0"/>
                </a:cxn>
                <a:cxn ang="0">
                  <a:pos x="70" y="0"/>
                </a:cxn>
                <a:cxn ang="0">
                  <a:pos x="70" y="0"/>
                </a:cxn>
              </a:cxnLst>
              <a:rect l="0" t="0" r="r" b="b"/>
              <a:pathLst>
                <a:path w="138" h="138">
                  <a:moveTo>
                    <a:pt x="70" y="0"/>
                  </a:moveTo>
                  <a:lnTo>
                    <a:pt x="70" y="0"/>
                  </a:lnTo>
                  <a:lnTo>
                    <a:pt x="84" y="0"/>
                  </a:lnTo>
                  <a:lnTo>
                    <a:pt x="96" y="4"/>
                  </a:lnTo>
                  <a:lnTo>
                    <a:pt x="108" y="12"/>
                  </a:lnTo>
                  <a:lnTo>
                    <a:pt x="118" y="20"/>
                  </a:lnTo>
                  <a:lnTo>
                    <a:pt x="126" y="30"/>
                  </a:lnTo>
                  <a:lnTo>
                    <a:pt x="134" y="42"/>
                  </a:lnTo>
                  <a:lnTo>
                    <a:pt x="138" y="54"/>
                  </a:lnTo>
                  <a:lnTo>
                    <a:pt x="138" y="68"/>
                  </a:lnTo>
                  <a:lnTo>
                    <a:pt x="138" y="68"/>
                  </a:lnTo>
                  <a:lnTo>
                    <a:pt x="138" y="82"/>
                  </a:lnTo>
                  <a:lnTo>
                    <a:pt x="134" y="96"/>
                  </a:lnTo>
                  <a:lnTo>
                    <a:pt x="126" y="106"/>
                  </a:lnTo>
                  <a:lnTo>
                    <a:pt x="118" y="118"/>
                  </a:lnTo>
                  <a:lnTo>
                    <a:pt x="108" y="126"/>
                  </a:lnTo>
                  <a:lnTo>
                    <a:pt x="96" y="132"/>
                  </a:lnTo>
                  <a:lnTo>
                    <a:pt x="84" y="136"/>
                  </a:lnTo>
                  <a:lnTo>
                    <a:pt x="70" y="138"/>
                  </a:lnTo>
                  <a:lnTo>
                    <a:pt x="70" y="138"/>
                  </a:lnTo>
                  <a:lnTo>
                    <a:pt x="56" y="136"/>
                  </a:lnTo>
                  <a:lnTo>
                    <a:pt x="42" y="132"/>
                  </a:lnTo>
                  <a:lnTo>
                    <a:pt x="32" y="126"/>
                  </a:lnTo>
                  <a:lnTo>
                    <a:pt x="20" y="118"/>
                  </a:lnTo>
                  <a:lnTo>
                    <a:pt x="12" y="106"/>
                  </a:lnTo>
                  <a:lnTo>
                    <a:pt x="6" y="96"/>
                  </a:lnTo>
                  <a:lnTo>
                    <a:pt x="2" y="82"/>
                  </a:lnTo>
                  <a:lnTo>
                    <a:pt x="0" y="68"/>
                  </a:lnTo>
                  <a:lnTo>
                    <a:pt x="0" y="68"/>
                  </a:lnTo>
                  <a:lnTo>
                    <a:pt x="2" y="54"/>
                  </a:lnTo>
                  <a:lnTo>
                    <a:pt x="6" y="42"/>
                  </a:lnTo>
                  <a:lnTo>
                    <a:pt x="12" y="30"/>
                  </a:lnTo>
                  <a:lnTo>
                    <a:pt x="20" y="20"/>
                  </a:lnTo>
                  <a:lnTo>
                    <a:pt x="32" y="12"/>
                  </a:lnTo>
                  <a:lnTo>
                    <a:pt x="42" y="4"/>
                  </a:lnTo>
                  <a:lnTo>
                    <a:pt x="56" y="0"/>
                  </a:lnTo>
                  <a:lnTo>
                    <a:pt x="70" y="0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n>
                  <a:solidFill>
                    <a:sysClr val="windowText" lastClr="000000"/>
                  </a:solidFill>
                </a:ln>
              </a:endParaRPr>
            </a:p>
          </p:txBody>
        </p:sp>
      </p:grpSp>
      <p:cxnSp>
        <p:nvCxnSpPr>
          <p:cNvPr id="53" name="直接连接符 61"/>
          <p:cNvCxnSpPr/>
          <p:nvPr/>
        </p:nvCxnSpPr>
        <p:spPr>
          <a:xfrm flipV="1">
            <a:off x="8315302" y="1866758"/>
            <a:ext cx="679493" cy="350410"/>
          </a:xfrm>
          <a:prstGeom prst="line">
            <a:avLst/>
          </a:prstGeom>
          <a:noFill/>
          <a:ln w="19050">
            <a:solidFill>
              <a:srgbClr val="60BDD6"/>
            </a:solidFill>
            <a:round/>
            <a:headEnd type="oval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62" name="椭圆 61"/>
          <p:cNvSpPr/>
          <p:nvPr/>
        </p:nvSpPr>
        <p:spPr>
          <a:xfrm>
            <a:off x="8846341" y="1760482"/>
            <a:ext cx="289349" cy="289349"/>
          </a:xfrm>
          <a:prstGeom prst="ellipse">
            <a:avLst/>
          </a:prstGeom>
          <a:solidFill>
            <a:srgbClr val="60BDD6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12" name="组 11"/>
          <p:cNvGrpSpPr/>
          <p:nvPr/>
        </p:nvGrpSpPr>
        <p:grpSpPr>
          <a:xfrm>
            <a:off x="8374328" y="2245261"/>
            <a:ext cx="762652" cy="503291"/>
            <a:chOff x="8374328" y="2245261"/>
            <a:chExt cx="762652" cy="503291"/>
          </a:xfrm>
        </p:grpSpPr>
        <p:cxnSp>
          <p:nvCxnSpPr>
            <p:cNvPr id="106" name="直接连接符 81"/>
            <p:cNvCxnSpPr/>
            <p:nvPr/>
          </p:nvCxnSpPr>
          <p:spPr>
            <a:xfrm flipH="1" flipV="1">
              <a:off x="8374328" y="2245261"/>
              <a:ext cx="536484" cy="291422"/>
            </a:xfrm>
            <a:prstGeom prst="line">
              <a:avLst/>
            </a:prstGeom>
            <a:noFill/>
            <a:ln w="19050">
              <a:solidFill>
                <a:srgbClr val="60BDD6"/>
              </a:solidFill>
              <a:round/>
              <a:headEnd type="oval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sp>
          <p:nvSpPr>
            <p:cNvPr id="63" name="椭圆 62"/>
            <p:cNvSpPr/>
            <p:nvPr/>
          </p:nvSpPr>
          <p:spPr>
            <a:xfrm>
              <a:off x="8847631" y="2459203"/>
              <a:ext cx="289349" cy="289349"/>
            </a:xfrm>
            <a:prstGeom prst="ellipse">
              <a:avLst/>
            </a:prstGeom>
            <a:solidFill>
              <a:srgbClr val="60BDD6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4" name="组 13"/>
          <p:cNvGrpSpPr/>
          <p:nvPr/>
        </p:nvGrpSpPr>
        <p:grpSpPr>
          <a:xfrm>
            <a:off x="8089422" y="2138399"/>
            <a:ext cx="289349" cy="1040961"/>
            <a:chOff x="8089422" y="2138399"/>
            <a:chExt cx="289349" cy="1040961"/>
          </a:xfrm>
        </p:grpSpPr>
        <p:sp>
          <p:nvSpPr>
            <p:cNvPr id="64" name="椭圆 63"/>
            <p:cNvSpPr/>
            <p:nvPr/>
          </p:nvSpPr>
          <p:spPr>
            <a:xfrm>
              <a:off x="8089422" y="2890011"/>
              <a:ext cx="289349" cy="289349"/>
            </a:xfrm>
            <a:prstGeom prst="ellipse">
              <a:avLst/>
            </a:prstGeom>
            <a:solidFill>
              <a:srgbClr val="60BDD6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/>
              <a:endParaRPr lang="zh-CN" altLang="en-US">
                <a:solidFill>
                  <a:prstClr val="white"/>
                </a:solidFill>
              </a:endParaRPr>
            </a:p>
          </p:txBody>
        </p:sp>
        <p:cxnSp>
          <p:nvCxnSpPr>
            <p:cNvPr id="72" name="直接连接符 80"/>
            <p:cNvCxnSpPr/>
            <p:nvPr/>
          </p:nvCxnSpPr>
          <p:spPr>
            <a:xfrm flipV="1">
              <a:off x="8227072" y="2138399"/>
              <a:ext cx="72964" cy="903833"/>
            </a:xfrm>
            <a:prstGeom prst="line">
              <a:avLst/>
            </a:prstGeom>
            <a:noFill/>
            <a:ln w="19050">
              <a:solidFill>
                <a:srgbClr val="60BDD6"/>
              </a:solidFill>
              <a:round/>
              <a:headEnd type="oval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1" name="组 10"/>
          <p:cNvGrpSpPr/>
          <p:nvPr/>
        </p:nvGrpSpPr>
        <p:grpSpPr>
          <a:xfrm>
            <a:off x="7446556" y="1714048"/>
            <a:ext cx="680864" cy="426427"/>
            <a:chOff x="7446556" y="1714048"/>
            <a:chExt cx="680864" cy="426427"/>
          </a:xfrm>
        </p:grpSpPr>
        <p:sp>
          <p:nvSpPr>
            <p:cNvPr id="59" name="椭圆 58"/>
            <p:cNvSpPr/>
            <p:nvPr/>
          </p:nvSpPr>
          <p:spPr>
            <a:xfrm>
              <a:off x="7446556" y="1714048"/>
              <a:ext cx="289349" cy="289349"/>
            </a:xfrm>
            <a:prstGeom prst="ellipse">
              <a:avLst/>
            </a:prstGeom>
            <a:solidFill>
              <a:srgbClr val="60BDD6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/>
              <a:endParaRPr lang="zh-CN" altLang="en-US">
                <a:solidFill>
                  <a:prstClr val="white"/>
                </a:solidFill>
              </a:endParaRPr>
            </a:p>
          </p:txBody>
        </p:sp>
        <p:cxnSp>
          <p:nvCxnSpPr>
            <p:cNvPr id="73" name="直接连接符 81"/>
            <p:cNvCxnSpPr/>
            <p:nvPr/>
          </p:nvCxnSpPr>
          <p:spPr>
            <a:xfrm flipH="1" flipV="1">
              <a:off x="7590936" y="1849053"/>
              <a:ext cx="536484" cy="291422"/>
            </a:xfrm>
            <a:prstGeom prst="line">
              <a:avLst/>
            </a:prstGeom>
            <a:noFill/>
            <a:ln w="19050">
              <a:solidFill>
                <a:srgbClr val="60BDD6"/>
              </a:solidFill>
              <a:round/>
              <a:headEnd type="oval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sp>
        <p:nvSpPr>
          <p:cNvPr id="85" name="TextBox 82"/>
          <p:cNvSpPr txBox="1"/>
          <p:nvPr/>
        </p:nvSpPr>
        <p:spPr>
          <a:xfrm>
            <a:off x="6026840" y="1800048"/>
            <a:ext cx="133927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defRPr sz="1200" b="1">
                <a:solidFill>
                  <a:srgbClr val="4FA331"/>
                </a:solidFill>
                <a:latin typeface="Century Gothic" pitchFamily="34" charset="0"/>
                <a:ea typeface="宋体" pitchFamily="2" charset="-122"/>
              </a:defRPr>
            </a:lvl1pPr>
          </a:lstStyle>
          <a:p>
            <a:pPr algn="r" defTabSz="914400"/>
            <a:r>
              <a:rPr lang="en-US" altLang="zh-CN" sz="1600" dirty="0">
                <a:solidFill>
                  <a:srgbClr val="60BDD6"/>
                </a:solidFill>
              </a:rPr>
              <a:t>YOUR TEXT</a:t>
            </a:r>
            <a:endParaRPr lang="zh-CN" altLang="en-US" sz="1600" dirty="0">
              <a:solidFill>
                <a:srgbClr val="60BDD6"/>
              </a:solidFill>
            </a:endParaRPr>
          </a:p>
        </p:txBody>
      </p:sp>
      <p:sp>
        <p:nvSpPr>
          <p:cNvPr id="86" name="TextBox 83"/>
          <p:cNvSpPr txBox="1"/>
          <p:nvPr/>
        </p:nvSpPr>
        <p:spPr>
          <a:xfrm>
            <a:off x="7716178" y="862470"/>
            <a:ext cx="127861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defRPr sz="1200" b="1">
                <a:solidFill>
                  <a:srgbClr val="4FA331"/>
                </a:solidFill>
                <a:latin typeface="Century Gothic" pitchFamily="34" charset="0"/>
                <a:ea typeface="宋体" pitchFamily="2" charset="-122"/>
              </a:defRPr>
            </a:lvl1pPr>
          </a:lstStyle>
          <a:p>
            <a:pPr defTabSz="914400"/>
            <a:r>
              <a:rPr lang="en-US" altLang="zh-CN" sz="1600" dirty="0">
                <a:solidFill>
                  <a:srgbClr val="60BDD6"/>
                </a:solidFill>
              </a:rPr>
              <a:t>YOUR TEXT</a:t>
            </a:r>
            <a:endParaRPr lang="zh-CN" altLang="en-US" sz="1600" dirty="0">
              <a:solidFill>
                <a:srgbClr val="60BDD6"/>
              </a:solidFill>
            </a:endParaRPr>
          </a:p>
        </p:txBody>
      </p:sp>
      <p:sp>
        <p:nvSpPr>
          <p:cNvPr id="87" name="TextBox 84"/>
          <p:cNvSpPr txBox="1"/>
          <p:nvPr/>
        </p:nvSpPr>
        <p:spPr>
          <a:xfrm>
            <a:off x="9169008" y="1636559"/>
            <a:ext cx="126596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defRPr sz="1200" b="1">
                <a:solidFill>
                  <a:srgbClr val="4FA331"/>
                </a:solidFill>
                <a:latin typeface="Century Gothic" pitchFamily="34" charset="0"/>
                <a:ea typeface="宋体" pitchFamily="2" charset="-122"/>
              </a:defRPr>
            </a:lvl1pPr>
          </a:lstStyle>
          <a:p>
            <a:pPr defTabSz="914400"/>
            <a:r>
              <a:rPr lang="en-US" altLang="zh-CN" sz="1600" dirty="0">
                <a:solidFill>
                  <a:srgbClr val="60BDD6"/>
                </a:solidFill>
              </a:rPr>
              <a:t>YOUR TEXT</a:t>
            </a:r>
            <a:endParaRPr lang="zh-CN" altLang="en-US" sz="1600" dirty="0">
              <a:solidFill>
                <a:srgbClr val="60BDD6"/>
              </a:solidFill>
            </a:endParaRPr>
          </a:p>
        </p:txBody>
      </p:sp>
      <p:sp>
        <p:nvSpPr>
          <p:cNvPr id="88" name="TextBox 85"/>
          <p:cNvSpPr txBox="1"/>
          <p:nvPr/>
        </p:nvSpPr>
        <p:spPr>
          <a:xfrm>
            <a:off x="9195853" y="2486364"/>
            <a:ext cx="126596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defRPr sz="1200" b="1">
                <a:solidFill>
                  <a:srgbClr val="4FA331"/>
                </a:solidFill>
                <a:latin typeface="Century Gothic" pitchFamily="34" charset="0"/>
                <a:ea typeface="宋体" pitchFamily="2" charset="-122"/>
              </a:defRPr>
            </a:lvl1pPr>
          </a:lstStyle>
          <a:p>
            <a:pPr defTabSz="914400"/>
            <a:r>
              <a:rPr lang="en-US" altLang="zh-CN" sz="1600" dirty="0">
                <a:solidFill>
                  <a:srgbClr val="60BDD6"/>
                </a:solidFill>
              </a:rPr>
              <a:t>YOUR TEXT</a:t>
            </a:r>
            <a:endParaRPr lang="zh-CN" altLang="en-US" sz="1600" dirty="0">
              <a:solidFill>
                <a:srgbClr val="60BDD6"/>
              </a:solidFill>
            </a:endParaRPr>
          </a:p>
        </p:txBody>
      </p:sp>
      <p:sp>
        <p:nvSpPr>
          <p:cNvPr id="89" name="TextBox 86"/>
          <p:cNvSpPr txBox="1"/>
          <p:nvPr/>
        </p:nvSpPr>
        <p:spPr>
          <a:xfrm>
            <a:off x="7599792" y="3128942"/>
            <a:ext cx="124654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defRPr sz="1200" b="1">
                <a:solidFill>
                  <a:srgbClr val="4FA331"/>
                </a:solidFill>
                <a:latin typeface="Century Gothic" pitchFamily="34" charset="0"/>
                <a:ea typeface="宋体" pitchFamily="2" charset="-122"/>
              </a:defRPr>
            </a:lvl1pPr>
          </a:lstStyle>
          <a:p>
            <a:pPr defTabSz="914400"/>
            <a:r>
              <a:rPr lang="en-US" altLang="zh-CN" sz="1600" dirty="0">
                <a:solidFill>
                  <a:srgbClr val="60BDD6"/>
                </a:solidFill>
              </a:rPr>
              <a:t>YOUR TEXT</a:t>
            </a:r>
            <a:endParaRPr lang="zh-CN" altLang="en-US" sz="1600" dirty="0">
              <a:solidFill>
                <a:srgbClr val="60BDD6"/>
              </a:solidFill>
            </a:endParaRPr>
          </a:p>
        </p:txBody>
      </p:sp>
      <p:grpSp>
        <p:nvGrpSpPr>
          <p:cNvPr id="20" name="组 19"/>
          <p:cNvGrpSpPr/>
          <p:nvPr/>
        </p:nvGrpSpPr>
        <p:grpSpPr>
          <a:xfrm>
            <a:off x="6681919" y="1900526"/>
            <a:ext cx="1930096" cy="1123241"/>
            <a:chOff x="6681919" y="1900526"/>
            <a:chExt cx="1930096" cy="1123241"/>
          </a:xfrm>
        </p:grpSpPr>
        <p:sp>
          <p:nvSpPr>
            <p:cNvPr id="50" name="椭圆 49"/>
            <p:cNvSpPr/>
            <p:nvPr/>
          </p:nvSpPr>
          <p:spPr>
            <a:xfrm>
              <a:off x="7995335" y="1900526"/>
              <a:ext cx="616680" cy="616680"/>
            </a:xfrm>
            <a:prstGeom prst="ellipse">
              <a:avLst/>
            </a:prstGeom>
            <a:solidFill>
              <a:srgbClr val="60BDD6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3" name="矩形 7"/>
            <p:cNvSpPr>
              <a:spLocks noChangeArrowheads="1"/>
            </p:cNvSpPr>
            <p:nvPr/>
          </p:nvSpPr>
          <p:spPr bwMode="auto">
            <a:xfrm flipH="1">
              <a:off x="8100750" y="1907424"/>
              <a:ext cx="415498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3200" b="1" dirty="0">
                  <a:solidFill>
                    <a:schemeClr val="bg1"/>
                  </a:solidFill>
                  <a:ea typeface="微软雅黑" pitchFamily="34" charset="-122"/>
                </a:rPr>
                <a:t>B</a:t>
              </a:r>
              <a:endParaRPr lang="zh-CN" altLang="en-US" sz="3200" b="1" dirty="0">
                <a:solidFill>
                  <a:schemeClr val="bg1"/>
                </a:solidFill>
                <a:ea typeface="微软雅黑" pitchFamily="34" charset="-122"/>
              </a:endParaRPr>
            </a:p>
          </p:txBody>
        </p:sp>
        <p:cxnSp>
          <p:nvCxnSpPr>
            <p:cNvPr id="104" name="直接连接符 61"/>
            <p:cNvCxnSpPr/>
            <p:nvPr/>
          </p:nvCxnSpPr>
          <p:spPr>
            <a:xfrm flipV="1">
              <a:off x="6681919" y="2315202"/>
              <a:ext cx="1374005" cy="708565"/>
            </a:xfrm>
            <a:prstGeom prst="line">
              <a:avLst/>
            </a:prstGeom>
            <a:noFill/>
            <a:ln w="19050">
              <a:solidFill>
                <a:srgbClr val="60BDD6"/>
              </a:solidFill>
              <a:round/>
              <a:headEnd type="oval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5" name="组 4"/>
          <p:cNvGrpSpPr/>
          <p:nvPr/>
        </p:nvGrpSpPr>
        <p:grpSpPr>
          <a:xfrm>
            <a:off x="7145784" y="5397657"/>
            <a:ext cx="456685" cy="820388"/>
            <a:chOff x="7145784" y="5397657"/>
            <a:chExt cx="456685" cy="820388"/>
          </a:xfrm>
        </p:grpSpPr>
        <p:cxnSp>
          <p:nvCxnSpPr>
            <p:cNvPr id="133" name="直接连接符 61"/>
            <p:cNvCxnSpPr/>
            <p:nvPr/>
          </p:nvCxnSpPr>
          <p:spPr>
            <a:xfrm rot="5400000" flipV="1">
              <a:off x="6981242" y="5562199"/>
              <a:ext cx="679493" cy="350410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 type="oval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sp>
          <p:nvSpPr>
            <p:cNvPr id="134" name="椭圆 133"/>
            <p:cNvSpPr/>
            <p:nvPr/>
          </p:nvSpPr>
          <p:spPr>
            <a:xfrm rot="5400000">
              <a:off x="7313120" y="5928696"/>
              <a:ext cx="289349" cy="289349"/>
            </a:xfrm>
            <a:prstGeom prst="ellipse">
              <a:avLst/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35" name="组 134"/>
          <p:cNvGrpSpPr/>
          <p:nvPr/>
        </p:nvGrpSpPr>
        <p:grpSpPr>
          <a:xfrm rot="5400000">
            <a:off x="6484719" y="5586364"/>
            <a:ext cx="762652" cy="503291"/>
            <a:chOff x="8374328" y="2245261"/>
            <a:chExt cx="762652" cy="503291"/>
          </a:xfrm>
        </p:grpSpPr>
        <p:cxnSp>
          <p:nvCxnSpPr>
            <p:cNvPr id="152" name="直接连接符 81"/>
            <p:cNvCxnSpPr/>
            <p:nvPr/>
          </p:nvCxnSpPr>
          <p:spPr>
            <a:xfrm flipH="1" flipV="1">
              <a:off x="8374328" y="2245261"/>
              <a:ext cx="536484" cy="291422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 type="oval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sp>
          <p:nvSpPr>
            <p:cNvPr id="153" name="椭圆 152"/>
            <p:cNvSpPr/>
            <p:nvPr/>
          </p:nvSpPr>
          <p:spPr>
            <a:xfrm>
              <a:off x="8847631" y="2459203"/>
              <a:ext cx="289349" cy="289349"/>
            </a:xfrm>
            <a:prstGeom prst="ellipse">
              <a:avLst/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37" name="组 136"/>
          <p:cNvGrpSpPr/>
          <p:nvPr/>
        </p:nvGrpSpPr>
        <p:grpSpPr>
          <a:xfrm rot="5400000">
            <a:off x="7095258" y="4656130"/>
            <a:ext cx="680864" cy="426427"/>
            <a:chOff x="7446556" y="1714048"/>
            <a:chExt cx="680864" cy="426427"/>
          </a:xfrm>
        </p:grpSpPr>
        <p:sp>
          <p:nvSpPr>
            <p:cNvPr id="148" name="椭圆 147"/>
            <p:cNvSpPr/>
            <p:nvPr/>
          </p:nvSpPr>
          <p:spPr>
            <a:xfrm>
              <a:off x="7446556" y="1714048"/>
              <a:ext cx="289349" cy="289349"/>
            </a:xfrm>
            <a:prstGeom prst="ellipse">
              <a:avLst/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/>
              <a:endParaRPr lang="zh-CN" altLang="en-US">
                <a:solidFill>
                  <a:prstClr val="white"/>
                </a:solidFill>
              </a:endParaRPr>
            </a:p>
          </p:txBody>
        </p:sp>
        <p:cxnSp>
          <p:nvCxnSpPr>
            <p:cNvPr id="149" name="直接连接符 81"/>
            <p:cNvCxnSpPr/>
            <p:nvPr/>
          </p:nvCxnSpPr>
          <p:spPr>
            <a:xfrm flipH="1" flipV="1">
              <a:off x="7590936" y="1849053"/>
              <a:ext cx="536484" cy="291422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 type="oval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sp>
        <p:nvSpPr>
          <p:cNvPr id="139" name="TextBox 82"/>
          <p:cNvSpPr txBox="1"/>
          <p:nvPr/>
        </p:nvSpPr>
        <p:spPr>
          <a:xfrm>
            <a:off x="7704688" y="4430466"/>
            <a:ext cx="133927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defRPr sz="1200" b="1">
                <a:solidFill>
                  <a:srgbClr val="4FA331"/>
                </a:solidFill>
                <a:latin typeface="Century Gothic" pitchFamily="34" charset="0"/>
                <a:ea typeface="宋体" pitchFamily="2" charset="-122"/>
              </a:defRPr>
            </a:lvl1pPr>
          </a:lstStyle>
          <a:p>
            <a:pPr defTabSz="914400"/>
            <a:r>
              <a:rPr lang="en-US" altLang="zh-CN" sz="1600" dirty="0">
                <a:solidFill>
                  <a:schemeClr val="accent1"/>
                </a:solidFill>
              </a:rPr>
              <a:t>YOUR TEXT</a:t>
            </a:r>
            <a:endParaRPr lang="zh-CN" altLang="en-US" sz="1600" dirty="0">
              <a:solidFill>
                <a:schemeClr val="accent1"/>
              </a:solidFill>
            </a:endParaRPr>
          </a:p>
        </p:txBody>
      </p:sp>
      <p:sp>
        <p:nvSpPr>
          <p:cNvPr id="140" name="TextBox 83"/>
          <p:cNvSpPr txBox="1"/>
          <p:nvPr/>
        </p:nvSpPr>
        <p:spPr>
          <a:xfrm>
            <a:off x="8055924" y="5268565"/>
            <a:ext cx="127861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defRPr sz="1200" b="1">
                <a:solidFill>
                  <a:srgbClr val="4FA331"/>
                </a:solidFill>
                <a:latin typeface="Century Gothic" pitchFamily="34" charset="0"/>
                <a:ea typeface="宋体" pitchFamily="2" charset="-122"/>
              </a:defRPr>
            </a:lvl1pPr>
          </a:lstStyle>
          <a:p>
            <a:pPr defTabSz="914400"/>
            <a:r>
              <a:rPr lang="en-US" altLang="zh-CN" sz="1600" dirty="0">
                <a:solidFill>
                  <a:schemeClr val="accent1"/>
                </a:solidFill>
              </a:rPr>
              <a:t>YOUR TEXT</a:t>
            </a:r>
            <a:endParaRPr lang="zh-CN" altLang="en-US" sz="1600" dirty="0">
              <a:solidFill>
                <a:schemeClr val="accent1"/>
              </a:solidFill>
            </a:endParaRPr>
          </a:p>
        </p:txBody>
      </p:sp>
      <p:sp>
        <p:nvSpPr>
          <p:cNvPr id="141" name="TextBox 84"/>
          <p:cNvSpPr txBox="1"/>
          <p:nvPr/>
        </p:nvSpPr>
        <p:spPr>
          <a:xfrm>
            <a:off x="7663531" y="5962942"/>
            <a:ext cx="126596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defRPr sz="1200" b="1">
                <a:solidFill>
                  <a:srgbClr val="4FA331"/>
                </a:solidFill>
                <a:latin typeface="Century Gothic" pitchFamily="34" charset="0"/>
                <a:ea typeface="宋体" pitchFamily="2" charset="-122"/>
              </a:defRPr>
            </a:lvl1pPr>
          </a:lstStyle>
          <a:p>
            <a:pPr defTabSz="914400"/>
            <a:r>
              <a:rPr lang="en-US" altLang="zh-CN" sz="1600" dirty="0">
                <a:solidFill>
                  <a:schemeClr val="accent1"/>
                </a:solidFill>
              </a:rPr>
              <a:t>YOUR TEXT</a:t>
            </a:r>
            <a:endParaRPr lang="zh-CN" altLang="en-US" sz="1600" dirty="0">
              <a:solidFill>
                <a:schemeClr val="accent1"/>
              </a:solidFill>
            </a:endParaRPr>
          </a:p>
        </p:txBody>
      </p:sp>
      <p:sp>
        <p:nvSpPr>
          <p:cNvPr id="142" name="TextBox 85"/>
          <p:cNvSpPr txBox="1"/>
          <p:nvPr/>
        </p:nvSpPr>
        <p:spPr>
          <a:xfrm>
            <a:off x="5224758" y="5904093"/>
            <a:ext cx="126596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defRPr sz="1200" b="1">
                <a:solidFill>
                  <a:srgbClr val="4FA331"/>
                </a:solidFill>
                <a:latin typeface="Century Gothic" pitchFamily="34" charset="0"/>
                <a:ea typeface="宋体" pitchFamily="2" charset="-122"/>
              </a:defRPr>
            </a:lvl1pPr>
          </a:lstStyle>
          <a:p>
            <a:pPr algn="r" defTabSz="914400"/>
            <a:r>
              <a:rPr lang="en-US" altLang="zh-CN" sz="1600" dirty="0">
                <a:solidFill>
                  <a:schemeClr val="accent1"/>
                </a:solidFill>
              </a:rPr>
              <a:t>YOUR TEXT</a:t>
            </a:r>
            <a:endParaRPr lang="zh-CN" altLang="en-US" sz="1600" dirty="0">
              <a:solidFill>
                <a:schemeClr val="accent1"/>
              </a:solidFill>
            </a:endParaRPr>
          </a:p>
        </p:txBody>
      </p:sp>
      <p:sp>
        <p:nvSpPr>
          <p:cNvPr id="143" name="TextBox 86"/>
          <p:cNvSpPr txBox="1"/>
          <p:nvPr/>
        </p:nvSpPr>
        <p:spPr>
          <a:xfrm>
            <a:off x="4903273" y="5136145"/>
            <a:ext cx="124654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defRPr sz="1200" b="1">
                <a:solidFill>
                  <a:srgbClr val="4FA331"/>
                </a:solidFill>
                <a:latin typeface="Century Gothic" pitchFamily="34" charset="0"/>
                <a:ea typeface="宋体" pitchFamily="2" charset="-122"/>
              </a:defRPr>
            </a:lvl1pPr>
          </a:lstStyle>
          <a:p>
            <a:pPr algn="r" defTabSz="914400"/>
            <a:r>
              <a:rPr lang="en-US" altLang="zh-CN" sz="1600" dirty="0">
                <a:solidFill>
                  <a:schemeClr val="accent1"/>
                </a:solidFill>
              </a:rPr>
              <a:t>YOUR TEXT</a:t>
            </a:r>
            <a:endParaRPr lang="zh-CN" altLang="en-US" sz="1600" dirty="0">
              <a:solidFill>
                <a:schemeClr val="accent1"/>
              </a:solidFill>
            </a:endParaRPr>
          </a:p>
        </p:txBody>
      </p:sp>
      <p:grpSp>
        <p:nvGrpSpPr>
          <p:cNvPr id="18" name="组 17"/>
          <p:cNvGrpSpPr/>
          <p:nvPr/>
        </p:nvGrpSpPr>
        <p:grpSpPr>
          <a:xfrm>
            <a:off x="6339184" y="3764274"/>
            <a:ext cx="1123241" cy="1930096"/>
            <a:chOff x="6339184" y="3764274"/>
            <a:chExt cx="1123241" cy="1930096"/>
          </a:xfrm>
        </p:grpSpPr>
        <p:sp>
          <p:nvSpPr>
            <p:cNvPr id="132" name="椭圆 131"/>
            <p:cNvSpPr/>
            <p:nvPr/>
          </p:nvSpPr>
          <p:spPr>
            <a:xfrm rot="5400000">
              <a:off x="6845745" y="5077690"/>
              <a:ext cx="616680" cy="616680"/>
            </a:xfrm>
            <a:prstGeom prst="ellipse">
              <a:avLst/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38" name="矩形 7"/>
            <p:cNvSpPr>
              <a:spLocks noChangeArrowheads="1"/>
            </p:cNvSpPr>
            <p:nvPr/>
          </p:nvSpPr>
          <p:spPr bwMode="auto">
            <a:xfrm flipH="1">
              <a:off x="6955391" y="5098467"/>
              <a:ext cx="415498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3200" b="1" dirty="0">
                  <a:solidFill>
                    <a:schemeClr val="bg1"/>
                  </a:solidFill>
                  <a:ea typeface="微软雅黑" pitchFamily="34" charset="-122"/>
                </a:rPr>
                <a:t>C</a:t>
              </a:r>
              <a:endParaRPr lang="zh-CN" altLang="en-US" sz="3200" b="1" dirty="0">
                <a:solidFill>
                  <a:schemeClr val="bg1"/>
                </a:solidFill>
                <a:ea typeface="微软雅黑" pitchFamily="34" charset="-122"/>
              </a:endParaRPr>
            </a:p>
          </p:txBody>
        </p:sp>
        <p:cxnSp>
          <p:nvCxnSpPr>
            <p:cNvPr id="144" name="直接连接符 61"/>
            <p:cNvCxnSpPr/>
            <p:nvPr/>
          </p:nvCxnSpPr>
          <p:spPr>
            <a:xfrm rot="5400000" flipV="1">
              <a:off x="6006464" y="4096994"/>
              <a:ext cx="1374005" cy="708565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 type="oval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xmlns="" val="12775116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 15"/>
          <p:cNvGrpSpPr/>
          <p:nvPr/>
        </p:nvGrpSpPr>
        <p:grpSpPr>
          <a:xfrm>
            <a:off x="8219258" y="1302754"/>
            <a:ext cx="289349" cy="1109371"/>
            <a:chOff x="8219258" y="1302754"/>
            <a:chExt cx="289349" cy="1109371"/>
          </a:xfrm>
        </p:grpSpPr>
        <p:sp>
          <p:nvSpPr>
            <p:cNvPr id="61" name="椭圆 60"/>
            <p:cNvSpPr/>
            <p:nvPr/>
          </p:nvSpPr>
          <p:spPr>
            <a:xfrm>
              <a:off x="8219258" y="1302754"/>
              <a:ext cx="289349" cy="289349"/>
            </a:xfrm>
            <a:prstGeom prst="ellipse">
              <a:avLst/>
            </a:prstGeom>
            <a:solidFill>
              <a:srgbClr val="60BDD6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/>
              <a:endParaRPr lang="zh-CN" altLang="en-US">
                <a:solidFill>
                  <a:prstClr val="white"/>
                </a:solidFill>
              </a:endParaRPr>
            </a:p>
          </p:txBody>
        </p:sp>
        <p:cxnSp>
          <p:nvCxnSpPr>
            <p:cNvPr id="107" name="直接连接符 80"/>
            <p:cNvCxnSpPr/>
            <p:nvPr/>
          </p:nvCxnSpPr>
          <p:spPr>
            <a:xfrm flipV="1">
              <a:off x="8263802" y="1577402"/>
              <a:ext cx="67385" cy="834723"/>
            </a:xfrm>
            <a:prstGeom prst="line">
              <a:avLst/>
            </a:prstGeom>
            <a:noFill/>
            <a:ln w="19050">
              <a:solidFill>
                <a:srgbClr val="60BDD6"/>
              </a:solidFill>
              <a:round/>
              <a:headEnd type="oval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45" name="组 144"/>
          <p:cNvGrpSpPr/>
          <p:nvPr/>
        </p:nvGrpSpPr>
        <p:grpSpPr>
          <a:xfrm rot="5400000">
            <a:off x="7360837" y="4891602"/>
            <a:ext cx="289349" cy="1109371"/>
            <a:chOff x="8219258" y="1302754"/>
            <a:chExt cx="289349" cy="1109371"/>
          </a:xfrm>
        </p:grpSpPr>
        <p:sp>
          <p:nvSpPr>
            <p:cNvPr id="146" name="椭圆 145"/>
            <p:cNvSpPr/>
            <p:nvPr/>
          </p:nvSpPr>
          <p:spPr>
            <a:xfrm>
              <a:off x="8219258" y="1302754"/>
              <a:ext cx="289349" cy="289349"/>
            </a:xfrm>
            <a:prstGeom prst="ellipse">
              <a:avLst/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/>
              <a:endParaRPr lang="zh-CN" altLang="en-US">
                <a:solidFill>
                  <a:prstClr val="white"/>
                </a:solidFill>
              </a:endParaRPr>
            </a:p>
          </p:txBody>
        </p:sp>
        <p:cxnSp>
          <p:nvCxnSpPr>
            <p:cNvPr id="147" name="直接连接符 80"/>
            <p:cNvCxnSpPr/>
            <p:nvPr/>
          </p:nvCxnSpPr>
          <p:spPr>
            <a:xfrm flipV="1">
              <a:off x="8263802" y="1577402"/>
              <a:ext cx="67385" cy="834723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 type="oval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36" name="组 135"/>
          <p:cNvGrpSpPr/>
          <p:nvPr/>
        </p:nvGrpSpPr>
        <p:grpSpPr>
          <a:xfrm rot="5400000">
            <a:off x="6559397" y="4795971"/>
            <a:ext cx="289349" cy="1040961"/>
            <a:chOff x="8089422" y="2138399"/>
            <a:chExt cx="289349" cy="1040961"/>
          </a:xfrm>
        </p:grpSpPr>
        <p:cxnSp>
          <p:nvCxnSpPr>
            <p:cNvPr id="151" name="直接连接符 80"/>
            <p:cNvCxnSpPr/>
            <p:nvPr/>
          </p:nvCxnSpPr>
          <p:spPr>
            <a:xfrm flipV="1">
              <a:off x="8227072" y="2138399"/>
              <a:ext cx="72964" cy="903833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 type="oval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sp>
          <p:nvSpPr>
            <p:cNvPr id="150" name="椭圆 149"/>
            <p:cNvSpPr/>
            <p:nvPr/>
          </p:nvSpPr>
          <p:spPr>
            <a:xfrm>
              <a:off x="8089422" y="2890011"/>
              <a:ext cx="289349" cy="289349"/>
            </a:xfrm>
            <a:prstGeom prst="ellipse">
              <a:avLst/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22" name="组 121"/>
          <p:cNvGrpSpPr/>
          <p:nvPr/>
        </p:nvGrpSpPr>
        <p:grpSpPr>
          <a:xfrm flipH="1">
            <a:off x="3804578" y="1321863"/>
            <a:ext cx="289349" cy="1109371"/>
            <a:chOff x="8219258" y="1302754"/>
            <a:chExt cx="289349" cy="1109371"/>
          </a:xfrm>
        </p:grpSpPr>
        <p:cxnSp>
          <p:nvCxnSpPr>
            <p:cNvPr id="124" name="直接连接符 80"/>
            <p:cNvCxnSpPr/>
            <p:nvPr/>
          </p:nvCxnSpPr>
          <p:spPr>
            <a:xfrm flipV="1">
              <a:off x="8263802" y="1577402"/>
              <a:ext cx="67385" cy="834723"/>
            </a:xfrm>
            <a:prstGeom prst="line">
              <a:avLst/>
            </a:prstGeom>
            <a:noFill/>
            <a:ln w="19050">
              <a:solidFill>
                <a:schemeClr val="accent3"/>
              </a:solidFill>
              <a:round/>
              <a:headEnd type="oval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sp>
          <p:nvSpPr>
            <p:cNvPr id="123" name="椭圆 122"/>
            <p:cNvSpPr/>
            <p:nvPr/>
          </p:nvSpPr>
          <p:spPr>
            <a:xfrm>
              <a:off x="8219258" y="1302754"/>
              <a:ext cx="289349" cy="289349"/>
            </a:xfrm>
            <a:prstGeom prst="ellipse">
              <a:avLst/>
            </a:prstGeom>
            <a:solidFill>
              <a:schemeClr val="accent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/>
              <a:endParaRPr lang="zh-CN" altLang="en-US">
                <a:solidFill>
                  <a:prstClr val="white"/>
                </a:solidFill>
              </a:endParaRPr>
            </a:p>
          </p:txBody>
        </p:sp>
      </p:grpSp>
      <p:cxnSp>
        <p:nvCxnSpPr>
          <p:cNvPr id="110" name="直接连接符 61"/>
          <p:cNvCxnSpPr/>
          <p:nvPr/>
        </p:nvCxnSpPr>
        <p:spPr>
          <a:xfrm flipH="1" flipV="1">
            <a:off x="3318390" y="1885867"/>
            <a:ext cx="679493" cy="350410"/>
          </a:xfrm>
          <a:prstGeom prst="line">
            <a:avLst/>
          </a:prstGeom>
          <a:noFill/>
          <a:ln w="19050">
            <a:solidFill>
              <a:schemeClr val="accent3"/>
            </a:solidFill>
            <a:round/>
            <a:headEnd type="oval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111" name="椭圆 110"/>
          <p:cNvSpPr/>
          <p:nvPr/>
        </p:nvSpPr>
        <p:spPr>
          <a:xfrm flipH="1">
            <a:off x="3177495" y="1779591"/>
            <a:ext cx="289349" cy="289349"/>
          </a:xfrm>
          <a:prstGeom prst="ellipse">
            <a:avLst/>
          </a:prstGeom>
          <a:solidFill>
            <a:schemeClr val="accent3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112" name="组 111"/>
          <p:cNvGrpSpPr/>
          <p:nvPr/>
        </p:nvGrpSpPr>
        <p:grpSpPr>
          <a:xfrm flipH="1">
            <a:off x="3176205" y="2264370"/>
            <a:ext cx="762652" cy="503291"/>
            <a:chOff x="8374328" y="2245261"/>
            <a:chExt cx="762652" cy="503291"/>
          </a:xfrm>
        </p:grpSpPr>
        <p:cxnSp>
          <p:nvCxnSpPr>
            <p:cNvPr id="129" name="直接连接符 81"/>
            <p:cNvCxnSpPr/>
            <p:nvPr/>
          </p:nvCxnSpPr>
          <p:spPr>
            <a:xfrm flipH="1" flipV="1">
              <a:off x="8374328" y="2245261"/>
              <a:ext cx="536484" cy="291422"/>
            </a:xfrm>
            <a:prstGeom prst="line">
              <a:avLst/>
            </a:prstGeom>
            <a:noFill/>
            <a:ln w="19050">
              <a:solidFill>
                <a:schemeClr val="accent3"/>
              </a:solidFill>
              <a:round/>
              <a:headEnd type="oval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sp>
          <p:nvSpPr>
            <p:cNvPr id="130" name="椭圆 129"/>
            <p:cNvSpPr/>
            <p:nvPr/>
          </p:nvSpPr>
          <p:spPr>
            <a:xfrm>
              <a:off x="8847631" y="2459203"/>
              <a:ext cx="289349" cy="289349"/>
            </a:xfrm>
            <a:prstGeom prst="ellipse">
              <a:avLst/>
            </a:prstGeom>
            <a:solidFill>
              <a:schemeClr val="accent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13" name="组 112"/>
          <p:cNvGrpSpPr/>
          <p:nvPr/>
        </p:nvGrpSpPr>
        <p:grpSpPr>
          <a:xfrm flipH="1">
            <a:off x="3934414" y="2157508"/>
            <a:ext cx="289349" cy="1040961"/>
            <a:chOff x="8089422" y="2138399"/>
            <a:chExt cx="289349" cy="1040961"/>
          </a:xfrm>
        </p:grpSpPr>
        <p:sp>
          <p:nvSpPr>
            <p:cNvPr id="127" name="椭圆 126"/>
            <p:cNvSpPr/>
            <p:nvPr/>
          </p:nvSpPr>
          <p:spPr>
            <a:xfrm>
              <a:off x="8089422" y="2890011"/>
              <a:ext cx="289349" cy="289349"/>
            </a:xfrm>
            <a:prstGeom prst="ellipse">
              <a:avLst/>
            </a:prstGeom>
            <a:solidFill>
              <a:schemeClr val="accent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/>
              <a:endParaRPr lang="zh-CN" altLang="en-US">
                <a:solidFill>
                  <a:prstClr val="white"/>
                </a:solidFill>
              </a:endParaRPr>
            </a:p>
          </p:txBody>
        </p:sp>
        <p:cxnSp>
          <p:nvCxnSpPr>
            <p:cNvPr id="128" name="直接连接符 80"/>
            <p:cNvCxnSpPr/>
            <p:nvPr/>
          </p:nvCxnSpPr>
          <p:spPr>
            <a:xfrm flipV="1">
              <a:off x="8227072" y="2138399"/>
              <a:ext cx="72964" cy="903833"/>
            </a:xfrm>
            <a:prstGeom prst="line">
              <a:avLst/>
            </a:prstGeom>
            <a:noFill/>
            <a:ln w="19050">
              <a:solidFill>
                <a:schemeClr val="accent3"/>
              </a:solidFill>
              <a:round/>
              <a:headEnd type="oval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14" name="组 113"/>
          <p:cNvGrpSpPr/>
          <p:nvPr/>
        </p:nvGrpSpPr>
        <p:grpSpPr>
          <a:xfrm flipH="1">
            <a:off x="4185765" y="1733157"/>
            <a:ext cx="680864" cy="426427"/>
            <a:chOff x="7446556" y="1714048"/>
            <a:chExt cx="680864" cy="426427"/>
          </a:xfrm>
        </p:grpSpPr>
        <p:sp>
          <p:nvSpPr>
            <p:cNvPr id="125" name="椭圆 124"/>
            <p:cNvSpPr/>
            <p:nvPr/>
          </p:nvSpPr>
          <p:spPr>
            <a:xfrm>
              <a:off x="7446556" y="1714048"/>
              <a:ext cx="289349" cy="289349"/>
            </a:xfrm>
            <a:prstGeom prst="ellipse">
              <a:avLst/>
            </a:prstGeom>
            <a:solidFill>
              <a:schemeClr val="accent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/>
              <a:endParaRPr lang="zh-CN" altLang="en-US">
                <a:solidFill>
                  <a:prstClr val="white"/>
                </a:solidFill>
              </a:endParaRPr>
            </a:p>
          </p:txBody>
        </p:sp>
        <p:cxnSp>
          <p:nvCxnSpPr>
            <p:cNvPr id="126" name="直接连接符 81"/>
            <p:cNvCxnSpPr/>
            <p:nvPr/>
          </p:nvCxnSpPr>
          <p:spPr>
            <a:xfrm flipH="1" flipV="1">
              <a:off x="7590936" y="1849053"/>
              <a:ext cx="536484" cy="291422"/>
            </a:xfrm>
            <a:prstGeom prst="line">
              <a:avLst/>
            </a:prstGeom>
            <a:noFill/>
            <a:ln w="19050">
              <a:solidFill>
                <a:schemeClr val="accent3"/>
              </a:solidFill>
              <a:round/>
              <a:headEnd type="oval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sp>
        <p:nvSpPr>
          <p:cNvPr id="116" name="TextBox 82"/>
          <p:cNvSpPr txBox="1"/>
          <p:nvPr/>
        </p:nvSpPr>
        <p:spPr>
          <a:xfrm flipH="1">
            <a:off x="4813861" y="1360508"/>
            <a:ext cx="126574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defRPr sz="1200" b="1">
                <a:solidFill>
                  <a:srgbClr val="4FA331"/>
                </a:solidFill>
                <a:latin typeface="Century Gothic" pitchFamily="34" charset="0"/>
                <a:ea typeface="宋体" pitchFamily="2" charset="-122"/>
              </a:defRPr>
            </a:lvl1pPr>
          </a:lstStyle>
          <a:p>
            <a:pPr defTabSz="914400"/>
            <a:r>
              <a:rPr lang="en-US" altLang="zh-CN" sz="1600" dirty="0">
                <a:solidFill>
                  <a:schemeClr val="accent3"/>
                </a:solidFill>
              </a:rPr>
              <a:t>YOUR TEXT</a:t>
            </a:r>
            <a:endParaRPr lang="zh-CN" altLang="en-US" sz="1600" dirty="0">
              <a:solidFill>
                <a:schemeClr val="accent3"/>
              </a:solidFill>
            </a:endParaRPr>
          </a:p>
        </p:txBody>
      </p:sp>
      <p:sp>
        <p:nvSpPr>
          <p:cNvPr id="117" name="TextBox 83"/>
          <p:cNvSpPr txBox="1"/>
          <p:nvPr/>
        </p:nvSpPr>
        <p:spPr>
          <a:xfrm flipH="1">
            <a:off x="3318390" y="881579"/>
            <a:ext cx="127861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defRPr sz="1200" b="1">
                <a:solidFill>
                  <a:srgbClr val="4FA331"/>
                </a:solidFill>
                <a:latin typeface="Century Gothic" pitchFamily="34" charset="0"/>
                <a:ea typeface="宋体" pitchFamily="2" charset="-122"/>
              </a:defRPr>
            </a:lvl1pPr>
          </a:lstStyle>
          <a:p>
            <a:pPr defTabSz="914400"/>
            <a:r>
              <a:rPr lang="en-US" altLang="zh-CN" sz="1600" dirty="0">
                <a:solidFill>
                  <a:schemeClr val="accent3"/>
                </a:solidFill>
              </a:rPr>
              <a:t>YOUR TEXT</a:t>
            </a:r>
            <a:endParaRPr lang="zh-CN" altLang="en-US" sz="1600" dirty="0">
              <a:solidFill>
                <a:schemeClr val="accent3"/>
              </a:solidFill>
            </a:endParaRPr>
          </a:p>
        </p:txBody>
      </p:sp>
      <p:sp>
        <p:nvSpPr>
          <p:cNvPr id="118" name="TextBox 84"/>
          <p:cNvSpPr txBox="1"/>
          <p:nvPr/>
        </p:nvSpPr>
        <p:spPr>
          <a:xfrm flipH="1">
            <a:off x="1781431" y="1655668"/>
            <a:ext cx="126596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defRPr sz="1200" b="1">
                <a:solidFill>
                  <a:srgbClr val="4FA331"/>
                </a:solidFill>
                <a:latin typeface="Century Gothic" pitchFamily="34" charset="0"/>
                <a:ea typeface="宋体" pitchFamily="2" charset="-122"/>
              </a:defRPr>
            </a:lvl1pPr>
          </a:lstStyle>
          <a:p>
            <a:pPr algn="r" defTabSz="914400"/>
            <a:r>
              <a:rPr lang="en-US" altLang="zh-CN" sz="1600" dirty="0">
                <a:solidFill>
                  <a:schemeClr val="accent3"/>
                </a:solidFill>
              </a:rPr>
              <a:t>YOUR TEXT</a:t>
            </a:r>
            <a:endParaRPr lang="zh-CN" altLang="en-US" sz="1600" dirty="0">
              <a:solidFill>
                <a:schemeClr val="accent3"/>
              </a:solidFill>
            </a:endParaRPr>
          </a:p>
        </p:txBody>
      </p:sp>
      <p:sp>
        <p:nvSpPr>
          <p:cNvPr id="119" name="TextBox 85"/>
          <p:cNvSpPr txBox="1"/>
          <p:nvPr/>
        </p:nvSpPr>
        <p:spPr>
          <a:xfrm flipH="1">
            <a:off x="1754586" y="2505473"/>
            <a:ext cx="126596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defRPr sz="1200" b="1">
                <a:solidFill>
                  <a:srgbClr val="4FA331"/>
                </a:solidFill>
                <a:latin typeface="Century Gothic" pitchFamily="34" charset="0"/>
                <a:ea typeface="宋体" pitchFamily="2" charset="-122"/>
              </a:defRPr>
            </a:lvl1pPr>
          </a:lstStyle>
          <a:p>
            <a:pPr algn="r" defTabSz="914400"/>
            <a:r>
              <a:rPr lang="en-US" altLang="zh-CN" sz="1600" dirty="0">
                <a:solidFill>
                  <a:schemeClr val="accent3"/>
                </a:solidFill>
              </a:rPr>
              <a:t>YOUR TEXT</a:t>
            </a:r>
            <a:endParaRPr lang="zh-CN" altLang="en-US" sz="1600" dirty="0">
              <a:solidFill>
                <a:schemeClr val="accent3"/>
              </a:solidFill>
            </a:endParaRPr>
          </a:p>
        </p:txBody>
      </p:sp>
      <p:sp>
        <p:nvSpPr>
          <p:cNvPr id="120" name="TextBox 86"/>
          <p:cNvSpPr txBox="1"/>
          <p:nvPr/>
        </p:nvSpPr>
        <p:spPr>
          <a:xfrm flipH="1">
            <a:off x="3466898" y="3214615"/>
            <a:ext cx="124654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defRPr sz="1200" b="1">
                <a:solidFill>
                  <a:srgbClr val="4FA331"/>
                </a:solidFill>
                <a:latin typeface="Century Gothic" pitchFamily="34" charset="0"/>
                <a:ea typeface="宋体" pitchFamily="2" charset="-122"/>
              </a:defRPr>
            </a:lvl1pPr>
          </a:lstStyle>
          <a:p>
            <a:pPr defTabSz="914400"/>
            <a:r>
              <a:rPr lang="en-US" altLang="zh-CN" sz="1600" dirty="0">
                <a:solidFill>
                  <a:schemeClr val="accent3"/>
                </a:solidFill>
              </a:rPr>
              <a:t>YOUR TEXT</a:t>
            </a:r>
            <a:endParaRPr lang="zh-CN" altLang="en-US" sz="1600" dirty="0">
              <a:solidFill>
                <a:schemeClr val="accent3"/>
              </a:solidFill>
            </a:endParaRPr>
          </a:p>
        </p:txBody>
      </p:sp>
      <p:grpSp>
        <p:nvGrpSpPr>
          <p:cNvPr id="19" name="组 18"/>
          <p:cNvGrpSpPr/>
          <p:nvPr/>
        </p:nvGrpSpPr>
        <p:grpSpPr>
          <a:xfrm>
            <a:off x="3701170" y="1919635"/>
            <a:ext cx="1930096" cy="1123241"/>
            <a:chOff x="3701170" y="1919635"/>
            <a:chExt cx="1930096" cy="1123241"/>
          </a:xfrm>
        </p:grpSpPr>
        <p:sp>
          <p:nvSpPr>
            <p:cNvPr id="109" name="椭圆 108"/>
            <p:cNvSpPr/>
            <p:nvPr/>
          </p:nvSpPr>
          <p:spPr>
            <a:xfrm flipH="1">
              <a:off x="3701170" y="1919635"/>
              <a:ext cx="616680" cy="616680"/>
            </a:xfrm>
            <a:prstGeom prst="ellipse">
              <a:avLst/>
            </a:prstGeom>
            <a:solidFill>
              <a:schemeClr val="accent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15" name="矩形 7"/>
            <p:cNvSpPr>
              <a:spLocks noChangeArrowheads="1"/>
            </p:cNvSpPr>
            <p:nvPr/>
          </p:nvSpPr>
          <p:spPr bwMode="auto">
            <a:xfrm>
              <a:off x="3796937" y="1926533"/>
              <a:ext cx="433132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3200" b="1" dirty="0">
                  <a:solidFill>
                    <a:schemeClr val="bg1"/>
                  </a:solidFill>
                  <a:ea typeface="微软雅黑" pitchFamily="34" charset="-122"/>
                </a:rPr>
                <a:t>A</a:t>
              </a:r>
              <a:endParaRPr lang="zh-CN" altLang="en-US" sz="3200" b="1" dirty="0">
                <a:solidFill>
                  <a:schemeClr val="bg1"/>
                </a:solidFill>
                <a:ea typeface="微软雅黑" pitchFamily="34" charset="-122"/>
              </a:endParaRPr>
            </a:p>
          </p:txBody>
        </p:sp>
        <p:cxnSp>
          <p:nvCxnSpPr>
            <p:cNvPr id="121" name="直接连接符 61"/>
            <p:cNvCxnSpPr/>
            <p:nvPr/>
          </p:nvCxnSpPr>
          <p:spPr>
            <a:xfrm flipH="1" flipV="1">
              <a:off x="4257261" y="2334311"/>
              <a:ext cx="1374005" cy="708565"/>
            </a:xfrm>
            <a:prstGeom prst="line">
              <a:avLst/>
            </a:prstGeom>
            <a:noFill/>
            <a:ln w="19050">
              <a:solidFill>
                <a:schemeClr val="accent3"/>
              </a:solidFill>
              <a:round/>
              <a:headEnd type="oval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3" name="组 2"/>
          <p:cNvGrpSpPr/>
          <p:nvPr/>
        </p:nvGrpSpPr>
        <p:grpSpPr>
          <a:xfrm>
            <a:off x="5554810" y="2659244"/>
            <a:ext cx="1175445" cy="1165307"/>
            <a:chOff x="5554810" y="2659244"/>
            <a:chExt cx="1175445" cy="1165307"/>
          </a:xfrm>
        </p:grpSpPr>
        <p:sp>
          <p:nvSpPr>
            <p:cNvPr id="46" name="空心弧 45"/>
            <p:cNvSpPr/>
            <p:nvPr/>
          </p:nvSpPr>
          <p:spPr>
            <a:xfrm rot="2247408">
              <a:off x="5554810" y="2669484"/>
              <a:ext cx="1155067" cy="1155067"/>
            </a:xfrm>
            <a:prstGeom prst="blockArc">
              <a:avLst>
                <a:gd name="adj1" fmla="val 12628073"/>
                <a:gd name="adj2" fmla="val 20257689"/>
                <a:gd name="adj3" fmla="val 10524"/>
              </a:avLst>
            </a:prstGeom>
            <a:solidFill>
              <a:srgbClr val="60BDD6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7" name="空心弧 46"/>
            <p:cNvSpPr/>
            <p:nvPr/>
          </p:nvSpPr>
          <p:spPr>
            <a:xfrm rot="10507535">
              <a:off x="5565049" y="2659244"/>
              <a:ext cx="1155067" cy="1155067"/>
            </a:xfrm>
            <a:prstGeom prst="blockArc">
              <a:avLst>
                <a:gd name="adj1" fmla="val 11959100"/>
                <a:gd name="adj2" fmla="val 19378636"/>
                <a:gd name="adj3" fmla="val 1067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8" name="空心弧 47"/>
            <p:cNvSpPr/>
            <p:nvPr/>
          </p:nvSpPr>
          <p:spPr>
            <a:xfrm rot="16462809">
              <a:off x="5575188" y="2661967"/>
              <a:ext cx="1155067" cy="1155067"/>
            </a:xfrm>
            <a:prstGeom prst="blockArc">
              <a:avLst>
                <a:gd name="adj1" fmla="val 13140379"/>
                <a:gd name="adj2" fmla="val 20257689"/>
                <a:gd name="adj3" fmla="val 10524"/>
              </a:avLst>
            </a:prstGeom>
            <a:solidFill>
              <a:srgbClr val="7DDD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94" name="组 1"/>
          <p:cNvGrpSpPr/>
          <p:nvPr/>
        </p:nvGrpSpPr>
        <p:grpSpPr>
          <a:xfrm>
            <a:off x="5820699" y="2954588"/>
            <a:ext cx="634106" cy="508630"/>
            <a:chOff x="301625" y="1724025"/>
            <a:chExt cx="898525" cy="720725"/>
          </a:xfrm>
          <a:solidFill>
            <a:schemeClr val="accent1"/>
          </a:solidFill>
        </p:grpSpPr>
        <p:sp>
          <p:nvSpPr>
            <p:cNvPr id="95" name="Freeform 92"/>
            <p:cNvSpPr>
              <a:spLocks/>
            </p:cNvSpPr>
            <p:nvPr/>
          </p:nvSpPr>
          <p:spPr bwMode="auto">
            <a:xfrm>
              <a:off x="927100" y="1743075"/>
              <a:ext cx="200025" cy="200025"/>
            </a:xfrm>
            <a:custGeom>
              <a:avLst/>
              <a:gdLst/>
              <a:ahLst/>
              <a:cxnLst>
                <a:cxn ang="0">
                  <a:pos x="64" y="0"/>
                </a:cxn>
                <a:cxn ang="0">
                  <a:pos x="64" y="0"/>
                </a:cxn>
                <a:cxn ang="0">
                  <a:pos x="76" y="2"/>
                </a:cxn>
                <a:cxn ang="0">
                  <a:pos x="88" y="4"/>
                </a:cxn>
                <a:cxn ang="0">
                  <a:pos x="98" y="10"/>
                </a:cxn>
                <a:cxn ang="0">
                  <a:pos x="108" y="18"/>
                </a:cxn>
                <a:cxn ang="0">
                  <a:pos x="116" y="28"/>
                </a:cxn>
                <a:cxn ang="0">
                  <a:pos x="120" y="38"/>
                </a:cxn>
                <a:cxn ang="0">
                  <a:pos x="124" y="50"/>
                </a:cxn>
                <a:cxn ang="0">
                  <a:pos x="126" y="62"/>
                </a:cxn>
                <a:cxn ang="0">
                  <a:pos x="126" y="62"/>
                </a:cxn>
                <a:cxn ang="0">
                  <a:pos x="124" y="76"/>
                </a:cxn>
                <a:cxn ang="0">
                  <a:pos x="120" y="86"/>
                </a:cxn>
                <a:cxn ang="0">
                  <a:pos x="116" y="98"/>
                </a:cxn>
                <a:cxn ang="0">
                  <a:pos x="108" y="106"/>
                </a:cxn>
                <a:cxn ang="0">
                  <a:pos x="98" y="114"/>
                </a:cxn>
                <a:cxn ang="0">
                  <a:pos x="88" y="120"/>
                </a:cxn>
                <a:cxn ang="0">
                  <a:pos x="76" y="124"/>
                </a:cxn>
                <a:cxn ang="0">
                  <a:pos x="64" y="126"/>
                </a:cxn>
                <a:cxn ang="0">
                  <a:pos x="64" y="126"/>
                </a:cxn>
                <a:cxn ang="0">
                  <a:pos x="50" y="124"/>
                </a:cxn>
                <a:cxn ang="0">
                  <a:pos x="38" y="120"/>
                </a:cxn>
                <a:cxn ang="0">
                  <a:pos x="28" y="114"/>
                </a:cxn>
                <a:cxn ang="0">
                  <a:pos x="18" y="106"/>
                </a:cxn>
                <a:cxn ang="0">
                  <a:pos x="12" y="98"/>
                </a:cxn>
                <a:cxn ang="0">
                  <a:pos x="6" y="86"/>
                </a:cxn>
                <a:cxn ang="0">
                  <a:pos x="2" y="76"/>
                </a:cxn>
                <a:cxn ang="0">
                  <a:pos x="0" y="62"/>
                </a:cxn>
                <a:cxn ang="0">
                  <a:pos x="0" y="62"/>
                </a:cxn>
                <a:cxn ang="0">
                  <a:pos x="2" y="50"/>
                </a:cxn>
                <a:cxn ang="0">
                  <a:pos x="6" y="38"/>
                </a:cxn>
                <a:cxn ang="0">
                  <a:pos x="12" y="28"/>
                </a:cxn>
                <a:cxn ang="0">
                  <a:pos x="18" y="18"/>
                </a:cxn>
                <a:cxn ang="0">
                  <a:pos x="28" y="10"/>
                </a:cxn>
                <a:cxn ang="0">
                  <a:pos x="38" y="4"/>
                </a:cxn>
                <a:cxn ang="0">
                  <a:pos x="50" y="2"/>
                </a:cxn>
                <a:cxn ang="0">
                  <a:pos x="64" y="0"/>
                </a:cxn>
                <a:cxn ang="0">
                  <a:pos x="64" y="0"/>
                </a:cxn>
              </a:cxnLst>
              <a:rect l="0" t="0" r="r" b="b"/>
              <a:pathLst>
                <a:path w="126" h="126">
                  <a:moveTo>
                    <a:pt x="64" y="0"/>
                  </a:moveTo>
                  <a:lnTo>
                    <a:pt x="64" y="0"/>
                  </a:lnTo>
                  <a:lnTo>
                    <a:pt x="76" y="2"/>
                  </a:lnTo>
                  <a:lnTo>
                    <a:pt x="88" y="4"/>
                  </a:lnTo>
                  <a:lnTo>
                    <a:pt x="98" y="10"/>
                  </a:lnTo>
                  <a:lnTo>
                    <a:pt x="108" y="18"/>
                  </a:lnTo>
                  <a:lnTo>
                    <a:pt x="116" y="28"/>
                  </a:lnTo>
                  <a:lnTo>
                    <a:pt x="120" y="38"/>
                  </a:lnTo>
                  <a:lnTo>
                    <a:pt x="124" y="50"/>
                  </a:lnTo>
                  <a:lnTo>
                    <a:pt x="126" y="62"/>
                  </a:lnTo>
                  <a:lnTo>
                    <a:pt x="126" y="62"/>
                  </a:lnTo>
                  <a:lnTo>
                    <a:pt x="124" y="76"/>
                  </a:lnTo>
                  <a:lnTo>
                    <a:pt x="120" y="86"/>
                  </a:lnTo>
                  <a:lnTo>
                    <a:pt x="116" y="98"/>
                  </a:lnTo>
                  <a:lnTo>
                    <a:pt x="108" y="106"/>
                  </a:lnTo>
                  <a:lnTo>
                    <a:pt x="98" y="114"/>
                  </a:lnTo>
                  <a:lnTo>
                    <a:pt x="88" y="120"/>
                  </a:lnTo>
                  <a:lnTo>
                    <a:pt x="76" y="124"/>
                  </a:lnTo>
                  <a:lnTo>
                    <a:pt x="64" y="126"/>
                  </a:lnTo>
                  <a:lnTo>
                    <a:pt x="64" y="126"/>
                  </a:lnTo>
                  <a:lnTo>
                    <a:pt x="50" y="124"/>
                  </a:lnTo>
                  <a:lnTo>
                    <a:pt x="38" y="120"/>
                  </a:lnTo>
                  <a:lnTo>
                    <a:pt x="28" y="114"/>
                  </a:lnTo>
                  <a:lnTo>
                    <a:pt x="18" y="106"/>
                  </a:lnTo>
                  <a:lnTo>
                    <a:pt x="12" y="98"/>
                  </a:lnTo>
                  <a:lnTo>
                    <a:pt x="6" y="86"/>
                  </a:lnTo>
                  <a:lnTo>
                    <a:pt x="2" y="76"/>
                  </a:lnTo>
                  <a:lnTo>
                    <a:pt x="0" y="62"/>
                  </a:lnTo>
                  <a:lnTo>
                    <a:pt x="0" y="62"/>
                  </a:lnTo>
                  <a:lnTo>
                    <a:pt x="2" y="50"/>
                  </a:lnTo>
                  <a:lnTo>
                    <a:pt x="6" y="38"/>
                  </a:lnTo>
                  <a:lnTo>
                    <a:pt x="12" y="28"/>
                  </a:lnTo>
                  <a:lnTo>
                    <a:pt x="18" y="18"/>
                  </a:lnTo>
                  <a:lnTo>
                    <a:pt x="28" y="10"/>
                  </a:lnTo>
                  <a:lnTo>
                    <a:pt x="38" y="4"/>
                  </a:lnTo>
                  <a:lnTo>
                    <a:pt x="50" y="2"/>
                  </a:lnTo>
                  <a:lnTo>
                    <a:pt x="64" y="0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96" name="Freeform 93"/>
            <p:cNvSpPr>
              <a:spLocks/>
            </p:cNvSpPr>
            <p:nvPr/>
          </p:nvSpPr>
          <p:spPr bwMode="auto">
            <a:xfrm>
              <a:off x="365125" y="1825625"/>
              <a:ext cx="165100" cy="165100"/>
            </a:xfrm>
            <a:custGeom>
              <a:avLst/>
              <a:gdLst/>
              <a:ahLst/>
              <a:cxnLst>
                <a:cxn ang="0">
                  <a:pos x="52" y="0"/>
                </a:cxn>
                <a:cxn ang="0">
                  <a:pos x="52" y="0"/>
                </a:cxn>
                <a:cxn ang="0">
                  <a:pos x="62" y="0"/>
                </a:cxn>
                <a:cxn ang="0">
                  <a:pos x="72" y="4"/>
                </a:cxn>
                <a:cxn ang="0">
                  <a:pos x="82" y="8"/>
                </a:cxn>
                <a:cxn ang="0">
                  <a:pos x="90" y="14"/>
                </a:cxn>
                <a:cxn ang="0">
                  <a:pos x="96" y="22"/>
                </a:cxn>
                <a:cxn ang="0">
                  <a:pos x="100" y="32"/>
                </a:cxn>
                <a:cxn ang="0">
                  <a:pos x="104" y="42"/>
                </a:cxn>
                <a:cxn ang="0">
                  <a:pos x="104" y="52"/>
                </a:cxn>
                <a:cxn ang="0">
                  <a:pos x="104" y="52"/>
                </a:cxn>
                <a:cxn ang="0">
                  <a:pos x="104" y="62"/>
                </a:cxn>
                <a:cxn ang="0">
                  <a:pos x="100" y="72"/>
                </a:cxn>
                <a:cxn ang="0">
                  <a:pos x="96" y="82"/>
                </a:cxn>
                <a:cxn ang="0">
                  <a:pos x="90" y="90"/>
                </a:cxn>
                <a:cxn ang="0">
                  <a:pos x="82" y="96"/>
                </a:cxn>
                <a:cxn ang="0">
                  <a:pos x="72" y="100"/>
                </a:cxn>
                <a:cxn ang="0">
                  <a:pos x="62" y="104"/>
                </a:cxn>
                <a:cxn ang="0">
                  <a:pos x="52" y="104"/>
                </a:cxn>
                <a:cxn ang="0">
                  <a:pos x="52" y="104"/>
                </a:cxn>
                <a:cxn ang="0">
                  <a:pos x="42" y="104"/>
                </a:cxn>
                <a:cxn ang="0">
                  <a:pos x="32" y="100"/>
                </a:cxn>
                <a:cxn ang="0">
                  <a:pos x="22" y="96"/>
                </a:cxn>
                <a:cxn ang="0">
                  <a:pos x="14" y="90"/>
                </a:cxn>
                <a:cxn ang="0">
                  <a:pos x="8" y="82"/>
                </a:cxn>
                <a:cxn ang="0">
                  <a:pos x="4" y="72"/>
                </a:cxn>
                <a:cxn ang="0">
                  <a:pos x="0" y="62"/>
                </a:cxn>
                <a:cxn ang="0">
                  <a:pos x="0" y="52"/>
                </a:cxn>
                <a:cxn ang="0">
                  <a:pos x="0" y="52"/>
                </a:cxn>
                <a:cxn ang="0">
                  <a:pos x="0" y="42"/>
                </a:cxn>
                <a:cxn ang="0">
                  <a:pos x="4" y="32"/>
                </a:cxn>
                <a:cxn ang="0">
                  <a:pos x="8" y="22"/>
                </a:cxn>
                <a:cxn ang="0">
                  <a:pos x="14" y="14"/>
                </a:cxn>
                <a:cxn ang="0">
                  <a:pos x="22" y="8"/>
                </a:cxn>
                <a:cxn ang="0">
                  <a:pos x="32" y="4"/>
                </a:cxn>
                <a:cxn ang="0">
                  <a:pos x="42" y="0"/>
                </a:cxn>
                <a:cxn ang="0">
                  <a:pos x="52" y="0"/>
                </a:cxn>
                <a:cxn ang="0">
                  <a:pos x="52" y="0"/>
                </a:cxn>
              </a:cxnLst>
              <a:rect l="0" t="0" r="r" b="b"/>
              <a:pathLst>
                <a:path w="104" h="104">
                  <a:moveTo>
                    <a:pt x="52" y="0"/>
                  </a:moveTo>
                  <a:lnTo>
                    <a:pt x="52" y="0"/>
                  </a:lnTo>
                  <a:lnTo>
                    <a:pt x="62" y="0"/>
                  </a:lnTo>
                  <a:lnTo>
                    <a:pt x="72" y="4"/>
                  </a:lnTo>
                  <a:lnTo>
                    <a:pt x="82" y="8"/>
                  </a:lnTo>
                  <a:lnTo>
                    <a:pt x="90" y="14"/>
                  </a:lnTo>
                  <a:lnTo>
                    <a:pt x="96" y="22"/>
                  </a:lnTo>
                  <a:lnTo>
                    <a:pt x="100" y="32"/>
                  </a:lnTo>
                  <a:lnTo>
                    <a:pt x="104" y="42"/>
                  </a:lnTo>
                  <a:lnTo>
                    <a:pt x="104" y="52"/>
                  </a:lnTo>
                  <a:lnTo>
                    <a:pt x="104" y="52"/>
                  </a:lnTo>
                  <a:lnTo>
                    <a:pt x="104" y="62"/>
                  </a:lnTo>
                  <a:lnTo>
                    <a:pt x="100" y="72"/>
                  </a:lnTo>
                  <a:lnTo>
                    <a:pt x="96" y="82"/>
                  </a:lnTo>
                  <a:lnTo>
                    <a:pt x="90" y="90"/>
                  </a:lnTo>
                  <a:lnTo>
                    <a:pt x="82" y="96"/>
                  </a:lnTo>
                  <a:lnTo>
                    <a:pt x="72" y="100"/>
                  </a:lnTo>
                  <a:lnTo>
                    <a:pt x="62" y="104"/>
                  </a:lnTo>
                  <a:lnTo>
                    <a:pt x="52" y="104"/>
                  </a:lnTo>
                  <a:lnTo>
                    <a:pt x="52" y="104"/>
                  </a:lnTo>
                  <a:lnTo>
                    <a:pt x="42" y="104"/>
                  </a:lnTo>
                  <a:lnTo>
                    <a:pt x="32" y="100"/>
                  </a:lnTo>
                  <a:lnTo>
                    <a:pt x="22" y="96"/>
                  </a:lnTo>
                  <a:lnTo>
                    <a:pt x="14" y="90"/>
                  </a:lnTo>
                  <a:lnTo>
                    <a:pt x="8" y="82"/>
                  </a:lnTo>
                  <a:lnTo>
                    <a:pt x="4" y="72"/>
                  </a:lnTo>
                  <a:lnTo>
                    <a:pt x="0" y="62"/>
                  </a:lnTo>
                  <a:lnTo>
                    <a:pt x="0" y="52"/>
                  </a:lnTo>
                  <a:lnTo>
                    <a:pt x="0" y="52"/>
                  </a:lnTo>
                  <a:lnTo>
                    <a:pt x="0" y="42"/>
                  </a:lnTo>
                  <a:lnTo>
                    <a:pt x="4" y="32"/>
                  </a:lnTo>
                  <a:lnTo>
                    <a:pt x="8" y="22"/>
                  </a:lnTo>
                  <a:lnTo>
                    <a:pt x="14" y="14"/>
                  </a:lnTo>
                  <a:lnTo>
                    <a:pt x="22" y="8"/>
                  </a:lnTo>
                  <a:lnTo>
                    <a:pt x="32" y="4"/>
                  </a:lnTo>
                  <a:lnTo>
                    <a:pt x="42" y="0"/>
                  </a:lnTo>
                  <a:lnTo>
                    <a:pt x="52" y="0"/>
                  </a:lnTo>
                  <a:lnTo>
                    <a:pt x="5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97" name="Freeform 94"/>
            <p:cNvSpPr>
              <a:spLocks/>
            </p:cNvSpPr>
            <p:nvPr/>
          </p:nvSpPr>
          <p:spPr bwMode="auto">
            <a:xfrm>
              <a:off x="546100" y="2085975"/>
              <a:ext cx="47625" cy="123825"/>
            </a:xfrm>
            <a:custGeom>
              <a:avLst/>
              <a:gdLst/>
              <a:ahLst/>
              <a:cxnLst>
                <a:cxn ang="0">
                  <a:pos x="2" y="68"/>
                </a:cxn>
                <a:cxn ang="0">
                  <a:pos x="2" y="68"/>
                </a:cxn>
                <a:cxn ang="0">
                  <a:pos x="4" y="72"/>
                </a:cxn>
                <a:cxn ang="0">
                  <a:pos x="8" y="76"/>
                </a:cxn>
                <a:cxn ang="0">
                  <a:pos x="12" y="78"/>
                </a:cxn>
                <a:cxn ang="0">
                  <a:pos x="18" y="78"/>
                </a:cxn>
                <a:cxn ang="0">
                  <a:pos x="18" y="78"/>
                </a:cxn>
                <a:cxn ang="0">
                  <a:pos x="24" y="76"/>
                </a:cxn>
                <a:cxn ang="0">
                  <a:pos x="26" y="72"/>
                </a:cxn>
                <a:cxn ang="0">
                  <a:pos x="30" y="68"/>
                </a:cxn>
                <a:cxn ang="0">
                  <a:pos x="30" y="62"/>
                </a:cxn>
                <a:cxn ang="0">
                  <a:pos x="30" y="62"/>
                </a:cxn>
                <a:cxn ang="0">
                  <a:pos x="24" y="38"/>
                </a:cxn>
                <a:cxn ang="0">
                  <a:pos x="20" y="20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6" y="30"/>
                </a:cxn>
                <a:cxn ang="0">
                  <a:pos x="0" y="56"/>
                </a:cxn>
                <a:cxn ang="0">
                  <a:pos x="0" y="56"/>
                </a:cxn>
                <a:cxn ang="0">
                  <a:pos x="2" y="68"/>
                </a:cxn>
                <a:cxn ang="0">
                  <a:pos x="2" y="68"/>
                </a:cxn>
              </a:cxnLst>
              <a:rect l="0" t="0" r="r" b="b"/>
              <a:pathLst>
                <a:path w="30" h="78">
                  <a:moveTo>
                    <a:pt x="2" y="68"/>
                  </a:moveTo>
                  <a:lnTo>
                    <a:pt x="2" y="68"/>
                  </a:lnTo>
                  <a:lnTo>
                    <a:pt x="4" y="72"/>
                  </a:lnTo>
                  <a:lnTo>
                    <a:pt x="8" y="76"/>
                  </a:lnTo>
                  <a:lnTo>
                    <a:pt x="12" y="78"/>
                  </a:lnTo>
                  <a:lnTo>
                    <a:pt x="18" y="78"/>
                  </a:lnTo>
                  <a:lnTo>
                    <a:pt x="18" y="78"/>
                  </a:lnTo>
                  <a:lnTo>
                    <a:pt x="24" y="76"/>
                  </a:lnTo>
                  <a:lnTo>
                    <a:pt x="26" y="72"/>
                  </a:lnTo>
                  <a:lnTo>
                    <a:pt x="30" y="68"/>
                  </a:lnTo>
                  <a:lnTo>
                    <a:pt x="30" y="62"/>
                  </a:lnTo>
                  <a:lnTo>
                    <a:pt x="30" y="62"/>
                  </a:lnTo>
                  <a:lnTo>
                    <a:pt x="24" y="38"/>
                  </a:lnTo>
                  <a:lnTo>
                    <a:pt x="20" y="2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6" y="30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2" y="68"/>
                  </a:lnTo>
                  <a:lnTo>
                    <a:pt x="2" y="6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98" name="Freeform 95"/>
            <p:cNvSpPr>
              <a:spLocks/>
            </p:cNvSpPr>
            <p:nvPr/>
          </p:nvSpPr>
          <p:spPr bwMode="auto">
            <a:xfrm>
              <a:off x="301625" y="2006600"/>
              <a:ext cx="244475" cy="368300"/>
            </a:xfrm>
            <a:custGeom>
              <a:avLst/>
              <a:gdLst/>
              <a:ahLst/>
              <a:cxnLst>
                <a:cxn ang="0">
                  <a:pos x="138" y="146"/>
                </a:cxn>
                <a:cxn ang="0">
                  <a:pos x="130" y="132"/>
                </a:cxn>
                <a:cxn ang="0">
                  <a:pos x="130" y="116"/>
                </a:cxn>
                <a:cxn ang="0">
                  <a:pos x="134" y="92"/>
                </a:cxn>
                <a:cxn ang="0">
                  <a:pos x="140" y="62"/>
                </a:cxn>
                <a:cxn ang="0">
                  <a:pos x="140" y="56"/>
                </a:cxn>
                <a:cxn ang="0">
                  <a:pos x="142" y="60"/>
                </a:cxn>
                <a:cxn ang="0">
                  <a:pos x="148" y="42"/>
                </a:cxn>
                <a:cxn ang="0">
                  <a:pos x="154" y="22"/>
                </a:cxn>
                <a:cxn ang="0">
                  <a:pos x="144" y="12"/>
                </a:cxn>
                <a:cxn ang="0">
                  <a:pos x="122" y="4"/>
                </a:cxn>
                <a:cxn ang="0">
                  <a:pos x="92" y="0"/>
                </a:cxn>
                <a:cxn ang="0">
                  <a:pos x="62" y="4"/>
                </a:cxn>
                <a:cxn ang="0">
                  <a:pos x="40" y="12"/>
                </a:cxn>
                <a:cxn ang="0">
                  <a:pos x="30" y="20"/>
                </a:cxn>
                <a:cxn ang="0">
                  <a:pos x="18" y="46"/>
                </a:cxn>
                <a:cxn ang="0">
                  <a:pos x="4" y="92"/>
                </a:cxn>
                <a:cxn ang="0">
                  <a:pos x="0" y="112"/>
                </a:cxn>
                <a:cxn ang="0">
                  <a:pos x="2" y="124"/>
                </a:cxn>
                <a:cxn ang="0">
                  <a:pos x="12" y="128"/>
                </a:cxn>
                <a:cxn ang="0">
                  <a:pos x="14" y="128"/>
                </a:cxn>
                <a:cxn ang="0">
                  <a:pos x="18" y="128"/>
                </a:cxn>
                <a:cxn ang="0">
                  <a:pos x="26" y="122"/>
                </a:cxn>
                <a:cxn ang="0">
                  <a:pos x="28" y="116"/>
                </a:cxn>
                <a:cxn ang="0">
                  <a:pos x="44" y="52"/>
                </a:cxn>
                <a:cxn ang="0">
                  <a:pos x="44" y="62"/>
                </a:cxn>
                <a:cxn ang="0">
                  <a:pos x="44" y="102"/>
                </a:cxn>
                <a:cxn ang="0">
                  <a:pos x="44" y="102"/>
                </a:cxn>
                <a:cxn ang="0">
                  <a:pos x="46" y="216"/>
                </a:cxn>
                <a:cxn ang="0">
                  <a:pos x="48" y="222"/>
                </a:cxn>
                <a:cxn ang="0">
                  <a:pos x="58" y="230"/>
                </a:cxn>
                <a:cxn ang="0">
                  <a:pos x="64" y="232"/>
                </a:cxn>
                <a:cxn ang="0">
                  <a:pos x="64" y="232"/>
                </a:cxn>
                <a:cxn ang="0">
                  <a:pos x="76" y="226"/>
                </a:cxn>
                <a:cxn ang="0">
                  <a:pos x="80" y="214"/>
                </a:cxn>
                <a:cxn ang="0">
                  <a:pos x="78" y="168"/>
                </a:cxn>
                <a:cxn ang="0">
                  <a:pos x="76" y="122"/>
                </a:cxn>
                <a:cxn ang="0">
                  <a:pos x="106" y="122"/>
                </a:cxn>
                <a:cxn ang="0">
                  <a:pos x="106" y="168"/>
                </a:cxn>
                <a:cxn ang="0">
                  <a:pos x="104" y="214"/>
                </a:cxn>
                <a:cxn ang="0">
                  <a:pos x="108" y="226"/>
                </a:cxn>
                <a:cxn ang="0">
                  <a:pos x="118" y="232"/>
                </a:cxn>
                <a:cxn ang="0">
                  <a:pos x="120" y="232"/>
                </a:cxn>
                <a:cxn ang="0">
                  <a:pos x="126" y="230"/>
                </a:cxn>
                <a:cxn ang="0">
                  <a:pos x="134" y="222"/>
                </a:cxn>
                <a:cxn ang="0">
                  <a:pos x="136" y="216"/>
                </a:cxn>
                <a:cxn ang="0">
                  <a:pos x="140" y="148"/>
                </a:cxn>
                <a:cxn ang="0">
                  <a:pos x="138" y="146"/>
                </a:cxn>
              </a:cxnLst>
              <a:rect l="0" t="0" r="r" b="b"/>
              <a:pathLst>
                <a:path w="154" h="232">
                  <a:moveTo>
                    <a:pt x="138" y="146"/>
                  </a:moveTo>
                  <a:lnTo>
                    <a:pt x="138" y="146"/>
                  </a:lnTo>
                  <a:lnTo>
                    <a:pt x="134" y="140"/>
                  </a:lnTo>
                  <a:lnTo>
                    <a:pt x="130" y="132"/>
                  </a:lnTo>
                  <a:lnTo>
                    <a:pt x="130" y="124"/>
                  </a:lnTo>
                  <a:lnTo>
                    <a:pt x="130" y="116"/>
                  </a:lnTo>
                  <a:lnTo>
                    <a:pt x="130" y="116"/>
                  </a:lnTo>
                  <a:lnTo>
                    <a:pt x="134" y="92"/>
                  </a:lnTo>
                  <a:lnTo>
                    <a:pt x="140" y="66"/>
                  </a:lnTo>
                  <a:lnTo>
                    <a:pt x="140" y="62"/>
                  </a:lnTo>
                  <a:lnTo>
                    <a:pt x="140" y="62"/>
                  </a:lnTo>
                  <a:lnTo>
                    <a:pt x="140" y="56"/>
                  </a:lnTo>
                  <a:lnTo>
                    <a:pt x="140" y="56"/>
                  </a:lnTo>
                  <a:lnTo>
                    <a:pt x="142" y="60"/>
                  </a:lnTo>
                  <a:lnTo>
                    <a:pt x="142" y="60"/>
                  </a:lnTo>
                  <a:lnTo>
                    <a:pt x="148" y="42"/>
                  </a:lnTo>
                  <a:lnTo>
                    <a:pt x="154" y="22"/>
                  </a:lnTo>
                  <a:lnTo>
                    <a:pt x="154" y="22"/>
                  </a:lnTo>
                  <a:lnTo>
                    <a:pt x="144" y="12"/>
                  </a:lnTo>
                  <a:lnTo>
                    <a:pt x="144" y="12"/>
                  </a:lnTo>
                  <a:lnTo>
                    <a:pt x="134" y="8"/>
                  </a:lnTo>
                  <a:lnTo>
                    <a:pt x="122" y="4"/>
                  </a:lnTo>
                  <a:lnTo>
                    <a:pt x="108" y="2"/>
                  </a:lnTo>
                  <a:lnTo>
                    <a:pt x="92" y="0"/>
                  </a:lnTo>
                  <a:lnTo>
                    <a:pt x="76" y="2"/>
                  </a:lnTo>
                  <a:lnTo>
                    <a:pt x="62" y="4"/>
                  </a:lnTo>
                  <a:lnTo>
                    <a:pt x="50" y="8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30" y="20"/>
                  </a:lnTo>
                  <a:lnTo>
                    <a:pt x="24" y="32"/>
                  </a:lnTo>
                  <a:lnTo>
                    <a:pt x="18" y="46"/>
                  </a:lnTo>
                  <a:lnTo>
                    <a:pt x="12" y="62"/>
                  </a:lnTo>
                  <a:lnTo>
                    <a:pt x="4" y="92"/>
                  </a:lnTo>
                  <a:lnTo>
                    <a:pt x="0" y="112"/>
                  </a:lnTo>
                  <a:lnTo>
                    <a:pt x="0" y="112"/>
                  </a:lnTo>
                  <a:lnTo>
                    <a:pt x="0" y="118"/>
                  </a:lnTo>
                  <a:lnTo>
                    <a:pt x="2" y="124"/>
                  </a:lnTo>
                  <a:lnTo>
                    <a:pt x="6" y="126"/>
                  </a:lnTo>
                  <a:lnTo>
                    <a:pt x="12" y="128"/>
                  </a:lnTo>
                  <a:lnTo>
                    <a:pt x="12" y="128"/>
                  </a:lnTo>
                  <a:lnTo>
                    <a:pt x="14" y="128"/>
                  </a:lnTo>
                  <a:lnTo>
                    <a:pt x="14" y="128"/>
                  </a:lnTo>
                  <a:lnTo>
                    <a:pt x="18" y="128"/>
                  </a:lnTo>
                  <a:lnTo>
                    <a:pt x="24" y="126"/>
                  </a:lnTo>
                  <a:lnTo>
                    <a:pt x="26" y="122"/>
                  </a:lnTo>
                  <a:lnTo>
                    <a:pt x="28" y="116"/>
                  </a:lnTo>
                  <a:lnTo>
                    <a:pt x="28" y="116"/>
                  </a:lnTo>
                  <a:lnTo>
                    <a:pt x="34" y="82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4" y="62"/>
                  </a:lnTo>
                  <a:lnTo>
                    <a:pt x="44" y="102"/>
                  </a:lnTo>
                  <a:lnTo>
                    <a:pt x="44" y="102"/>
                  </a:lnTo>
                  <a:lnTo>
                    <a:pt x="44" y="102"/>
                  </a:lnTo>
                  <a:lnTo>
                    <a:pt x="44" y="102"/>
                  </a:lnTo>
                  <a:lnTo>
                    <a:pt x="44" y="162"/>
                  </a:lnTo>
                  <a:lnTo>
                    <a:pt x="46" y="216"/>
                  </a:lnTo>
                  <a:lnTo>
                    <a:pt x="46" y="216"/>
                  </a:lnTo>
                  <a:lnTo>
                    <a:pt x="48" y="222"/>
                  </a:lnTo>
                  <a:lnTo>
                    <a:pt x="52" y="228"/>
                  </a:lnTo>
                  <a:lnTo>
                    <a:pt x="58" y="230"/>
                  </a:lnTo>
                  <a:lnTo>
                    <a:pt x="64" y="232"/>
                  </a:lnTo>
                  <a:lnTo>
                    <a:pt x="64" y="232"/>
                  </a:lnTo>
                  <a:lnTo>
                    <a:pt x="64" y="232"/>
                  </a:lnTo>
                  <a:lnTo>
                    <a:pt x="64" y="232"/>
                  </a:lnTo>
                  <a:lnTo>
                    <a:pt x="70" y="230"/>
                  </a:lnTo>
                  <a:lnTo>
                    <a:pt x="76" y="226"/>
                  </a:lnTo>
                  <a:lnTo>
                    <a:pt x="80" y="220"/>
                  </a:lnTo>
                  <a:lnTo>
                    <a:pt x="80" y="214"/>
                  </a:lnTo>
                  <a:lnTo>
                    <a:pt x="80" y="214"/>
                  </a:lnTo>
                  <a:lnTo>
                    <a:pt x="78" y="168"/>
                  </a:lnTo>
                  <a:lnTo>
                    <a:pt x="76" y="122"/>
                  </a:lnTo>
                  <a:lnTo>
                    <a:pt x="76" y="122"/>
                  </a:lnTo>
                  <a:lnTo>
                    <a:pt x="92" y="122"/>
                  </a:lnTo>
                  <a:lnTo>
                    <a:pt x="106" y="122"/>
                  </a:lnTo>
                  <a:lnTo>
                    <a:pt x="106" y="122"/>
                  </a:lnTo>
                  <a:lnTo>
                    <a:pt x="106" y="168"/>
                  </a:lnTo>
                  <a:lnTo>
                    <a:pt x="104" y="214"/>
                  </a:lnTo>
                  <a:lnTo>
                    <a:pt x="104" y="214"/>
                  </a:lnTo>
                  <a:lnTo>
                    <a:pt x="104" y="220"/>
                  </a:lnTo>
                  <a:lnTo>
                    <a:pt x="108" y="226"/>
                  </a:lnTo>
                  <a:lnTo>
                    <a:pt x="112" y="230"/>
                  </a:lnTo>
                  <a:lnTo>
                    <a:pt x="118" y="232"/>
                  </a:lnTo>
                  <a:lnTo>
                    <a:pt x="118" y="232"/>
                  </a:lnTo>
                  <a:lnTo>
                    <a:pt x="120" y="232"/>
                  </a:lnTo>
                  <a:lnTo>
                    <a:pt x="120" y="232"/>
                  </a:lnTo>
                  <a:lnTo>
                    <a:pt x="126" y="230"/>
                  </a:lnTo>
                  <a:lnTo>
                    <a:pt x="132" y="228"/>
                  </a:lnTo>
                  <a:lnTo>
                    <a:pt x="134" y="222"/>
                  </a:lnTo>
                  <a:lnTo>
                    <a:pt x="136" y="216"/>
                  </a:lnTo>
                  <a:lnTo>
                    <a:pt x="136" y="216"/>
                  </a:lnTo>
                  <a:lnTo>
                    <a:pt x="140" y="148"/>
                  </a:lnTo>
                  <a:lnTo>
                    <a:pt x="140" y="148"/>
                  </a:lnTo>
                  <a:lnTo>
                    <a:pt x="138" y="146"/>
                  </a:lnTo>
                  <a:lnTo>
                    <a:pt x="138" y="14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99" name="Freeform 96"/>
            <p:cNvSpPr>
              <a:spLocks/>
            </p:cNvSpPr>
            <p:nvPr/>
          </p:nvSpPr>
          <p:spPr bwMode="auto">
            <a:xfrm>
              <a:off x="901700" y="1962150"/>
              <a:ext cx="298450" cy="434975"/>
            </a:xfrm>
            <a:custGeom>
              <a:avLst/>
              <a:gdLst/>
              <a:ahLst/>
              <a:cxnLst>
                <a:cxn ang="0">
                  <a:pos x="142" y="14"/>
                </a:cxn>
                <a:cxn ang="0">
                  <a:pos x="116" y="2"/>
                </a:cxn>
                <a:cxn ang="0">
                  <a:pos x="80" y="0"/>
                </a:cxn>
                <a:cxn ang="0">
                  <a:pos x="44" y="2"/>
                </a:cxn>
                <a:cxn ang="0">
                  <a:pos x="18" y="12"/>
                </a:cxn>
                <a:cxn ang="0">
                  <a:pos x="8" y="20"/>
                </a:cxn>
                <a:cxn ang="0">
                  <a:pos x="0" y="30"/>
                </a:cxn>
                <a:cxn ang="0">
                  <a:pos x="18" y="72"/>
                </a:cxn>
                <a:cxn ang="0">
                  <a:pos x="22" y="62"/>
                </a:cxn>
                <a:cxn ang="0">
                  <a:pos x="22" y="72"/>
                </a:cxn>
                <a:cxn ang="0">
                  <a:pos x="22" y="84"/>
                </a:cxn>
                <a:cxn ang="0">
                  <a:pos x="36" y="144"/>
                </a:cxn>
                <a:cxn ang="0">
                  <a:pos x="36" y="154"/>
                </a:cxn>
                <a:cxn ang="0">
                  <a:pos x="28" y="172"/>
                </a:cxn>
                <a:cxn ang="0">
                  <a:pos x="22" y="180"/>
                </a:cxn>
                <a:cxn ang="0">
                  <a:pos x="26" y="256"/>
                </a:cxn>
                <a:cxn ang="0">
                  <a:pos x="32" y="270"/>
                </a:cxn>
                <a:cxn ang="0">
                  <a:pos x="46" y="274"/>
                </a:cxn>
                <a:cxn ang="0">
                  <a:pos x="46" y="274"/>
                </a:cxn>
                <a:cxn ang="0">
                  <a:pos x="54" y="272"/>
                </a:cxn>
                <a:cxn ang="0">
                  <a:pos x="64" y="262"/>
                </a:cxn>
                <a:cxn ang="0">
                  <a:pos x="66" y="254"/>
                </a:cxn>
                <a:cxn ang="0">
                  <a:pos x="62" y="142"/>
                </a:cxn>
                <a:cxn ang="0">
                  <a:pos x="78" y="144"/>
                </a:cxn>
                <a:cxn ang="0">
                  <a:pos x="96" y="142"/>
                </a:cxn>
                <a:cxn ang="0">
                  <a:pos x="92" y="254"/>
                </a:cxn>
                <a:cxn ang="0">
                  <a:pos x="94" y="262"/>
                </a:cxn>
                <a:cxn ang="0">
                  <a:pos x="104" y="272"/>
                </a:cxn>
                <a:cxn ang="0">
                  <a:pos x="112" y="274"/>
                </a:cxn>
                <a:cxn ang="0">
                  <a:pos x="112" y="274"/>
                </a:cxn>
                <a:cxn ang="0">
                  <a:pos x="126" y="270"/>
                </a:cxn>
                <a:cxn ang="0">
                  <a:pos x="132" y="256"/>
                </a:cxn>
                <a:cxn ang="0">
                  <a:pos x="136" y="190"/>
                </a:cxn>
                <a:cxn ang="0">
                  <a:pos x="136" y="122"/>
                </a:cxn>
                <a:cxn ang="0">
                  <a:pos x="136" y="72"/>
                </a:cxn>
                <a:cxn ang="0">
                  <a:pos x="136" y="64"/>
                </a:cxn>
                <a:cxn ang="0">
                  <a:pos x="148" y="100"/>
                </a:cxn>
                <a:cxn ang="0">
                  <a:pos x="156" y="138"/>
                </a:cxn>
                <a:cxn ang="0">
                  <a:pos x="162" y="148"/>
                </a:cxn>
                <a:cxn ang="0">
                  <a:pos x="174" y="152"/>
                </a:cxn>
                <a:cxn ang="0">
                  <a:pos x="180" y="148"/>
                </a:cxn>
                <a:cxn ang="0">
                  <a:pos x="188" y="138"/>
                </a:cxn>
                <a:cxn ang="0">
                  <a:pos x="188" y="132"/>
                </a:cxn>
                <a:cxn ang="0">
                  <a:pos x="174" y="76"/>
                </a:cxn>
                <a:cxn ang="0">
                  <a:pos x="160" y="38"/>
                </a:cxn>
                <a:cxn ang="0">
                  <a:pos x="142" y="14"/>
                </a:cxn>
              </a:cxnLst>
              <a:rect l="0" t="0" r="r" b="b"/>
              <a:pathLst>
                <a:path w="188" h="274">
                  <a:moveTo>
                    <a:pt x="142" y="14"/>
                  </a:moveTo>
                  <a:lnTo>
                    <a:pt x="142" y="14"/>
                  </a:lnTo>
                  <a:lnTo>
                    <a:pt x="130" y="6"/>
                  </a:lnTo>
                  <a:lnTo>
                    <a:pt x="116" y="2"/>
                  </a:lnTo>
                  <a:lnTo>
                    <a:pt x="98" y="0"/>
                  </a:lnTo>
                  <a:lnTo>
                    <a:pt x="80" y="0"/>
                  </a:lnTo>
                  <a:lnTo>
                    <a:pt x="62" y="0"/>
                  </a:lnTo>
                  <a:lnTo>
                    <a:pt x="44" y="2"/>
                  </a:lnTo>
                  <a:lnTo>
                    <a:pt x="28" y="8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8" y="2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0" y="52"/>
                  </a:lnTo>
                  <a:lnTo>
                    <a:pt x="18" y="72"/>
                  </a:lnTo>
                  <a:lnTo>
                    <a:pt x="18" y="72"/>
                  </a:lnTo>
                  <a:lnTo>
                    <a:pt x="22" y="62"/>
                  </a:lnTo>
                  <a:lnTo>
                    <a:pt x="22" y="62"/>
                  </a:lnTo>
                  <a:lnTo>
                    <a:pt x="22" y="72"/>
                  </a:lnTo>
                  <a:lnTo>
                    <a:pt x="22" y="84"/>
                  </a:lnTo>
                  <a:lnTo>
                    <a:pt x="22" y="84"/>
                  </a:lnTo>
                  <a:lnTo>
                    <a:pt x="30" y="116"/>
                  </a:lnTo>
                  <a:lnTo>
                    <a:pt x="36" y="144"/>
                  </a:lnTo>
                  <a:lnTo>
                    <a:pt x="36" y="144"/>
                  </a:lnTo>
                  <a:lnTo>
                    <a:pt x="36" y="154"/>
                  </a:lnTo>
                  <a:lnTo>
                    <a:pt x="34" y="164"/>
                  </a:lnTo>
                  <a:lnTo>
                    <a:pt x="28" y="172"/>
                  </a:lnTo>
                  <a:lnTo>
                    <a:pt x="22" y="180"/>
                  </a:lnTo>
                  <a:lnTo>
                    <a:pt x="22" y="180"/>
                  </a:lnTo>
                  <a:lnTo>
                    <a:pt x="26" y="256"/>
                  </a:lnTo>
                  <a:lnTo>
                    <a:pt x="26" y="256"/>
                  </a:lnTo>
                  <a:lnTo>
                    <a:pt x="28" y="264"/>
                  </a:lnTo>
                  <a:lnTo>
                    <a:pt x="32" y="270"/>
                  </a:lnTo>
                  <a:lnTo>
                    <a:pt x="38" y="272"/>
                  </a:lnTo>
                  <a:lnTo>
                    <a:pt x="46" y="274"/>
                  </a:lnTo>
                  <a:lnTo>
                    <a:pt x="46" y="274"/>
                  </a:lnTo>
                  <a:lnTo>
                    <a:pt x="46" y="274"/>
                  </a:lnTo>
                  <a:lnTo>
                    <a:pt x="46" y="274"/>
                  </a:lnTo>
                  <a:lnTo>
                    <a:pt x="54" y="272"/>
                  </a:lnTo>
                  <a:lnTo>
                    <a:pt x="60" y="268"/>
                  </a:lnTo>
                  <a:lnTo>
                    <a:pt x="64" y="262"/>
                  </a:lnTo>
                  <a:lnTo>
                    <a:pt x="66" y="254"/>
                  </a:lnTo>
                  <a:lnTo>
                    <a:pt x="66" y="254"/>
                  </a:lnTo>
                  <a:lnTo>
                    <a:pt x="62" y="200"/>
                  </a:lnTo>
                  <a:lnTo>
                    <a:pt x="62" y="142"/>
                  </a:lnTo>
                  <a:lnTo>
                    <a:pt x="62" y="142"/>
                  </a:lnTo>
                  <a:lnTo>
                    <a:pt x="78" y="144"/>
                  </a:lnTo>
                  <a:lnTo>
                    <a:pt x="96" y="142"/>
                  </a:lnTo>
                  <a:lnTo>
                    <a:pt x="96" y="142"/>
                  </a:lnTo>
                  <a:lnTo>
                    <a:pt x="96" y="200"/>
                  </a:lnTo>
                  <a:lnTo>
                    <a:pt x="92" y="254"/>
                  </a:lnTo>
                  <a:lnTo>
                    <a:pt x="92" y="254"/>
                  </a:lnTo>
                  <a:lnTo>
                    <a:pt x="94" y="262"/>
                  </a:lnTo>
                  <a:lnTo>
                    <a:pt x="98" y="268"/>
                  </a:lnTo>
                  <a:lnTo>
                    <a:pt x="104" y="272"/>
                  </a:lnTo>
                  <a:lnTo>
                    <a:pt x="112" y="274"/>
                  </a:lnTo>
                  <a:lnTo>
                    <a:pt x="112" y="274"/>
                  </a:lnTo>
                  <a:lnTo>
                    <a:pt x="112" y="274"/>
                  </a:lnTo>
                  <a:lnTo>
                    <a:pt x="112" y="274"/>
                  </a:lnTo>
                  <a:lnTo>
                    <a:pt x="120" y="274"/>
                  </a:lnTo>
                  <a:lnTo>
                    <a:pt x="126" y="270"/>
                  </a:lnTo>
                  <a:lnTo>
                    <a:pt x="130" y="264"/>
                  </a:lnTo>
                  <a:lnTo>
                    <a:pt x="132" y="256"/>
                  </a:lnTo>
                  <a:lnTo>
                    <a:pt x="132" y="256"/>
                  </a:lnTo>
                  <a:lnTo>
                    <a:pt x="136" y="190"/>
                  </a:lnTo>
                  <a:lnTo>
                    <a:pt x="136" y="122"/>
                  </a:lnTo>
                  <a:lnTo>
                    <a:pt x="136" y="122"/>
                  </a:lnTo>
                  <a:lnTo>
                    <a:pt x="136" y="120"/>
                  </a:lnTo>
                  <a:lnTo>
                    <a:pt x="136" y="72"/>
                  </a:lnTo>
                  <a:lnTo>
                    <a:pt x="136" y="72"/>
                  </a:lnTo>
                  <a:lnTo>
                    <a:pt x="136" y="64"/>
                  </a:lnTo>
                  <a:lnTo>
                    <a:pt x="136" y="64"/>
                  </a:lnTo>
                  <a:lnTo>
                    <a:pt x="148" y="100"/>
                  </a:lnTo>
                  <a:lnTo>
                    <a:pt x="156" y="138"/>
                  </a:lnTo>
                  <a:lnTo>
                    <a:pt x="156" y="138"/>
                  </a:lnTo>
                  <a:lnTo>
                    <a:pt x="158" y="144"/>
                  </a:lnTo>
                  <a:lnTo>
                    <a:pt x="162" y="148"/>
                  </a:lnTo>
                  <a:lnTo>
                    <a:pt x="168" y="152"/>
                  </a:lnTo>
                  <a:lnTo>
                    <a:pt x="174" y="152"/>
                  </a:lnTo>
                  <a:lnTo>
                    <a:pt x="174" y="152"/>
                  </a:lnTo>
                  <a:lnTo>
                    <a:pt x="180" y="148"/>
                  </a:lnTo>
                  <a:lnTo>
                    <a:pt x="186" y="144"/>
                  </a:lnTo>
                  <a:lnTo>
                    <a:pt x="188" y="138"/>
                  </a:lnTo>
                  <a:lnTo>
                    <a:pt x="188" y="132"/>
                  </a:lnTo>
                  <a:lnTo>
                    <a:pt x="188" y="132"/>
                  </a:lnTo>
                  <a:lnTo>
                    <a:pt x="184" y="110"/>
                  </a:lnTo>
                  <a:lnTo>
                    <a:pt x="174" y="76"/>
                  </a:lnTo>
                  <a:lnTo>
                    <a:pt x="168" y="56"/>
                  </a:lnTo>
                  <a:lnTo>
                    <a:pt x="160" y="38"/>
                  </a:lnTo>
                  <a:lnTo>
                    <a:pt x="152" y="24"/>
                  </a:lnTo>
                  <a:lnTo>
                    <a:pt x="142" y="14"/>
                  </a:lnTo>
                  <a:lnTo>
                    <a:pt x="142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00" name="Freeform 97"/>
            <p:cNvSpPr>
              <a:spLocks/>
            </p:cNvSpPr>
            <p:nvPr/>
          </p:nvSpPr>
          <p:spPr bwMode="auto">
            <a:xfrm>
              <a:off x="857250" y="2051050"/>
              <a:ext cx="53975" cy="152400"/>
            </a:xfrm>
            <a:custGeom>
              <a:avLst/>
              <a:gdLst/>
              <a:ahLst/>
              <a:cxnLst>
                <a:cxn ang="0">
                  <a:pos x="0" y="68"/>
                </a:cxn>
                <a:cxn ang="0">
                  <a:pos x="0" y="68"/>
                </a:cxn>
                <a:cxn ang="0">
                  <a:pos x="4" y="92"/>
                </a:cxn>
                <a:cxn ang="0">
                  <a:pos x="4" y="92"/>
                </a:cxn>
                <a:cxn ang="0">
                  <a:pos x="12" y="96"/>
                </a:cxn>
                <a:cxn ang="0">
                  <a:pos x="12" y="96"/>
                </a:cxn>
                <a:cxn ang="0">
                  <a:pos x="14" y="96"/>
                </a:cxn>
                <a:cxn ang="0">
                  <a:pos x="14" y="96"/>
                </a:cxn>
                <a:cxn ang="0">
                  <a:pos x="20" y="94"/>
                </a:cxn>
                <a:cxn ang="0">
                  <a:pos x="26" y="92"/>
                </a:cxn>
                <a:cxn ang="0">
                  <a:pos x="28" y="88"/>
                </a:cxn>
                <a:cxn ang="0">
                  <a:pos x="30" y="82"/>
                </a:cxn>
                <a:cxn ang="0">
                  <a:pos x="30" y="82"/>
                </a:cxn>
                <a:cxn ang="0">
                  <a:pos x="34" y="58"/>
                </a:cxn>
                <a:cxn ang="0">
                  <a:pos x="34" y="58"/>
                </a:cxn>
                <a:cxn ang="0">
                  <a:pos x="28" y="30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10" y="18"/>
                </a:cxn>
                <a:cxn ang="0">
                  <a:pos x="6" y="36"/>
                </a:cxn>
                <a:cxn ang="0">
                  <a:pos x="0" y="68"/>
                </a:cxn>
                <a:cxn ang="0">
                  <a:pos x="0" y="68"/>
                </a:cxn>
              </a:cxnLst>
              <a:rect l="0" t="0" r="r" b="b"/>
              <a:pathLst>
                <a:path w="34" h="96">
                  <a:moveTo>
                    <a:pt x="0" y="68"/>
                  </a:moveTo>
                  <a:lnTo>
                    <a:pt x="0" y="68"/>
                  </a:lnTo>
                  <a:lnTo>
                    <a:pt x="4" y="92"/>
                  </a:lnTo>
                  <a:lnTo>
                    <a:pt x="4" y="92"/>
                  </a:lnTo>
                  <a:lnTo>
                    <a:pt x="12" y="96"/>
                  </a:lnTo>
                  <a:lnTo>
                    <a:pt x="12" y="96"/>
                  </a:lnTo>
                  <a:lnTo>
                    <a:pt x="14" y="96"/>
                  </a:lnTo>
                  <a:lnTo>
                    <a:pt x="14" y="96"/>
                  </a:lnTo>
                  <a:lnTo>
                    <a:pt x="20" y="94"/>
                  </a:lnTo>
                  <a:lnTo>
                    <a:pt x="26" y="92"/>
                  </a:lnTo>
                  <a:lnTo>
                    <a:pt x="28" y="88"/>
                  </a:lnTo>
                  <a:lnTo>
                    <a:pt x="30" y="82"/>
                  </a:lnTo>
                  <a:lnTo>
                    <a:pt x="30" y="82"/>
                  </a:lnTo>
                  <a:lnTo>
                    <a:pt x="34" y="58"/>
                  </a:lnTo>
                  <a:lnTo>
                    <a:pt x="34" y="58"/>
                  </a:lnTo>
                  <a:lnTo>
                    <a:pt x="28" y="3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0" y="18"/>
                  </a:lnTo>
                  <a:lnTo>
                    <a:pt x="6" y="36"/>
                  </a:lnTo>
                  <a:lnTo>
                    <a:pt x="0" y="68"/>
                  </a:lnTo>
                  <a:lnTo>
                    <a:pt x="0" y="6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01" name="Freeform 98"/>
            <p:cNvSpPr>
              <a:spLocks/>
            </p:cNvSpPr>
            <p:nvPr/>
          </p:nvSpPr>
          <p:spPr bwMode="auto">
            <a:xfrm>
              <a:off x="542925" y="1962150"/>
              <a:ext cx="381000" cy="482600"/>
            </a:xfrm>
            <a:custGeom>
              <a:avLst/>
              <a:gdLst/>
              <a:ahLst/>
              <a:cxnLst>
                <a:cxn ang="0">
                  <a:pos x="222" y="168"/>
                </a:cxn>
                <a:cxn ang="0">
                  <a:pos x="224" y="168"/>
                </a:cxn>
                <a:cxn ang="0">
                  <a:pos x="236" y="160"/>
                </a:cxn>
                <a:cxn ang="0">
                  <a:pos x="240" y="146"/>
                </a:cxn>
                <a:cxn ang="0">
                  <a:pos x="234" y="122"/>
                </a:cxn>
                <a:cxn ang="0">
                  <a:pos x="218" y="64"/>
                </a:cxn>
                <a:cxn ang="0">
                  <a:pos x="200" y="28"/>
                </a:cxn>
                <a:cxn ang="0">
                  <a:pos x="190" y="16"/>
                </a:cxn>
                <a:cxn ang="0">
                  <a:pos x="160" y="4"/>
                </a:cxn>
                <a:cxn ang="0">
                  <a:pos x="122" y="0"/>
                </a:cxn>
                <a:cxn ang="0">
                  <a:pos x="102" y="2"/>
                </a:cxn>
                <a:cxn ang="0">
                  <a:pos x="64" y="8"/>
                </a:cxn>
                <a:cxn ang="0">
                  <a:pos x="52" y="16"/>
                </a:cxn>
                <a:cxn ang="0">
                  <a:pos x="40" y="26"/>
                </a:cxn>
                <a:cxn ang="0">
                  <a:pos x="22" y="60"/>
                </a:cxn>
                <a:cxn ang="0">
                  <a:pos x="4" y="118"/>
                </a:cxn>
                <a:cxn ang="0">
                  <a:pos x="0" y="148"/>
                </a:cxn>
                <a:cxn ang="0">
                  <a:pos x="4" y="160"/>
                </a:cxn>
                <a:cxn ang="0">
                  <a:pos x="16" y="168"/>
                </a:cxn>
                <a:cxn ang="0">
                  <a:pos x="18" y="168"/>
                </a:cxn>
                <a:cxn ang="0">
                  <a:pos x="24" y="168"/>
                </a:cxn>
                <a:cxn ang="0">
                  <a:pos x="34" y="158"/>
                </a:cxn>
                <a:cxn ang="0">
                  <a:pos x="36" y="152"/>
                </a:cxn>
                <a:cxn ang="0">
                  <a:pos x="50" y="86"/>
                </a:cxn>
                <a:cxn ang="0">
                  <a:pos x="58" y="68"/>
                </a:cxn>
                <a:cxn ang="0">
                  <a:pos x="56" y="134"/>
                </a:cxn>
                <a:cxn ang="0">
                  <a:pos x="56" y="134"/>
                </a:cxn>
                <a:cxn ang="0">
                  <a:pos x="58" y="210"/>
                </a:cxn>
                <a:cxn ang="0">
                  <a:pos x="60" y="284"/>
                </a:cxn>
                <a:cxn ang="0">
                  <a:pos x="68" y="298"/>
                </a:cxn>
                <a:cxn ang="0">
                  <a:pos x="82" y="304"/>
                </a:cxn>
                <a:cxn ang="0">
                  <a:pos x="84" y="304"/>
                </a:cxn>
                <a:cxn ang="0">
                  <a:pos x="92" y="302"/>
                </a:cxn>
                <a:cxn ang="0">
                  <a:pos x="104" y="288"/>
                </a:cxn>
                <a:cxn ang="0">
                  <a:pos x="104" y="280"/>
                </a:cxn>
                <a:cxn ang="0">
                  <a:pos x="100" y="158"/>
                </a:cxn>
                <a:cxn ang="0">
                  <a:pos x="120" y="160"/>
                </a:cxn>
                <a:cxn ang="0">
                  <a:pos x="140" y="158"/>
                </a:cxn>
                <a:cxn ang="0">
                  <a:pos x="138" y="220"/>
                </a:cxn>
                <a:cxn ang="0">
                  <a:pos x="134" y="280"/>
                </a:cxn>
                <a:cxn ang="0">
                  <a:pos x="140" y="296"/>
                </a:cxn>
                <a:cxn ang="0">
                  <a:pos x="154" y="304"/>
                </a:cxn>
                <a:cxn ang="0">
                  <a:pos x="156" y="304"/>
                </a:cxn>
                <a:cxn ang="0">
                  <a:pos x="164" y="302"/>
                </a:cxn>
                <a:cxn ang="0">
                  <a:pos x="176" y="292"/>
                </a:cxn>
                <a:cxn ang="0">
                  <a:pos x="178" y="284"/>
                </a:cxn>
                <a:cxn ang="0">
                  <a:pos x="182" y="136"/>
                </a:cxn>
                <a:cxn ang="0">
                  <a:pos x="184" y="134"/>
                </a:cxn>
                <a:cxn ang="0">
                  <a:pos x="184" y="80"/>
                </a:cxn>
                <a:cxn ang="0">
                  <a:pos x="182" y="72"/>
                </a:cxn>
                <a:cxn ang="0">
                  <a:pos x="204" y="154"/>
                </a:cxn>
                <a:cxn ang="0">
                  <a:pos x="206" y="160"/>
                </a:cxn>
                <a:cxn ang="0">
                  <a:pos x="216" y="168"/>
                </a:cxn>
                <a:cxn ang="0">
                  <a:pos x="222" y="168"/>
                </a:cxn>
              </a:cxnLst>
              <a:rect l="0" t="0" r="r" b="b"/>
              <a:pathLst>
                <a:path w="240" h="304">
                  <a:moveTo>
                    <a:pt x="222" y="168"/>
                  </a:moveTo>
                  <a:lnTo>
                    <a:pt x="222" y="168"/>
                  </a:lnTo>
                  <a:lnTo>
                    <a:pt x="224" y="168"/>
                  </a:lnTo>
                  <a:lnTo>
                    <a:pt x="224" y="168"/>
                  </a:lnTo>
                  <a:lnTo>
                    <a:pt x="232" y="166"/>
                  </a:lnTo>
                  <a:lnTo>
                    <a:pt x="236" y="160"/>
                  </a:lnTo>
                  <a:lnTo>
                    <a:pt x="240" y="154"/>
                  </a:lnTo>
                  <a:lnTo>
                    <a:pt x="240" y="146"/>
                  </a:lnTo>
                  <a:lnTo>
                    <a:pt x="240" y="146"/>
                  </a:lnTo>
                  <a:lnTo>
                    <a:pt x="234" y="122"/>
                  </a:lnTo>
                  <a:lnTo>
                    <a:pt x="224" y="84"/>
                  </a:lnTo>
                  <a:lnTo>
                    <a:pt x="218" y="64"/>
                  </a:lnTo>
                  <a:lnTo>
                    <a:pt x="210" y="44"/>
                  </a:lnTo>
                  <a:lnTo>
                    <a:pt x="200" y="28"/>
                  </a:lnTo>
                  <a:lnTo>
                    <a:pt x="190" y="16"/>
                  </a:lnTo>
                  <a:lnTo>
                    <a:pt x="190" y="16"/>
                  </a:lnTo>
                  <a:lnTo>
                    <a:pt x="176" y="10"/>
                  </a:lnTo>
                  <a:lnTo>
                    <a:pt x="160" y="4"/>
                  </a:lnTo>
                  <a:lnTo>
                    <a:pt x="142" y="2"/>
                  </a:lnTo>
                  <a:lnTo>
                    <a:pt x="122" y="0"/>
                  </a:lnTo>
                  <a:lnTo>
                    <a:pt x="122" y="0"/>
                  </a:lnTo>
                  <a:lnTo>
                    <a:pt x="102" y="2"/>
                  </a:lnTo>
                  <a:lnTo>
                    <a:pt x="82" y="4"/>
                  </a:lnTo>
                  <a:lnTo>
                    <a:pt x="64" y="8"/>
                  </a:lnTo>
                  <a:lnTo>
                    <a:pt x="52" y="16"/>
                  </a:lnTo>
                  <a:lnTo>
                    <a:pt x="52" y="16"/>
                  </a:lnTo>
                  <a:lnTo>
                    <a:pt x="46" y="20"/>
                  </a:lnTo>
                  <a:lnTo>
                    <a:pt x="40" y="26"/>
                  </a:lnTo>
                  <a:lnTo>
                    <a:pt x="30" y="42"/>
                  </a:lnTo>
                  <a:lnTo>
                    <a:pt x="22" y="60"/>
                  </a:lnTo>
                  <a:lnTo>
                    <a:pt x="14" y="80"/>
                  </a:lnTo>
                  <a:lnTo>
                    <a:pt x="4" y="118"/>
                  </a:lnTo>
                  <a:lnTo>
                    <a:pt x="0" y="148"/>
                  </a:lnTo>
                  <a:lnTo>
                    <a:pt x="0" y="148"/>
                  </a:lnTo>
                  <a:lnTo>
                    <a:pt x="0" y="154"/>
                  </a:lnTo>
                  <a:lnTo>
                    <a:pt x="4" y="160"/>
                  </a:lnTo>
                  <a:lnTo>
                    <a:pt x="8" y="166"/>
                  </a:lnTo>
                  <a:lnTo>
                    <a:pt x="16" y="168"/>
                  </a:lnTo>
                  <a:lnTo>
                    <a:pt x="16" y="168"/>
                  </a:lnTo>
                  <a:lnTo>
                    <a:pt x="18" y="168"/>
                  </a:lnTo>
                  <a:lnTo>
                    <a:pt x="18" y="168"/>
                  </a:lnTo>
                  <a:lnTo>
                    <a:pt x="24" y="168"/>
                  </a:lnTo>
                  <a:lnTo>
                    <a:pt x="30" y="164"/>
                  </a:lnTo>
                  <a:lnTo>
                    <a:pt x="34" y="158"/>
                  </a:lnTo>
                  <a:lnTo>
                    <a:pt x="36" y="152"/>
                  </a:lnTo>
                  <a:lnTo>
                    <a:pt x="36" y="152"/>
                  </a:lnTo>
                  <a:lnTo>
                    <a:pt x="44" y="108"/>
                  </a:lnTo>
                  <a:lnTo>
                    <a:pt x="50" y="86"/>
                  </a:lnTo>
                  <a:lnTo>
                    <a:pt x="58" y="68"/>
                  </a:lnTo>
                  <a:lnTo>
                    <a:pt x="58" y="68"/>
                  </a:lnTo>
                  <a:lnTo>
                    <a:pt x="56" y="80"/>
                  </a:lnTo>
                  <a:lnTo>
                    <a:pt x="56" y="134"/>
                  </a:lnTo>
                  <a:lnTo>
                    <a:pt x="56" y="134"/>
                  </a:lnTo>
                  <a:lnTo>
                    <a:pt x="56" y="134"/>
                  </a:lnTo>
                  <a:lnTo>
                    <a:pt x="56" y="134"/>
                  </a:lnTo>
                  <a:lnTo>
                    <a:pt x="58" y="210"/>
                  </a:lnTo>
                  <a:lnTo>
                    <a:pt x="60" y="284"/>
                  </a:lnTo>
                  <a:lnTo>
                    <a:pt x="60" y="284"/>
                  </a:lnTo>
                  <a:lnTo>
                    <a:pt x="62" y="292"/>
                  </a:lnTo>
                  <a:lnTo>
                    <a:pt x="68" y="298"/>
                  </a:lnTo>
                  <a:lnTo>
                    <a:pt x="74" y="302"/>
                  </a:lnTo>
                  <a:lnTo>
                    <a:pt x="82" y="304"/>
                  </a:lnTo>
                  <a:lnTo>
                    <a:pt x="82" y="304"/>
                  </a:lnTo>
                  <a:lnTo>
                    <a:pt x="84" y="304"/>
                  </a:lnTo>
                  <a:lnTo>
                    <a:pt x="84" y="304"/>
                  </a:lnTo>
                  <a:lnTo>
                    <a:pt x="92" y="302"/>
                  </a:lnTo>
                  <a:lnTo>
                    <a:pt x="100" y="296"/>
                  </a:lnTo>
                  <a:lnTo>
                    <a:pt x="104" y="288"/>
                  </a:lnTo>
                  <a:lnTo>
                    <a:pt x="104" y="280"/>
                  </a:lnTo>
                  <a:lnTo>
                    <a:pt x="104" y="280"/>
                  </a:lnTo>
                  <a:lnTo>
                    <a:pt x="102" y="220"/>
                  </a:lnTo>
                  <a:lnTo>
                    <a:pt x="100" y="158"/>
                  </a:lnTo>
                  <a:lnTo>
                    <a:pt x="100" y="158"/>
                  </a:lnTo>
                  <a:lnTo>
                    <a:pt x="120" y="160"/>
                  </a:lnTo>
                  <a:lnTo>
                    <a:pt x="120" y="160"/>
                  </a:lnTo>
                  <a:lnTo>
                    <a:pt x="140" y="158"/>
                  </a:lnTo>
                  <a:lnTo>
                    <a:pt x="140" y="158"/>
                  </a:lnTo>
                  <a:lnTo>
                    <a:pt x="138" y="220"/>
                  </a:lnTo>
                  <a:lnTo>
                    <a:pt x="134" y="280"/>
                  </a:lnTo>
                  <a:lnTo>
                    <a:pt x="134" y="280"/>
                  </a:lnTo>
                  <a:lnTo>
                    <a:pt x="136" y="290"/>
                  </a:lnTo>
                  <a:lnTo>
                    <a:pt x="140" y="296"/>
                  </a:lnTo>
                  <a:lnTo>
                    <a:pt x="146" y="302"/>
                  </a:lnTo>
                  <a:lnTo>
                    <a:pt x="154" y="304"/>
                  </a:lnTo>
                  <a:lnTo>
                    <a:pt x="154" y="304"/>
                  </a:lnTo>
                  <a:lnTo>
                    <a:pt x="156" y="304"/>
                  </a:lnTo>
                  <a:lnTo>
                    <a:pt x="156" y="304"/>
                  </a:lnTo>
                  <a:lnTo>
                    <a:pt x="164" y="302"/>
                  </a:lnTo>
                  <a:lnTo>
                    <a:pt x="172" y="298"/>
                  </a:lnTo>
                  <a:lnTo>
                    <a:pt x="176" y="292"/>
                  </a:lnTo>
                  <a:lnTo>
                    <a:pt x="178" y="284"/>
                  </a:lnTo>
                  <a:lnTo>
                    <a:pt x="178" y="284"/>
                  </a:lnTo>
                  <a:lnTo>
                    <a:pt x="182" y="212"/>
                  </a:lnTo>
                  <a:lnTo>
                    <a:pt x="182" y="136"/>
                  </a:lnTo>
                  <a:lnTo>
                    <a:pt x="182" y="136"/>
                  </a:lnTo>
                  <a:lnTo>
                    <a:pt x="184" y="134"/>
                  </a:lnTo>
                  <a:lnTo>
                    <a:pt x="184" y="80"/>
                  </a:lnTo>
                  <a:lnTo>
                    <a:pt x="184" y="80"/>
                  </a:lnTo>
                  <a:lnTo>
                    <a:pt x="182" y="72"/>
                  </a:lnTo>
                  <a:lnTo>
                    <a:pt x="182" y="72"/>
                  </a:lnTo>
                  <a:lnTo>
                    <a:pt x="194" y="112"/>
                  </a:lnTo>
                  <a:lnTo>
                    <a:pt x="204" y="154"/>
                  </a:lnTo>
                  <a:lnTo>
                    <a:pt x="204" y="154"/>
                  </a:lnTo>
                  <a:lnTo>
                    <a:pt x="206" y="160"/>
                  </a:lnTo>
                  <a:lnTo>
                    <a:pt x="210" y="164"/>
                  </a:lnTo>
                  <a:lnTo>
                    <a:pt x="216" y="168"/>
                  </a:lnTo>
                  <a:lnTo>
                    <a:pt x="222" y="168"/>
                  </a:lnTo>
                  <a:lnTo>
                    <a:pt x="222" y="16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02" name="Freeform 99"/>
            <p:cNvSpPr>
              <a:spLocks/>
            </p:cNvSpPr>
            <p:nvPr/>
          </p:nvSpPr>
          <p:spPr bwMode="auto">
            <a:xfrm>
              <a:off x="622300" y="1724025"/>
              <a:ext cx="219075" cy="219075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70" y="0"/>
                </a:cxn>
                <a:cxn ang="0">
                  <a:pos x="84" y="0"/>
                </a:cxn>
                <a:cxn ang="0">
                  <a:pos x="96" y="4"/>
                </a:cxn>
                <a:cxn ang="0">
                  <a:pos x="108" y="12"/>
                </a:cxn>
                <a:cxn ang="0">
                  <a:pos x="118" y="20"/>
                </a:cxn>
                <a:cxn ang="0">
                  <a:pos x="126" y="30"/>
                </a:cxn>
                <a:cxn ang="0">
                  <a:pos x="134" y="42"/>
                </a:cxn>
                <a:cxn ang="0">
                  <a:pos x="138" y="54"/>
                </a:cxn>
                <a:cxn ang="0">
                  <a:pos x="138" y="68"/>
                </a:cxn>
                <a:cxn ang="0">
                  <a:pos x="138" y="68"/>
                </a:cxn>
                <a:cxn ang="0">
                  <a:pos x="138" y="82"/>
                </a:cxn>
                <a:cxn ang="0">
                  <a:pos x="134" y="96"/>
                </a:cxn>
                <a:cxn ang="0">
                  <a:pos x="126" y="106"/>
                </a:cxn>
                <a:cxn ang="0">
                  <a:pos x="118" y="118"/>
                </a:cxn>
                <a:cxn ang="0">
                  <a:pos x="108" y="126"/>
                </a:cxn>
                <a:cxn ang="0">
                  <a:pos x="96" y="132"/>
                </a:cxn>
                <a:cxn ang="0">
                  <a:pos x="84" y="136"/>
                </a:cxn>
                <a:cxn ang="0">
                  <a:pos x="70" y="138"/>
                </a:cxn>
                <a:cxn ang="0">
                  <a:pos x="70" y="138"/>
                </a:cxn>
                <a:cxn ang="0">
                  <a:pos x="56" y="136"/>
                </a:cxn>
                <a:cxn ang="0">
                  <a:pos x="42" y="132"/>
                </a:cxn>
                <a:cxn ang="0">
                  <a:pos x="32" y="126"/>
                </a:cxn>
                <a:cxn ang="0">
                  <a:pos x="20" y="118"/>
                </a:cxn>
                <a:cxn ang="0">
                  <a:pos x="12" y="106"/>
                </a:cxn>
                <a:cxn ang="0">
                  <a:pos x="6" y="96"/>
                </a:cxn>
                <a:cxn ang="0">
                  <a:pos x="2" y="82"/>
                </a:cxn>
                <a:cxn ang="0">
                  <a:pos x="0" y="68"/>
                </a:cxn>
                <a:cxn ang="0">
                  <a:pos x="0" y="68"/>
                </a:cxn>
                <a:cxn ang="0">
                  <a:pos x="2" y="54"/>
                </a:cxn>
                <a:cxn ang="0">
                  <a:pos x="6" y="42"/>
                </a:cxn>
                <a:cxn ang="0">
                  <a:pos x="12" y="30"/>
                </a:cxn>
                <a:cxn ang="0">
                  <a:pos x="20" y="20"/>
                </a:cxn>
                <a:cxn ang="0">
                  <a:pos x="32" y="12"/>
                </a:cxn>
                <a:cxn ang="0">
                  <a:pos x="42" y="4"/>
                </a:cxn>
                <a:cxn ang="0">
                  <a:pos x="56" y="0"/>
                </a:cxn>
                <a:cxn ang="0">
                  <a:pos x="70" y="0"/>
                </a:cxn>
                <a:cxn ang="0">
                  <a:pos x="70" y="0"/>
                </a:cxn>
              </a:cxnLst>
              <a:rect l="0" t="0" r="r" b="b"/>
              <a:pathLst>
                <a:path w="138" h="138">
                  <a:moveTo>
                    <a:pt x="70" y="0"/>
                  </a:moveTo>
                  <a:lnTo>
                    <a:pt x="70" y="0"/>
                  </a:lnTo>
                  <a:lnTo>
                    <a:pt x="84" y="0"/>
                  </a:lnTo>
                  <a:lnTo>
                    <a:pt x="96" y="4"/>
                  </a:lnTo>
                  <a:lnTo>
                    <a:pt x="108" y="12"/>
                  </a:lnTo>
                  <a:lnTo>
                    <a:pt x="118" y="20"/>
                  </a:lnTo>
                  <a:lnTo>
                    <a:pt x="126" y="30"/>
                  </a:lnTo>
                  <a:lnTo>
                    <a:pt x="134" y="42"/>
                  </a:lnTo>
                  <a:lnTo>
                    <a:pt x="138" y="54"/>
                  </a:lnTo>
                  <a:lnTo>
                    <a:pt x="138" y="68"/>
                  </a:lnTo>
                  <a:lnTo>
                    <a:pt x="138" y="68"/>
                  </a:lnTo>
                  <a:lnTo>
                    <a:pt x="138" y="82"/>
                  </a:lnTo>
                  <a:lnTo>
                    <a:pt x="134" y="96"/>
                  </a:lnTo>
                  <a:lnTo>
                    <a:pt x="126" y="106"/>
                  </a:lnTo>
                  <a:lnTo>
                    <a:pt x="118" y="118"/>
                  </a:lnTo>
                  <a:lnTo>
                    <a:pt x="108" y="126"/>
                  </a:lnTo>
                  <a:lnTo>
                    <a:pt x="96" y="132"/>
                  </a:lnTo>
                  <a:lnTo>
                    <a:pt x="84" y="136"/>
                  </a:lnTo>
                  <a:lnTo>
                    <a:pt x="70" y="138"/>
                  </a:lnTo>
                  <a:lnTo>
                    <a:pt x="70" y="138"/>
                  </a:lnTo>
                  <a:lnTo>
                    <a:pt x="56" y="136"/>
                  </a:lnTo>
                  <a:lnTo>
                    <a:pt x="42" y="132"/>
                  </a:lnTo>
                  <a:lnTo>
                    <a:pt x="32" y="126"/>
                  </a:lnTo>
                  <a:lnTo>
                    <a:pt x="20" y="118"/>
                  </a:lnTo>
                  <a:lnTo>
                    <a:pt x="12" y="106"/>
                  </a:lnTo>
                  <a:lnTo>
                    <a:pt x="6" y="96"/>
                  </a:lnTo>
                  <a:lnTo>
                    <a:pt x="2" y="82"/>
                  </a:lnTo>
                  <a:lnTo>
                    <a:pt x="0" y="68"/>
                  </a:lnTo>
                  <a:lnTo>
                    <a:pt x="0" y="68"/>
                  </a:lnTo>
                  <a:lnTo>
                    <a:pt x="2" y="54"/>
                  </a:lnTo>
                  <a:lnTo>
                    <a:pt x="6" y="42"/>
                  </a:lnTo>
                  <a:lnTo>
                    <a:pt x="12" y="30"/>
                  </a:lnTo>
                  <a:lnTo>
                    <a:pt x="20" y="20"/>
                  </a:lnTo>
                  <a:lnTo>
                    <a:pt x="32" y="12"/>
                  </a:lnTo>
                  <a:lnTo>
                    <a:pt x="42" y="4"/>
                  </a:lnTo>
                  <a:lnTo>
                    <a:pt x="56" y="0"/>
                  </a:lnTo>
                  <a:lnTo>
                    <a:pt x="70" y="0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n>
                  <a:solidFill>
                    <a:sysClr val="windowText" lastClr="000000"/>
                  </a:solidFill>
                </a:ln>
              </a:endParaRPr>
            </a:p>
          </p:txBody>
        </p:sp>
      </p:grpSp>
      <p:cxnSp>
        <p:nvCxnSpPr>
          <p:cNvPr id="53" name="直接连接符 61"/>
          <p:cNvCxnSpPr/>
          <p:nvPr/>
        </p:nvCxnSpPr>
        <p:spPr>
          <a:xfrm flipV="1">
            <a:off x="8315302" y="1866758"/>
            <a:ext cx="679493" cy="350410"/>
          </a:xfrm>
          <a:prstGeom prst="line">
            <a:avLst/>
          </a:prstGeom>
          <a:noFill/>
          <a:ln w="19050">
            <a:solidFill>
              <a:srgbClr val="60BDD6"/>
            </a:solidFill>
            <a:round/>
            <a:headEnd type="oval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62" name="椭圆 61"/>
          <p:cNvSpPr/>
          <p:nvPr/>
        </p:nvSpPr>
        <p:spPr>
          <a:xfrm>
            <a:off x="8846341" y="1760482"/>
            <a:ext cx="289349" cy="289349"/>
          </a:xfrm>
          <a:prstGeom prst="ellipse">
            <a:avLst/>
          </a:prstGeom>
          <a:solidFill>
            <a:srgbClr val="60BDD6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12" name="组 11"/>
          <p:cNvGrpSpPr/>
          <p:nvPr/>
        </p:nvGrpSpPr>
        <p:grpSpPr>
          <a:xfrm>
            <a:off x="8374328" y="2245261"/>
            <a:ext cx="762652" cy="503291"/>
            <a:chOff x="8374328" y="2245261"/>
            <a:chExt cx="762652" cy="503291"/>
          </a:xfrm>
        </p:grpSpPr>
        <p:cxnSp>
          <p:nvCxnSpPr>
            <p:cNvPr id="106" name="直接连接符 81"/>
            <p:cNvCxnSpPr/>
            <p:nvPr/>
          </p:nvCxnSpPr>
          <p:spPr>
            <a:xfrm flipH="1" flipV="1">
              <a:off x="8374328" y="2245261"/>
              <a:ext cx="536484" cy="291422"/>
            </a:xfrm>
            <a:prstGeom prst="line">
              <a:avLst/>
            </a:prstGeom>
            <a:noFill/>
            <a:ln w="19050">
              <a:solidFill>
                <a:srgbClr val="60BDD6"/>
              </a:solidFill>
              <a:round/>
              <a:headEnd type="oval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sp>
          <p:nvSpPr>
            <p:cNvPr id="63" name="椭圆 62"/>
            <p:cNvSpPr/>
            <p:nvPr/>
          </p:nvSpPr>
          <p:spPr>
            <a:xfrm>
              <a:off x="8847631" y="2459203"/>
              <a:ext cx="289349" cy="289349"/>
            </a:xfrm>
            <a:prstGeom prst="ellipse">
              <a:avLst/>
            </a:prstGeom>
            <a:solidFill>
              <a:srgbClr val="60BDD6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4" name="组 13"/>
          <p:cNvGrpSpPr/>
          <p:nvPr/>
        </p:nvGrpSpPr>
        <p:grpSpPr>
          <a:xfrm>
            <a:off x="8089422" y="2138399"/>
            <a:ext cx="289349" cy="1040961"/>
            <a:chOff x="8089422" y="2138399"/>
            <a:chExt cx="289349" cy="1040961"/>
          </a:xfrm>
        </p:grpSpPr>
        <p:sp>
          <p:nvSpPr>
            <p:cNvPr id="64" name="椭圆 63"/>
            <p:cNvSpPr/>
            <p:nvPr/>
          </p:nvSpPr>
          <p:spPr>
            <a:xfrm>
              <a:off x="8089422" y="2890011"/>
              <a:ext cx="289349" cy="289349"/>
            </a:xfrm>
            <a:prstGeom prst="ellipse">
              <a:avLst/>
            </a:prstGeom>
            <a:solidFill>
              <a:srgbClr val="60BDD6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/>
              <a:endParaRPr lang="zh-CN" altLang="en-US">
                <a:solidFill>
                  <a:prstClr val="white"/>
                </a:solidFill>
              </a:endParaRPr>
            </a:p>
          </p:txBody>
        </p:sp>
        <p:cxnSp>
          <p:nvCxnSpPr>
            <p:cNvPr id="72" name="直接连接符 80"/>
            <p:cNvCxnSpPr/>
            <p:nvPr/>
          </p:nvCxnSpPr>
          <p:spPr>
            <a:xfrm flipV="1">
              <a:off x="8227072" y="2138399"/>
              <a:ext cx="72964" cy="903833"/>
            </a:xfrm>
            <a:prstGeom prst="line">
              <a:avLst/>
            </a:prstGeom>
            <a:noFill/>
            <a:ln w="19050">
              <a:solidFill>
                <a:srgbClr val="60BDD6"/>
              </a:solidFill>
              <a:round/>
              <a:headEnd type="oval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1" name="组 10"/>
          <p:cNvGrpSpPr/>
          <p:nvPr/>
        </p:nvGrpSpPr>
        <p:grpSpPr>
          <a:xfrm>
            <a:off x="7446556" y="1714048"/>
            <a:ext cx="680864" cy="426427"/>
            <a:chOff x="7446556" y="1714048"/>
            <a:chExt cx="680864" cy="426427"/>
          </a:xfrm>
        </p:grpSpPr>
        <p:sp>
          <p:nvSpPr>
            <p:cNvPr id="59" name="椭圆 58"/>
            <p:cNvSpPr/>
            <p:nvPr/>
          </p:nvSpPr>
          <p:spPr>
            <a:xfrm>
              <a:off x="7446556" y="1714048"/>
              <a:ext cx="289349" cy="289349"/>
            </a:xfrm>
            <a:prstGeom prst="ellipse">
              <a:avLst/>
            </a:prstGeom>
            <a:solidFill>
              <a:srgbClr val="60BDD6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/>
              <a:endParaRPr lang="zh-CN" altLang="en-US">
                <a:solidFill>
                  <a:prstClr val="white"/>
                </a:solidFill>
              </a:endParaRPr>
            </a:p>
          </p:txBody>
        </p:sp>
        <p:cxnSp>
          <p:nvCxnSpPr>
            <p:cNvPr id="73" name="直接连接符 81"/>
            <p:cNvCxnSpPr/>
            <p:nvPr/>
          </p:nvCxnSpPr>
          <p:spPr>
            <a:xfrm flipH="1" flipV="1">
              <a:off x="7590936" y="1849053"/>
              <a:ext cx="536484" cy="291422"/>
            </a:xfrm>
            <a:prstGeom prst="line">
              <a:avLst/>
            </a:prstGeom>
            <a:noFill/>
            <a:ln w="19050">
              <a:solidFill>
                <a:srgbClr val="60BDD6"/>
              </a:solidFill>
              <a:round/>
              <a:headEnd type="oval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sp>
        <p:nvSpPr>
          <p:cNvPr id="85" name="TextBox 82"/>
          <p:cNvSpPr txBox="1"/>
          <p:nvPr/>
        </p:nvSpPr>
        <p:spPr>
          <a:xfrm>
            <a:off x="6026840" y="1800048"/>
            <a:ext cx="133927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defRPr sz="1200" b="1">
                <a:solidFill>
                  <a:srgbClr val="4FA331"/>
                </a:solidFill>
                <a:latin typeface="Century Gothic" pitchFamily="34" charset="0"/>
                <a:ea typeface="宋体" pitchFamily="2" charset="-122"/>
              </a:defRPr>
            </a:lvl1pPr>
          </a:lstStyle>
          <a:p>
            <a:pPr algn="r" defTabSz="914400"/>
            <a:r>
              <a:rPr lang="en-US" altLang="zh-CN" sz="1600" dirty="0">
                <a:solidFill>
                  <a:srgbClr val="60BDD6"/>
                </a:solidFill>
              </a:rPr>
              <a:t>YOUR TEXT</a:t>
            </a:r>
            <a:endParaRPr lang="zh-CN" altLang="en-US" sz="1600" dirty="0">
              <a:solidFill>
                <a:srgbClr val="60BDD6"/>
              </a:solidFill>
            </a:endParaRPr>
          </a:p>
        </p:txBody>
      </p:sp>
      <p:sp>
        <p:nvSpPr>
          <p:cNvPr id="86" name="TextBox 83"/>
          <p:cNvSpPr txBox="1"/>
          <p:nvPr/>
        </p:nvSpPr>
        <p:spPr>
          <a:xfrm>
            <a:off x="7716178" y="862470"/>
            <a:ext cx="127861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defRPr sz="1200" b="1">
                <a:solidFill>
                  <a:srgbClr val="4FA331"/>
                </a:solidFill>
                <a:latin typeface="Century Gothic" pitchFamily="34" charset="0"/>
                <a:ea typeface="宋体" pitchFamily="2" charset="-122"/>
              </a:defRPr>
            </a:lvl1pPr>
          </a:lstStyle>
          <a:p>
            <a:pPr defTabSz="914400"/>
            <a:r>
              <a:rPr lang="en-US" altLang="zh-CN" sz="1600" dirty="0">
                <a:solidFill>
                  <a:srgbClr val="60BDD6"/>
                </a:solidFill>
              </a:rPr>
              <a:t>YOUR TEXT</a:t>
            </a:r>
            <a:endParaRPr lang="zh-CN" altLang="en-US" sz="1600" dirty="0">
              <a:solidFill>
                <a:srgbClr val="60BDD6"/>
              </a:solidFill>
            </a:endParaRPr>
          </a:p>
        </p:txBody>
      </p:sp>
      <p:sp>
        <p:nvSpPr>
          <p:cNvPr id="87" name="TextBox 84"/>
          <p:cNvSpPr txBox="1"/>
          <p:nvPr/>
        </p:nvSpPr>
        <p:spPr>
          <a:xfrm>
            <a:off x="9169008" y="1636559"/>
            <a:ext cx="126596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defRPr sz="1200" b="1">
                <a:solidFill>
                  <a:srgbClr val="4FA331"/>
                </a:solidFill>
                <a:latin typeface="Century Gothic" pitchFamily="34" charset="0"/>
                <a:ea typeface="宋体" pitchFamily="2" charset="-122"/>
              </a:defRPr>
            </a:lvl1pPr>
          </a:lstStyle>
          <a:p>
            <a:pPr defTabSz="914400"/>
            <a:r>
              <a:rPr lang="en-US" altLang="zh-CN" sz="1600" dirty="0">
                <a:solidFill>
                  <a:srgbClr val="60BDD6"/>
                </a:solidFill>
              </a:rPr>
              <a:t>YOUR TEXT</a:t>
            </a:r>
            <a:endParaRPr lang="zh-CN" altLang="en-US" sz="1600" dirty="0">
              <a:solidFill>
                <a:srgbClr val="60BDD6"/>
              </a:solidFill>
            </a:endParaRPr>
          </a:p>
        </p:txBody>
      </p:sp>
      <p:sp>
        <p:nvSpPr>
          <p:cNvPr id="88" name="TextBox 85"/>
          <p:cNvSpPr txBox="1"/>
          <p:nvPr/>
        </p:nvSpPr>
        <p:spPr>
          <a:xfrm>
            <a:off x="9195853" y="2486364"/>
            <a:ext cx="126596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defRPr sz="1200" b="1">
                <a:solidFill>
                  <a:srgbClr val="4FA331"/>
                </a:solidFill>
                <a:latin typeface="Century Gothic" pitchFamily="34" charset="0"/>
                <a:ea typeface="宋体" pitchFamily="2" charset="-122"/>
              </a:defRPr>
            </a:lvl1pPr>
          </a:lstStyle>
          <a:p>
            <a:pPr defTabSz="914400"/>
            <a:r>
              <a:rPr lang="en-US" altLang="zh-CN" sz="1600" dirty="0">
                <a:solidFill>
                  <a:srgbClr val="60BDD6"/>
                </a:solidFill>
              </a:rPr>
              <a:t>YOUR TEXT</a:t>
            </a:r>
            <a:endParaRPr lang="zh-CN" altLang="en-US" sz="1600" dirty="0">
              <a:solidFill>
                <a:srgbClr val="60BDD6"/>
              </a:solidFill>
            </a:endParaRPr>
          </a:p>
        </p:txBody>
      </p:sp>
      <p:sp>
        <p:nvSpPr>
          <p:cNvPr id="89" name="TextBox 86"/>
          <p:cNvSpPr txBox="1"/>
          <p:nvPr/>
        </p:nvSpPr>
        <p:spPr>
          <a:xfrm>
            <a:off x="7599792" y="3128942"/>
            <a:ext cx="124654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defRPr sz="1200" b="1">
                <a:solidFill>
                  <a:srgbClr val="4FA331"/>
                </a:solidFill>
                <a:latin typeface="Century Gothic" pitchFamily="34" charset="0"/>
                <a:ea typeface="宋体" pitchFamily="2" charset="-122"/>
              </a:defRPr>
            </a:lvl1pPr>
          </a:lstStyle>
          <a:p>
            <a:pPr defTabSz="914400"/>
            <a:r>
              <a:rPr lang="en-US" altLang="zh-CN" sz="1600" dirty="0">
                <a:solidFill>
                  <a:srgbClr val="60BDD6"/>
                </a:solidFill>
              </a:rPr>
              <a:t>YOUR TEXT</a:t>
            </a:r>
            <a:endParaRPr lang="zh-CN" altLang="en-US" sz="1600" dirty="0">
              <a:solidFill>
                <a:srgbClr val="60BDD6"/>
              </a:solidFill>
            </a:endParaRPr>
          </a:p>
        </p:txBody>
      </p:sp>
      <p:grpSp>
        <p:nvGrpSpPr>
          <p:cNvPr id="20" name="组 19"/>
          <p:cNvGrpSpPr/>
          <p:nvPr/>
        </p:nvGrpSpPr>
        <p:grpSpPr>
          <a:xfrm>
            <a:off x="6681919" y="1900526"/>
            <a:ext cx="1930096" cy="1123241"/>
            <a:chOff x="6681919" y="1900526"/>
            <a:chExt cx="1930096" cy="1123241"/>
          </a:xfrm>
        </p:grpSpPr>
        <p:sp>
          <p:nvSpPr>
            <p:cNvPr id="50" name="椭圆 49"/>
            <p:cNvSpPr/>
            <p:nvPr/>
          </p:nvSpPr>
          <p:spPr>
            <a:xfrm>
              <a:off x="7995335" y="1900526"/>
              <a:ext cx="616680" cy="616680"/>
            </a:xfrm>
            <a:prstGeom prst="ellipse">
              <a:avLst/>
            </a:prstGeom>
            <a:solidFill>
              <a:srgbClr val="60BDD6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3" name="矩形 7"/>
            <p:cNvSpPr>
              <a:spLocks noChangeArrowheads="1"/>
            </p:cNvSpPr>
            <p:nvPr/>
          </p:nvSpPr>
          <p:spPr bwMode="auto">
            <a:xfrm flipH="1">
              <a:off x="8100750" y="1907424"/>
              <a:ext cx="415498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3200" b="1" dirty="0">
                  <a:solidFill>
                    <a:schemeClr val="bg1"/>
                  </a:solidFill>
                  <a:ea typeface="微软雅黑" pitchFamily="34" charset="-122"/>
                </a:rPr>
                <a:t>B</a:t>
              </a:r>
              <a:endParaRPr lang="zh-CN" altLang="en-US" sz="3200" b="1" dirty="0">
                <a:solidFill>
                  <a:schemeClr val="bg1"/>
                </a:solidFill>
                <a:ea typeface="微软雅黑" pitchFamily="34" charset="-122"/>
              </a:endParaRPr>
            </a:p>
          </p:txBody>
        </p:sp>
        <p:cxnSp>
          <p:nvCxnSpPr>
            <p:cNvPr id="104" name="直接连接符 61"/>
            <p:cNvCxnSpPr/>
            <p:nvPr/>
          </p:nvCxnSpPr>
          <p:spPr>
            <a:xfrm flipV="1">
              <a:off x="6681919" y="2315202"/>
              <a:ext cx="1374005" cy="708565"/>
            </a:xfrm>
            <a:prstGeom prst="line">
              <a:avLst/>
            </a:prstGeom>
            <a:noFill/>
            <a:ln w="19050">
              <a:solidFill>
                <a:srgbClr val="60BDD6"/>
              </a:solidFill>
              <a:round/>
              <a:headEnd type="oval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5" name="组 4"/>
          <p:cNvGrpSpPr/>
          <p:nvPr/>
        </p:nvGrpSpPr>
        <p:grpSpPr>
          <a:xfrm>
            <a:off x="7145784" y="5397657"/>
            <a:ext cx="456685" cy="820388"/>
            <a:chOff x="7145784" y="5397657"/>
            <a:chExt cx="456685" cy="820388"/>
          </a:xfrm>
        </p:grpSpPr>
        <p:cxnSp>
          <p:nvCxnSpPr>
            <p:cNvPr id="133" name="直接连接符 61"/>
            <p:cNvCxnSpPr/>
            <p:nvPr/>
          </p:nvCxnSpPr>
          <p:spPr>
            <a:xfrm rot="5400000" flipV="1">
              <a:off x="6981242" y="5562199"/>
              <a:ext cx="679493" cy="350410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 type="oval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sp>
          <p:nvSpPr>
            <p:cNvPr id="134" name="椭圆 133"/>
            <p:cNvSpPr/>
            <p:nvPr/>
          </p:nvSpPr>
          <p:spPr>
            <a:xfrm rot="5400000">
              <a:off x="7313120" y="5928696"/>
              <a:ext cx="289349" cy="289349"/>
            </a:xfrm>
            <a:prstGeom prst="ellipse">
              <a:avLst/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35" name="组 134"/>
          <p:cNvGrpSpPr/>
          <p:nvPr/>
        </p:nvGrpSpPr>
        <p:grpSpPr>
          <a:xfrm rot="5400000">
            <a:off x="6484719" y="5586364"/>
            <a:ext cx="762652" cy="503291"/>
            <a:chOff x="8374328" y="2245261"/>
            <a:chExt cx="762652" cy="503291"/>
          </a:xfrm>
        </p:grpSpPr>
        <p:cxnSp>
          <p:nvCxnSpPr>
            <p:cNvPr id="152" name="直接连接符 81"/>
            <p:cNvCxnSpPr/>
            <p:nvPr/>
          </p:nvCxnSpPr>
          <p:spPr>
            <a:xfrm flipH="1" flipV="1">
              <a:off x="8374328" y="2245261"/>
              <a:ext cx="536484" cy="291422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 type="oval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sp>
          <p:nvSpPr>
            <p:cNvPr id="153" name="椭圆 152"/>
            <p:cNvSpPr/>
            <p:nvPr/>
          </p:nvSpPr>
          <p:spPr>
            <a:xfrm>
              <a:off x="8847631" y="2459203"/>
              <a:ext cx="289349" cy="289349"/>
            </a:xfrm>
            <a:prstGeom prst="ellipse">
              <a:avLst/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37" name="组 136"/>
          <p:cNvGrpSpPr/>
          <p:nvPr/>
        </p:nvGrpSpPr>
        <p:grpSpPr>
          <a:xfrm rot="5400000">
            <a:off x="7095258" y="4656130"/>
            <a:ext cx="680864" cy="426427"/>
            <a:chOff x="7446556" y="1714048"/>
            <a:chExt cx="680864" cy="426427"/>
          </a:xfrm>
        </p:grpSpPr>
        <p:sp>
          <p:nvSpPr>
            <p:cNvPr id="148" name="椭圆 147"/>
            <p:cNvSpPr/>
            <p:nvPr/>
          </p:nvSpPr>
          <p:spPr>
            <a:xfrm>
              <a:off x="7446556" y="1714048"/>
              <a:ext cx="289349" cy="289349"/>
            </a:xfrm>
            <a:prstGeom prst="ellipse">
              <a:avLst/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/>
              <a:endParaRPr lang="zh-CN" altLang="en-US">
                <a:solidFill>
                  <a:prstClr val="white"/>
                </a:solidFill>
              </a:endParaRPr>
            </a:p>
          </p:txBody>
        </p:sp>
        <p:cxnSp>
          <p:nvCxnSpPr>
            <p:cNvPr id="149" name="直接连接符 81"/>
            <p:cNvCxnSpPr/>
            <p:nvPr/>
          </p:nvCxnSpPr>
          <p:spPr>
            <a:xfrm flipH="1" flipV="1">
              <a:off x="7590936" y="1849053"/>
              <a:ext cx="536484" cy="291422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 type="oval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sp>
        <p:nvSpPr>
          <p:cNvPr id="139" name="TextBox 82"/>
          <p:cNvSpPr txBox="1"/>
          <p:nvPr/>
        </p:nvSpPr>
        <p:spPr>
          <a:xfrm>
            <a:off x="7704688" y="4430466"/>
            <a:ext cx="133927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defRPr sz="1200" b="1">
                <a:solidFill>
                  <a:srgbClr val="4FA331"/>
                </a:solidFill>
                <a:latin typeface="Century Gothic" pitchFamily="34" charset="0"/>
                <a:ea typeface="宋体" pitchFamily="2" charset="-122"/>
              </a:defRPr>
            </a:lvl1pPr>
          </a:lstStyle>
          <a:p>
            <a:pPr defTabSz="914400"/>
            <a:r>
              <a:rPr lang="en-US" altLang="zh-CN" sz="1600" dirty="0">
                <a:solidFill>
                  <a:schemeClr val="accent1"/>
                </a:solidFill>
              </a:rPr>
              <a:t>YOUR TEXT</a:t>
            </a:r>
            <a:endParaRPr lang="zh-CN" altLang="en-US" sz="1600" dirty="0">
              <a:solidFill>
                <a:schemeClr val="accent1"/>
              </a:solidFill>
            </a:endParaRPr>
          </a:p>
        </p:txBody>
      </p:sp>
      <p:sp>
        <p:nvSpPr>
          <p:cNvPr id="140" name="TextBox 83"/>
          <p:cNvSpPr txBox="1"/>
          <p:nvPr/>
        </p:nvSpPr>
        <p:spPr>
          <a:xfrm>
            <a:off x="8055924" y="5268565"/>
            <a:ext cx="127861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defRPr sz="1200" b="1">
                <a:solidFill>
                  <a:srgbClr val="4FA331"/>
                </a:solidFill>
                <a:latin typeface="Century Gothic" pitchFamily="34" charset="0"/>
                <a:ea typeface="宋体" pitchFamily="2" charset="-122"/>
              </a:defRPr>
            </a:lvl1pPr>
          </a:lstStyle>
          <a:p>
            <a:pPr defTabSz="914400"/>
            <a:r>
              <a:rPr lang="en-US" altLang="zh-CN" sz="1600" dirty="0">
                <a:solidFill>
                  <a:schemeClr val="accent1"/>
                </a:solidFill>
              </a:rPr>
              <a:t>YOUR TEXT</a:t>
            </a:r>
            <a:endParaRPr lang="zh-CN" altLang="en-US" sz="1600" dirty="0">
              <a:solidFill>
                <a:schemeClr val="accent1"/>
              </a:solidFill>
            </a:endParaRPr>
          </a:p>
        </p:txBody>
      </p:sp>
      <p:sp>
        <p:nvSpPr>
          <p:cNvPr id="141" name="TextBox 84"/>
          <p:cNvSpPr txBox="1"/>
          <p:nvPr/>
        </p:nvSpPr>
        <p:spPr>
          <a:xfrm>
            <a:off x="7663531" y="5962942"/>
            <a:ext cx="126596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defRPr sz="1200" b="1">
                <a:solidFill>
                  <a:srgbClr val="4FA331"/>
                </a:solidFill>
                <a:latin typeface="Century Gothic" pitchFamily="34" charset="0"/>
                <a:ea typeface="宋体" pitchFamily="2" charset="-122"/>
              </a:defRPr>
            </a:lvl1pPr>
          </a:lstStyle>
          <a:p>
            <a:pPr defTabSz="914400"/>
            <a:r>
              <a:rPr lang="en-US" altLang="zh-CN" sz="1600" dirty="0">
                <a:solidFill>
                  <a:schemeClr val="accent1"/>
                </a:solidFill>
              </a:rPr>
              <a:t>YOUR TEXT</a:t>
            </a:r>
            <a:endParaRPr lang="zh-CN" altLang="en-US" sz="1600" dirty="0">
              <a:solidFill>
                <a:schemeClr val="accent1"/>
              </a:solidFill>
            </a:endParaRPr>
          </a:p>
        </p:txBody>
      </p:sp>
      <p:sp>
        <p:nvSpPr>
          <p:cNvPr id="142" name="TextBox 85"/>
          <p:cNvSpPr txBox="1"/>
          <p:nvPr/>
        </p:nvSpPr>
        <p:spPr>
          <a:xfrm>
            <a:off x="5224758" y="5904093"/>
            <a:ext cx="126596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defRPr sz="1200" b="1">
                <a:solidFill>
                  <a:srgbClr val="4FA331"/>
                </a:solidFill>
                <a:latin typeface="Century Gothic" pitchFamily="34" charset="0"/>
                <a:ea typeface="宋体" pitchFamily="2" charset="-122"/>
              </a:defRPr>
            </a:lvl1pPr>
          </a:lstStyle>
          <a:p>
            <a:pPr algn="r" defTabSz="914400"/>
            <a:r>
              <a:rPr lang="en-US" altLang="zh-CN" sz="1600" dirty="0">
                <a:solidFill>
                  <a:schemeClr val="accent1"/>
                </a:solidFill>
              </a:rPr>
              <a:t>YOUR TEXT</a:t>
            </a:r>
            <a:endParaRPr lang="zh-CN" altLang="en-US" sz="1600" dirty="0">
              <a:solidFill>
                <a:schemeClr val="accent1"/>
              </a:solidFill>
            </a:endParaRPr>
          </a:p>
        </p:txBody>
      </p:sp>
      <p:sp>
        <p:nvSpPr>
          <p:cNvPr id="143" name="TextBox 86"/>
          <p:cNvSpPr txBox="1"/>
          <p:nvPr/>
        </p:nvSpPr>
        <p:spPr>
          <a:xfrm>
            <a:off x="4903273" y="5136145"/>
            <a:ext cx="124654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defRPr sz="1200" b="1">
                <a:solidFill>
                  <a:srgbClr val="4FA331"/>
                </a:solidFill>
                <a:latin typeface="Century Gothic" pitchFamily="34" charset="0"/>
                <a:ea typeface="宋体" pitchFamily="2" charset="-122"/>
              </a:defRPr>
            </a:lvl1pPr>
          </a:lstStyle>
          <a:p>
            <a:pPr algn="r" defTabSz="914400"/>
            <a:r>
              <a:rPr lang="en-US" altLang="zh-CN" sz="1600" dirty="0">
                <a:solidFill>
                  <a:schemeClr val="accent1"/>
                </a:solidFill>
              </a:rPr>
              <a:t>YOUR TEXT</a:t>
            </a:r>
            <a:endParaRPr lang="zh-CN" altLang="en-US" sz="1600" dirty="0">
              <a:solidFill>
                <a:schemeClr val="accent1"/>
              </a:solidFill>
            </a:endParaRPr>
          </a:p>
        </p:txBody>
      </p:sp>
      <p:grpSp>
        <p:nvGrpSpPr>
          <p:cNvPr id="18" name="组 17"/>
          <p:cNvGrpSpPr/>
          <p:nvPr/>
        </p:nvGrpSpPr>
        <p:grpSpPr>
          <a:xfrm>
            <a:off x="6339184" y="3764274"/>
            <a:ext cx="1123241" cy="1930096"/>
            <a:chOff x="6339184" y="3764274"/>
            <a:chExt cx="1123241" cy="1930096"/>
          </a:xfrm>
        </p:grpSpPr>
        <p:sp>
          <p:nvSpPr>
            <p:cNvPr id="132" name="椭圆 131"/>
            <p:cNvSpPr/>
            <p:nvPr/>
          </p:nvSpPr>
          <p:spPr>
            <a:xfrm rot="5400000">
              <a:off x="6845745" y="5077690"/>
              <a:ext cx="616680" cy="616680"/>
            </a:xfrm>
            <a:prstGeom prst="ellipse">
              <a:avLst/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38" name="矩形 7"/>
            <p:cNvSpPr>
              <a:spLocks noChangeArrowheads="1"/>
            </p:cNvSpPr>
            <p:nvPr/>
          </p:nvSpPr>
          <p:spPr bwMode="auto">
            <a:xfrm flipH="1">
              <a:off x="6955391" y="5098467"/>
              <a:ext cx="415498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3200" b="1" dirty="0">
                  <a:solidFill>
                    <a:schemeClr val="bg1"/>
                  </a:solidFill>
                  <a:ea typeface="微软雅黑" pitchFamily="34" charset="-122"/>
                </a:rPr>
                <a:t>C</a:t>
              </a:r>
              <a:endParaRPr lang="zh-CN" altLang="en-US" sz="3200" b="1" dirty="0">
                <a:solidFill>
                  <a:schemeClr val="bg1"/>
                </a:solidFill>
                <a:ea typeface="微软雅黑" pitchFamily="34" charset="-122"/>
              </a:endParaRPr>
            </a:p>
          </p:txBody>
        </p:sp>
        <p:cxnSp>
          <p:nvCxnSpPr>
            <p:cNvPr id="144" name="直接连接符 61"/>
            <p:cNvCxnSpPr/>
            <p:nvPr/>
          </p:nvCxnSpPr>
          <p:spPr>
            <a:xfrm rot="5400000" flipV="1">
              <a:off x="6006464" y="4096994"/>
              <a:ext cx="1374005" cy="708565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 type="oval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xmlns="" val="34653806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 15"/>
          <p:cNvGrpSpPr/>
          <p:nvPr/>
        </p:nvGrpSpPr>
        <p:grpSpPr>
          <a:xfrm>
            <a:off x="8219258" y="1302754"/>
            <a:ext cx="289349" cy="1109371"/>
            <a:chOff x="8219258" y="1302754"/>
            <a:chExt cx="289349" cy="1109371"/>
          </a:xfrm>
        </p:grpSpPr>
        <p:sp>
          <p:nvSpPr>
            <p:cNvPr id="61" name="椭圆 60"/>
            <p:cNvSpPr/>
            <p:nvPr/>
          </p:nvSpPr>
          <p:spPr>
            <a:xfrm>
              <a:off x="8219258" y="1302754"/>
              <a:ext cx="289349" cy="289349"/>
            </a:xfrm>
            <a:prstGeom prst="ellipse">
              <a:avLst/>
            </a:prstGeom>
            <a:solidFill>
              <a:srgbClr val="60BDD6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/>
              <a:endParaRPr lang="zh-CN" altLang="en-US">
                <a:solidFill>
                  <a:prstClr val="white"/>
                </a:solidFill>
              </a:endParaRPr>
            </a:p>
          </p:txBody>
        </p:sp>
        <p:cxnSp>
          <p:nvCxnSpPr>
            <p:cNvPr id="107" name="直接连接符 80"/>
            <p:cNvCxnSpPr/>
            <p:nvPr/>
          </p:nvCxnSpPr>
          <p:spPr>
            <a:xfrm flipV="1">
              <a:off x="8263802" y="1577402"/>
              <a:ext cx="67385" cy="834723"/>
            </a:xfrm>
            <a:prstGeom prst="line">
              <a:avLst/>
            </a:prstGeom>
            <a:noFill/>
            <a:ln w="19050">
              <a:solidFill>
                <a:srgbClr val="60BDD6"/>
              </a:solidFill>
              <a:round/>
              <a:headEnd type="oval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45" name="组 144"/>
          <p:cNvGrpSpPr/>
          <p:nvPr/>
        </p:nvGrpSpPr>
        <p:grpSpPr>
          <a:xfrm rot="5400000">
            <a:off x="7360837" y="4891602"/>
            <a:ext cx="289349" cy="1109371"/>
            <a:chOff x="8219258" y="1302754"/>
            <a:chExt cx="289349" cy="1109371"/>
          </a:xfrm>
        </p:grpSpPr>
        <p:sp>
          <p:nvSpPr>
            <p:cNvPr id="146" name="椭圆 145"/>
            <p:cNvSpPr/>
            <p:nvPr/>
          </p:nvSpPr>
          <p:spPr>
            <a:xfrm>
              <a:off x="8219258" y="1302754"/>
              <a:ext cx="289349" cy="289349"/>
            </a:xfrm>
            <a:prstGeom prst="ellipse">
              <a:avLst/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/>
              <a:endParaRPr lang="zh-CN" altLang="en-US">
                <a:solidFill>
                  <a:prstClr val="white"/>
                </a:solidFill>
              </a:endParaRPr>
            </a:p>
          </p:txBody>
        </p:sp>
        <p:cxnSp>
          <p:nvCxnSpPr>
            <p:cNvPr id="147" name="直接连接符 80"/>
            <p:cNvCxnSpPr/>
            <p:nvPr/>
          </p:nvCxnSpPr>
          <p:spPr>
            <a:xfrm flipV="1">
              <a:off x="8263802" y="1577402"/>
              <a:ext cx="67385" cy="834723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 type="oval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36" name="组 135"/>
          <p:cNvGrpSpPr/>
          <p:nvPr/>
        </p:nvGrpSpPr>
        <p:grpSpPr>
          <a:xfrm rot="5400000">
            <a:off x="6559397" y="4795971"/>
            <a:ext cx="289349" cy="1040961"/>
            <a:chOff x="8089422" y="2138399"/>
            <a:chExt cx="289349" cy="1040961"/>
          </a:xfrm>
        </p:grpSpPr>
        <p:cxnSp>
          <p:nvCxnSpPr>
            <p:cNvPr id="151" name="直接连接符 80"/>
            <p:cNvCxnSpPr/>
            <p:nvPr/>
          </p:nvCxnSpPr>
          <p:spPr>
            <a:xfrm flipV="1">
              <a:off x="8227072" y="2138399"/>
              <a:ext cx="72964" cy="903833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 type="oval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sp>
          <p:nvSpPr>
            <p:cNvPr id="150" name="椭圆 149"/>
            <p:cNvSpPr/>
            <p:nvPr/>
          </p:nvSpPr>
          <p:spPr>
            <a:xfrm>
              <a:off x="8089422" y="2890011"/>
              <a:ext cx="289349" cy="289349"/>
            </a:xfrm>
            <a:prstGeom prst="ellipse">
              <a:avLst/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22" name="组 121"/>
          <p:cNvGrpSpPr/>
          <p:nvPr/>
        </p:nvGrpSpPr>
        <p:grpSpPr>
          <a:xfrm flipH="1">
            <a:off x="3804578" y="1321863"/>
            <a:ext cx="289349" cy="1109371"/>
            <a:chOff x="8219258" y="1302754"/>
            <a:chExt cx="289349" cy="1109371"/>
          </a:xfrm>
        </p:grpSpPr>
        <p:cxnSp>
          <p:nvCxnSpPr>
            <p:cNvPr id="124" name="直接连接符 80"/>
            <p:cNvCxnSpPr/>
            <p:nvPr/>
          </p:nvCxnSpPr>
          <p:spPr>
            <a:xfrm flipV="1">
              <a:off x="8263802" y="1577402"/>
              <a:ext cx="67385" cy="834723"/>
            </a:xfrm>
            <a:prstGeom prst="line">
              <a:avLst/>
            </a:prstGeom>
            <a:noFill/>
            <a:ln w="19050">
              <a:solidFill>
                <a:schemeClr val="accent3"/>
              </a:solidFill>
              <a:round/>
              <a:headEnd type="oval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sp>
          <p:nvSpPr>
            <p:cNvPr id="123" name="椭圆 122"/>
            <p:cNvSpPr/>
            <p:nvPr/>
          </p:nvSpPr>
          <p:spPr>
            <a:xfrm>
              <a:off x="8219258" y="1302754"/>
              <a:ext cx="289349" cy="289349"/>
            </a:xfrm>
            <a:prstGeom prst="ellipse">
              <a:avLst/>
            </a:prstGeom>
            <a:solidFill>
              <a:schemeClr val="accent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/>
              <a:endParaRPr lang="zh-CN" altLang="en-US">
                <a:solidFill>
                  <a:prstClr val="white"/>
                </a:solidFill>
              </a:endParaRPr>
            </a:p>
          </p:txBody>
        </p:sp>
      </p:grpSp>
      <p:cxnSp>
        <p:nvCxnSpPr>
          <p:cNvPr id="110" name="直接连接符 61"/>
          <p:cNvCxnSpPr/>
          <p:nvPr/>
        </p:nvCxnSpPr>
        <p:spPr>
          <a:xfrm flipH="1" flipV="1">
            <a:off x="3318390" y="1885867"/>
            <a:ext cx="679493" cy="350410"/>
          </a:xfrm>
          <a:prstGeom prst="line">
            <a:avLst/>
          </a:prstGeom>
          <a:noFill/>
          <a:ln w="19050">
            <a:solidFill>
              <a:schemeClr val="accent3"/>
            </a:solidFill>
            <a:round/>
            <a:headEnd type="oval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111" name="椭圆 110"/>
          <p:cNvSpPr/>
          <p:nvPr/>
        </p:nvSpPr>
        <p:spPr>
          <a:xfrm flipH="1">
            <a:off x="3177495" y="1779591"/>
            <a:ext cx="289349" cy="289349"/>
          </a:xfrm>
          <a:prstGeom prst="ellipse">
            <a:avLst/>
          </a:prstGeom>
          <a:solidFill>
            <a:schemeClr val="accent3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112" name="组 111"/>
          <p:cNvGrpSpPr/>
          <p:nvPr/>
        </p:nvGrpSpPr>
        <p:grpSpPr>
          <a:xfrm flipH="1">
            <a:off x="3176205" y="2264370"/>
            <a:ext cx="762652" cy="503291"/>
            <a:chOff x="8374328" y="2245261"/>
            <a:chExt cx="762652" cy="503291"/>
          </a:xfrm>
        </p:grpSpPr>
        <p:cxnSp>
          <p:nvCxnSpPr>
            <p:cNvPr id="129" name="直接连接符 81"/>
            <p:cNvCxnSpPr/>
            <p:nvPr/>
          </p:nvCxnSpPr>
          <p:spPr>
            <a:xfrm flipH="1" flipV="1">
              <a:off x="8374328" y="2245261"/>
              <a:ext cx="536484" cy="291422"/>
            </a:xfrm>
            <a:prstGeom prst="line">
              <a:avLst/>
            </a:prstGeom>
            <a:noFill/>
            <a:ln w="19050">
              <a:solidFill>
                <a:schemeClr val="accent3"/>
              </a:solidFill>
              <a:round/>
              <a:headEnd type="oval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sp>
          <p:nvSpPr>
            <p:cNvPr id="130" name="椭圆 129"/>
            <p:cNvSpPr/>
            <p:nvPr/>
          </p:nvSpPr>
          <p:spPr>
            <a:xfrm>
              <a:off x="8847631" y="2459203"/>
              <a:ext cx="289349" cy="289349"/>
            </a:xfrm>
            <a:prstGeom prst="ellipse">
              <a:avLst/>
            </a:prstGeom>
            <a:solidFill>
              <a:schemeClr val="accent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13" name="组 112"/>
          <p:cNvGrpSpPr/>
          <p:nvPr/>
        </p:nvGrpSpPr>
        <p:grpSpPr>
          <a:xfrm flipH="1">
            <a:off x="3934414" y="2157508"/>
            <a:ext cx="289349" cy="1040961"/>
            <a:chOff x="8089422" y="2138399"/>
            <a:chExt cx="289349" cy="1040961"/>
          </a:xfrm>
        </p:grpSpPr>
        <p:sp>
          <p:nvSpPr>
            <p:cNvPr id="127" name="椭圆 126"/>
            <p:cNvSpPr/>
            <p:nvPr/>
          </p:nvSpPr>
          <p:spPr>
            <a:xfrm>
              <a:off x="8089422" y="2890011"/>
              <a:ext cx="289349" cy="289349"/>
            </a:xfrm>
            <a:prstGeom prst="ellipse">
              <a:avLst/>
            </a:prstGeom>
            <a:solidFill>
              <a:schemeClr val="accent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/>
              <a:endParaRPr lang="zh-CN" altLang="en-US">
                <a:solidFill>
                  <a:prstClr val="white"/>
                </a:solidFill>
              </a:endParaRPr>
            </a:p>
          </p:txBody>
        </p:sp>
        <p:cxnSp>
          <p:nvCxnSpPr>
            <p:cNvPr id="128" name="直接连接符 80"/>
            <p:cNvCxnSpPr/>
            <p:nvPr/>
          </p:nvCxnSpPr>
          <p:spPr>
            <a:xfrm flipV="1">
              <a:off x="8227072" y="2138399"/>
              <a:ext cx="72964" cy="903833"/>
            </a:xfrm>
            <a:prstGeom prst="line">
              <a:avLst/>
            </a:prstGeom>
            <a:noFill/>
            <a:ln w="19050">
              <a:solidFill>
                <a:schemeClr val="accent3"/>
              </a:solidFill>
              <a:round/>
              <a:headEnd type="oval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14" name="组 113"/>
          <p:cNvGrpSpPr/>
          <p:nvPr/>
        </p:nvGrpSpPr>
        <p:grpSpPr>
          <a:xfrm flipH="1">
            <a:off x="4185765" y="1733157"/>
            <a:ext cx="680864" cy="426427"/>
            <a:chOff x="7446556" y="1714048"/>
            <a:chExt cx="680864" cy="426427"/>
          </a:xfrm>
        </p:grpSpPr>
        <p:sp>
          <p:nvSpPr>
            <p:cNvPr id="125" name="椭圆 124"/>
            <p:cNvSpPr/>
            <p:nvPr/>
          </p:nvSpPr>
          <p:spPr>
            <a:xfrm>
              <a:off x="7446556" y="1714048"/>
              <a:ext cx="289349" cy="289349"/>
            </a:xfrm>
            <a:prstGeom prst="ellipse">
              <a:avLst/>
            </a:prstGeom>
            <a:solidFill>
              <a:schemeClr val="accent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/>
              <a:endParaRPr lang="zh-CN" altLang="en-US">
                <a:solidFill>
                  <a:prstClr val="white"/>
                </a:solidFill>
              </a:endParaRPr>
            </a:p>
          </p:txBody>
        </p:sp>
        <p:cxnSp>
          <p:nvCxnSpPr>
            <p:cNvPr id="126" name="直接连接符 81"/>
            <p:cNvCxnSpPr/>
            <p:nvPr/>
          </p:nvCxnSpPr>
          <p:spPr>
            <a:xfrm flipH="1" flipV="1">
              <a:off x="7590936" y="1849053"/>
              <a:ext cx="536484" cy="291422"/>
            </a:xfrm>
            <a:prstGeom prst="line">
              <a:avLst/>
            </a:prstGeom>
            <a:noFill/>
            <a:ln w="19050">
              <a:solidFill>
                <a:schemeClr val="accent3"/>
              </a:solidFill>
              <a:round/>
              <a:headEnd type="oval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sp>
        <p:nvSpPr>
          <p:cNvPr id="116" name="TextBox 82"/>
          <p:cNvSpPr txBox="1"/>
          <p:nvPr/>
        </p:nvSpPr>
        <p:spPr>
          <a:xfrm flipH="1">
            <a:off x="4813861" y="1360508"/>
            <a:ext cx="126574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defRPr sz="1200" b="1">
                <a:solidFill>
                  <a:srgbClr val="4FA331"/>
                </a:solidFill>
                <a:latin typeface="Century Gothic" pitchFamily="34" charset="0"/>
                <a:ea typeface="宋体" pitchFamily="2" charset="-122"/>
              </a:defRPr>
            </a:lvl1pPr>
          </a:lstStyle>
          <a:p>
            <a:pPr defTabSz="914400"/>
            <a:r>
              <a:rPr lang="en-US" altLang="zh-CN" sz="1600" dirty="0">
                <a:solidFill>
                  <a:schemeClr val="accent3"/>
                </a:solidFill>
              </a:rPr>
              <a:t>YOUR TEXT</a:t>
            </a:r>
            <a:endParaRPr lang="zh-CN" altLang="en-US" sz="1600" dirty="0">
              <a:solidFill>
                <a:schemeClr val="accent3"/>
              </a:solidFill>
            </a:endParaRPr>
          </a:p>
        </p:txBody>
      </p:sp>
      <p:sp>
        <p:nvSpPr>
          <p:cNvPr id="117" name="TextBox 83"/>
          <p:cNvSpPr txBox="1"/>
          <p:nvPr/>
        </p:nvSpPr>
        <p:spPr>
          <a:xfrm flipH="1">
            <a:off x="3318390" y="881579"/>
            <a:ext cx="127861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defRPr sz="1200" b="1">
                <a:solidFill>
                  <a:srgbClr val="4FA331"/>
                </a:solidFill>
                <a:latin typeface="Century Gothic" pitchFamily="34" charset="0"/>
                <a:ea typeface="宋体" pitchFamily="2" charset="-122"/>
              </a:defRPr>
            </a:lvl1pPr>
          </a:lstStyle>
          <a:p>
            <a:pPr defTabSz="914400"/>
            <a:r>
              <a:rPr lang="en-US" altLang="zh-CN" sz="1600" dirty="0">
                <a:solidFill>
                  <a:schemeClr val="accent3"/>
                </a:solidFill>
              </a:rPr>
              <a:t>YOUR TEXT</a:t>
            </a:r>
            <a:endParaRPr lang="zh-CN" altLang="en-US" sz="1600" dirty="0">
              <a:solidFill>
                <a:schemeClr val="accent3"/>
              </a:solidFill>
            </a:endParaRPr>
          </a:p>
        </p:txBody>
      </p:sp>
      <p:sp>
        <p:nvSpPr>
          <p:cNvPr id="118" name="TextBox 84"/>
          <p:cNvSpPr txBox="1"/>
          <p:nvPr/>
        </p:nvSpPr>
        <p:spPr>
          <a:xfrm flipH="1">
            <a:off x="1781431" y="1655668"/>
            <a:ext cx="126596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defRPr sz="1200" b="1">
                <a:solidFill>
                  <a:srgbClr val="4FA331"/>
                </a:solidFill>
                <a:latin typeface="Century Gothic" pitchFamily="34" charset="0"/>
                <a:ea typeface="宋体" pitchFamily="2" charset="-122"/>
              </a:defRPr>
            </a:lvl1pPr>
          </a:lstStyle>
          <a:p>
            <a:pPr algn="r" defTabSz="914400"/>
            <a:r>
              <a:rPr lang="en-US" altLang="zh-CN" sz="1600" dirty="0">
                <a:solidFill>
                  <a:schemeClr val="accent3"/>
                </a:solidFill>
              </a:rPr>
              <a:t>YOUR TEXT</a:t>
            </a:r>
            <a:endParaRPr lang="zh-CN" altLang="en-US" sz="1600" dirty="0">
              <a:solidFill>
                <a:schemeClr val="accent3"/>
              </a:solidFill>
            </a:endParaRPr>
          </a:p>
        </p:txBody>
      </p:sp>
      <p:sp>
        <p:nvSpPr>
          <p:cNvPr id="119" name="TextBox 85"/>
          <p:cNvSpPr txBox="1"/>
          <p:nvPr/>
        </p:nvSpPr>
        <p:spPr>
          <a:xfrm flipH="1">
            <a:off x="1754586" y="2505473"/>
            <a:ext cx="126596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defRPr sz="1200" b="1">
                <a:solidFill>
                  <a:srgbClr val="4FA331"/>
                </a:solidFill>
                <a:latin typeface="Century Gothic" pitchFamily="34" charset="0"/>
                <a:ea typeface="宋体" pitchFamily="2" charset="-122"/>
              </a:defRPr>
            </a:lvl1pPr>
          </a:lstStyle>
          <a:p>
            <a:pPr algn="r" defTabSz="914400"/>
            <a:r>
              <a:rPr lang="en-US" altLang="zh-CN" sz="1600" dirty="0">
                <a:solidFill>
                  <a:schemeClr val="accent3"/>
                </a:solidFill>
              </a:rPr>
              <a:t>YOUR TEXT</a:t>
            </a:r>
            <a:endParaRPr lang="zh-CN" altLang="en-US" sz="1600" dirty="0">
              <a:solidFill>
                <a:schemeClr val="accent3"/>
              </a:solidFill>
            </a:endParaRPr>
          </a:p>
        </p:txBody>
      </p:sp>
      <p:sp>
        <p:nvSpPr>
          <p:cNvPr id="120" name="TextBox 86"/>
          <p:cNvSpPr txBox="1"/>
          <p:nvPr/>
        </p:nvSpPr>
        <p:spPr>
          <a:xfrm flipH="1">
            <a:off x="3466898" y="3214615"/>
            <a:ext cx="124654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defRPr sz="1200" b="1">
                <a:solidFill>
                  <a:srgbClr val="4FA331"/>
                </a:solidFill>
                <a:latin typeface="Century Gothic" pitchFamily="34" charset="0"/>
                <a:ea typeface="宋体" pitchFamily="2" charset="-122"/>
              </a:defRPr>
            </a:lvl1pPr>
          </a:lstStyle>
          <a:p>
            <a:pPr defTabSz="914400"/>
            <a:r>
              <a:rPr lang="en-US" altLang="zh-CN" sz="1600" dirty="0">
                <a:solidFill>
                  <a:schemeClr val="accent3"/>
                </a:solidFill>
              </a:rPr>
              <a:t>YOUR TEXT</a:t>
            </a:r>
            <a:endParaRPr lang="zh-CN" altLang="en-US" sz="1600" dirty="0">
              <a:solidFill>
                <a:schemeClr val="accent3"/>
              </a:solidFill>
            </a:endParaRPr>
          </a:p>
        </p:txBody>
      </p:sp>
      <p:grpSp>
        <p:nvGrpSpPr>
          <p:cNvPr id="19" name="组 18"/>
          <p:cNvGrpSpPr/>
          <p:nvPr/>
        </p:nvGrpSpPr>
        <p:grpSpPr>
          <a:xfrm>
            <a:off x="3701170" y="1919635"/>
            <a:ext cx="1930096" cy="1123241"/>
            <a:chOff x="3701170" y="1919635"/>
            <a:chExt cx="1930096" cy="1123241"/>
          </a:xfrm>
        </p:grpSpPr>
        <p:sp>
          <p:nvSpPr>
            <p:cNvPr id="109" name="椭圆 108"/>
            <p:cNvSpPr/>
            <p:nvPr/>
          </p:nvSpPr>
          <p:spPr>
            <a:xfrm flipH="1">
              <a:off x="3701170" y="1919635"/>
              <a:ext cx="616680" cy="616680"/>
            </a:xfrm>
            <a:prstGeom prst="ellipse">
              <a:avLst/>
            </a:prstGeom>
            <a:solidFill>
              <a:schemeClr val="accent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15" name="矩形 7"/>
            <p:cNvSpPr>
              <a:spLocks noChangeArrowheads="1"/>
            </p:cNvSpPr>
            <p:nvPr/>
          </p:nvSpPr>
          <p:spPr bwMode="auto">
            <a:xfrm>
              <a:off x="3796937" y="1926533"/>
              <a:ext cx="433132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3200" b="1" dirty="0">
                  <a:solidFill>
                    <a:schemeClr val="bg1"/>
                  </a:solidFill>
                  <a:ea typeface="微软雅黑" pitchFamily="34" charset="-122"/>
                </a:rPr>
                <a:t>A</a:t>
              </a:r>
              <a:endParaRPr lang="zh-CN" altLang="en-US" sz="3200" b="1" dirty="0">
                <a:solidFill>
                  <a:schemeClr val="bg1"/>
                </a:solidFill>
                <a:ea typeface="微软雅黑" pitchFamily="34" charset="-122"/>
              </a:endParaRPr>
            </a:p>
          </p:txBody>
        </p:sp>
        <p:cxnSp>
          <p:nvCxnSpPr>
            <p:cNvPr id="121" name="直接连接符 61"/>
            <p:cNvCxnSpPr/>
            <p:nvPr/>
          </p:nvCxnSpPr>
          <p:spPr>
            <a:xfrm flipH="1" flipV="1">
              <a:off x="4257261" y="2334311"/>
              <a:ext cx="1374005" cy="708565"/>
            </a:xfrm>
            <a:prstGeom prst="line">
              <a:avLst/>
            </a:prstGeom>
            <a:noFill/>
            <a:ln w="19050">
              <a:solidFill>
                <a:schemeClr val="accent3"/>
              </a:solidFill>
              <a:round/>
              <a:headEnd type="oval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3" name="组 2"/>
          <p:cNvGrpSpPr/>
          <p:nvPr/>
        </p:nvGrpSpPr>
        <p:grpSpPr>
          <a:xfrm>
            <a:off x="5554810" y="2659244"/>
            <a:ext cx="1175445" cy="1165307"/>
            <a:chOff x="5554810" y="2659244"/>
            <a:chExt cx="1175445" cy="1165307"/>
          </a:xfrm>
        </p:grpSpPr>
        <p:sp>
          <p:nvSpPr>
            <p:cNvPr id="46" name="空心弧 45"/>
            <p:cNvSpPr/>
            <p:nvPr/>
          </p:nvSpPr>
          <p:spPr>
            <a:xfrm rot="2247408">
              <a:off x="5554810" y="2669484"/>
              <a:ext cx="1155067" cy="1155067"/>
            </a:xfrm>
            <a:prstGeom prst="blockArc">
              <a:avLst>
                <a:gd name="adj1" fmla="val 12628073"/>
                <a:gd name="adj2" fmla="val 20257689"/>
                <a:gd name="adj3" fmla="val 10524"/>
              </a:avLst>
            </a:prstGeom>
            <a:solidFill>
              <a:srgbClr val="60BDD6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7" name="空心弧 46"/>
            <p:cNvSpPr/>
            <p:nvPr/>
          </p:nvSpPr>
          <p:spPr>
            <a:xfrm rot="10507535">
              <a:off x="5565049" y="2659244"/>
              <a:ext cx="1155067" cy="1155067"/>
            </a:xfrm>
            <a:prstGeom prst="blockArc">
              <a:avLst>
                <a:gd name="adj1" fmla="val 11959100"/>
                <a:gd name="adj2" fmla="val 19378636"/>
                <a:gd name="adj3" fmla="val 1067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8" name="空心弧 47"/>
            <p:cNvSpPr/>
            <p:nvPr/>
          </p:nvSpPr>
          <p:spPr>
            <a:xfrm rot="16462809">
              <a:off x="5575188" y="2661967"/>
              <a:ext cx="1155067" cy="1155067"/>
            </a:xfrm>
            <a:prstGeom prst="blockArc">
              <a:avLst>
                <a:gd name="adj1" fmla="val 13140379"/>
                <a:gd name="adj2" fmla="val 20257689"/>
                <a:gd name="adj3" fmla="val 10524"/>
              </a:avLst>
            </a:prstGeom>
            <a:solidFill>
              <a:srgbClr val="7DDD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94" name="组 1"/>
          <p:cNvGrpSpPr/>
          <p:nvPr/>
        </p:nvGrpSpPr>
        <p:grpSpPr>
          <a:xfrm>
            <a:off x="5820699" y="2954588"/>
            <a:ext cx="634106" cy="508630"/>
            <a:chOff x="301625" y="1724025"/>
            <a:chExt cx="898525" cy="720725"/>
          </a:xfrm>
          <a:solidFill>
            <a:schemeClr val="accent1"/>
          </a:solidFill>
        </p:grpSpPr>
        <p:sp>
          <p:nvSpPr>
            <p:cNvPr id="95" name="Freeform 92"/>
            <p:cNvSpPr>
              <a:spLocks/>
            </p:cNvSpPr>
            <p:nvPr/>
          </p:nvSpPr>
          <p:spPr bwMode="auto">
            <a:xfrm>
              <a:off x="927100" y="1743075"/>
              <a:ext cx="200025" cy="200025"/>
            </a:xfrm>
            <a:custGeom>
              <a:avLst/>
              <a:gdLst/>
              <a:ahLst/>
              <a:cxnLst>
                <a:cxn ang="0">
                  <a:pos x="64" y="0"/>
                </a:cxn>
                <a:cxn ang="0">
                  <a:pos x="64" y="0"/>
                </a:cxn>
                <a:cxn ang="0">
                  <a:pos x="76" y="2"/>
                </a:cxn>
                <a:cxn ang="0">
                  <a:pos x="88" y="4"/>
                </a:cxn>
                <a:cxn ang="0">
                  <a:pos x="98" y="10"/>
                </a:cxn>
                <a:cxn ang="0">
                  <a:pos x="108" y="18"/>
                </a:cxn>
                <a:cxn ang="0">
                  <a:pos x="116" y="28"/>
                </a:cxn>
                <a:cxn ang="0">
                  <a:pos x="120" y="38"/>
                </a:cxn>
                <a:cxn ang="0">
                  <a:pos x="124" y="50"/>
                </a:cxn>
                <a:cxn ang="0">
                  <a:pos x="126" y="62"/>
                </a:cxn>
                <a:cxn ang="0">
                  <a:pos x="126" y="62"/>
                </a:cxn>
                <a:cxn ang="0">
                  <a:pos x="124" y="76"/>
                </a:cxn>
                <a:cxn ang="0">
                  <a:pos x="120" y="86"/>
                </a:cxn>
                <a:cxn ang="0">
                  <a:pos x="116" y="98"/>
                </a:cxn>
                <a:cxn ang="0">
                  <a:pos x="108" y="106"/>
                </a:cxn>
                <a:cxn ang="0">
                  <a:pos x="98" y="114"/>
                </a:cxn>
                <a:cxn ang="0">
                  <a:pos x="88" y="120"/>
                </a:cxn>
                <a:cxn ang="0">
                  <a:pos x="76" y="124"/>
                </a:cxn>
                <a:cxn ang="0">
                  <a:pos x="64" y="126"/>
                </a:cxn>
                <a:cxn ang="0">
                  <a:pos x="64" y="126"/>
                </a:cxn>
                <a:cxn ang="0">
                  <a:pos x="50" y="124"/>
                </a:cxn>
                <a:cxn ang="0">
                  <a:pos x="38" y="120"/>
                </a:cxn>
                <a:cxn ang="0">
                  <a:pos x="28" y="114"/>
                </a:cxn>
                <a:cxn ang="0">
                  <a:pos x="18" y="106"/>
                </a:cxn>
                <a:cxn ang="0">
                  <a:pos x="12" y="98"/>
                </a:cxn>
                <a:cxn ang="0">
                  <a:pos x="6" y="86"/>
                </a:cxn>
                <a:cxn ang="0">
                  <a:pos x="2" y="76"/>
                </a:cxn>
                <a:cxn ang="0">
                  <a:pos x="0" y="62"/>
                </a:cxn>
                <a:cxn ang="0">
                  <a:pos x="0" y="62"/>
                </a:cxn>
                <a:cxn ang="0">
                  <a:pos x="2" y="50"/>
                </a:cxn>
                <a:cxn ang="0">
                  <a:pos x="6" y="38"/>
                </a:cxn>
                <a:cxn ang="0">
                  <a:pos x="12" y="28"/>
                </a:cxn>
                <a:cxn ang="0">
                  <a:pos x="18" y="18"/>
                </a:cxn>
                <a:cxn ang="0">
                  <a:pos x="28" y="10"/>
                </a:cxn>
                <a:cxn ang="0">
                  <a:pos x="38" y="4"/>
                </a:cxn>
                <a:cxn ang="0">
                  <a:pos x="50" y="2"/>
                </a:cxn>
                <a:cxn ang="0">
                  <a:pos x="64" y="0"/>
                </a:cxn>
                <a:cxn ang="0">
                  <a:pos x="64" y="0"/>
                </a:cxn>
              </a:cxnLst>
              <a:rect l="0" t="0" r="r" b="b"/>
              <a:pathLst>
                <a:path w="126" h="126">
                  <a:moveTo>
                    <a:pt x="64" y="0"/>
                  </a:moveTo>
                  <a:lnTo>
                    <a:pt x="64" y="0"/>
                  </a:lnTo>
                  <a:lnTo>
                    <a:pt x="76" y="2"/>
                  </a:lnTo>
                  <a:lnTo>
                    <a:pt x="88" y="4"/>
                  </a:lnTo>
                  <a:lnTo>
                    <a:pt x="98" y="10"/>
                  </a:lnTo>
                  <a:lnTo>
                    <a:pt x="108" y="18"/>
                  </a:lnTo>
                  <a:lnTo>
                    <a:pt x="116" y="28"/>
                  </a:lnTo>
                  <a:lnTo>
                    <a:pt x="120" y="38"/>
                  </a:lnTo>
                  <a:lnTo>
                    <a:pt x="124" y="50"/>
                  </a:lnTo>
                  <a:lnTo>
                    <a:pt x="126" y="62"/>
                  </a:lnTo>
                  <a:lnTo>
                    <a:pt x="126" y="62"/>
                  </a:lnTo>
                  <a:lnTo>
                    <a:pt x="124" y="76"/>
                  </a:lnTo>
                  <a:lnTo>
                    <a:pt x="120" y="86"/>
                  </a:lnTo>
                  <a:lnTo>
                    <a:pt x="116" y="98"/>
                  </a:lnTo>
                  <a:lnTo>
                    <a:pt x="108" y="106"/>
                  </a:lnTo>
                  <a:lnTo>
                    <a:pt x="98" y="114"/>
                  </a:lnTo>
                  <a:lnTo>
                    <a:pt x="88" y="120"/>
                  </a:lnTo>
                  <a:lnTo>
                    <a:pt x="76" y="124"/>
                  </a:lnTo>
                  <a:lnTo>
                    <a:pt x="64" y="126"/>
                  </a:lnTo>
                  <a:lnTo>
                    <a:pt x="64" y="126"/>
                  </a:lnTo>
                  <a:lnTo>
                    <a:pt x="50" y="124"/>
                  </a:lnTo>
                  <a:lnTo>
                    <a:pt x="38" y="120"/>
                  </a:lnTo>
                  <a:lnTo>
                    <a:pt x="28" y="114"/>
                  </a:lnTo>
                  <a:lnTo>
                    <a:pt x="18" y="106"/>
                  </a:lnTo>
                  <a:lnTo>
                    <a:pt x="12" y="98"/>
                  </a:lnTo>
                  <a:lnTo>
                    <a:pt x="6" y="86"/>
                  </a:lnTo>
                  <a:lnTo>
                    <a:pt x="2" y="76"/>
                  </a:lnTo>
                  <a:lnTo>
                    <a:pt x="0" y="62"/>
                  </a:lnTo>
                  <a:lnTo>
                    <a:pt x="0" y="62"/>
                  </a:lnTo>
                  <a:lnTo>
                    <a:pt x="2" y="50"/>
                  </a:lnTo>
                  <a:lnTo>
                    <a:pt x="6" y="38"/>
                  </a:lnTo>
                  <a:lnTo>
                    <a:pt x="12" y="28"/>
                  </a:lnTo>
                  <a:lnTo>
                    <a:pt x="18" y="18"/>
                  </a:lnTo>
                  <a:lnTo>
                    <a:pt x="28" y="10"/>
                  </a:lnTo>
                  <a:lnTo>
                    <a:pt x="38" y="4"/>
                  </a:lnTo>
                  <a:lnTo>
                    <a:pt x="50" y="2"/>
                  </a:lnTo>
                  <a:lnTo>
                    <a:pt x="64" y="0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96" name="Freeform 93"/>
            <p:cNvSpPr>
              <a:spLocks/>
            </p:cNvSpPr>
            <p:nvPr/>
          </p:nvSpPr>
          <p:spPr bwMode="auto">
            <a:xfrm>
              <a:off x="365125" y="1825625"/>
              <a:ext cx="165100" cy="165100"/>
            </a:xfrm>
            <a:custGeom>
              <a:avLst/>
              <a:gdLst/>
              <a:ahLst/>
              <a:cxnLst>
                <a:cxn ang="0">
                  <a:pos x="52" y="0"/>
                </a:cxn>
                <a:cxn ang="0">
                  <a:pos x="52" y="0"/>
                </a:cxn>
                <a:cxn ang="0">
                  <a:pos x="62" y="0"/>
                </a:cxn>
                <a:cxn ang="0">
                  <a:pos x="72" y="4"/>
                </a:cxn>
                <a:cxn ang="0">
                  <a:pos x="82" y="8"/>
                </a:cxn>
                <a:cxn ang="0">
                  <a:pos x="90" y="14"/>
                </a:cxn>
                <a:cxn ang="0">
                  <a:pos x="96" y="22"/>
                </a:cxn>
                <a:cxn ang="0">
                  <a:pos x="100" y="32"/>
                </a:cxn>
                <a:cxn ang="0">
                  <a:pos x="104" y="42"/>
                </a:cxn>
                <a:cxn ang="0">
                  <a:pos x="104" y="52"/>
                </a:cxn>
                <a:cxn ang="0">
                  <a:pos x="104" y="52"/>
                </a:cxn>
                <a:cxn ang="0">
                  <a:pos x="104" y="62"/>
                </a:cxn>
                <a:cxn ang="0">
                  <a:pos x="100" y="72"/>
                </a:cxn>
                <a:cxn ang="0">
                  <a:pos x="96" y="82"/>
                </a:cxn>
                <a:cxn ang="0">
                  <a:pos x="90" y="90"/>
                </a:cxn>
                <a:cxn ang="0">
                  <a:pos x="82" y="96"/>
                </a:cxn>
                <a:cxn ang="0">
                  <a:pos x="72" y="100"/>
                </a:cxn>
                <a:cxn ang="0">
                  <a:pos x="62" y="104"/>
                </a:cxn>
                <a:cxn ang="0">
                  <a:pos x="52" y="104"/>
                </a:cxn>
                <a:cxn ang="0">
                  <a:pos x="52" y="104"/>
                </a:cxn>
                <a:cxn ang="0">
                  <a:pos x="42" y="104"/>
                </a:cxn>
                <a:cxn ang="0">
                  <a:pos x="32" y="100"/>
                </a:cxn>
                <a:cxn ang="0">
                  <a:pos x="22" y="96"/>
                </a:cxn>
                <a:cxn ang="0">
                  <a:pos x="14" y="90"/>
                </a:cxn>
                <a:cxn ang="0">
                  <a:pos x="8" y="82"/>
                </a:cxn>
                <a:cxn ang="0">
                  <a:pos x="4" y="72"/>
                </a:cxn>
                <a:cxn ang="0">
                  <a:pos x="0" y="62"/>
                </a:cxn>
                <a:cxn ang="0">
                  <a:pos x="0" y="52"/>
                </a:cxn>
                <a:cxn ang="0">
                  <a:pos x="0" y="52"/>
                </a:cxn>
                <a:cxn ang="0">
                  <a:pos x="0" y="42"/>
                </a:cxn>
                <a:cxn ang="0">
                  <a:pos x="4" y="32"/>
                </a:cxn>
                <a:cxn ang="0">
                  <a:pos x="8" y="22"/>
                </a:cxn>
                <a:cxn ang="0">
                  <a:pos x="14" y="14"/>
                </a:cxn>
                <a:cxn ang="0">
                  <a:pos x="22" y="8"/>
                </a:cxn>
                <a:cxn ang="0">
                  <a:pos x="32" y="4"/>
                </a:cxn>
                <a:cxn ang="0">
                  <a:pos x="42" y="0"/>
                </a:cxn>
                <a:cxn ang="0">
                  <a:pos x="52" y="0"/>
                </a:cxn>
                <a:cxn ang="0">
                  <a:pos x="52" y="0"/>
                </a:cxn>
              </a:cxnLst>
              <a:rect l="0" t="0" r="r" b="b"/>
              <a:pathLst>
                <a:path w="104" h="104">
                  <a:moveTo>
                    <a:pt x="52" y="0"/>
                  </a:moveTo>
                  <a:lnTo>
                    <a:pt x="52" y="0"/>
                  </a:lnTo>
                  <a:lnTo>
                    <a:pt x="62" y="0"/>
                  </a:lnTo>
                  <a:lnTo>
                    <a:pt x="72" y="4"/>
                  </a:lnTo>
                  <a:lnTo>
                    <a:pt x="82" y="8"/>
                  </a:lnTo>
                  <a:lnTo>
                    <a:pt x="90" y="14"/>
                  </a:lnTo>
                  <a:lnTo>
                    <a:pt x="96" y="22"/>
                  </a:lnTo>
                  <a:lnTo>
                    <a:pt x="100" y="32"/>
                  </a:lnTo>
                  <a:lnTo>
                    <a:pt x="104" y="42"/>
                  </a:lnTo>
                  <a:lnTo>
                    <a:pt x="104" y="52"/>
                  </a:lnTo>
                  <a:lnTo>
                    <a:pt x="104" y="52"/>
                  </a:lnTo>
                  <a:lnTo>
                    <a:pt x="104" y="62"/>
                  </a:lnTo>
                  <a:lnTo>
                    <a:pt x="100" y="72"/>
                  </a:lnTo>
                  <a:lnTo>
                    <a:pt x="96" y="82"/>
                  </a:lnTo>
                  <a:lnTo>
                    <a:pt x="90" y="90"/>
                  </a:lnTo>
                  <a:lnTo>
                    <a:pt x="82" y="96"/>
                  </a:lnTo>
                  <a:lnTo>
                    <a:pt x="72" y="100"/>
                  </a:lnTo>
                  <a:lnTo>
                    <a:pt x="62" y="104"/>
                  </a:lnTo>
                  <a:lnTo>
                    <a:pt x="52" y="104"/>
                  </a:lnTo>
                  <a:lnTo>
                    <a:pt x="52" y="104"/>
                  </a:lnTo>
                  <a:lnTo>
                    <a:pt x="42" y="104"/>
                  </a:lnTo>
                  <a:lnTo>
                    <a:pt x="32" y="100"/>
                  </a:lnTo>
                  <a:lnTo>
                    <a:pt x="22" y="96"/>
                  </a:lnTo>
                  <a:lnTo>
                    <a:pt x="14" y="90"/>
                  </a:lnTo>
                  <a:lnTo>
                    <a:pt x="8" y="82"/>
                  </a:lnTo>
                  <a:lnTo>
                    <a:pt x="4" y="72"/>
                  </a:lnTo>
                  <a:lnTo>
                    <a:pt x="0" y="62"/>
                  </a:lnTo>
                  <a:lnTo>
                    <a:pt x="0" y="52"/>
                  </a:lnTo>
                  <a:lnTo>
                    <a:pt x="0" y="52"/>
                  </a:lnTo>
                  <a:lnTo>
                    <a:pt x="0" y="42"/>
                  </a:lnTo>
                  <a:lnTo>
                    <a:pt x="4" y="32"/>
                  </a:lnTo>
                  <a:lnTo>
                    <a:pt x="8" y="22"/>
                  </a:lnTo>
                  <a:lnTo>
                    <a:pt x="14" y="14"/>
                  </a:lnTo>
                  <a:lnTo>
                    <a:pt x="22" y="8"/>
                  </a:lnTo>
                  <a:lnTo>
                    <a:pt x="32" y="4"/>
                  </a:lnTo>
                  <a:lnTo>
                    <a:pt x="42" y="0"/>
                  </a:lnTo>
                  <a:lnTo>
                    <a:pt x="52" y="0"/>
                  </a:lnTo>
                  <a:lnTo>
                    <a:pt x="5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97" name="Freeform 94"/>
            <p:cNvSpPr>
              <a:spLocks/>
            </p:cNvSpPr>
            <p:nvPr/>
          </p:nvSpPr>
          <p:spPr bwMode="auto">
            <a:xfrm>
              <a:off x="546100" y="2085975"/>
              <a:ext cx="47625" cy="123825"/>
            </a:xfrm>
            <a:custGeom>
              <a:avLst/>
              <a:gdLst/>
              <a:ahLst/>
              <a:cxnLst>
                <a:cxn ang="0">
                  <a:pos x="2" y="68"/>
                </a:cxn>
                <a:cxn ang="0">
                  <a:pos x="2" y="68"/>
                </a:cxn>
                <a:cxn ang="0">
                  <a:pos x="4" y="72"/>
                </a:cxn>
                <a:cxn ang="0">
                  <a:pos x="8" y="76"/>
                </a:cxn>
                <a:cxn ang="0">
                  <a:pos x="12" y="78"/>
                </a:cxn>
                <a:cxn ang="0">
                  <a:pos x="18" y="78"/>
                </a:cxn>
                <a:cxn ang="0">
                  <a:pos x="18" y="78"/>
                </a:cxn>
                <a:cxn ang="0">
                  <a:pos x="24" y="76"/>
                </a:cxn>
                <a:cxn ang="0">
                  <a:pos x="26" y="72"/>
                </a:cxn>
                <a:cxn ang="0">
                  <a:pos x="30" y="68"/>
                </a:cxn>
                <a:cxn ang="0">
                  <a:pos x="30" y="62"/>
                </a:cxn>
                <a:cxn ang="0">
                  <a:pos x="30" y="62"/>
                </a:cxn>
                <a:cxn ang="0">
                  <a:pos x="24" y="38"/>
                </a:cxn>
                <a:cxn ang="0">
                  <a:pos x="20" y="20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6" y="30"/>
                </a:cxn>
                <a:cxn ang="0">
                  <a:pos x="0" y="56"/>
                </a:cxn>
                <a:cxn ang="0">
                  <a:pos x="0" y="56"/>
                </a:cxn>
                <a:cxn ang="0">
                  <a:pos x="2" y="68"/>
                </a:cxn>
                <a:cxn ang="0">
                  <a:pos x="2" y="68"/>
                </a:cxn>
              </a:cxnLst>
              <a:rect l="0" t="0" r="r" b="b"/>
              <a:pathLst>
                <a:path w="30" h="78">
                  <a:moveTo>
                    <a:pt x="2" y="68"/>
                  </a:moveTo>
                  <a:lnTo>
                    <a:pt x="2" y="68"/>
                  </a:lnTo>
                  <a:lnTo>
                    <a:pt x="4" y="72"/>
                  </a:lnTo>
                  <a:lnTo>
                    <a:pt x="8" y="76"/>
                  </a:lnTo>
                  <a:lnTo>
                    <a:pt x="12" y="78"/>
                  </a:lnTo>
                  <a:lnTo>
                    <a:pt x="18" y="78"/>
                  </a:lnTo>
                  <a:lnTo>
                    <a:pt x="18" y="78"/>
                  </a:lnTo>
                  <a:lnTo>
                    <a:pt x="24" y="76"/>
                  </a:lnTo>
                  <a:lnTo>
                    <a:pt x="26" y="72"/>
                  </a:lnTo>
                  <a:lnTo>
                    <a:pt x="30" y="68"/>
                  </a:lnTo>
                  <a:lnTo>
                    <a:pt x="30" y="62"/>
                  </a:lnTo>
                  <a:lnTo>
                    <a:pt x="30" y="62"/>
                  </a:lnTo>
                  <a:lnTo>
                    <a:pt x="24" y="38"/>
                  </a:lnTo>
                  <a:lnTo>
                    <a:pt x="20" y="2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6" y="30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2" y="68"/>
                  </a:lnTo>
                  <a:lnTo>
                    <a:pt x="2" y="6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98" name="Freeform 95"/>
            <p:cNvSpPr>
              <a:spLocks/>
            </p:cNvSpPr>
            <p:nvPr/>
          </p:nvSpPr>
          <p:spPr bwMode="auto">
            <a:xfrm>
              <a:off x="301625" y="2006600"/>
              <a:ext cx="244475" cy="368300"/>
            </a:xfrm>
            <a:custGeom>
              <a:avLst/>
              <a:gdLst/>
              <a:ahLst/>
              <a:cxnLst>
                <a:cxn ang="0">
                  <a:pos x="138" y="146"/>
                </a:cxn>
                <a:cxn ang="0">
                  <a:pos x="130" y="132"/>
                </a:cxn>
                <a:cxn ang="0">
                  <a:pos x="130" y="116"/>
                </a:cxn>
                <a:cxn ang="0">
                  <a:pos x="134" y="92"/>
                </a:cxn>
                <a:cxn ang="0">
                  <a:pos x="140" y="62"/>
                </a:cxn>
                <a:cxn ang="0">
                  <a:pos x="140" y="56"/>
                </a:cxn>
                <a:cxn ang="0">
                  <a:pos x="142" y="60"/>
                </a:cxn>
                <a:cxn ang="0">
                  <a:pos x="148" y="42"/>
                </a:cxn>
                <a:cxn ang="0">
                  <a:pos x="154" y="22"/>
                </a:cxn>
                <a:cxn ang="0">
                  <a:pos x="144" y="12"/>
                </a:cxn>
                <a:cxn ang="0">
                  <a:pos x="122" y="4"/>
                </a:cxn>
                <a:cxn ang="0">
                  <a:pos x="92" y="0"/>
                </a:cxn>
                <a:cxn ang="0">
                  <a:pos x="62" y="4"/>
                </a:cxn>
                <a:cxn ang="0">
                  <a:pos x="40" y="12"/>
                </a:cxn>
                <a:cxn ang="0">
                  <a:pos x="30" y="20"/>
                </a:cxn>
                <a:cxn ang="0">
                  <a:pos x="18" y="46"/>
                </a:cxn>
                <a:cxn ang="0">
                  <a:pos x="4" y="92"/>
                </a:cxn>
                <a:cxn ang="0">
                  <a:pos x="0" y="112"/>
                </a:cxn>
                <a:cxn ang="0">
                  <a:pos x="2" y="124"/>
                </a:cxn>
                <a:cxn ang="0">
                  <a:pos x="12" y="128"/>
                </a:cxn>
                <a:cxn ang="0">
                  <a:pos x="14" y="128"/>
                </a:cxn>
                <a:cxn ang="0">
                  <a:pos x="18" y="128"/>
                </a:cxn>
                <a:cxn ang="0">
                  <a:pos x="26" y="122"/>
                </a:cxn>
                <a:cxn ang="0">
                  <a:pos x="28" y="116"/>
                </a:cxn>
                <a:cxn ang="0">
                  <a:pos x="44" y="52"/>
                </a:cxn>
                <a:cxn ang="0">
                  <a:pos x="44" y="62"/>
                </a:cxn>
                <a:cxn ang="0">
                  <a:pos x="44" y="102"/>
                </a:cxn>
                <a:cxn ang="0">
                  <a:pos x="44" y="102"/>
                </a:cxn>
                <a:cxn ang="0">
                  <a:pos x="46" y="216"/>
                </a:cxn>
                <a:cxn ang="0">
                  <a:pos x="48" y="222"/>
                </a:cxn>
                <a:cxn ang="0">
                  <a:pos x="58" y="230"/>
                </a:cxn>
                <a:cxn ang="0">
                  <a:pos x="64" y="232"/>
                </a:cxn>
                <a:cxn ang="0">
                  <a:pos x="64" y="232"/>
                </a:cxn>
                <a:cxn ang="0">
                  <a:pos x="76" y="226"/>
                </a:cxn>
                <a:cxn ang="0">
                  <a:pos x="80" y="214"/>
                </a:cxn>
                <a:cxn ang="0">
                  <a:pos x="78" y="168"/>
                </a:cxn>
                <a:cxn ang="0">
                  <a:pos x="76" y="122"/>
                </a:cxn>
                <a:cxn ang="0">
                  <a:pos x="106" y="122"/>
                </a:cxn>
                <a:cxn ang="0">
                  <a:pos x="106" y="168"/>
                </a:cxn>
                <a:cxn ang="0">
                  <a:pos x="104" y="214"/>
                </a:cxn>
                <a:cxn ang="0">
                  <a:pos x="108" y="226"/>
                </a:cxn>
                <a:cxn ang="0">
                  <a:pos x="118" y="232"/>
                </a:cxn>
                <a:cxn ang="0">
                  <a:pos x="120" y="232"/>
                </a:cxn>
                <a:cxn ang="0">
                  <a:pos x="126" y="230"/>
                </a:cxn>
                <a:cxn ang="0">
                  <a:pos x="134" y="222"/>
                </a:cxn>
                <a:cxn ang="0">
                  <a:pos x="136" y="216"/>
                </a:cxn>
                <a:cxn ang="0">
                  <a:pos x="140" y="148"/>
                </a:cxn>
                <a:cxn ang="0">
                  <a:pos x="138" y="146"/>
                </a:cxn>
              </a:cxnLst>
              <a:rect l="0" t="0" r="r" b="b"/>
              <a:pathLst>
                <a:path w="154" h="232">
                  <a:moveTo>
                    <a:pt x="138" y="146"/>
                  </a:moveTo>
                  <a:lnTo>
                    <a:pt x="138" y="146"/>
                  </a:lnTo>
                  <a:lnTo>
                    <a:pt x="134" y="140"/>
                  </a:lnTo>
                  <a:lnTo>
                    <a:pt x="130" y="132"/>
                  </a:lnTo>
                  <a:lnTo>
                    <a:pt x="130" y="124"/>
                  </a:lnTo>
                  <a:lnTo>
                    <a:pt x="130" y="116"/>
                  </a:lnTo>
                  <a:lnTo>
                    <a:pt x="130" y="116"/>
                  </a:lnTo>
                  <a:lnTo>
                    <a:pt x="134" y="92"/>
                  </a:lnTo>
                  <a:lnTo>
                    <a:pt x="140" y="66"/>
                  </a:lnTo>
                  <a:lnTo>
                    <a:pt x="140" y="62"/>
                  </a:lnTo>
                  <a:lnTo>
                    <a:pt x="140" y="62"/>
                  </a:lnTo>
                  <a:lnTo>
                    <a:pt x="140" y="56"/>
                  </a:lnTo>
                  <a:lnTo>
                    <a:pt x="140" y="56"/>
                  </a:lnTo>
                  <a:lnTo>
                    <a:pt x="142" y="60"/>
                  </a:lnTo>
                  <a:lnTo>
                    <a:pt x="142" y="60"/>
                  </a:lnTo>
                  <a:lnTo>
                    <a:pt x="148" y="42"/>
                  </a:lnTo>
                  <a:lnTo>
                    <a:pt x="154" y="22"/>
                  </a:lnTo>
                  <a:lnTo>
                    <a:pt x="154" y="22"/>
                  </a:lnTo>
                  <a:lnTo>
                    <a:pt x="144" y="12"/>
                  </a:lnTo>
                  <a:lnTo>
                    <a:pt x="144" y="12"/>
                  </a:lnTo>
                  <a:lnTo>
                    <a:pt x="134" y="8"/>
                  </a:lnTo>
                  <a:lnTo>
                    <a:pt x="122" y="4"/>
                  </a:lnTo>
                  <a:lnTo>
                    <a:pt x="108" y="2"/>
                  </a:lnTo>
                  <a:lnTo>
                    <a:pt x="92" y="0"/>
                  </a:lnTo>
                  <a:lnTo>
                    <a:pt x="76" y="2"/>
                  </a:lnTo>
                  <a:lnTo>
                    <a:pt x="62" y="4"/>
                  </a:lnTo>
                  <a:lnTo>
                    <a:pt x="50" y="8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30" y="20"/>
                  </a:lnTo>
                  <a:lnTo>
                    <a:pt x="24" y="32"/>
                  </a:lnTo>
                  <a:lnTo>
                    <a:pt x="18" y="46"/>
                  </a:lnTo>
                  <a:lnTo>
                    <a:pt x="12" y="62"/>
                  </a:lnTo>
                  <a:lnTo>
                    <a:pt x="4" y="92"/>
                  </a:lnTo>
                  <a:lnTo>
                    <a:pt x="0" y="112"/>
                  </a:lnTo>
                  <a:lnTo>
                    <a:pt x="0" y="112"/>
                  </a:lnTo>
                  <a:lnTo>
                    <a:pt x="0" y="118"/>
                  </a:lnTo>
                  <a:lnTo>
                    <a:pt x="2" y="124"/>
                  </a:lnTo>
                  <a:lnTo>
                    <a:pt x="6" y="126"/>
                  </a:lnTo>
                  <a:lnTo>
                    <a:pt x="12" y="128"/>
                  </a:lnTo>
                  <a:lnTo>
                    <a:pt x="12" y="128"/>
                  </a:lnTo>
                  <a:lnTo>
                    <a:pt x="14" y="128"/>
                  </a:lnTo>
                  <a:lnTo>
                    <a:pt x="14" y="128"/>
                  </a:lnTo>
                  <a:lnTo>
                    <a:pt x="18" y="128"/>
                  </a:lnTo>
                  <a:lnTo>
                    <a:pt x="24" y="126"/>
                  </a:lnTo>
                  <a:lnTo>
                    <a:pt x="26" y="122"/>
                  </a:lnTo>
                  <a:lnTo>
                    <a:pt x="28" y="116"/>
                  </a:lnTo>
                  <a:lnTo>
                    <a:pt x="28" y="116"/>
                  </a:lnTo>
                  <a:lnTo>
                    <a:pt x="34" y="82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4" y="62"/>
                  </a:lnTo>
                  <a:lnTo>
                    <a:pt x="44" y="102"/>
                  </a:lnTo>
                  <a:lnTo>
                    <a:pt x="44" y="102"/>
                  </a:lnTo>
                  <a:lnTo>
                    <a:pt x="44" y="102"/>
                  </a:lnTo>
                  <a:lnTo>
                    <a:pt x="44" y="102"/>
                  </a:lnTo>
                  <a:lnTo>
                    <a:pt x="44" y="162"/>
                  </a:lnTo>
                  <a:lnTo>
                    <a:pt x="46" y="216"/>
                  </a:lnTo>
                  <a:lnTo>
                    <a:pt x="46" y="216"/>
                  </a:lnTo>
                  <a:lnTo>
                    <a:pt x="48" y="222"/>
                  </a:lnTo>
                  <a:lnTo>
                    <a:pt x="52" y="228"/>
                  </a:lnTo>
                  <a:lnTo>
                    <a:pt x="58" y="230"/>
                  </a:lnTo>
                  <a:lnTo>
                    <a:pt x="64" y="232"/>
                  </a:lnTo>
                  <a:lnTo>
                    <a:pt x="64" y="232"/>
                  </a:lnTo>
                  <a:lnTo>
                    <a:pt x="64" y="232"/>
                  </a:lnTo>
                  <a:lnTo>
                    <a:pt x="64" y="232"/>
                  </a:lnTo>
                  <a:lnTo>
                    <a:pt x="70" y="230"/>
                  </a:lnTo>
                  <a:lnTo>
                    <a:pt x="76" y="226"/>
                  </a:lnTo>
                  <a:lnTo>
                    <a:pt x="80" y="220"/>
                  </a:lnTo>
                  <a:lnTo>
                    <a:pt x="80" y="214"/>
                  </a:lnTo>
                  <a:lnTo>
                    <a:pt x="80" y="214"/>
                  </a:lnTo>
                  <a:lnTo>
                    <a:pt x="78" y="168"/>
                  </a:lnTo>
                  <a:lnTo>
                    <a:pt x="76" y="122"/>
                  </a:lnTo>
                  <a:lnTo>
                    <a:pt x="76" y="122"/>
                  </a:lnTo>
                  <a:lnTo>
                    <a:pt x="92" y="122"/>
                  </a:lnTo>
                  <a:lnTo>
                    <a:pt x="106" y="122"/>
                  </a:lnTo>
                  <a:lnTo>
                    <a:pt x="106" y="122"/>
                  </a:lnTo>
                  <a:lnTo>
                    <a:pt x="106" y="168"/>
                  </a:lnTo>
                  <a:lnTo>
                    <a:pt x="104" y="214"/>
                  </a:lnTo>
                  <a:lnTo>
                    <a:pt x="104" y="214"/>
                  </a:lnTo>
                  <a:lnTo>
                    <a:pt x="104" y="220"/>
                  </a:lnTo>
                  <a:lnTo>
                    <a:pt x="108" y="226"/>
                  </a:lnTo>
                  <a:lnTo>
                    <a:pt x="112" y="230"/>
                  </a:lnTo>
                  <a:lnTo>
                    <a:pt x="118" y="232"/>
                  </a:lnTo>
                  <a:lnTo>
                    <a:pt x="118" y="232"/>
                  </a:lnTo>
                  <a:lnTo>
                    <a:pt x="120" y="232"/>
                  </a:lnTo>
                  <a:lnTo>
                    <a:pt x="120" y="232"/>
                  </a:lnTo>
                  <a:lnTo>
                    <a:pt x="126" y="230"/>
                  </a:lnTo>
                  <a:lnTo>
                    <a:pt x="132" y="228"/>
                  </a:lnTo>
                  <a:lnTo>
                    <a:pt x="134" y="222"/>
                  </a:lnTo>
                  <a:lnTo>
                    <a:pt x="136" y="216"/>
                  </a:lnTo>
                  <a:lnTo>
                    <a:pt x="136" y="216"/>
                  </a:lnTo>
                  <a:lnTo>
                    <a:pt x="140" y="148"/>
                  </a:lnTo>
                  <a:lnTo>
                    <a:pt x="140" y="148"/>
                  </a:lnTo>
                  <a:lnTo>
                    <a:pt x="138" y="146"/>
                  </a:lnTo>
                  <a:lnTo>
                    <a:pt x="138" y="14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99" name="Freeform 96"/>
            <p:cNvSpPr>
              <a:spLocks/>
            </p:cNvSpPr>
            <p:nvPr/>
          </p:nvSpPr>
          <p:spPr bwMode="auto">
            <a:xfrm>
              <a:off x="901700" y="1962150"/>
              <a:ext cx="298450" cy="434975"/>
            </a:xfrm>
            <a:custGeom>
              <a:avLst/>
              <a:gdLst/>
              <a:ahLst/>
              <a:cxnLst>
                <a:cxn ang="0">
                  <a:pos x="142" y="14"/>
                </a:cxn>
                <a:cxn ang="0">
                  <a:pos x="116" y="2"/>
                </a:cxn>
                <a:cxn ang="0">
                  <a:pos x="80" y="0"/>
                </a:cxn>
                <a:cxn ang="0">
                  <a:pos x="44" y="2"/>
                </a:cxn>
                <a:cxn ang="0">
                  <a:pos x="18" y="12"/>
                </a:cxn>
                <a:cxn ang="0">
                  <a:pos x="8" y="20"/>
                </a:cxn>
                <a:cxn ang="0">
                  <a:pos x="0" y="30"/>
                </a:cxn>
                <a:cxn ang="0">
                  <a:pos x="18" y="72"/>
                </a:cxn>
                <a:cxn ang="0">
                  <a:pos x="22" y="62"/>
                </a:cxn>
                <a:cxn ang="0">
                  <a:pos x="22" y="72"/>
                </a:cxn>
                <a:cxn ang="0">
                  <a:pos x="22" y="84"/>
                </a:cxn>
                <a:cxn ang="0">
                  <a:pos x="36" y="144"/>
                </a:cxn>
                <a:cxn ang="0">
                  <a:pos x="36" y="154"/>
                </a:cxn>
                <a:cxn ang="0">
                  <a:pos x="28" y="172"/>
                </a:cxn>
                <a:cxn ang="0">
                  <a:pos x="22" y="180"/>
                </a:cxn>
                <a:cxn ang="0">
                  <a:pos x="26" y="256"/>
                </a:cxn>
                <a:cxn ang="0">
                  <a:pos x="32" y="270"/>
                </a:cxn>
                <a:cxn ang="0">
                  <a:pos x="46" y="274"/>
                </a:cxn>
                <a:cxn ang="0">
                  <a:pos x="46" y="274"/>
                </a:cxn>
                <a:cxn ang="0">
                  <a:pos x="54" y="272"/>
                </a:cxn>
                <a:cxn ang="0">
                  <a:pos x="64" y="262"/>
                </a:cxn>
                <a:cxn ang="0">
                  <a:pos x="66" y="254"/>
                </a:cxn>
                <a:cxn ang="0">
                  <a:pos x="62" y="142"/>
                </a:cxn>
                <a:cxn ang="0">
                  <a:pos x="78" y="144"/>
                </a:cxn>
                <a:cxn ang="0">
                  <a:pos x="96" y="142"/>
                </a:cxn>
                <a:cxn ang="0">
                  <a:pos x="92" y="254"/>
                </a:cxn>
                <a:cxn ang="0">
                  <a:pos x="94" y="262"/>
                </a:cxn>
                <a:cxn ang="0">
                  <a:pos x="104" y="272"/>
                </a:cxn>
                <a:cxn ang="0">
                  <a:pos x="112" y="274"/>
                </a:cxn>
                <a:cxn ang="0">
                  <a:pos x="112" y="274"/>
                </a:cxn>
                <a:cxn ang="0">
                  <a:pos x="126" y="270"/>
                </a:cxn>
                <a:cxn ang="0">
                  <a:pos x="132" y="256"/>
                </a:cxn>
                <a:cxn ang="0">
                  <a:pos x="136" y="190"/>
                </a:cxn>
                <a:cxn ang="0">
                  <a:pos x="136" y="122"/>
                </a:cxn>
                <a:cxn ang="0">
                  <a:pos x="136" y="72"/>
                </a:cxn>
                <a:cxn ang="0">
                  <a:pos x="136" y="64"/>
                </a:cxn>
                <a:cxn ang="0">
                  <a:pos x="148" y="100"/>
                </a:cxn>
                <a:cxn ang="0">
                  <a:pos x="156" y="138"/>
                </a:cxn>
                <a:cxn ang="0">
                  <a:pos x="162" y="148"/>
                </a:cxn>
                <a:cxn ang="0">
                  <a:pos x="174" y="152"/>
                </a:cxn>
                <a:cxn ang="0">
                  <a:pos x="180" y="148"/>
                </a:cxn>
                <a:cxn ang="0">
                  <a:pos x="188" y="138"/>
                </a:cxn>
                <a:cxn ang="0">
                  <a:pos x="188" y="132"/>
                </a:cxn>
                <a:cxn ang="0">
                  <a:pos x="174" y="76"/>
                </a:cxn>
                <a:cxn ang="0">
                  <a:pos x="160" y="38"/>
                </a:cxn>
                <a:cxn ang="0">
                  <a:pos x="142" y="14"/>
                </a:cxn>
              </a:cxnLst>
              <a:rect l="0" t="0" r="r" b="b"/>
              <a:pathLst>
                <a:path w="188" h="274">
                  <a:moveTo>
                    <a:pt x="142" y="14"/>
                  </a:moveTo>
                  <a:lnTo>
                    <a:pt x="142" y="14"/>
                  </a:lnTo>
                  <a:lnTo>
                    <a:pt x="130" y="6"/>
                  </a:lnTo>
                  <a:lnTo>
                    <a:pt x="116" y="2"/>
                  </a:lnTo>
                  <a:lnTo>
                    <a:pt x="98" y="0"/>
                  </a:lnTo>
                  <a:lnTo>
                    <a:pt x="80" y="0"/>
                  </a:lnTo>
                  <a:lnTo>
                    <a:pt x="62" y="0"/>
                  </a:lnTo>
                  <a:lnTo>
                    <a:pt x="44" y="2"/>
                  </a:lnTo>
                  <a:lnTo>
                    <a:pt x="28" y="8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8" y="2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0" y="52"/>
                  </a:lnTo>
                  <a:lnTo>
                    <a:pt x="18" y="72"/>
                  </a:lnTo>
                  <a:lnTo>
                    <a:pt x="18" y="72"/>
                  </a:lnTo>
                  <a:lnTo>
                    <a:pt x="22" y="62"/>
                  </a:lnTo>
                  <a:lnTo>
                    <a:pt x="22" y="62"/>
                  </a:lnTo>
                  <a:lnTo>
                    <a:pt x="22" y="72"/>
                  </a:lnTo>
                  <a:lnTo>
                    <a:pt x="22" y="84"/>
                  </a:lnTo>
                  <a:lnTo>
                    <a:pt x="22" y="84"/>
                  </a:lnTo>
                  <a:lnTo>
                    <a:pt x="30" y="116"/>
                  </a:lnTo>
                  <a:lnTo>
                    <a:pt x="36" y="144"/>
                  </a:lnTo>
                  <a:lnTo>
                    <a:pt x="36" y="144"/>
                  </a:lnTo>
                  <a:lnTo>
                    <a:pt x="36" y="154"/>
                  </a:lnTo>
                  <a:lnTo>
                    <a:pt x="34" y="164"/>
                  </a:lnTo>
                  <a:lnTo>
                    <a:pt x="28" y="172"/>
                  </a:lnTo>
                  <a:lnTo>
                    <a:pt x="22" y="180"/>
                  </a:lnTo>
                  <a:lnTo>
                    <a:pt x="22" y="180"/>
                  </a:lnTo>
                  <a:lnTo>
                    <a:pt x="26" y="256"/>
                  </a:lnTo>
                  <a:lnTo>
                    <a:pt x="26" y="256"/>
                  </a:lnTo>
                  <a:lnTo>
                    <a:pt x="28" y="264"/>
                  </a:lnTo>
                  <a:lnTo>
                    <a:pt x="32" y="270"/>
                  </a:lnTo>
                  <a:lnTo>
                    <a:pt x="38" y="272"/>
                  </a:lnTo>
                  <a:lnTo>
                    <a:pt x="46" y="274"/>
                  </a:lnTo>
                  <a:lnTo>
                    <a:pt x="46" y="274"/>
                  </a:lnTo>
                  <a:lnTo>
                    <a:pt x="46" y="274"/>
                  </a:lnTo>
                  <a:lnTo>
                    <a:pt x="46" y="274"/>
                  </a:lnTo>
                  <a:lnTo>
                    <a:pt x="54" y="272"/>
                  </a:lnTo>
                  <a:lnTo>
                    <a:pt x="60" y="268"/>
                  </a:lnTo>
                  <a:lnTo>
                    <a:pt x="64" y="262"/>
                  </a:lnTo>
                  <a:lnTo>
                    <a:pt x="66" y="254"/>
                  </a:lnTo>
                  <a:lnTo>
                    <a:pt x="66" y="254"/>
                  </a:lnTo>
                  <a:lnTo>
                    <a:pt x="62" y="200"/>
                  </a:lnTo>
                  <a:lnTo>
                    <a:pt x="62" y="142"/>
                  </a:lnTo>
                  <a:lnTo>
                    <a:pt x="62" y="142"/>
                  </a:lnTo>
                  <a:lnTo>
                    <a:pt x="78" y="144"/>
                  </a:lnTo>
                  <a:lnTo>
                    <a:pt x="96" y="142"/>
                  </a:lnTo>
                  <a:lnTo>
                    <a:pt x="96" y="142"/>
                  </a:lnTo>
                  <a:lnTo>
                    <a:pt x="96" y="200"/>
                  </a:lnTo>
                  <a:lnTo>
                    <a:pt x="92" y="254"/>
                  </a:lnTo>
                  <a:lnTo>
                    <a:pt x="92" y="254"/>
                  </a:lnTo>
                  <a:lnTo>
                    <a:pt x="94" y="262"/>
                  </a:lnTo>
                  <a:lnTo>
                    <a:pt x="98" y="268"/>
                  </a:lnTo>
                  <a:lnTo>
                    <a:pt x="104" y="272"/>
                  </a:lnTo>
                  <a:lnTo>
                    <a:pt x="112" y="274"/>
                  </a:lnTo>
                  <a:lnTo>
                    <a:pt x="112" y="274"/>
                  </a:lnTo>
                  <a:lnTo>
                    <a:pt x="112" y="274"/>
                  </a:lnTo>
                  <a:lnTo>
                    <a:pt x="112" y="274"/>
                  </a:lnTo>
                  <a:lnTo>
                    <a:pt x="120" y="274"/>
                  </a:lnTo>
                  <a:lnTo>
                    <a:pt x="126" y="270"/>
                  </a:lnTo>
                  <a:lnTo>
                    <a:pt x="130" y="264"/>
                  </a:lnTo>
                  <a:lnTo>
                    <a:pt x="132" y="256"/>
                  </a:lnTo>
                  <a:lnTo>
                    <a:pt x="132" y="256"/>
                  </a:lnTo>
                  <a:lnTo>
                    <a:pt x="136" y="190"/>
                  </a:lnTo>
                  <a:lnTo>
                    <a:pt x="136" y="122"/>
                  </a:lnTo>
                  <a:lnTo>
                    <a:pt x="136" y="122"/>
                  </a:lnTo>
                  <a:lnTo>
                    <a:pt x="136" y="120"/>
                  </a:lnTo>
                  <a:lnTo>
                    <a:pt x="136" y="72"/>
                  </a:lnTo>
                  <a:lnTo>
                    <a:pt x="136" y="72"/>
                  </a:lnTo>
                  <a:lnTo>
                    <a:pt x="136" y="64"/>
                  </a:lnTo>
                  <a:lnTo>
                    <a:pt x="136" y="64"/>
                  </a:lnTo>
                  <a:lnTo>
                    <a:pt x="148" y="100"/>
                  </a:lnTo>
                  <a:lnTo>
                    <a:pt x="156" y="138"/>
                  </a:lnTo>
                  <a:lnTo>
                    <a:pt x="156" y="138"/>
                  </a:lnTo>
                  <a:lnTo>
                    <a:pt x="158" y="144"/>
                  </a:lnTo>
                  <a:lnTo>
                    <a:pt x="162" y="148"/>
                  </a:lnTo>
                  <a:lnTo>
                    <a:pt x="168" y="152"/>
                  </a:lnTo>
                  <a:lnTo>
                    <a:pt x="174" y="152"/>
                  </a:lnTo>
                  <a:lnTo>
                    <a:pt x="174" y="152"/>
                  </a:lnTo>
                  <a:lnTo>
                    <a:pt x="180" y="148"/>
                  </a:lnTo>
                  <a:lnTo>
                    <a:pt x="186" y="144"/>
                  </a:lnTo>
                  <a:lnTo>
                    <a:pt x="188" y="138"/>
                  </a:lnTo>
                  <a:lnTo>
                    <a:pt x="188" y="132"/>
                  </a:lnTo>
                  <a:lnTo>
                    <a:pt x="188" y="132"/>
                  </a:lnTo>
                  <a:lnTo>
                    <a:pt x="184" y="110"/>
                  </a:lnTo>
                  <a:lnTo>
                    <a:pt x="174" y="76"/>
                  </a:lnTo>
                  <a:lnTo>
                    <a:pt x="168" y="56"/>
                  </a:lnTo>
                  <a:lnTo>
                    <a:pt x="160" y="38"/>
                  </a:lnTo>
                  <a:lnTo>
                    <a:pt x="152" y="24"/>
                  </a:lnTo>
                  <a:lnTo>
                    <a:pt x="142" y="14"/>
                  </a:lnTo>
                  <a:lnTo>
                    <a:pt x="142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00" name="Freeform 97"/>
            <p:cNvSpPr>
              <a:spLocks/>
            </p:cNvSpPr>
            <p:nvPr/>
          </p:nvSpPr>
          <p:spPr bwMode="auto">
            <a:xfrm>
              <a:off x="857250" y="2051050"/>
              <a:ext cx="53975" cy="152400"/>
            </a:xfrm>
            <a:custGeom>
              <a:avLst/>
              <a:gdLst/>
              <a:ahLst/>
              <a:cxnLst>
                <a:cxn ang="0">
                  <a:pos x="0" y="68"/>
                </a:cxn>
                <a:cxn ang="0">
                  <a:pos x="0" y="68"/>
                </a:cxn>
                <a:cxn ang="0">
                  <a:pos x="4" y="92"/>
                </a:cxn>
                <a:cxn ang="0">
                  <a:pos x="4" y="92"/>
                </a:cxn>
                <a:cxn ang="0">
                  <a:pos x="12" y="96"/>
                </a:cxn>
                <a:cxn ang="0">
                  <a:pos x="12" y="96"/>
                </a:cxn>
                <a:cxn ang="0">
                  <a:pos x="14" y="96"/>
                </a:cxn>
                <a:cxn ang="0">
                  <a:pos x="14" y="96"/>
                </a:cxn>
                <a:cxn ang="0">
                  <a:pos x="20" y="94"/>
                </a:cxn>
                <a:cxn ang="0">
                  <a:pos x="26" y="92"/>
                </a:cxn>
                <a:cxn ang="0">
                  <a:pos x="28" y="88"/>
                </a:cxn>
                <a:cxn ang="0">
                  <a:pos x="30" y="82"/>
                </a:cxn>
                <a:cxn ang="0">
                  <a:pos x="30" y="82"/>
                </a:cxn>
                <a:cxn ang="0">
                  <a:pos x="34" y="58"/>
                </a:cxn>
                <a:cxn ang="0">
                  <a:pos x="34" y="58"/>
                </a:cxn>
                <a:cxn ang="0">
                  <a:pos x="28" y="30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10" y="18"/>
                </a:cxn>
                <a:cxn ang="0">
                  <a:pos x="6" y="36"/>
                </a:cxn>
                <a:cxn ang="0">
                  <a:pos x="0" y="68"/>
                </a:cxn>
                <a:cxn ang="0">
                  <a:pos x="0" y="68"/>
                </a:cxn>
              </a:cxnLst>
              <a:rect l="0" t="0" r="r" b="b"/>
              <a:pathLst>
                <a:path w="34" h="96">
                  <a:moveTo>
                    <a:pt x="0" y="68"/>
                  </a:moveTo>
                  <a:lnTo>
                    <a:pt x="0" y="68"/>
                  </a:lnTo>
                  <a:lnTo>
                    <a:pt x="4" y="92"/>
                  </a:lnTo>
                  <a:lnTo>
                    <a:pt x="4" y="92"/>
                  </a:lnTo>
                  <a:lnTo>
                    <a:pt x="12" y="96"/>
                  </a:lnTo>
                  <a:lnTo>
                    <a:pt x="12" y="96"/>
                  </a:lnTo>
                  <a:lnTo>
                    <a:pt x="14" y="96"/>
                  </a:lnTo>
                  <a:lnTo>
                    <a:pt x="14" y="96"/>
                  </a:lnTo>
                  <a:lnTo>
                    <a:pt x="20" y="94"/>
                  </a:lnTo>
                  <a:lnTo>
                    <a:pt x="26" y="92"/>
                  </a:lnTo>
                  <a:lnTo>
                    <a:pt x="28" y="88"/>
                  </a:lnTo>
                  <a:lnTo>
                    <a:pt x="30" y="82"/>
                  </a:lnTo>
                  <a:lnTo>
                    <a:pt x="30" y="82"/>
                  </a:lnTo>
                  <a:lnTo>
                    <a:pt x="34" y="58"/>
                  </a:lnTo>
                  <a:lnTo>
                    <a:pt x="34" y="58"/>
                  </a:lnTo>
                  <a:lnTo>
                    <a:pt x="28" y="3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0" y="18"/>
                  </a:lnTo>
                  <a:lnTo>
                    <a:pt x="6" y="36"/>
                  </a:lnTo>
                  <a:lnTo>
                    <a:pt x="0" y="68"/>
                  </a:lnTo>
                  <a:lnTo>
                    <a:pt x="0" y="6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01" name="Freeform 98"/>
            <p:cNvSpPr>
              <a:spLocks/>
            </p:cNvSpPr>
            <p:nvPr/>
          </p:nvSpPr>
          <p:spPr bwMode="auto">
            <a:xfrm>
              <a:off x="542925" y="1962150"/>
              <a:ext cx="381000" cy="482600"/>
            </a:xfrm>
            <a:custGeom>
              <a:avLst/>
              <a:gdLst/>
              <a:ahLst/>
              <a:cxnLst>
                <a:cxn ang="0">
                  <a:pos x="222" y="168"/>
                </a:cxn>
                <a:cxn ang="0">
                  <a:pos x="224" y="168"/>
                </a:cxn>
                <a:cxn ang="0">
                  <a:pos x="236" y="160"/>
                </a:cxn>
                <a:cxn ang="0">
                  <a:pos x="240" y="146"/>
                </a:cxn>
                <a:cxn ang="0">
                  <a:pos x="234" y="122"/>
                </a:cxn>
                <a:cxn ang="0">
                  <a:pos x="218" y="64"/>
                </a:cxn>
                <a:cxn ang="0">
                  <a:pos x="200" y="28"/>
                </a:cxn>
                <a:cxn ang="0">
                  <a:pos x="190" y="16"/>
                </a:cxn>
                <a:cxn ang="0">
                  <a:pos x="160" y="4"/>
                </a:cxn>
                <a:cxn ang="0">
                  <a:pos x="122" y="0"/>
                </a:cxn>
                <a:cxn ang="0">
                  <a:pos x="102" y="2"/>
                </a:cxn>
                <a:cxn ang="0">
                  <a:pos x="64" y="8"/>
                </a:cxn>
                <a:cxn ang="0">
                  <a:pos x="52" y="16"/>
                </a:cxn>
                <a:cxn ang="0">
                  <a:pos x="40" y="26"/>
                </a:cxn>
                <a:cxn ang="0">
                  <a:pos x="22" y="60"/>
                </a:cxn>
                <a:cxn ang="0">
                  <a:pos x="4" y="118"/>
                </a:cxn>
                <a:cxn ang="0">
                  <a:pos x="0" y="148"/>
                </a:cxn>
                <a:cxn ang="0">
                  <a:pos x="4" y="160"/>
                </a:cxn>
                <a:cxn ang="0">
                  <a:pos x="16" y="168"/>
                </a:cxn>
                <a:cxn ang="0">
                  <a:pos x="18" y="168"/>
                </a:cxn>
                <a:cxn ang="0">
                  <a:pos x="24" y="168"/>
                </a:cxn>
                <a:cxn ang="0">
                  <a:pos x="34" y="158"/>
                </a:cxn>
                <a:cxn ang="0">
                  <a:pos x="36" y="152"/>
                </a:cxn>
                <a:cxn ang="0">
                  <a:pos x="50" y="86"/>
                </a:cxn>
                <a:cxn ang="0">
                  <a:pos x="58" y="68"/>
                </a:cxn>
                <a:cxn ang="0">
                  <a:pos x="56" y="134"/>
                </a:cxn>
                <a:cxn ang="0">
                  <a:pos x="56" y="134"/>
                </a:cxn>
                <a:cxn ang="0">
                  <a:pos x="58" y="210"/>
                </a:cxn>
                <a:cxn ang="0">
                  <a:pos x="60" y="284"/>
                </a:cxn>
                <a:cxn ang="0">
                  <a:pos x="68" y="298"/>
                </a:cxn>
                <a:cxn ang="0">
                  <a:pos x="82" y="304"/>
                </a:cxn>
                <a:cxn ang="0">
                  <a:pos x="84" y="304"/>
                </a:cxn>
                <a:cxn ang="0">
                  <a:pos x="92" y="302"/>
                </a:cxn>
                <a:cxn ang="0">
                  <a:pos x="104" y="288"/>
                </a:cxn>
                <a:cxn ang="0">
                  <a:pos x="104" y="280"/>
                </a:cxn>
                <a:cxn ang="0">
                  <a:pos x="100" y="158"/>
                </a:cxn>
                <a:cxn ang="0">
                  <a:pos x="120" y="160"/>
                </a:cxn>
                <a:cxn ang="0">
                  <a:pos x="140" y="158"/>
                </a:cxn>
                <a:cxn ang="0">
                  <a:pos x="138" y="220"/>
                </a:cxn>
                <a:cxn ang="0">
                  <a:pos x="134" y="280"/>
                </a:cxn>
                <a:cxn ang="0">
                  <a:pos x="140" y="296"/>
                </a:cxn>
                <a:cxn ang="0">
                  <a:pos x="154" y="304"/>
                </a:cxn>
                <a:cxn ang="0">
                  <a:pos x="156" y="304"/>
                </a:cxn>
                <a:cxn ang="0">
                  <a:pos x="164" y="302"/>
                </a:cxn>
                <a:cxn ang="0">
                  <a:pos x="176" y="292"/>
                </a:cxn>
                <a:cxn ang="0">
                  <a:pos x="178" y="284"/>
                </a:cxn>
                <a:cxn ang="0">
                  <a:pos x="182" y="136"/>
                </a:cxn>
                <a:cxn ang="0">
                  <a:pos x="184" y="134"/>
                </a:cxn>
                <a:cxn ang="0">
                  <a:pos x="184" y="80"/>
                </a:cxn>
                <a:cxn ang="0">
                  <a:pos x="182" y="72"/>
                </a:cxn>
                <a:cxn ang="0">
                  <a:pos x="204" y="154"/>
                </a:cxn>
                <a:cxn ang="0">
                  <a:pos x="206" y="160"/>
                </a:cxn>
                <a:cxn ang="0">
                  <a:pos x="216" y="168"/>
                </a:cxn>
                <a:cxn ang="0">
                  <a:pos x="222" y="168"/>
                </a:cxn>
              </a:cxnLst>
              <a:rect l="0" t="0" r="r" b="b"/>
              <a:pathLst>
                <a:path w="240" h="304">
                  <a:moveTo>
                    <a:pt x="222" y="168"/>
                  </a:moveTo>
                  <a:lnTo>
                    <a:pt x="222" y="168"/>
                  </a:lnTo>
                  <a:lnTo>
                    <a:pt x="224" y="168"/>
                  </a:lnTo>
                  <a:lnTo>
                    <a:pt x="224" y="168"/>
                  </a:lnTo>
                  <a:lnTo>
                    <a:pt x="232" y="166"/>
                  </a:lnTo>
                  <a:lnTo>
                    <a:pt x="236" y="160"/>
                  </a:lnTo>
                  <a:lnTo>
                    <a:pt x="240" y="154"/>
                  </a:lnTo>
                  <a:lnTo>
                    <a:pt x="240" y="146"/>
                  </a:lnTo>
                  <a:lnTo>
                    <a:pt x="240" y="146"/>
                  </a:lnTo>
                  <a:lnTo>
                    <a:pt x="234" y="122"/>
                  </a:lnTo>
                  <a:lnTo>
                    <a:pt x="224" y="84"/>
                  </a:lnTo>
                  <a:lnTo>
                    <a:pt x="218" y="64"/>
                  </a:lnTo>
                  <a:lnTo>
                    <a:pt x="210" y="44"/>
                  </a:lnTo>
                  <a:lnTo>
                    <a:pt x="200" y="28"/>
                  </a:lnTo>
                  <a:lnTo>
                    <a:pt x="190" y="16"/>
                  </a:lnTo>
                  <a:lnTo>
                    <a:pt x="190" y="16"/>
                  </a:lnTo>
                  <a:lnTo>
                    <a:pt x="176" y="10"/>
                  </a:lnTo>
                  <a:lnTo>
                    <a:pt x="160" y="4"/>
                  </a:lnTo>
                  <a:lnTo>
                    <a:pt x="142" y="2"/>
                  </a:lnTo>
                  <a:lnTo>
                    <a:pt x="122" y="0"/>
                  </a:lnTo>
                  <a:lnTo>
                    <a:pt x="122" y="0"/>
                  </a:lnTo>
                  <a:lnTo>
                    <a:pt x="102" y="2"/>
                  </a:lnTo>
                  <a:lnTo>
                    <a:pt x="82" y="4"/>
                  </a:lnTo>
                  <a:lnTo>
                    <a:pt x="64" y="8"/>
                  </a:lnTo>
                  <a:lnTo>
                    <a:pt x="52" y="16"/>
                  </a:lnTo>
                  <a:lnTo>
                    <a:pt x="52" y="16"/>
                  </a:lnTo>
                  <a:lnTo>
                    <a:pt x="46" y="20"/>
                  </a:lnTo>
                  <a:lnTo>
                    <a:pt x="40" y="26"/>
                  </a:lnTo>
                  <a:lnTo>
                    <a:pt x="30" y="42"/>
                  </a:lnTo>
                  <a:lnTo>
                    <a:pt x="22" y="60"/>
                  </a:lnTo>
                  <a:lnTo>
                    <a:pt x="14" y="80"/>
                  </a:lnTo>
                  <a:lnTo>
                    <a:pt x="4" y="118"/>
                  </a:lnTo>
                  <a:lnTo>
                    <a:pt x="0" y="148"/>
                  </a:lnTo>
                  <a:lnTo>
                    <a:pt x="0" y="148"/>
                  </a:lnTo>
                  <a:lnTo>
                    <a:pt x="0" y="154"/>
                  </a:lnTo>
                  <a:lnTo>
                    <a:pt x="4" y="160"/>
                  </a:lnTo>
                  <a:lnTo>
                    <a:pt x="8" y="166"/>
                  </a:lnTo>
                  <a:lnTo>
                    <a:pt x="16" y="168"/>
                  </a:lnTo>
                  <a:lnTo>
                    <a:pt x="16" y="168"/>
                  </a:lnTo>
                  <a:lnTo>
                    <a:pt x="18" y="168"/>
                  </a:lnTo>
                  <a:lnTo>
                    <a:pt x="18" y="168"/>
                  </a:lnTo>
                  <a:lnTo>
                    <a:pt x="24" y="168"/>
                  </a:lnTo>
                  <a:lnTo>
                    <a:pt x="30" y="164"/>
                  </a:lnTo>
                  <a:lnTo>
                    <a:pt x="34" y="158"/>
                  </a:lnTo>
                  <a:lnTo>
                    <a:pt x="36" y="152"/>
                  </a:lnTo>
                  <a:lnTo>
                    <a:pt x="36" y="152"/>
                  </a:lnTo>
                  <a:lnTo>
                    <a:pt x="44" y="108"/>
                  </a:lnTo>
                  <a:lnTo>
                    <a:pt x="50" y="86"/>
                  </a:lnTo>
                  <a:lnTo>
                    <a:pt x="58" y="68"/>
                  </a:lnTo>
                  <a:lnTo>
                    <a:pt x="58" y="68"/>
                  </a:lnTo>
                  <a:lnTo>
                    <a:pt x="56" y="80"/>
                  </a:lnTo>
                  <a:lnTo>
                    <a:pt x="56" y="134"/>
                  </a:lnTo>
                  <a:lnTo>
                    <a:pt x="56" y="134"/>
                  </a:lnTo>
                  <a:lnTo>
                    <a:pt x="56" y="134"/>
                  </a:lnTo>
                  <a:lnTo>
                    <a:pt x="56" y="134"/>
                  </a:lnTo>
                  <a:lnTo>
                    <a:pt x="58" y="210"/>
                  </a:lnTo>
                  <a:lnTo>
                    <a:pt x="60" y="284"/>
                  </a:lnTo>
                  <a:lnTo>
                    <a:pt x="60" y="284"/>
                  </a:lnTo>
                  <a:lnTo>
                    <a:pt x="62" y="292"/>
                  </a:lnTo>
                  <a:lnTo>
                    <a:pt x="68" y="298"/>
                  </a:lnTo>
                  <a:lnTo>
                    <a:pt x="74" y="302"/>
                  </a:lnTo>
                  <a:lnTo>
                    <a:pt x="82" y="304"/>
                  </a:lnTo>
                  <a:lnTo>
                    <a:pt x="82" y="304"/>
                  </a:lnTo>
                  <a:lnTo>
                    <a:pt x="84" y="304"/>
                  </a:lnTo>
                  <a:lnTo>
                    <a:pt x="84" y="304"/>
                  </a:lnTo>
                  <a:lnTo>
                    <a:pt x="92" y="302"/>
                  </a:lnTo>
                  <a:lnTo>
                    <a:pt x="100" y="296"/>
                  </a:lnTo>
                  <a:lnTo>
                    <a:pt x="104" y="288"/>
                  </a:lnTo>
                  <a:lnTo>
                    <a:pt x="104" y="280"/>
                  </a:lnTo>
                  <a:lnTo>
                    <a:pt x="104" y="280"/>
                  </a:lnTo>
                  <a:lnTo>
                    <a:pt x="102" y="220"/>
                  </a:lnTo>
                  <a:lnTo>
                    <a:pt x="100" y="158"/>
                  </a:lnTo>
                  <a:lnTo>
                    <a:pt x="100" y="158"/>
                  </a:lnTo>
                  <a:lnTo>
                    <a:pt x="120" y="160"/>
                  </a:lnTo>
                  <a:lnTo>
                    <a:pt x="120" y="160"/>
                  </a:lnTo>
                  <a:lnTo>
                    <a:pt x="140" y="158"/>
                  </a:lnTo>
                  <a:lnTo>
                    <a:pt x="140" y="158"/>
                  </a:lnTo>
                  <a:lnTo>
                    <a:pt x="138" y="220"/>
                  </a:lnTo>
                  <a:lnTo>
                    <a:pt x="134" y="280"/>
                  </a:lnTo>
                  <a:lnTo>
                    <a:pt x="134" y="280"/>
                  </a:lnTo>
                  <a:lnTo>
                    <a:pt x="136" y="290"/>
                  </a:lnTo>
                  <a:lnTo>
                    <a:pt x="140" y="296"/>
                  </a:lnTo>
                  <a:lnTo>
                    <a:pt x="146" y="302"/>
                  </a:lnTo>
                  <a:lnTo>
                    <a:pt x="154" y="304"/>
                  </a:lnTo>
                  <a:lnTo>
                    <a:pt x="154" y="304"/>
                  </a:lnTo>
                  <a:lnTo>
                    <a:pt x="156" y="304"/>
                  </a:lnTo>
                  <a:lnTo>
                    <a:pt x="156" y="304"/>
                  </a:lnTo>
                  <a:lnTo>
                    <a:pt x="164" y="302"/>
                  </a:lnTo>
                  <a:lnTo>
                    <a:pt x="172" y="298"/>
                  </a:lnTo>
                  <a:lnTo>
                    <a:pt x="176" y="292"/>
                  </a:lnTo>
                  <a:lnTo>
                    <a:pt x="178" y="284"/>
                  </a:lnTo>
                  <a:lnTo>
                    <a:pt x="178" y="284"/>
                  </a:lnTo>
                  <a:lnTo>
                    <a:pt x="182" y="212"/>
                  </a:lnTo>
                  <a:lnTo>
                    <a:pt x="182" y="136"/>
                  </a:lnTo>
                  <a:lnTo>
                    <a:pt x="182" y="136"/>
                  </a:lnTo>
                  <a:lnTo>
                    <a:pt x="184" y="134"/>
                  </a:lnTo>
                  <a:lnTo>
                    <a:pt x="184" y="80"/>
                  </a:lnTo>
                  <a:lnTo>
                    <a:pt x="184" y="80"/>
                  </a:lnTo>
                  <a:lnTo>
                    <a:pt x="182" y="72"/>
                  </a:lnTo>
                  <a:lnTo>
                    <a:pt x="182" y="72"/>
                  </a:lnTo>
                  <a:lnTo>
                    <a:pt x="194" y="112"/>
                  </a:lnTo>
                  <a:lnTo>
                    <a:pt x="204" y="154"/>
                  </a:lnTo>
                  <a:lnTo>
                    <a:pt x="204" y="154"/>
                  </a:lnTo>
                  <a:lnTo>
                    <a:pt x="206" y="160"/>
                  </a:lnTo>
                  <a:lnTo>
                    <a:pt x="210" y="164"/>
                  </a:lnTo>
                  <a:lnTo>
                    <a:pt x="216" y="168"/>
                  </a:lnTo>
                  <a:lnTo>
                    <a:pt x="222" y="168"/>
                  </a:lnTo>
                  <a:lnTo>
                    <a:pt x="222" y="16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n>
                  <a:solidFill>
                    <a:sysClr val="windowText" lastClr="000000"/>
                  </a:solidFill>
                </a:ln>
              </a:endParaRPr>
            </a:p>
          </p:txBody>
        </p:sp>
        <p:sp>
          <p:nvSpPr>
            <p:cNvPr id="102" name="Freeform 99"/>
            <p:cNvSpPr>
              <a:spLocks/>
            </p:cNvSpPr>
            <p:nvPr/>
          </p:nvSpPr>
          <p:spPr bwMode="auto">
            <a:xfrm>
              <a:off x="622300" y="1724025"/>
              <a:ext cx="219075" cy="219075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70" y="0"/>
                </a:cxn>
                <a:cxn ang="0">
                  <a:pos x="84" y="0"/>
                </a:cxn>
                <a:cxn ang="0">
                  <a:pos x="96" y="4"/>
                </a:cxn>
                <a:cxn ang="0">
                  <a:pos x="108" y="12"/>
                </a:cxn>
                <a:cxn ang="0">
                  <a:pos x="118" y="20"/>
                </a:cxn>
                <a:cxn ang="0">
                  <a:pos x="126" y="30"/>
                </a:cxn>
                <a:cxn ang="0">
                  <a:pos x="134" y="42"/>
                </a:cxn>
                <a:cxn ang="0">
                  <a:pos x="138" y="54"/>
                </a:cxn>
                <a:cxn ang="0">
                  <a:pos x="138" y="68"/>
                </a:cxn>
                <a:cxn ang="0">
                  <a:pos x="138" y="68"/>
                </a:cxn>
                <a:cxn ang="0">
                  <a:pos x="138" y="82"/>
                </a:cxn>
                <a:cxn ang="0">
                  <a:pos x="134" y="96"/>
                </a:cxn>
                <a:cxn ang="0">
                  <a:pos x="126" y="106"/>
                </a:cxn>
                <a:cxn ang="0">
                  <a:pos x="118" y="118"/>
                </a:cxn>
                <a:cxn ang="0">
                  <a:pos x="108" y="126"/>
                </a:cxn>
                <a:cxn ang="0">
                  <a:pos x="96" y="132"/>
                </a:cxn>
                <a:cxn ang="0">
                  <a:pos x="84" y="136"/>
                </a:cxn>
                <a:cxn ang="0">
                  <a:pos x="70" y="138"/>
                </a:cxn>
                <a:cxn ang="0">
                  <a:pos x="70" y="138"/>
                </a:cxn>
                <a:cxn ang="0">
                  <a:pos x="56" y="136"/>
                </a:cxn>
                <a:cxn ang="0">
                  <a:pos x="42" y="132"/>
                </a:cxn>
                <a:cxn ang="0">
                  <a:pos x="32" y="126"/>
                </a:cxn>
                <a:cxn ang="0">
                  <a:pos x="20" y="118"/>
                </a:cxn>
                <a:cxn ang="0">
                  <a:pos x="12" y="106"/>
                </a:cxn>
                <a:cxn ang="0">
                  <a:pos x="6" y="96"/>
                </a:cxn>
                <a:cxn ang="0">
                  <a:pos x="2" y="82"/>
                </a:cxn>
                <a:cxn ang="0">
                  <a:pos x="0" y="68"/>
                </a:cxn>
                <a:cxn ang="0">
                  <a:pos x="0" y="68"/>
                </a:cxn>
                <a:cxn ang="0">
                  <a:pos x="2" y="54"/>
                </a:cxn>
                <a:cxn ang="0">
                  <a:pos x="6" y="42"/>
                </a:cxn>
                <a:cxn ang="0">
                  <a:pos x="12" y="30"/>
                </a:cxn>
                <a:cxn ang="0">
                  <a:pos x="20" y="20"/>
                </a:cxn>
                <a:cxn ang="0">
                  <a:pos x="32" y="12"/>
                </a:cxn>
                <a:cxn ang="0">
                  <a:pos x="42" y="4"/>
                </a:cxn>
                <a:cxn ang="0">
                  <a:pos x="56" y="0"/>
                </a:cxn>
                <a:cxn ang="0">
                  <a:pos x="70" y="0"/>
                </a:cxn>
                <a:cxn ang="0">
                  <a:pos x="70" y="0"/>
                </a:cxn>
              </a:cxnLst>
              <a:rect l="0" t="0" r="r" b="b"/>
              <a:pathLst>
                <a:path w="138" h="138">
                  <a:moveTo>
                    <a:pt x="70" y="0"/>
                  </a:moveTo>
                  <a:lnTo>
                    <a:pt x="70" y="0"/>
                  </a:lnTo>
                  <a:lnTo>
                    <a:pt x="84" y="0"/>
                  </a:lnTo>
                  <a:lnTo>
                    <a:pt x="96" y="4"/>
                  </a:lnTo>
                  <a:lnTo>
                    <a:pt x="108" y="12"/>
                  </a:lnTo>
                  <a:lnTo>
                    <a:pt x="118" y="20"/>
                  </a:lnTo>
                  <a:lnTo>
                    <a:pt x="126" y="30"/>
                  </a:lnTo>
                  <a:lnTo>
                    <a:pt x="134" y="42"/>
                  </a:lnTo>
                  <a:lnTo>
                    <a:pt x="138" y="54"/>
                  </a:lnTo>
                  <a:lnTo>
                    <a:pt x="138" y="68"/>
                  </a:lnTo>
                  <a:lnTo>
                    <a:pt x="138" y="68"/>
                  </a:lnTo>
                  <a:lnTo>
                    <a:pt x="138" y="82"/>
                  </a:lnTo>
                  <a:lnTo>
                    <a:pt x="134" y="96"/>
                  </a:lnTo>
                  <a:lnTo>
                    <a:pt x="126" y="106"/>
                  </a:lnTo>
                  <a:lnTo>
                    <a:pt x="118" y="118"/>
                  </a:lnTo>
                  <a:lnTo>
                    <a:pt x="108" y="126"/>
                  </a:lnTo>
                  <a:lnTo>
                    <a:pt x="96" y="132"/>
                  </a:lnTo>
                  <a:lnTo>
                    <a:pt x="84" y="136"/>
                  </a:lnTo>
                  <a:lnTo>
                    <a:pt x="70" y="138"/>
                  </a:lnTo>
                  <a:lnTo>
                    <a:pt x="70" y="138"/>
                  </a:lnTo>
                  <a:lnTo>
                    <a:pt x="56" y="136"/>
                  </a:lnTo>
                  <a:lnTo>
                    <a:pt x="42" y="132"/>
                  </a:lnTo>
                  <a:lnTo>
                    <a:pt x="32" y="126"/>
                  </a:lnTo>
                  <a:lnTo>
                    <a:pt x="20" y="118"/>
                  </a:lnTo>
                  <a:lnTo>
                    <a:pt x="12" y="106"/>
                  </a:lnTo>
                  <a:lnTo>
                    <a:pt x="6" y="96"/>
                  </a:lnTo>
                  <a:lnTo>
                    <a:pt x="2" y="82"/>
                  </a:lnTo>
                  <a:lnTo>
                    <a:pt x="0" y="68"/>
                  </a:lnTo>
                  <a:lnTo>
                    <a:pt x="0" y="68"/>
                  </a:lnTo>
                  <a:lnTo>
                    <a:pt x="2" y="54"/>
                  </a:lnTo>
                  <a:lnTo>
                    <a:pt x="6" y="42"/>
                  </a:lnTo>
                  <a:lnTo>
                    <a:pt x="12" y="30"/>
                  </a:lnTo>
                  <a:lnTo>
                    <a:pt x="20" y="20"/>
                  </a:lnTo>
                  <a:lnTo>
                    <a:pt x="32" y="12"/>
                  </a:lnTo>
                  <a:lnTo>
                    <a:pt x="42" y="4"/>
                  </a:lnTo>
                  <a:lnTo>
                    <a:pt x="56" y="0"/>
                  </a:lnTo>
                  <a:lnTo>
                    <a:pt x="70" y="0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n>
                  <a:solidFill>
                    <a:sysClr val="windowText" lastClr="000000"/>
                  </a:solidFill>
                </a:ln>
              </a:endParaRPr>
            </a:p>
          </p:txBody>
        </p:sp>
      </p:grpSp>
      <p:cxnSp>
        <p:nvCxnSpPr>
          <p:cNvPr id="53" name="直接连接符 61"/>
          <p:cNvCxnSpPr/>
          <p:nvPr/>
        </p:nvCxnSpPr>
        <p:spPr>
          <a:xfrm flipV="1">
            <a:off x="8315302" y="1866758"/>
            <a:ext cx="679493" cy="350410"/>
          </a:xfrm>
          <a:prstGeom prst="line">
            <a:avLst/>
          </a:prstGeom>
          <a:noFill/>
          <a:ln w="19050">
            <a:solidFill>
              <a:srgbClr val="60BDD6"/>
            </a:solidFill>
            <a:round/>
            <a:headEnd type="oval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62" name="椭圆 61"/>
          <p:cNvSpPr/>
          <p:nvPr/>
        </p:nvSpPr>
        <p:spPr>
          <a:xfrm>
            <a:off x="8846341" y="1760482"/>
            <a:ext cx="289349" cy="289349"/>
          </a:xfrm>
          <a:prstGeom prst="ellipse">
            <a:avLst/>
          </a:prstGeom>
          <a:solidFill>
            <a:srgbClr val="60BDD6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12" name="组 11"/>
          <p:cNvGrpSpPr/>
          <p:nvPr/>
        </p:nvGrpSpPr>
        <p:grpSpPr>
          <a:xfrm>
            <a:off x="8374328" y="2245261"/>
            <a:ext cx="762652" cy="503291"/>
            <a:chOff x="8374328" y="2245261"/>
            <a:chExt cx="762652" cy="503291"/>
          </a:xfrm>
        </p:grpSpPr>
        <p:cxnSp>
          <p:nvCxnSpPr>
            <p:cNvPr id="106" name="直接连接符 81"/>
            <p:cNvCxnSpPr/>
            <p:nvPr/>
          </p:nvCxnSpPr>
          <p:spPr>
            <a:xfrm flipH="1" flipV="1">
              <a:off x="8374328" y="2245261"/>
              <a:ext cx="536484" cy="291422"/>
            </a:xfrm>
            <a:prstGeom prst="line">
              <a:avLst/>
            </a:prstGeom>
            <a:noFill/>
            <a:ln w="19050">
              <a:solidFill>
                <a:srgbClr val="60BDD6"/>
              </a:solidFill>
              <a:round/>
              <a:headEnd type="oval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sp>
          <p:nvSpPr>
            <p:cNvPr id="63" name="椭圆 62"/>
            <p:cNvSpPr/>
            <p:nvPr/>
          </p:nvSpPr>
          <p:spPr>
            <a:xfrm>
              <a:off x="8847631" y="2459203"/>
              <a:ext cx="289349" cy="289349"/>
            </a:xfrm>
            <a:prstGeom prst="ellipse">
              <a:avLst/>
            </a:prstGeom>
            <a:solidFill>
              <a:srgbClr val="60BDD6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4" name="组 13"/>
          <p:cNvGrpSpPr/>
          <p:nvPr/>
        </p:nvGrpSpPr>
        <p:grpSpPr>
          <a:xfrm>
            <a:off x="8089422" y="2138399"/>
            <a:ext cx="289349" cy="1040961"/>
            <a:chOff x="8089422" y="2138399"/>
            <a:chExt cx="289349" cy="1040961"/>
          </a:xfrm>
        </p:grpSpPr>
        <p:sp>
          <p:nvSpPr>
            <p:cNvPr id="64" name="椭圆 63"/>
            <p:cNvSpPr/>
            <p:nvPr/>
          </p:nvSpPr>
          <p:spPr>
            <a:xfrm>
              <a:off x="8089422" y="2890011"/>
              <a:ext cx="289349" cy="289349"/>
            </a:xfrm>
            <a:prstGeom prst="ellipse">
              <a:avLst/>
            </a:prstGeom>
            <a:solidFill>
              <a:srgbClr val="60BDD6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/>
              <a:endParaRPr lang="zh-CN" altLang="en-US">
                <a:solidFill>
                  <a:prstClr val="white"/>
                </a:solidFill>
              </a:endParaRPr>
            </a:p>
          </p:txBody>
        </p:sp>
        <p:cxnSp>
          <p:nvCxnSpPr>
            <p:cNvPr id="72" name="直接连接符 80"/>
            <p:cNvCxnSpPr/>
            <p:nvPr/>
          </p:nvCxnSpPr>
          <p:spPr>
            <a:xfrm flipV="1">
              <a:off x="8227072" y="2138399"/>
              <a:ext cx="72964" cy="903833"/>
            </a:xfrm>
            <a:prstGeom prst="line">
              <a:avLst/>
            </a:prstGeom>
            <a:noFill/>
            <a:ln w="19050">
              <a:solidFill>
                <a:srgbClr val="60BDD6"/>
              </a:solidFill>
              <a:round/>
              <a:headEnd type="oval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11" name="组 10"/>
          <p:cNvGrpSpPr/>
          <p:nvPr/>
        </p:nvGrpSpPr>
        <p:grpSpPr>
          <a:xfrm>
            <a:off x="7446556" y="1714048"/>
            <a:ext cx="680864" cy="426427"/>
            <a:chOff x="7446556" y="1714048"/>
            <a:chExt cx="680864" cy="426427"/>
          </a:xfrm>
        </p:grpSpPr>
        <p:sp>
          <p:nvSpPr>
            <p:cNvPr id="59" name="椭圆 58"/>
            <p:cNvSpPr/>
            <p:nvPr/>
          </p:nvSpPr>
          <p:spPr>
            <a:xfrm>
              <a:off x="7446556" y="1714048"/>
              <a:ext cx="289349" cy="289349"/>
            </a:xfrm>
            <a:prstGeom prst="ellipse">
              <a:avLst/>
            </a:prstGeom>
            <a:solidFill>
              <a:srgbClr val="60BDD6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/>
              <a:endParaRPr lang="zh-CN" altLang="en-US">
                <a:solidFill>
                  <a:prstClr val="white"/>
                </a:solidFill>
              </a:endParaRPr>
            </a:p>
          </p:txBody>
        </p:sp>
        <p:cxnSp>
          <p:nvCxnSpPr>
            <p:cNvPr id="73" name="直接连接符 81"/>
            <p:cNvCxnSpPr/>
            <p:nvPr/>
          </p:nvCxnSpPr>
          <p:spPr>
            <a:xfrm flipH="1" flipV="1">
              <a:off x="7590936" y="1849053"/>
              <a:ext cx="536484" cy="291422"/>
            </a:xfrm>
            <a:prstGeom prst="line">
              <a:avLst/>
            </a:prstGeom>
            <a:noFill/>
            <a:ln w="19050">
              <a:solidFill>
                <a:srgbClr val="60BDD6"/>
              </a:solidFill>
              <a:round/>
              <a:headEnd type="oval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sp>
        <p:nvSpPr>
          <p:cNvPr id="85" name="TextBox 82"/>
          <p:cNvSpPr txBox="1"/>
          <p:nvPr/>
        </p:nvSpPr>
        <p:spPr>
          <a:xfrm>
            <a:off x="6026840" y="1800048"/>
            <a:ext cx="133927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defRPr sz="1200" b="1">
                <a:solidFill>
                  <a:srgbClr val="4FA331"/>
                </a:solidFill>
                <a:latin typeface="Century Gothic" pitchFamily="34" charset="0"/>
                <a:ea typeface="宋体" pitchFamily="2" charset="-122"/>
              </a:defRPr>
            </a:lvl1pPr>
          </a:lstStyle>
          <a:p>
            <a:pPr algn="r" defTabSz="914400"/>
            <a:r>
              <a:rPr lang="en-US" altLang="zh-CN" sz="1600" dirty="0">
                <a:solidFill>
                  <a:srgbClr val="60BDD6"/>
                </a:solidFill>
              </a:rPr>
              <a:t>YOUR TEXT</a:t>
            </a:r>
            <a:endParaRPr lang="zh-CN" altLang="en-US" sz="1600" dirty="0">
              <a:solidFill>
                <a:srgbClr val="60BDD6"/>
              </a:solidFill>
            </a:endParaRPr>
          </a:p>
        </p:txBody>
      </p:sp>
      <p:sp>
        <p:nvSpPr>
          <p:cNvPr id="86" name="TextBox 83"/>
          <p:cNvSpPr txBox="1"/>
          <p:nvPr/>
        </p:nvSpPr>
        <p:spPr>
          <a:xfrm>
            <a:off x="7716178" y="862470"/>
            <a:ext cx="127861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defRPr sz="1200" b="1">
                <a:solidFill>
                  <a:srgbClr val="4FA331"/>
                </a:solidFill>
                <a:latin typeface="Century Gothic" pitchFamily="34" charset="0"/>
                <a:ea typeface="宋体" pitchFamily="2" charset="-122"/>
              </a:defRPr>
            </a:lvl1pPr>
          </a:lstStyle>
          <a:p>
            <a:pPr defTabSz="914400"/>
            <a:r>
              <a:rPr lang="en-US" altLang="zh-CN" sz="1600" dirty="0">
                <a:solidFill>
                  <a:srgbClr val="60BDD6"/>
                </a:solidFill>
              </a:rPr>
              <a:t>YOUR TEXT</a:t>
            </a:r>
            <a:endParaRPr lang="zh-CN" altLang="en-US" sz="1600" dirty="0">
              <a:solidFill>
                <a:srgbClr val="60BDD6"/>
              </a:solidFill>
            </a:endParaRPr>
          </a:p>
        </p:txBody>
      </p:sp>
      <p:sp>
        <p:nvSpPr>
          <p:cNvPr id="87" name="TextBox 84"/>
          <p:cNvSpPr txBox="1"/>
          <p:nvPr/>
        </p:nvSpPr>
        <p:spPr>
          <a:xfrm>
            <a:off x="9169008" y="1636559"/>
            <a:ext cx="126596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defRPr sz="1200" b="1">
                <a:solidFill>
                  <a:srgbClr val="4FA331"/>
                </a:solidFill>
                <a:latin typeface="Century Gothic" pitchFamily="34" charset="0"/>
                <a:ea typeface="宋体" pitchFamily="2" charset="-122"/>
              </a:defRPr>
            </a:lvl1pPr>
          </a:lstStyle>
          <a:p>
            <a:pPr defTabSz="914400"/>
            <a:r>
              <a:rPr lang="en-US" altLang="zh-CN" sz="1600" dirty="0">
                <a:solidFill>
                  <a:srgbClr val="60BDD6"/>
                </a:solidFill>
              </a:rPr>
              <a:t>YOUR TEXT</a:t>
            </a:r>
            <a:endParaRPr lang="zh-CN" altLang="en-US" sz="1600" dirty="0">
              <a:solidFill>
                <a:srgbClr val="60BDD6"/>
              </a:solidFill>
            </a:endParaRPr>
          </a:p>
        </p:txBody>
      </p:sp>
      <p:sp>
        <p:nvSpPr>
          <p:cNvPr id="88" name="TextBox 85"/>
          <p:cNvSpPr txBox="1"/>
          <p:nvPr/>
        </p:nvSpPr>
        <p:spPr>
          <a:xfrm>
            <a:off x="9195853" y="2486364"/>
            <a:ext cx="126596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defRPr sz="1200" b="1">
                <a:solidFill>
                  <a:srgbClr val="4FA331"/>
                </a:solidFill>
                <a:latin typeface="Century Gothic" pitchFamily="34" charset="0"/>
                <a:ea typeface="宋体" pitchFamily="2" charset="-122"/>
              </a:defRPr>
            </a:lvl1pPr>
          </a:lstStyle>
          <a:p>
            <a:pPr defTabSz="914400"/>
            <a:r>
              <a:rPr lang="en-US" altLang="zh-CN" sz="1600" dirty="0">
                <a:solidFill>
                  <a:srgbClr val="60BDD6"/>
                </a:solidFill>
              </a:rPr>
              <a:t>YOUR TEXT</a:t>
            </a:r>
            <a:endParaRPr lang="zh-CN" altLang="en-US" sz="1600" dirty="0">
              <a:solidFill>
                <a:srgbClr val="60BDD6"/>
              </a:solidFill>
            </a:endParaRPr>
          </a:p>
        </p:txBody>
      </p:sp>
      <p:sp>
        <p:nvSpPr>
          <p:cNvPr id="89" name="TextBox 86"/>
          <p:cNvSpPr txBox="1"/>
          <p:nvPr/>
        </p:nvSpPr>
        <p:spPr>
          <a:xfrm>
            <a:off x="7599792" y="3128942"/>
            <a:ext cx="124654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defRPr sz="1200" b="1">
                <a:solidFill>
                  <a:srgbClr val="4FA331"/>
                </a:solidFill>
                <a:latin typeface="Century Gothic" pitchFamily="34" charset="0"/>
                <a:ea typeface="宋体" pitchFamily="2" charset="-122"/>
              </a:defRPr>
            </a:lvl1pPr>
          </a:lstStyle>
          <a:p>
            <a:pPr defTabSz="914400"/>
            <a:r>
              <a:rPr lang="en-US" altLang="zh-CN" sz="1600" dirty="0">
                <a:solidFill>
                  <a:srgbClr val="60BDD6"/>
                </a:solidFill>
              </a:rPr>
              <a:t>YOUR TEXT</a:t>
            </a:r>
            <a:endParaRPr lang="zh-CN" altLang="en-US" sz="1600" dirty="0">
              <a:solidFill>
                <a:srgbClr val="60BDD6"/>
              </a:solidFill>
            </a:endParaRPr>
          </a:p>
        </p:txBody>
      </p:sp>
      <p:grpSp>
        <p:nvGrpSpPr>
          <p:cNvPr id="20" name="组 19"/>
          <p:cNvGrpSpPr/>
          <p:nvPr/>
        </p:nvGrpSpPr>
        <p:grpSpPr>
          <a:xfrm>
            <a:off x="6681919" y="1900526"/>
            <a:ext cx="1930096" cy="1123241"/>
            <a:chOff x="6681919" y="1900526"/>
            <a:chExt cx="1930096" cy="1123241"/>
          </a:xfrm>
        </p:grpSpPr>
        <p:sp>
          <p:nvSpPr>
            <p:cNvPr id="50" name="椭圆 49"/>
            <p:cNvSpPr/>
            <p:nvPr/>
          </p:nvSpPr>
          <p:spPr>
            <a:xfrm>
              <a:off x="7995335" y="1900526"/>
              <a:ext cx="616680" cy="616680"/>
            </a:xfrm>
            <a:prstGeom prst="ellipse">
              <a:avLst/>
            </a:prstGeom>
            <a:solidFill>
              <a:srgbClr val="60BDD6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3" name="矩形 7"/>
            <p:cNvSpPr>
              <a:spLocks noChangeArrowheads="1"/>
            </p:cNvSpPr>
            <p:nvPr/>
          </p:nvSpPr>
          <p:spPr bwMode="auto">
            <a:xfrm flipH="1">
              <a:off x="8100750" y="1907424"/>
              <a:ext cx="415498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3200" b="1" dirty="0">
                  <a:solidFill>
                    <a:schemeClr val="bg1"/>
                  </a:solidFill>
                  <a:ea typeface="微软雅黑" pitchFamily="34" charset="-122"/>
                </a:rPr>
                <a:t>B</a:t>
              </a:r>
              <a:endParaRPr lang="zh-CN" altLang="en-US" sz="3200" b="1" dirty="0">
                <a:solidFill>
                  <a:schemeClr val="bg1"/>
                </a:solidFill>
                <a:ea typeface="微软雅黑" pitchFamily="34" charset="-122"/>
              </a:endParaRPr>
            </a:p>
          </p:txBody>
        </p:sp>
        <p:cxnSp>
          <p:nvCxnSpPr>
            <p:cNvPr id="104" name="直接连接符 61"/>
            <p:cNvCxnSpPr/>
            <p:nvPr/>
          </p:nvCxnSpPr>
          <p:spPr>
            <a:xfrm flipV="1">
              <a:off x="6681919" y="2315202"/>
              <a:ext cx="1374005" cy="708565"/>
            </a:xfrm>
            <a:prstGeom prst="line">
              <a:avLst/>
            </a:prstGeom>
            <a:noFill/>
            <a:ln w="19050">
              <a:solidFill>
                <a:srgbClr val="60BDD6"/>
              </a:solidFill>
              <a:round/>
              <a:headEnd type="oval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5" name="组 4"/>
          <p:cNvGrpSpPr/>
          <p:nvPr/>
        </p:nvGrpSpPr>
        <p:grpSpPr>
          <a:xfrm>
            <a:off x="7145784" y="5397657"/>
            <a:ext cx="456685" cy="820388"/>
            <a:chOff x="7145784" y="5397657"/>
            <a:chExt cx="456685" cy="820388"/>
          </a:xfrm>
        </p:grpSpPr>
        <p:cxnSp>
          <p:nvCxnSpPr>
            <p:cNvPr id="133" name="直接连接符 61"/>
            <p:cNvCxnSpPr/>
            <p:nvPr/>
          </p:nvCxnSpPr>
          <p:spPr>
            <a:xfrm rot="5400000" flipV="1">
              <a:off x="6981242" y="5562199"/>
              <a:ext cx="679493" cy="350410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 type="oval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sp>
          <p:nvSpPr>
            <p:cNvPr id="134" name="椭圆 133"/>
            <p:cNvSpPr/>
            <p:nvPr/>
          </p:nvSpPr>
          <p:spPr>
            <a:xfrm rot="5400000">
              <a:off x="7313120" y="5928696"/>
              <a:ext cx="289349" cy="289349"/>
            </a:xfrm>
            <a:prstGeom prst="ellipse">
              <a:avLst/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35" name="组 134"/>
          <p:cNvGrpSpPr/>
          <p:nvPr/>
        </p:nvGrpSpPr>
        <p:grpSpPr>
          <a:xfrm rot="5400000">
            <a:off x="6484719" y="5586364"/>
            <a:ext cx="762652" cy="503291"/>
            <a:chOff x="8374328" y="2245261"/>
            <a:chExt cx="762652" cy="503291"/>
          </a:xfrm>
        </p:grpSpPr>
        <p:cxnSp>
          <p:nvCxnSpPr>
            <p:cNvPr id="152" name="直接连接符 81"/>
            <p:cNvCxnSpPr/>
            <p:nvPr/>
          </p:nvCxnSpPr>
          <p:spPr>
            <a:xfrm flipH="1" flipV="1">
              <a:off x="8374328" y="2245261"/>
              <a:ext cx="536484" cy="291422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 type="oval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sp>
          <p:nvSpPr>
            <p:cNvPr id="153" name="椭圆 152"/>
            <p:cNvSpPr/>
            <p:nvPr/>
          </p:nvSpPr>
          <p:spPr>
            <a:xfrm>
              <a:off x="8847631" y="2459203"/>
              <a:ext cx="289349" cy="289349"/>
            </a:xfrm>
            <a:prstGeom prst="ellipse">
              <a:avLst/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37" name="组 136"/>
          <p:cNvGrpSpPr/>
          <p:nvPr/>
        </p:nvGrpSpPr>
        <p:grpSpPr>
          <a:xfrm rot="5400000">
            <a:off x="7095258" y="4656130"/>
            <a:ext cx="680864" cy="426427"/>
            <a:chOff x="7446556" y="1714048"/>
            <a:chExt cx="680864" cy="426427"/>
          </a:xfrm>
        </p:grpSpPr>
        <p:sp>
          <p:nvSpPr>
            <p:cNvPr id="148" name="椭圆 147"/>
            <p:cNvSpPr/>
            <p:nvPr/>
          </p:nvSpPr>
          <p:spPr>
            <a:xfrm>
              <a:off x="7446556" y="1714048"/>
              <a:ext cx="289349" cy="289349"/>
            </a:xfrm>
            <a:prstGeom prst="ellipse">
              <a:avLst/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/>
              <a:endParaRPr lang="zh-CN" altLang="en-US">
                <a:solidFill>
                  <a:prstClr val="white"/>
                </a:solidFill>
              </a:endParaRPr>
            </a:p>
          </p:txBody>
        </p:sp>
        <p:cxnSp>
          <p:nvCxnSpPr>
            <p:cNvPr id="149" name="直接连接符 81"/>
            <p:cNvCxnSpPr/>
            <p:nvPr/>
          </p:nvCxnSpPr>
          <p:spPr>
            <a:xfrm flipH="1" flipV="1">
              <a:off x="7590936" y="1849053"/>
              <a:ext cx="536484" cy="291422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 type="oval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sp>
        <p:nvSpPr>
          <p:cNvPr id="139" name="TextBox 82"/>
          <p:cNvSpPr txBox="1"/>
          <p:nvPr/>
        </p:nvSpPr>
        <p:spPr>
          <a:xfrm>
            <a:off x="7704688" y="4430466"/>
            <a:ext cx="133927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defRPr sz="1200" b="1">
                <a:solidFill>
                  <a:srgbClr val="4FA331"/>
                </a:solidFill>
                <a:latin typeface="Century Gothic" pitchFamily="34" charset="0"/>
                <a:ea typeface="宋体" pitchFamily="2" charset="-122"/>
              </a:defRPr>
            </a:lvl1pPr>
          </a:lstStyle>
          <a:p>
            <a:pPr defTabSz="914400"/>
            <a:r>
              <a:rPr lang="en-US" altLang="zh-CN" sz="1600" dirty="0">
                <a:solidFill>
                  <a:schemeClr val="accent1"/>
                </a:solidFill>
              </a:rPr>
              <a:t>YOUR TEXT</a:t>
            </a:r>
            <a:endParaRPr lang="zh-CN" altLang="en-US" sz="1600" dirty="0">
              <a:solidFill>
                <a:schemeClr val="accent1"/>
              </a:solidFill>
            </a:endParaRPr>
          </a:p>
        </p:txBody>
      </p:sp>
      <p:sp>
        <p:nvSpPr>
          <p:cNvPr id="140" name="TextBox 83"/>
          <p:cNvSpPr txBox="1"/>
          <p:nvPr/>
        </p:nvSpPr>
        <p:spPr>
          <a:xfrm>
            <a:off x="8055924" y="5268565"/>
            <a:ext cx="127861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defRPr sz="1200" b="1">
                <a:solidFill>
                  <a:srgbClr val="4FA331"/>
                </a:solidFill>
                <a:latin typeface="Century Gothic" pitchFamily="34" charset="0"/>
                <a:ea typeface="宋体" pitchFamily="2" charset="-122"/>
              </a:defRPr>
            </a:lvl1pPr>
          </a:lstStyle>
          <a:p>
            <a:pPr defTabSz="914400"/>
            <a:r>
              <a:rPr lang="en-US" altLang="zh-CN" sz="1600" dirty="0">
                <a:solidFill>
                  <a:schemeClr val="accent1"/>
                </a:solidFill>
              </a:rPr>
              <a:t>YOUR TEXT</a:t>
            </a:r>
            <a:endParaRPr lang="zh-CN" altLang="en-US" sz="1600" dirty="0">
              <a:solidFill>
                <a:schemeClr val="accent1"/>
              </a:solidFill>
            </a:endParaRPr>
          </a:p>
        </p:txBody>
      </p:sp>
      <p:sp>
        <p:nvSpPr>
          <p:cNvPr id="141" name="TextBox 84"/>
          <p:cNvSpPr txBox="1"/>
          <p:nvPr/>
        </p:nvSpPr>
        <p:spPr>
          <a:xfrm>
            <a:off x="7663531" y="5962942"/>
            <a:ext cx="126596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defRPr sz="1200" b="1">
                <a:solidFill>
                  <a:srgbClr val="4FA331"/>
                </a:solidFill>
                <a:latin typeface="Century Gothic" pitchFamily="34" charset="0"/>
                <a:ea typeface="宋体" pitchFamily="2" charset="-122"/>
              </a:defRPr>
            </a:lvl1pPr>
          </a:lstStyle>
          <a:p>
            <a:pPr defTabSz="914400"/>
            <a:r>
              <a:rPr lang="en-US" altLang="zh-CN" sz="1600" dirty="0">
                <a:solidFill>
                  <a:schemeClr val="accent1"/>
                </a:solidFill>
              </a:rPr>
              <a:t>YOUR TEXT</a:t>
            </a:r>
            <a:endParaRPr lang="zh-CN" altLang="en-US" sz="1600" dirty="0">
              <a:solidFill>
                <a:schemeClr val="accent1"/>
              </a:solidFill>
            </a:endParaRPr>
          </a:p>
        </p:txBody>
      </p:sp>
      <p:sp>
        <p:nvSpPr>
          <p:cNvPr id="142" name="TextBox 85"/>
          <p:cNvSpPr txBox="1"/>
          <p:nvPr/>
        </p:nvSpPr>
        <p:spPr>
          <a:xfrm>
            <a:off x="5224758" y="5904093"/>
            <a:ext cx="126596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defRPr sz="1200" b="1">
                <a:solidFill>
                  <a:srgbClr val="4FA331"/>
                </a:solidFill>
                <a:latin typeface="Century Gothic" pitchFamily="34" charset="0"/>
                <a:ea typeface="宋体" pitchFamily="2" charset="-122"/>
              </a:defRPr>
            </a:lvl1pPr>
          </a:lstStyle>
          <a:p>
            <a:pPr algn="r" defTabSz="914400"/>
            <a:r>
              <a:rPr lang="en-US" altLang="zh-CN" sz="1600" dirty="0">
                <a:solidFill>
                  <a:schemeClr val="accent1"/>
                </a:solidFill>
              </a:rPr>
              <a:t>YOUR TEXT</a:t>
            </a:r>
            <a:endParaRPr lang="zh-CN" altLang="en-US" sz="1600" dirty="0">
              <a:solidFill>
                <a:schemeClr val="accent1"/>
              </a:solidFill>
            </a:endParaRPr>
          </a:p>
        </p:txBody>
      </p:sp>
      <p:sp>
        <p:nvSpPr>
          <p:cNvPr id="143" name="TextBox 86"/>
          <p:cNvSpPr txBox="1"/>
          <p:nvPr/>
        </p:nvSpPr>
        <p:spPr>
          <a:xfrm>
            <a:off x="4903273" y="5136145"/>
            <a:ext cx="124654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fontAlgn="base">
              <a:spcBef>
                <a:spcPct val="0"/>
              </a:spcBef>
              <a:spcAft>
                <a:spcPct val="0"/>
              </a:spcAft>
              <a:defRPr sz="1200" b="1">
                <a:solidFill>
                  <a:srgbClr val="4FA331"/>
                </a:solidFill>
                <a:latin typeface="Century Gothic" pitchFamily="34" charset="0"/>
                <a:ea typeface="宋体" pitchFamily="2" charset="-122"/>
              </a:defRPr>
            </a:lvl1pPr>
          </a:lstStyle>
          <a:p>
            <a:pPr algn="r" defTabSz="914400"/>
            <a:r>
              <a:rPr lang="en-US" altLang="zh-CN" sz="1600" dirty="0">
                <a:solidFill>
                  <a:schemeClr val="accent1"/>
                </a:solidFill>
              </a:rPr>
              <a:t>YOUR TEXT</a:t>
            </a:r>
            <a:endParaRPr lang="zh-CN" altLang="en-US" sz="1600" dirty="0">
              <a:solidFill>
                <a:schemeClr val="accent1"/>
              </a:solidFill>
            </a:endParaRPr>
          </a:p>
        </p:txBody>
      </p:sp>
      <p:grpSp>
        <p:nvGrpSpPr>
          <p:cNvPr id="18" name="组 17"/>
          <p:cNvGrpSpPr/>
          <p:nvPr/>
        </p:nvGrpSpPr>
        <p:grpSpPr>
          <a:xfrm>
            <a:off x="6339184" y="3764274"/>
            <a:ext cx="1123241" cy="1930096"/>
            <a:chOff x="6339184" y="3764274"/>
            <a:chExt cx="1123241" cy="1930096"/>
          </a:xfrm>
        </p:grpSpPr>
        <p:sp>
          <p:nvSpPr>
            <p:cNvPr id="132" name="椭圆 131"/>
            <p:cNvSpPr/>
            <p:nvPr/>
          </p:nvSpPr>
          <p:spPr>
            <a:xfrm rot="5400000">
              <a:off x="6845745" y="5077690"/>
              <a:ext cx="616680" cy="616680"/>
            </a:xfrm>
            <a:prstGeom prst="ellipse">
              <a:avLst/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38" name="矩形 7"/>
            <p:cNvSpPr>
              <a:spLocks noChangeArrowheads="1"/>
            </p:cNvSpPr>
            <p:nvPr/>
          </p:nvSpPr>
          <p:spPr bwMode="auto">
            <a:xfrm flipH="1">
              <a:off x="6955391" y="5098467"/>
              <a:ext cx="415498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3200" b="1" dirty="0">
                  <a:solidFill>
                    <a:schemeClr val="bg1"/>
                  </a:solidFill>
                  <a:ea typeface="微软雅黑" pitchFamily="34" charset="-122"/>
                </a:rPr>
                <a:t>C</a:t>
              </a:r>
              <a:endParaRPr lang="zh-CN" altLang="en-US" sz="3200" b="1" dirty="0">
                <a:solidFill>
                  <a:schemeClr val="bg1"/>
                </a:solidFill>
                <a:ea typeface="微软雅黑" pitchFamily="34" charset="-122"/>
              </a:endParaRPr>
            </a:p>
          </p:txBody>
        </p:sp>
        <p:cxnSp>
          <p:nvCxnSpPr>
            <p:cNvPr id="144" name="直接连接符 61"/>
            <p:cNvCxnSpPr/>
            <p:nvPr/>
          </p:nvCxnSpPr>
          <p:spPr>
            <a:xfrm rot="5400000" flipV="1">
              <a:off x="6006464" y="4096994"/>
              <a:ext cx="1374005" cy="708565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 type="oval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xmlns="" val="26192567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4_Office 主题">
  <a:themeElements>
    <a:clrScheme name="自定义 88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7EAC"/>
      </a:accent1>
      <a:accent2>
        <a:srgbClr val="60BCD5"/>
      </a:accent2>
      <a:accent3>
        <a:srgbClr val="7CDCFF"/>
      </a:accent3>
      <a:accent4>
        <a:srgbClr val="36CAFF"/>
      </a:accent4>
      <a:accent5>
        <a:srgbClr val="A9A9A9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PLUS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5_Office 主题">
  <a:themeElements>
    <a:clrScheme name="黄色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OfficePLUS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6_Office 主题">
  <a:themeElements>
    <a:clrScheme name="中性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OfficePLUS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Office 主题">
  <a:themeElements>
    <a:clrScheme name="自定义 88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7EAC"/>
      </a:accent1>
      <a:accent2>
        <a:srgbClr val="60BCD5"/>
      </a:accent2>
      <a:accent3>
        <a:srgbClr val="7CDCFF"/>
      </a:accent3>
      <a:accent4>
        <a:srgbClr val="36CAFF"/>
      </a:accent4>
      <a:accent5>
        <a:srgbClr val="A9A9A9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plus">
      <a:majorFont>
        <a:latin typeface="Calibri Light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99</Words>
  <Application>Microsoft Office PowerPoint</Application>
  <PresentationFormat>自定义</PresentationFormat>
  <Paragraphs>54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4</vt:i4>
      </vt:variant>
      <vt:variant>
        <vt:lpstr>幻灯片标题</vt:lpstr>
      </vt:variant>
      <vt:variant>
        <vt:i4>3</vt:i4>
      </vt:variant>
    </vt:vector>
  </HeadingPairs>
  <TitlesOfParts>
    <vt:vector size="7" baseType="lpstr">
      <vt:lpstr>4_Office 主题</vt:lpstr>
      <vt:lpstr>5_Office 主题</vt:lpstr>
      <vt:lpstr>6_Office 主题</vt:lpstr>
      <vt:lpstr>1_Office 主题</vt:lpstr>
      <vt:lpstr>幻灯片 1</vt:lpstr>
      <vt:lpstr>幻灯片 2</vt:lpstr>
      <vt:lpstr>幻灯片 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Asus</dc:creator>
  <cp:lastModifiedBy>Administrator</cp:lastModifiedBy>
  <cp:revision>36</cp:revision>
  <dcterms:created xsi:type="dcterms:W3CDTF">2015-08-04T06:43:24Z</dcterms:created>
  <dcterms:modified xsi:type="dcterms:W3CDTF">2016-03-15T18:52:07Z</dcterms:modified>
</cp:coreProperties>
</file>