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5" r:id="rId4"/>
    <p:sldId id="269" r:id="rId5"/>
    <p:sldId id="270" r:id="rId6"/>
    <p:sldId id="271" r:id="rId7"/>
    <p:sldId id="266" r:id="rId8"/>
    <p:sldId id="272" r:id="rId9"/>
    <p:sldId id="273" r:id="rId10"/>
    <p:sldId id="274" r:id="rId11"/>
    <p:sldId id="267" r:id="rId12"/>
    <p:sldId id="276" r:id="rId13"/>
    <p:sldId id="277" r:id="rId14"/>
    <p:sldId id="268" r:id="rId15"/>
    <p:sldId id="279" r:id="rId16"/>
    <p:sldId id="280" r:id="rId17"/>
    <p:sldId id="278" r:id="rId18"/>
    <p:sldId id="26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7F8E"/>
    <a:srgbClr val="BBC2CA"/>
    <a:srgbClr val="485B6A"/>
    <a:srgbClr val="608274"/>
    <a:srgbClr val="E5C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42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5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2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2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2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6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1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3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71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0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27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5D8D9-3984-4D98-A158-3CF69DC2F00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784E5-FF9D-403A-A06E-B4219D2AA1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33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46259"/>
            <a:ext cx="12192000" cy="342900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409630" y="1268557"/>
            <a:ext cx="12461404" cy="3119248"/>
          </a:xfrm>
          <a:custGeom>
            <a:avLst/>
            <a:gdLst>
              <a:gd name="T0" fmla="*/ 550 w 791"/>
              <a:gd name="T1" fmla="*/ 170 h 196"/>
              <a:gd name="T2" fmla="*/ 537 w 791"/>
              <a:gd name="T3" fmla="*/ 166 h 196"/>
              <a:gd name="T4" fmla="*/ 436 w 791"/>
              <a:gd name="T5" fmla="*/ 153 h 196"/>
              <a:gd name="T6" fmla="*/ 321 w 791"/>
              <a:gd name="T7" fmla="*/ 162 h 196"/>
              <a:gd name="T8" fmla="*/ 247 w 791"/>
              <a:gd name="T9" fmla="*/ 168 h 196"/>
              <a:gd name="T10" fmla="*/ 90 w 791"/>
              <a:gd name="T11" fmla="*/ 179 h 196"/>
              <a:gd name="T12" fmla="*/ 31 w 791"/>
              <a:gd name="T13" fmla="*/ 181 h 196"/>
              <a:gd name="T14" fmla="*/ 7 w 791"/>
              <a:gd name="T15" fmla="*/ 168 h 196"/>
              <a:gd name="T16" fmla="*/ 25 w 791"/>
              <a:gd name="T17" fmla="*/ 141 h 196"/>
              <a:gd name="T18" fmla="*/ 10 w 791"/>
              <a:gd name="T19" fmla="*/ 103 h 196"/>
              <a:gd name="T20" fmla="*/ 7 w 791"/>
              <a:gd name="T21" fmla="*/ 69 h 196"/>
              <a:gd name="T22" fmla="*/ 15 w 791"/>
              <a:gd name="T23" fmla="*/ 55 h 196"/>
              <a:gd name="T24" fmla="*/ 26 w 791"/>
              <a:gd name="T25" fmla="*/ 22 h 196"/>
              <a:gd name="T26" fmla="*/ 72 w 791"/>
              <a:gd name="T27" fmla="*/ 15 h 196"/>
              <a:gd name="T28" fmla="*/ 95 w 791"/>
              <a:gd name="T29" fmla="*/ 22 h 196"/>
              <a:gd name="T30" fmla="*/ 113 w 791"/>
              <a:gd name="T31" fmla="*/ 29 h 196"/>
              <a:gd name="T32" fmla="*/ 94 w 791"/>
              <a:gd name="T33" fmla="*/ 17 h 196"/>
              <a:gd name="T34" fmla="*/ 141 w 791"/>
              <a:gd name="T35" fmla="*/ 11 h 196"/>
              <a:gd name="T36" fmla="*/ 234 w 791"/>
              <a:gd name="T37" fmla="*/ 12 h 196"/>
              <a:gd name="T38" fmla="*/ 339 w 791"/>
              <a:gd name="T39" fmla="*/ 13 h 196"/>
              <a:gd name="T40" fmla="*/ 414 w 791"/>
              <a:gd name="T41" fmla="*/ 15 h 196"/>
              <a:gd name="T42" fmla="*/ 480 w 791"/>
              <a:gd name="T43" fmla="*/ 10 h 196"/>
              <a:gd name="T44" fmla="*/ 589 w 791"/>
              <a:gd name="T45" fmla="*/ 10 h 196"/>
              <a:gd name="T46" fmla="*/ 675 w 791"/>
              <a:gd name="T47" fmla="*/ 10 h 196"/>
              <a:gd name="T48" fmla="*/ 693 w 791"/>
              <a:gd name="T49" fmla="*/ 39 h 196"/>
              <a:gd name="T50" fmla="*/ 747 w 791"/>
              <a:gd name="T51" fmla="*/ 79 h 196"/>
              <a:gd name="T52" fmla="*/ 783 w 791"/>
              <a:gd name="T53" fmla="*/ 124 h 196"/>
              <a:gd name="T54" fmla="*/ 790 w 791"/>
              <a:gd name="T55" fmla="*/ 156 h 196"/>
              <a:gd name="T56" fmla="*/ 772 w 791"/>
              <a:gd name="T57" fmla="*/ 172 h 196"/>
              <a:gd name="T58" fmla="*/ 598 w 791"/>
              <a:gd name="T59" fmla="*/ 180 h 196"/>
              <a:gd name="T60" fmla="*/ 311 w 791"/>
              <a:gd name="T61" fmla="*/ 140 h 196"/>
              <a:gd name="T62" fmla="*/ 325 w 791"/>
              <a:gd name="T63" fmla="*/ 13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1" h="196">
                <a:moveTo>
                  <a:pt x="590" y="185"/>
                </a:moveTo>
                <a:cubicBezTo>
                  <a:pt x="579" y="175"/>
                  <a:pt x="566" y="167"/>
                  <a:pt x="550" y="170"/>
                </a:cubicBezTo>
                <a:cubicBezTo>
                  <a:pt x="546" y="171"/>
                  <a:pt x="542" y="168"/>
                  <a:pt x="538" y="167"/>
                </a:cubicBezTo>
                <a:cubicBezTo>
                  <a:pt x="537" y="166"/>
                  <a:pt x="537" y="166"/>
                  <a:pt x="537" y="166"/>
                </a:cubicBezTo>
                <a:cubicBezTo>
                  <a:pt x="531" y="163"/>
                  <a:pt x="527" y="160"/>
                  <a:pt x="520" y="160"/>
                </a:cubicBezTo>
                <a:cubicBezTo>
                  <a:pt x="492" y="161"/>
                  <a:pt x="464" y="155"/>
                  <a:pt x="436" y="153"/>
                </a:cubicBezTo>
                <a:cubicBezTo>
                  <a:pt x="409" y="151"/>
                  <a:pt x="382" y="151"/>
                  <a:pt x="356" y="160"/>
                </a:cubicBezTo>
                <a:cubicBezTo>
                  <a:pt x="344" y="163"/>
                  <a:pt x="333" y="164"/>
                  <a:pt x="321" y="162"/>
                </a:cubicBezTo>
                <a:cubicBezTo>
                  <a:pt x="300" y="157"/>
                  <a:pt x="279" y="167"/>
                  <a:pt x="258" y="167"/>
                </a:cubicBezTo>
                <a:cubicBezTo>
                  <a:pt x="254" y="166"/>
                  <a:pt x="251" y="169"/>
                  <a:pt x="247" y="168"/>
                </a:cubicBezTo>
                <a:cubicBezTo>
                  <a:pt x="214" y="162"/>
                  <a:pt x="181" y="175"/>
                  <a:pt x="148" y="176"/>
                </a:cubicBezTo>
                <a:cubicBezTo>
                  <a:pt x="129" y="177"/>
                  <a:pt x="109" y="178"/>
                  <a:pt x="90" y="179"/>
                </a:cubicBezTo>
                <a:cubicBezTo>
                  <a:pt x="77" y="180"/>
                  <a:pt x="66" y="185"/>
                  <a:pt x="54" y="188"/>
                </a:cubicBezTo>
                <a:cubicBezTo>
                  <a:pt x="45" y="191"/>
                  <a:pt x="35" y="196"/>
                  <a:pt x="31" y="181"/>
                </a:cubicBezTo>
                <a:cubicBezTo>
                  <a:pt x="30" y="175"/>
                  <a:pt x="26" y="177"/>
                  <a:pt x="23" y="179"/>
                </a:cubicBezTo>
                <a:cubicBezTo>
                  <a:pt x="11" y="184"/>
                  <a:pt x="6" y="181"/>
                  <a:pt x="7" y="168"/>
                </a:cubicBezTo>
                <a:cubicBezTo>
                  <a:pt x="8" y="162"/>
                  <a:pt x="0" y="160"/>
                  <a:pt x="2" y="152"/>
                </a:cubicBezTo>
                <a:cubicBezTo>
                  <a:pt x="9" y="149"/>
                  <a:pt x="21" y="154"/>
                  <a:pt x="25" y="141"/>
                </a:cubicBezTo>
                <a:cubicBezTo>
                  <a:pt x="19" y="135"/>
                  <a:pt x="13" y="127"/>
                  <a:pt x="17" y="116"/>
                </a:cubicBezTo>
                <a:cubicBezTo>
                  <a:pt x="18" y="110"/>
                  <a:pt x="12" y="108"/>
                  <a:pt x="10" y="103"/>
                </a:cubicBezTo>
                <a:cubicBezTo>
                  <a:pt x="7" y="95"/>
                  <a:pt x="0" y="88"/>
                  <a:pt x="8" y="79"/>
                </a:cubicBezTo>
                <a:cubicBezTo>
                  <a:pt x="11" y="76"/>
                  <a:pt x="9" y="72"/>
                  <a:pt x="7" y="69"/>
                </a:cubicBezTo>
                <a:cubicBezTo>
                  <a:pt x="1" y="61"/>
                  <a:pt x="1" y="58"/>
                  <a:pt x="12" y="61"/>
                </a:cubicBezTo>
                <a:cubicBezTo>
                  <a:pt x="16" y="62"/>
                  <a:pt x="15" y="58"/>
                  <a:pt x="15" y="55"/>
                </a:cubicBezTo>
                <a:cubicBezTo>
                  <a:pt x="16" y="50"/>
                  <a:pt x="12" y="46"/>
                  <a:pt x="10" y="41"/>
                </a:cubicBezTo>
                <a:cubicBezTo>
                  <a:pt x="5" y="28"/>
                  <a:pt x="11" y="22"/>
                  <a:pt x="26" y="22"/>
                </a:cubicBezTo>
                <a:cubicBezTo>
                  <a:pt x="33" y="23"/>
                  <a:pt x="41" y="20"/>
                  <a:pt x="47" y="16"/>
                </a:cubicBezTo>
                <a:cubicBezTo>
                  <a:pt x="56" y="11"/>
                  <a:pt x="64" y="16"/>
                  <a:pt x="72" y="15"/>
                </a:cubicBezTo>
                <a:cubicBezTo>
                  <a:pt x="73" y="15"/>
                  <a:pt x="76" y="16"/>
                  <a:pt x="76" y="17"/>
                </a:cubicBezTo>
                <a:cubicBezTo>
                  <a:pt x="77" y="38"/>
                  <a:pt x="88" y="21"/>
                  <a:pt x="95" y="22"/>
                </a:cubicBezTo>
                <a:cubicBezTo>
                  <a:pt x="94" y="25"/>
                  <a:pt x="92" y="29"/>
                  <a:pt x="94" y="30"/>
                </a:cubicBezTo>
                <a:cubicBezTo>
                  <a:pt x="99" y="31"/>
                  <a:pt x="106" y="34"/>
                  <a:pt x="113" y="29"/>
                </a:cubicBezTo>
                <a:cubicBezTo>
                  <a:pt x="107" y="23"/>
                  <a:pt x="100" y="26"/>
                  <a:pt x="94" y="22"/>
                </a:cubicBezTo>
                <a:cubicBezTo>
                  <a:pt x="93" y="21"/>
                  <a:pt x="92" y="17"/>
                  <a:pt x="94" y="17"/>
                </a:cubicBezTo>
                <a:cubicBezTo>
                  <a:pt x="103" y="18"/>
                  <a:pt x="113" y="24"/>
                  <a:pt x="116" y="9"/>
                </a:cubicBezTo>
                <a:cubicBezTo>
                  <a:pt x="125" y="10"/>
                  <a:pt x="134" y="9"/>
                  <a:pt x="141" y="11"/>
                </a:cubicBezTo>
                <a:cubicBezTo>
                  <a:pt x="146" y="12"/>
                  <a:pt x="151" y="15"/>
                  <a:pt x="156" y="14"/>
                </a:cubicBezTo>
                <a:cubicBezTo>
                  <a:pt x="182" y="11"/>
                  <a:pt x="208" y="20"/>
                  <a:pt x="234" y="12"/>
                </a:cubicBezTo>
                <a:cubicBezTo>
                  <a:pt x="240" y="10"/>
                  <a:pt x="248" y="11"/>
                  <a:pt x="254" y="12"/>
                </a:cubicBezTo>
                <a:cubicBezTo>
                  <a:pt x="282" y="17"/>
                  <a:pt x="311" y="12"/>
                  <a:pt x="339" y="13"/>
                </a:cubicBezTo>
                <a:cubicBezTo>
                  <a:pt x="360" y="13"/>
                  <a:pt x="381" y="14"/>
                  <a:pt x="401" y="15"/>
                </a:cubicBezTo>
                <a:cubicBezTo>
                  <a:pt x="406" y="15"/>
                  <a:pt x="410" y="16"/>
                  <a:pt x="414" y="15"/>
                </a:cubicBezTo>
                <a:cubicBezTo>
                  <a:pt x="427" y="10"/>
                  <a:pt x="441" y="10"/>
                  <a:pt x="455" y="12"/>
                </a:cubicBezTo>
                <a:cubicBezTo>
                  <a:pt x="462" y="13"/>
                  <a:pt x="471" y="15"/>
                  <a:pt x="480" y="10"/>
                </a:cubicBezTo>
                <a:cubicBezTo>
                  <a:pt x="489" y="4"/>
                  <a:pt x="501" y="7"/>
                  <a:pt x="512" y="8"/>
                </a:cubicBezTo>
                <a:cubicBezTo>
                  <a:pt x="538" y="10"/>
                  <a:pt x="563" y="11"/>
                  <a:pt x="589" y="10"/>
                </a:cubicBezTo>
                <a:cubicBezTo>
                  <a:pt x="600" y="10"/>
                  <a:pt x="611" y="8"/>
                  <a:pt x="621" y="5"/>
                </a:cubicBezTo>
                <a:cubicBezTo>
                  <a:pt x="640" y="0"/>
                  <a:pt x="657" y="7"/>
                  <a:pt x="675" y="10"/>
                </a:cubicBezTo>
                <a:cubicBezTo>
                  <a:pt x="680" y="11"/>
                  <a:pt x="683" y="17"/>
                  <a:pt x="686" y="23"/>
                </a:cubicBezTo>
                <a:cubicBezTo>
                  <a:pt x="689" y="28"/>
                  <a:pt x="692" y="33"/>
                  <a:pt x="693" y="39"/>
                </a:cubicBezTo>
                <a:cubicBezTo>
                  <a:pt x="698" y="63"/>
                  <a:pt x="712" y="77"/>
                  <a:pt x="738" y="76"/>
                </a:cubicBezTo>
                <a:cubicBezTo>
                  <a:pt x="741" y="76"/>
                  <a:pt x="744" y="79"/>
                  <a:pt x="747" y="79"/>
                </a:cubicBezTo>
                <a:cubicBezTo>
                  <a:pt x="760" y="78"/>
                  <a:pt x="764" y="86"/>
                  <a:pt x="766" y="97"/>
                </a:cubicBezTo>
                <a:cubicBezTo>
                  <a:pt x="767" y="109"/>
                  <a:pt x="766" y="122"/>
                  <a:pt x="783" y="124"/>
                </a:cubicBezTo>
                <a:cubicBezTo>
                  <a:pt x="786" y="125"/>
                  <a:pt x="786" y="127"/>
                  <a:pt x="786" y="129"/>
                </a:cubicBezTo>
                <a:cubicBezTo>
                  <a:pt x="787" y="138"/>
                  <a:pt x="784" y="148"/>
                  <a:pt x="790" y="156"/>
                </a:cubicBezTo>
                <a:cubicBezTo>
                  <a:pt x="791" y="159"/>
                  <a:pt x="789" y="163"/>
                  <a:pt x="785" y="164"/>
                </a:cubicBezTo>
                <a:cubicBezTo>
                  <a:pt x="780" y="167"/>
                  <a:pt x="775" y="169"/>
                  <a:pt x="772" y="172"/>
                </a:cubicBezTo>
                <a:cubicBezTo>
                  <a:pt x="759" y="189"/>
                  <a:pt x="740" y="189"/>
                  <a:pt x="722" y="188"/>
                </a:cubicBezTo>
                <a:cubicBezTo>
                  <a:pt x="681" y="187"/>
                  <a:pt x="639" y="189"/>
                  <a:pt x="598" y="180"/>
                </a:cubicBezTo>
                <a:cubicBezTo>
                  <a:pt x="594" y="179"/>
                  <a:pt x="590" y="180"/>
                  <a:pt x="590" y="185"/>
                </a:cubicBezTo>
                <a:close/>
                <a:moveTo>
                  <a:pt x="311" y="140"/>
                </a:moveTo>
                <a:cubicBezTo>
                  <a:pt x="313" y="143"/>
                  <a:pt x="316" y="143"/>
                  <a:pt x="319" y="142"/>
                </a:cubicBezTo>
                <a:cubicBezTo>
                  <a:pt x="322" y="141"/>
                  <a:pt x="325" y="139"/>
                  <a:pt x="325" y="135"/>
                </a:cubicBezTo>
                <a:cubicBezTo>
                  <a:pt x="319" y="135"/>
                  <a:pt x="315" y="137"/>
                  <a:pt x="311" y="140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 flipH="1">
            <a:off x="-1078031" y="2251770"/>
            <a:ext cx="11781323" cy="3712901"/>
          </a:xfrm>
          <a:custGeom>
            <a:avLst/>
            <a:gdLst>
              <a:gd name="T0" fmla="*/ 593 w 633"/>
              <a:gd name="T1" fmla="*/ 160 h 197"/>
              <a:gd name="T2" fmla="*/ 587 w 633"/>
              <a:gd name="T3" fmla="*/ 190 h 197"/>
              <a:gd name="T4" fmla="*/ 582 w 633"/>
              <a:gd name="T5" fmla="*/ 193 h 197"/>
              <a:gd name="T6" fmla="*/ 530 w 633"/>
              <a:gd name="T7" fmla="*/ 194 h 197"/>
              <a:gd name="T8" fmla="*/ 420 w 633"/>
              <a:gd name="T9" fmla="*/ 194 h 197"/>
              <a:gd name="T10" fmla="*/ 369 w 633"/>
              <a:gd name="T11" fmla="*/ 196 h 197"/>
              <a:gd name="T12" fmla="*/ 342 w 633"/>
              <a:gd name="T13" fmla="*/ 191 h 197"/>
              <a:gd name="T14" fmla="*/ 321 w 633"/>
              <a:gd name="T15" fmla="*/ 187 h 197"/>
              <a:gd name="T16" fmla="*/ 271 w 633"/>
              <a:gd name="T17" fmla="*/ 179 h 197"/>
              <a:gd name="T18" fmla="*/ 227 w 633"/>
              <a:gd name="T19" fmla="*/ 171 h 197"/>
              <a:gd name="T20" fmla="*/ 216 w 633"/>
              <a:gd name="T21" fmla="*/ 171 h 197"/>
              <a:gd name="T22" fmla="*/ 181 w 633"/>
              <a:gd name="T23" fmla="*/ 168 h 197"/>
              <a:gd name="T24" fmla="*/ 79 w 633"/>
              <a:gd name="T25" fmla="*/ 160 h 197"/>
              <a:gd name="T26" fmla="*/ 14 w 633"/>
              <a:gd name="T27" fmla="*/ 141 h 197"/>
              <a:gd name="T28" fmla="*/ 4 w 633"/>
              <a:gd name="T29" fmla="*/ 123 h 197"/>
              <a:gd name="T30" fmla="*/ 23 w 633"/>
              <a:gd name="T31" fmla="*/ 110 h 197"/>
              <a:gd name="T32" fmla="*/ 33 w 633"/>
              <a:gd name="T33" fmla="*/ 100 h 197"/>
              <a:gd name="T34" fmla="*/ 45 w 633"/>
              <a:gd name="T35" fmla="*/ 0 h 197"/>
              <a:gd name="T36" fmla="*/ 70 w 633"/>
              <a:gd name="T37" fmla="*/ 6 h 197"/>
              <a:gd name="T38" fmla="*/ 102 w 633"/>
              <a:gd name="T39" fmla="*/ 13 h 197"/>
              <a:gd name="T40" fmla="*/ 185 w 633"/>
              <a:gd name="T41" fmla="*/ 17 h 197"/>
              <a:gd name="T42" fmla="*/ 271 w 633"/>
              <a:gd name="T43" fmla="*/ 17 h 197"/>
              <a:gd name="T44" fmla="*/ 331 w 633"/>
              <a:gd name="T45" fmla="*/ 20 h 197"/>
              <a:gd name="T46" fmla="*/ 379 w 633"/>
              <a:gd name="T47" fmla="*/ 18 h 197"/>
              <a:gd name="T48" fmla="*/ 456 w 633"/>
              <a:gd name="T49" fmla="*/ 15 h 197"/>
              <a:gd name="T50" fmla="*/ 520 w 633"/>
              <a:gd name="T51" fmla="*/ 14 h 197"/>
              <a:gd name="T52" fmla="*/ 583 w 633"/>
              <a:gd name="T53" fmla="*/ 16 h 197"/>
              <a:gd name="T54" fmla="*/ 606 w 633"/>
              <a:gd name="T55" fmla="*/ 34 h 197"/>
              <a:gd name="T56" fmla="*/ 629 w 633"/>
              <a:gd name="T57" fmla="*/ 79 h 197"/>
              <a:gd name="T58" fmla="*/ 623 w 633"/>
              <a:gd name="T59" fmla="*/ 96 h 197"/>
              <a:gd name="T60" fmla="*/ 619 w 633"/>
              <a:gd name="T61" fmla="*/ 108 h 197"/>
              <a:gd name="T62" fmla="*/ 617 w 633"/>
              <a:gd name="T63" fmla="*/ 114 h 197"/>
              <a:gd name="T64" fmla="*/ 610 w 633"/>
              <a:gd name="T65" fmla="*/ 162 h 197"/>
              <a:gd name="T66" fmla="*/ 609 w 633"/>
              <a:gd name="T67" fmla="*/ 165 h 197"/>
              <a:gd name="T68" fmla="*/ 593 w 633"/>
              <a:gd name="T69" fmla="*/ 160 h 197"/>
              <a:gd name="T70" fmla="*/ 386 w 633"/>
              <a:gd name="T71" fmla="*/ 176 h 197"/>
              <a:gd name="T72" fmla="*/ 378 w 633"/>
              <a:gd name="T73" fmla="*/ 181 h 197"/>
              <a:gd name="T74" fmla="*/ 383 w 633"/>
              <a:gd name="T75" fmla="*/ 184 h 197"/>
              <a:gd name="T76" fmla="*/ 389 w 633"/>
              <a:gd name="T77" fmla="*/ 180 h 197"/>
              <a:gd name="T78" fmla="*/ 386 w 633"/>
              <a:gd name="T79" fmla="*/ 17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3" h="197">
                <a:moveTo>
                  <a:pt x="593" y="160"/>
                </a:moveTo>
                <a:cubicBezTo>
                  <a:pt x="592" y="170"/>
                  <a:pt x="580" y="177"/>
                  <a:pt x="587" y="190"/>
                </a:cubicBezTo>
                <a:cubicBezTo>
                  <a:pt x="590" y="195"/>
                  <a:pt x="584" y="193"/>
                  <a:pt x="582" y="193"/>
                </a:cubicBezTo>
                <a:cubicBezTo>
                  <a:pt x="565" y="193"/>
                  <a:pt x="547" y="194"/>
                  <a:pt x="530" y="194"/>
                </a:cubicBezTo>
                <a:cubicBezTo>
                  <a:pt x="494" y="193"/>
                  <a:pt x="457" y="192"/>
                  <a:pt x="420" y="194"/>
                </a:cubicBezTo>
                <a:cubicBezTo>
                  <a:pt x="403" y="185"/>
                  <a:pt x="386" y="194"/>
                  <a:pt x="369" y="196"/>
                </a:cubicBezTo>
                <a:cubicBezTo>
                  <a:pt x="360" y="197"/>
                  <a:pt x="347" y="197"/>
                  <a:pt x="342" y="191"/>
                </a:cubicBezTo>
                <a:cubicBezTo>
                  <a:pt x="335" y="183"/>
                  <a:pt x="329" y="186"/>
                  <a:pt x="321" y="187"/>
                </a:cubicBezTo>
                <a:cubicBezTo>
                  <a:pt x="304" y="191"/>
                  <a:pt x="286" y="184"/>
                  <a:pt x="271" y="179"/>
                </a:cubicBezTo>
                <a:cubicBezTo>
                  <a:pt x="246" y="172"/>
                  <a:pt x="247" y="169"/>
                  <a:pt x="227" y="171"/>
                </a:cubicBezTo>
                <a:cubicBezTo>
                  <a:pt x="224" y="171"/>
                  <a:pt x="219" y="173"/>
                  <a:pt x="216" y="171"/>
                </a:cubicBezTo>
                <a:cubicBezTo>
                  <a:pt x="205" y="162"/>
                  <a:pt x="192" y="166"/>
                  <a:pt x="181" y="168"/>
                </a:cubicBezTo>
                <a:cubicBezTo>
                  <a:pt x="146" y="174"/>
                  <a:pt x="113" y="161"/>
                  <a:pt x="79" y="160"/>
                </a:cubicBezTo>
                <a:cubicBezTo>
                  <a:pt x="57" y="159"/>
                  <a:pt x="36" y="148"/>
                  <a:pt x="14" y="141"/>
                </a:cubicBezTo>
                <a:cubicBezTo>
                  <a:pt x="6" y="139"/>
                  <a:pt x="0" y="132"/>
                  <a:pt x="4" y="123"/>
                </a:cubicBezTo>
                <a:cubicBezTo>
                  <a:pt x="8" y="115"/>
                  <a:pt x="9" y="105"/>
                  <a:pt x="23" y="110"/>
                </a:cubicBezTo>
                <a:cubicBezTo>
                  <a:pt x="30" y="113"/>
                  <a:pt x="34" y="111"/>
                  <a:pt x="33" y="100"/>
                </a:cubicBezTo>
                <a:cubicBezTo>
                  <a:pt x="30" y="67"/>
                  <a:pt x="29" y="33"/>
                  <a:pt x="45" y="0"/>
                </a:cubicBezTo>
                <a:cubicBezTo>
                  <a:pt x="53" y="1"/>
                  <a:pt x="61" y="2"/>
                  <a:pt x="70" y="6"/>
                </a:cubicBezTo>
                <a:cubicBezTo>
                  <a:pt x="80" y="11"/>
                  <a:pt x="91" y="14"/>
                  <a:pt x="102" y="13"/>
                </a:cubicBezTo>
                <a:cubicBezTo>
                  <a:pt x="130" y="12"/>
                  <a:pt x="157" y="16"/>
                  <a:pt x="185" y="17"/>
                </a:cubicBezTo>
                <a:cubicBezTo>
                  <a:pt x="214" y="18"/>
                  <a:pt x="242" y="19"/>
                  <a:pt x="271" y="17"/>
                </a:cubicBezTo>
                <a:cubicBezTo>
                  <a:pt x="291" y="15"/>
                  <a:pt x="311" y="23"/>
                  <a:pt x="331" y="20"/>
                </a:cubicBezTo>
                <a:cubicBezTo>
                  <a:pt x="347" y="18"/>
                  <a:pt x="363" y="19"/>
                  <a:pt x="379" y="18"/>
                </a:cubicBezTo>
                <a:cubicBezTo>
                  <a:pt x="404" y="16"/>
                  <a:pt x="430" y="16"/>
                  <a:pt x="456" y="15"/>
                </a:cubicBezTo>
                <a:cubicBezTo>
                  <a:pt x="478" y="15"/>
                  <a:pt x="499" y="16"/>
                  <a:pt x="520" y="14"/>
                </a:cubicBezTo>
                <a:cubicBezTo>
                  <a:pt x="541" y="12"/>
                  <a:pt x="562" y="11"/>
                  <a:pt x="583" y="16"/>
                </a:cubicBezTo>
                <a:cubicBezTo>
                  <a:pt x="594" y="19"/>
                  <a:pt x="602" y="24"/>
                  <a:pt x="606" y="34"/>
                </a:cubicBezTo>
                <a:cubicBezTo>
                  <a:pt x="614" y="49"/>
                  <a:pt x="619" y="65"/>
                  <a:pt x="629" y="79"/>
                </a:cubicBezTo>
                <a:cubicBezTo>
                  <a:pt x="633" y="85"/>
                  <a:pt x="632" y="93"/>
                  <a:pt x="623" y="96"/>
                </a:cubicBezTo>
                <a:cubicBezTo>
                  <a:pt x="616" y="98"/>
                  <a:pt x="612" y="101"/>
                  <a:pt x="619" y="108"/>
                </a:cubicBezTo>
                <a:cubicBezTo>
                  <a:pt x="620" y="110"/>
                  <a:pt x="619" y="112"/>
                  <a:pt x="617" y="114"/>
                </a:cubicBezTo>
                <a:cubicBezTo>
                  <a:pt x="605" y="128"/>
                  <a:pt x="603" y="144"/>
                  <a:pt x="610" y="162"/>
                </a:cubicBezTo>
                <a:cubicBezTo>
                  <a:pt x="611" y="163"/>
                  <a:pt x="609" y="164"/>
                  <a:pt x="609" y="165"/>
                </a:cubicBezTo>
                <a:cubicBezTo>
                  <a:pt x="601" y="170"/>
                  <a:pt x="601" y="158"/>
                  <a:pt x="593" y="160"/>
                </a:cubicBezTo>
                <a:close/>
                <a:moveTo>
                  <a:pt x="386" y="176"/>
                </a:moveTo>
                <a:cubicBezTo>
                  <a:pt x="383" y="177"/>
                  <a:pt x="378" y="176"/>
                  <a:pt x="378" y="181"/>
                </a:cubicBezTo>
                <a:cubicBezTo>
                  <a:pt x="378" y="184"/>
                  <a:pt x="380" y="184"/>
                  <a:pt x="383" y="184"/>
                </a:cubicBezTo>
                <a:cubicBezTo>
                  <a:pt x="385" y="184"/>
                  <a:pt x="389" y="184"/>
                  <a:pt x="389" y="180"/>
                </a:cubicBezTo>
                <a:cubicBezTo>
                  <a:pt x="389" y="178"/>
                  <a:pt x="389" y="176"/>
                  <a:pt x="386" y="176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336961" y="1990271"/>
            <a:ext cx="11820148" cy="28998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16600" b="0" dirty="0">
                <a:solidFill>
                  <a:schemeClr val="bg1">
                    <a:alpha val="1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BUSINESS</a:t>
            </a:r>
            <a:endParaRPr lang="en-US" sz="16600" b="0" dirty="0">
              <a:solidFill>
                <a:schemeClr val="bg1">
                  <a:alpha val="1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49927" y="4346346"/>
            <a:ext cx="7319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2" name="PA_文本框 2"/>
          <p:cNvSpPr txBox="1"/>
          <p:nvPr>
            <p:custDataLst>
              <p:tags r:id="rId2"/>
            </p:custDataLst>
          </p:nvPr>
        </p:nvSpPr>
        <p:spPr>
          <a:xfrm>
            <a:off x="2342145" y="2578155"/>
            <a:ext cx="7501083" cy="17159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altLang="zh-CN" sz="96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BUSINESS</a:t>
            </a:r>
            <a:endParaRPr lang="en-US" sz="96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56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0"/>
            <a:ext cx="4191422" cy="6858000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91420" y="0"/>
            <a:ext cx="3758779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50000" r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15477" y="1828725"/>
            <a:ext cx="709834" cy="709834"/>
          </a:xfrm>
          <a:prstGeom prst="ellipse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9406719" y="183140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9406720" y="2094632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椭圆 11"/>
          <p:cNvSpPr/>
          <p:nvPr/>
        </p:nvSpPr>
        <p:spPr>
          <a:xfrm>
            <a:off x="8515476" y="4109623"/>
            <a:ext cx="709834" cy="709834"/>
          </a:xfrm>
          <a:prstGeom prst="ellipse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9406718" y="411230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9406719" y="4375530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placeholder_286118"/>
          <p:cNvSpPr>
            <a:spLocks noChangeAspect="1"/>
          </p:cNvSpPr>
          <p:nvPr/>
        </p:nvSpPr>
        <p:spPr bwMode="auto">
          <a:xfrm>
            <a:off x="8682184" y="1954811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6" name="Group 51"/>
          <p:cNvGrpSpPr/>
          <p:nvPr/>
        </p:nvGrpSpPr>
        <p:grpSpPr>
          <a:xfrm>
            <a:off x="8664085" y="4286054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7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06901" y="2150598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难点分析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53378" y="3455480"/>
            <a:ext cx="3231223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553378" y="2721619"/>
            <a:ext cx="32312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36622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46259"/>
            <a:ext cx="12192000" cy="342900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409630" y="1268557"/>
            <a:ext cx="12461404" cy="3119248"/>
          </a:xfrm>
          <a:custGeom>
            <a:avLst/>
            <a:gdLst>
              <a:gd name="T0" fmla="*/ 550 w 791"/>
              <a:gd name="T1" fmla="*/ 170 h 196"/>
              <a:gd name="T2" fmla="*/ 537 w 791"/>
              <a:gd name="T3" fmla="*/ 166 h 196"/>
              <a:gd name="T4" fmla="*/ 436 w 791"/>
              <a:gd name="T5" fmla="*/ 153 h 196"/>
              <a:gd name="T6" fmla="*/ 321 w 791"/>
              <a:gd name="T7" fmla="*/ 162 h 196"/>
              <a:gd name="T8" fmla="*/ 247 w 791"/>
              <a:gd name="T9" fmla="*/ 168 h 196"/>
              <a:gd name="T10" fmla="*/ 90 w 791"/>
              <a:gd name="T11" fmla="*/ 179 h 196"/>
              <a:gd name="T12" fmla="*/ 31 w 791"/>
              <a:gd name="T13" fmla="*/ 181 h 196"/>
              <a:gd name="T14" fmla="*/ 7 w 791"/>
              <a:gd name="T15" fmla="*/ 168 h 196"/>
              <a:gd name="T16" fmla="*/ 25 w 791"/>
              <a:gd name="T17" fmla="*/ 141 h 196"/>
              <a:gd name="T18" fmla="*/ 10 w 791"/>
              <a:gd name="T19" fmla="*/ 103 h 196"/>
              <a:gd name="T20" fmla="*/ 7 w 791"/>
              <a:gd name="T21" fmla="*/ 69 h 196"/>
              <a:gd name="T22" fmla="*/ 15 w 791"/>
              <a:gd name="T23" fmla="*/ 55 h 196"/>
              <a:gd name="T24" fmla="*/ 26 w 791"/>
              <a:gd name="T25" fmla="*/ 22 h 196"/>
              <a:gd name="T26" fmla="*/ 72 w 791"/>
              <a:gd name="T27" fmla="*/ 15 h 196"/>
              <a:gd name="T28" fmla="*/ 95 w 791"/>
              <a:gd name="T29" fmla="*/ 22 h 196"/>
              <a:gd name="T30" fmla="*/ 113 w 791"/>
              <a:gd name="T31" fmla="*/ 29 h 196"/>
              <a:gd name="T32" fmla="*/ 94 w 791"/>
              <a:gd name="T33" fmla="*/ 17 h 196"/>
              <a:gd name="T34" fmla="*/ 141 w 791"/>
              <a:gd name="T35" fmla="*/ 11 h 196"/>
              <a:gd name="T36" fmla="*/ 234 w 791"/>
              <a:gd name="T37" fmla="*/ 12 h 196"/>
              <a:gd name="T38" fmla="*/ 339 w 791"/>
              <a:gd name="T39" fmla="*/ 13 h 196"/>
              <a:gd name="T40" fmla="*/ 414 w 791"/>
              <a:gd name="T41" fmla="*/ 15 h 196"/>
              <a:gd name="T42" fmla="*/ 480 w 791"/>
              <a:gd name="T43" fmla="*/ 10 h 196"/>
              <a:gd name="T44" fmla="*/ 589 w 791"/>
              <a:gd name="T45" fmla="*/ 10 h 196"/>
              <a:gd name="T46" fmla="*/ 675 w 791"/>
              <a:gd name="T47" fmla="*/ 10 h 196"/>
              <a:gd name="T48" fmla="*/ 693 w 791"/>
              <a:gd name="T49" fmla="*/ 39 h 196"/>
              <a:gd name="T50" fmla="*/ 747 w 791"/>
              <a:gd name="T51" fmla="*/ 79 h 196"/>
              <a:gd name="T52" fmla="*/ 783 w 791"/>
              <a:gd name="T53" fmla="*/ 124 h 196"/>
              <a:gd name="T54" fmla="*/ 790 w 791"/>
              <a:gd name="T55" fmla="*/ 156 h 196"/>
              <a:gd name="T56" fmla="*/ 772 w 791"/>
              <a:gd name="T57" fmla="*/ 172 h 196"/>
              <a:gd name="T58" fmla="*/ 598 w 791"/>
              <a:gd name="T59" fmla="*/ 180 h 196"/>
              <a:gd name="T60" fmla="*/ 311 w 791"/>
              <a:gd name="T61" fmla="*/ 140 h 196"/>
              <a:gd name="T62" fmla="*/ 325 w 791"/>
              <a:gd name="T63" fmla="*/ 13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1" h="196">
                <a:moveTo>
                  <a:pt x="590" y="185"/>
                </a:moveTo>
                <a:cubicBezTo>
                  <a:pt x="579" y="175"/>
                  <a:pt x="566" y="167"/>
                  <a:pt x="550" y="170"/>
                </a:cubicBezTo>
                <a:cubicBezTo>
                  <a:pt x="546" y="171"/>
                  <a:pt x="542" y="168"/>
                  <a:pt x="538" y="167"/>
                </a:cubicBezTo>
                <a:cubicBezTo>
                  <a:pt x="537" y="166"/>
                  <a:pt x="537" y="166"/>
                  <a:pt x="537" y="166"/>
                </a:cubicBezTo>
                <a:cubicBezTo>
                  <a:pt x="531" y="163"/>
                  <a:pt x="527" y="160"/>
                  <a:pt x="520" y="160"/>
                </a:cubicBezTo>
                <a:cubicBezTo>
                  <a:pt x="492" y="161"/>
                  <a:pt x="464" y="155"/>
                  <a:pt x="436" y="153"/>
                </a:cubicBezTo>
                <a:cubicBezTo>
                  <a:pt x="409" y="151"/>
                  <a:pt x="382" y="151"/>
                  <a:pt x="356" y="160"/>
                </a:cubicBezTo>
                <a:cubicBezTo>
                  <a:pt x="344" y="163"/>
                  <a:pt x="333" y="164"/>
                  <a:pt x="321" y="162"/>
                </a:cubicBezTo>
                <a:cubicBezTo>
                  <a:pt x="300" y="157"/>
                  <a:pt x="279" y="167"/>
                  <a:pt x="258" y="167"/>
                </a:cubicBezTo>
                <a:cubicBezTo>
                  <a:pt x="254" y="166"/>
                  <a:pt x="251" y="169"/>
                  <a:pt x="247" y="168"/>
                </a:cubicBezTo>
                <a:cubicBezTo>
                  <a:pt x="214" y="162"/>
                  <a:pt x="181" y="175"/>
                  <a:pt x="148" y="176"/>
                </a:cubicBezTo>
                <a:cubicBezTo>
                  <a:pt x="129" y="177"/>
                  <a:pt x="109" y="178"/>
                  <a:pt x="90" y="179"/>
                </a:cubicBezTo>
                <a:cubicBezTo>
                  <a:pt x="77" y="180"/>
                  <a:pt x="66" y="185"/>
                  <a:pt x="54" y="188"/>
                </a:cubicBezTo>
                <a:cubicBezTo>
                  <a:pt x="45" y="191"/>
                  <a:pt x="35" y="196"/>
                  <a:pt x="31" y="181"/>
                </a:cubicBezTo>
                <a:cubicBezTo>
                  <a:pt x="30" y="175"/>
                  <a:pt x="26" y="177"/>
                  <a:pt x="23" y="179"/>
                </a:cubicBezTo>
                <a:cubicBezTo>
                  <a:pt x="11" y="184"/>
                  <a:pt x="6" y="181"/>
                  <a:pt x="7" y="168"/>
                </a:cubicBezTo>
                <a:cubicBezTo>
                  <a:pt x="8" y="162"/>
                  <a:pt x="0" y="160"/>
                  <a:pt x="2" y="152"/>
                </a:cubicBezTo>
                <a:cubicBezTo>
                  <a:pt x="9" y="149"/>
                  <a:pt x="21" y="154"/>
                  <a:pt x="25" y="141"/>
                </a:cubicBezTo>
                <a:cubicBezTo>
                  <a:pt x="19" y="135"/>
                  <a:pt x="13" y="127"/>
                  <a:pt x="17" y="116"/>
                </a:cubicBezTo>
                <a:cubicBezTo>
                  <a:pt x="18" y="110"/>
                  <a:pt x="12" y="108"/>
                  <a:pt x="10" y="103"/>
                </a:cubicBezTo>
                <a:cubicBezTo>
                  <a:pt x="7" y="95"/>
                  <a:pt x="0" y="88"/>
                  <a:pt x="8" y="79"/>
                </a:cubicBezTo>
                <a:cubicBezTo>
                  <a:pt x="11" y="76"/>
                  <a:pt x="9" y="72"/>
                  <a:pt x="7" y="69"/>
                </a:cubicBezTo>
                <a:cubicBezTo>
                  <a:pt x="1" y="61"/>
                  <a:pt x="1" y="58"/>
                  <a:pt x="12" y="61"/>
                </a:cubicBezTo>
                <a:cubicBezTo>
                  <a:pt x="16" y="62"/>
                  <a:pt x="15" y="58"/>
                  <a:pt x="15" y="55"/>
                </a:cubicBezTo>
                <a:cubicBezTo>
                  <a:pt x="16" y="50"/>
                  <a:pt x="12" y="46"/>
                  <a:pt x="10" y="41"/>
                </a:cubicBezTo>
                <a:cubicBezTo>
                  <a:pt x="5" y="28"/>
                  <a:pt x="11" y="22"/>
                  <a:pt x="26" y="22"/>
                </a:cubicBezTo>
                <a:cubicBezTo>
                  <a:pt x="33" y="23"/>
                  <a:pt x="41" y="20"/>
                  <a:pt x="47" y="16"/>
                </a:cubicBezTo>
                <a:cubicBezTo>
                  <a:pt x="56" y="11"/>
                  <a:pt x="64" y="16"/>
                  <a:pt x="72" y="15"/>
                </a:cubicBezTo>
                <a:cubicBezTo>
                  <a:pt x="73" y="15"/>
                  <a:pt x="76" y="16"/>
                  <a:pt x="76" y="17"/>
                </a:cubicBezTo>
                <a:cubicBezTo>
                  <a:pt x="77" y="38"/>
                  <a:pt x="88" y="21"/>
                  <a:pt x="95" y="22"/>
                </a:cubicBezTo>
                <a:cubicBezTo>
                  <a:pt x="94" y="25"/>
                  <a:pt x="92" y="29"/>
                  <a:pt x="94" y="30"/>
                </a:cubicBezTo>
                <a:cubicBezTo>
                  <a:pt x="99" y="31"/>
                  <a:pt x="106" y="34"/>
                  <a:pt x="113" y="29"/>
                </a:cubicBezTo>
                <a:cubicBezTo>
                  <a:pt x="107" y="23"/>
                  <a:pt x="100" y="26"/>
                  <a:pt x="94" y="22"/>
                </a:cubicBezTo>
                <a:cubicBezTo>
                  <a:pt x="93" y="21"/>
                  <a:pt x="92" y="17"/>
                  <a:pt x="94" y="17"/>
                </a:cubicBezTo>
                <a:cubicBezTo>
                  <a:pt x="103" y="18"/>
                  <a:pt x="113" y="24"/>
                  <a:pt x="116" y="9"/>
                </a:cubicBezTo>
                <a:cubicBezTo>
                  <a:pt x="125" y="10"/>
                  <a:pt x="134" y="9"/>
                  <a:pt x="141" y="11"/>
                </a:cubicBezTo>
                <a:cubicBezTo>
                  <a:pt x="146" y="12"/>
                  <a:pt x="151" y="15"/>
                  <a:pt x="156" y="14"/>
                </a:cubicBezTo>
                <a:cubicBezTo>
                  <a:pt x="182" y="11"/>
                  <a:pt x="208" y="20"/>
                  <a:pt x="234" y="12"/>
                </a:cubicBezTo>
                <a:cubicBezTo>
                  <a:pt x="240" y="10"/>
                  <a:pt x="248" y="11"/>
                  <a:pt x="254" y="12"/>
                </a:cubicBezTo>
                <a:cubicBezTo>
                  <a:pt x="282" y="17"/>
                  <a:pt x="311" y="12"/>
                  <a:pt x="339" y="13"/>
                </a:cubicBezTo>
                <a:cubicBezTo>
                  <a:pt x="360" y="13"/>
                  <a:pt x="381" y="14"/>
                  <a:pt x="401" y="15"/>
                </a:cubicBezTo>
                <a:cubicBezTo>
                  <a:pt x="406" y="15"/>
                  <a:pt x="410" y="16"/>
                  <a:pt x="414" y="15"/>
                </a:cubicBezTo>
                <a:cubicBezTo>
                  <a:pt x="427" y="10"/>
                  <a:pt x="441" y="10"/>
                  <a:pt x="455" y="12"/>
                </a:cubicBezTo>
                <a:cubicBezTo>
                  <a:pt x="462" y="13"/>
                  <a:pt x="471" y="15"/>
                  <a:pt x="480" y="10"/>
                </a:cubicBezTo>
                <a:cubicBezTo>
                  <a:pt x="489" y="4"/>
                  <a:pt x="501" y="7"/>
                  <a:pt x="512" y="8"/>
                </a:cubicBezTo>
                <a:cubicBezTo>
                  <a:pt x="538" y="10"/>
                  <a:pt x="563" y="11"/>
                  <a:pt x="589" y="10"/>
                </a:cubicBezTo>
                <a:cubicBezTo>
                  <a:pt x="600" y="10"/>
                  <a:pt x="611" y="8"/>
                  <a:pt x="621" y="5"/>
                </a:cubicBezTo>
                <a:cubicBezTo>
                  <a:pt x="640" y="0"/>
                  <a:pt x="657" y="7"/>
                  <a:pt x="675" y="10"/>
                </a:cubicBezTo>
                <a:cubicBezTo>
                  <a:pt x="680" y="11"/>
                  <a:pt x="683" y="17"/>
                  <a:pt x="686" y="23"/>
                </a:cubicBezTo>
                <a:cubicBezTo>
                  <a:pt x="689" y="28"/>
                  <a:pt x="692" y="33"/>
                  <a:pt x="693" y="39"/>
                </a:cubicBezTo>
                <a:cubicBezTo>
                  <a:pt x="698" y="63"/>
                  <a:pt x="712" y="77"/>
                  <a:pt x="738" y="76"/>
                </a:cubicBezTo>
                <a:cubicBezTo>
                  <a:pt x="741" y="76"/>
                  <a:pt x="744" y="79"/>
                  <a:pt x="747" y="79"/>
                </a:cubicBezTo>
                <a:cubicBezTo>
                  <a:pt x="760" y="78"/>
                  <a:pt x="764" y="86"/>
                  <a:pt x="766" y="97"/>
                </a:cubicBezTo>
                <a:cubicBezTo>
                  <a:pt x="767" y="109"/>
                  <a:pt x="766" y="122"/>
                  <a:pt x="783" y="124"/>
                </a:cubicBezTo>
                <a:cubicBezTo>
                  <a:pt x="786" y="125"/>
                  <a:pt x="786" y="127"/>
                  <a:pt x="786" y="129"/>
                </a:cubicBezTo>
                <a:cubicBezTo>
                  <a:pt x="787" y="138"/>
                  <a:pt x="784" y="148"/>
                  <a:pt x="790" y="156"/>
                </a:cubicBezTo>
                <a:cubicBezTo>
                  <a:pt x="791" y="159"/>
                  <a:pt x="789" y="163"/>
                  <a:pt x="785" y="164"/>
                </a:cubicBezTo>
                <a:cubicBezTo>
                  <a:pt x="780" y="167"/>
                  <a:pt x="775" y="169"/>
                  <a:pt x="772" y="172"/>
                </a:cubicBezTo>
                <a:cubicBezTo>
                  <a:pt x="759" y="189"/>
                  <a:pt x="740" y="189"/>
                  <a:pt x="722" y="188"/>
                </a:cubicBezTo>
                <a:cubicBezTo>
                  <a:pt x="681" y="187"/>
                  <a:pt x="639" y="189"/>
                  <a:pt x="598" y="180"/>
                </a:cubicBezTo>
                <a:cubicBezTo>
                  <a:pt x="594" y="179"/>
                  <a:pt x="590" y="180"/>
                  <a:pt x="590" y="185"/>
                </a:cubicBezTo>
                <a:close/>
                <a:moveTo>
                  <a:pt x="311" y="140"/>
                </a:moveTo>
                <a:cubicBezTo>
                  <a:pt x="313" y="143"/>
                  <a:pt x="316" y="143"/>
                  <a:pt x="319" y="142"/>
                </a:cubicBezTo>
                <a:cubicBezTo>
                  <a:pt x="322" y="141"/>
                  <a:pt x="325" y="139"/>
                  <a:pt x="325" y="135"/>
                </a:cubicBezTo>
                <a:cubicBezTo>
                  <a:pt x="319" y="135"/>
                  <a:pt x="315" y="137"/>
                  <a:pt x="311" y="140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 flipH="1">
            <a:off x="-1078031" y="2251770"/>
            <a:ext cx="11781323" cy="3712901"/>
          </a:xfrm>
          <a:custGeom>
            <a:avLst/>
            <a:gdLst>
              <a:gd name="T0" fmla="*/ 593 w 633"/>
              <a:gd name="T1" fmla="*/ 160 h 197"/>
              <a:gd name="T2" fmla="*/ 587 w 633"/>
              <a:gd name="T3" fmla="*/ 190 h 197"/>
              <a:gd name="T4" fmla="*/ 582 w 633"/>
              <a:gd name="T5" fmla="*/ 193 h 197"/>
              <a:gd name="T6" fmla="*/ 530 w 633"/>
              <a:gd name="T7" fmla="*/ 194 h 197"/>
              <a:gd name="T8" fmla="*/ 420 w 633"/>
              <a:gd name="T9" fmla="*/ 194 h 197"/>
              <a:gd name="T10" fmla="*/ 369 w 633"/>
              <a:gd name="T11" fmla="*/ 196 h 197"/>
              <a:gd name="T12" fmla="*/ 342 w 633"/>
              <a:gd name="T13" fmla="*/ 191 h 197"/>
              <a:gd name="T14" fmla="*/ 321 w 633"/>
              <a:gd name="T15" fmla="*/ 187 h 197"/>
              <a:gd name="T16" fmla="*/ 271 w 633"/>
              <a:gd name="T17" fmla="*/ 179 h 197"/>
              <a:gd name="T18" fmla="*/ 227 w 633"/>
              <a:gd name="T19" fmla="*/ 171 h 197"/>
              <a:gd name="T20" fmla="*/ 216 w 633"/>
              <a:gd name="T21" fmla="*/ 171 h 197"/>
              <a:gd name="T22" fmla="*/ 181 w 633"/>
              <a:gd name="T23" fmla="*/ 168 h 197"/>
              <a:gd name="T24" fmla="*/ 79 w 633"/>
              <a:gd name="T25" fmla="*/ 160 h 197"/>
              <a:gd name="T26" fmla="*/ 14 w 633"/>
              <a:gd name="T27" fmla="*/ 141 h 197"/>
              <a:gd name="T28" fmla="*/ 4 w 633"/>
              <a:gd name="T29" fmla="*/ 123 h 197"/>
              <a:gd name="T30" fmla="*/ 23 w 633"/>
              <a:gd name="T31" fmla="*/ 110 h 197"/>
              <a:gd name="T32" fmla="*/ 33 w 633"/>
              <a:gd name="T33" fmla="*/ 100 h 197"/>
              <a:gd name="T34" fmla="*/ 45 w 633"/>
              <a:gd name="T35" fmla="*/ 0 h 197"/>
              <a:gd name="T36" fmla="*/ 70 w 633"/>
              <a:gd name="T37" fmla="*/ 6 h 197"/>
              <a:gd name="T38" fmla="*/ 102 w 633"/>
              <a:gd name="T39" fmla="*/ 13 h 197"/>
              <a:gd name="T40" fmla="*/ 185 w 633"/>
              <a:gd name="T41" fmla="*/ 17 h 197"/>
              <a:gd name="T42" fmla="*/ 271 w 633"/>
              <a:gd name="T43" fmla="*/ 17 h 197"/>
              <a:gd name="T44" fmla="*/ 331 w 633"/>
              <a:gd name="T45" fmla="*/ 20 h 197"/>
              <a:gd name="T46" fmla="*/ 379 w 633"/>
              <a:gd name="T47" fmla="*/ 18 h 197"/>
              <a:gd name="T48" fmla="*/ 456 w 633"/>
              <a:gd name="T49" fmla="*/ 15 h 197"/>
              <a:gd name="T50" fmla="*/ 520 w 633"/>
              <a:gd name="T51" fmla="*/ 14 h 197"/>
              <a:gd name="T52" fmla="*/ 583 w 633"/>
              <a:gd name="T53" fmla="*/ 16 h 197"/>
              <a:gd name="T54" fmla="*/ 606 w 633"/>
              <a:gd name="T55" fmla="*/ 34 h 197"/>
              <a:gd name="T56" fmla="*/ 629 w 633"/>
              <a:gd name="T57" fmla="*/ 79 h 197"/>
              <a:gd name="T58" fmla="*/ 623 w 633"/>
              <a:gd name="T59" fmla="*/ 96 h 197"/>
              <a:gd name="T60" fmla="*/ 619 w 633"/>
              <a:gd name="T61" fmla="*/ 108 h 197"/>
              <a:gd name="T62" fmla="*/ 617 w 633"/>
              <a:gd name="T63" fmla="*/ 114 h 197"/>
              <a:gd name="T64" fmla="*/ 610 w 633"/>
              <a:gd name="T65" fmla="*/ 162 h 197"/>
              <a:gd name="T66" fmla="*/ 609 w 633"/>
              <a:gd name="T67" fmla="*/ 165 h 197"/>
              <a:gd name="T68" fmla="*/ 593 w 633"/>
              <a:gd name="T69" fmla="*/ 160 h 197"/>
              <a:gd name="T70" fmla="*/ 386 w 633"/>
              <a:gd name="T71" fmla="*/ 176 h 197"/>
              <a:gd name="T72" fmla="*/ 378 w 633"/>
              <a:gd name="T73" fmla="*/ 181 h 197"/>
              <a:gd name="T74" fmla="*/ 383 w 633"/>
              <a:gd name="T75" fmla="*/ 184 h 197"/>
              <a:gd name="T76" fmla="*/ 389 w 633"/>
              <a:gd name="T77" fmla="*/ 180 h 197"/>
              <a:gd name="T78" fmla="*/ 386 w 633"/>
              <a:gd name="T79" fmla="*/ 17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3" h="197">
                <a:moveTo>
                  <a:pt x="593" y="160"/>
                </a:moveTo>
                <a:cubicBezTo>
                  <a:pt x="592" y="170"/>
                  <a:pt x="580" y="177"/>
                  <a:pt x="587" y="190"/>
                </a:cubicBezTo>
                <a:cubicBezTo>
                  <a:pt x="590" y="195"/>
                  <a:pt x="584" y="193"/>
                  <a:pt x="582" y="193"/>
                </a:cubicBezTo>
                <a:cubicBezTo>
                  <a:pt x="565" y="193"/>
                  <a:pt x="547" y="194"/>
                  <a:pt x="530" y="194"/>
                </a:cubicBezTo>
                <a:cubicBezTo>
                  <a:pt x="494" y="193"/>
                  <a:pt x="457" y="192"/>
                  <a:pt x="420" y="194"/>
                </a:cubicBezTo>
                <a:cubicBezTo>
                  <a:pt x="403" y="185"/>
                  <a:pt x="386" y="194"/>
                  <a:pt x="369" y="196"/>
                </a:cubicBezTo>
                <a:cubicBezTo>
                  <a:pt x="360" y="197"/>
                  <a:pt x="347" y="197"/>
                  <a:pt x="342" y="191"/>
                </a:cubicBezTo>
                <a:cubicBezTo>
                  <a:pt x="335" y="183"/>
                  <a:pt x="329" y="186"/>
                  <a:pt x="321" y="187"/>
                </a:cubicBezTo>
                <a:cubicBezTo>
                  <a:pt x="304" y="191"/>
                  <a:pt x="286" y="184"/>
                  <a:pt x="271" y="179"/>
                </a:cubicBezTo>
                <a:cubicBezTo>
                  <a:pt x="246" y="172"/>
                  <a:pt x="247" y="169"/>
                  <a:pt x="227" y="171"/>
                </a:cubicBezTo>
                <a:cubicBezTo>
                  <a:pt x="224" y="171"/>
                  <a:pt x="219" y="173"/>
                  <a:pt x="216" y="171"/>
                </a:cubicBezTo>
                <a:cubicBezTo>
                  <a:pt x="205" y="162"/>
                  <a:pt x="192" y="166"/>
                  <a:pt x="181" y="168"/>
                </a:cubicBezTo>
                <a:cubicBezTo>
                  <a:pt x="146" y="174"/>
                  <a:pt x="113" y="161"/>
                  <a:pt x="79" y="160"/>
                </a:cubicBezTo>
                <a:cubicBezTo>
                  <a:pt x="57" y="159"/>
                  <a:pt x="36" y="148"/>
                  <a:pt x="14" y="141"/>
                </a:cubicBezTo>
                <a:cubicBezTo>
                  <a:pt x="6" y="139"/>
                  <a:pt x="0" y="132"/>
                  <a:pt x="4" y="123"/>
                </a:cubicBezTo>
                <a:cubicBezTo>
                  <a:pt x="8" y="115"/>
                  <a:pt x="9" y="105"/>
                  <a:pt x="23" y="110"/>
                </a:cubicBezTo>
                <a:cubicBezTo>
                  <a:pt x="30" y="113"/>
                  <a:pt x="34" y="111"/>
                  <a:pt x="33" y="100"/>
                </a:cubicBezTo>
                <a:cubicBezTo>
                  <a:pt x="30" y="67"/>
                  <a:pt x="29" y="33"/>
                  <a:pt x="45" y="0"/>
                </a:cubicBezTo>
                <a:cubicBezTo>
                  <a:pt x="53" y="1"/>
                  <a:pt x="61" y="2"/>
                  <a:pt x="70" y="6"/>
                </a:cubicBezTo>
                <a:cubicBezTo>
                  <a:pt x="80" y="11"/>
                  <a:pt x="91" y="14"/>
                  <a:pt x="102" y="13"/>
                </a:cubicBezTo>
                <a:cubicBezTo>
                  <a:pt x="130" y="12"/>
                  <a:pt x="157" y="16"/>
                  <a:pt x="185" y="17"/>
                </a:cubicBezTo>
                <a:cubicBezTo>
                  <a:pt x="214" y="18"/>
                  <a:pt x="242" y="19"/>
                  <a:pt x="271" y="17"/>
                </a:cubicBezTo>
                <a:cubicBezTo>
                  <a:pt x="291" y="15"/>
                  <a:pt x="311" y="23"/>
                  <a:pt x="331" y="20"/>
                </a:cubicBezTo>
                <a:cubicBezTo>
                  <a:pt x="347" y="18"/>
                  <a:pt x="363" y="19"/>
                  <a:pt x="379" y="18"/>
                </a:cubicBezTo>
                <a:cubicBezTo>
                  <a:pt x="404" y="16"/>
                  <a:pt x="430" y="16"/>
                  <a:pt x="456" y="15"/>
                </a:cubicBezTo>
                <a:cubicBezTo>
                  <a:pt x="478" y="15"/>
                  <a:pt x="499" y="16"/>
                  <a:pt x="520" y="14"/>
                </a:cubicBezTo>
                <a:cubicBezTo>
                  <a:pt x="541" y="12"/>
                  <a:pt x="562" y="11"/>
                  <a:pt x="583" y="16"/>
                </a:cubicBezTo>
                <a:cubicBezTo>
                  <a:pt x="594" y="19"/>
                  <a:pt x="602" y="24"/>
                  <a:pt x="606" y="34"/>
                </a:cubicBezTo>
                <a:cubicBezTo>
                  <a:pt x="614" y="49"/>
                  <a:pt x="619" y="65"/>
                  <a:pt x="629" y="79"/>
                </a:cubicBezTo>
                <a:cubicBezTo>
                  <a:pt x="633" y="85"/>
                  <a:pt x="632" y="93"/>
                  <a:pt x="623" y="96"/>
                </a:cubicBezTo>
                <a:cubicBezTo>
                  <a:pt x="616" y="98"/>
                  <a:pt x="612" y="101"/>
                  <a:pt x="619" y="108"/>
                </a:cubicBezTo>
                <a:cubicBezTo>
                  <a:pt x="620" y="110"/>
                  <a:pt x="619" y="112"/>
                  <a:pt x="617" y="114"/>
                </a:cubicBezTo>
                <a:cubicBezTo>
                  <a:pt x="605" y="128"/>
                  <a:pt x="603" y="144"/>
                  <a:pt x="610" y="162"/>
                </a:cubicBezTo>
                <a:cubicBezTo>
                  <a:pt x="611" y="163"/>
                  <a:pt x="609" y="164"/>
                  <a:pt x="609" y="165"/>
                </a:cubicBezTo>
                <a:cubicBezTo>
                  <a:pt x="601" y="170"/>
                  <a:pt x="601" y="158"/>
                  <a:pt x="593" y="160"/>
                </a:cubicBezTo>
                <a:close/>
                <a:moveTo>
                  <a:pt x="386" y="176"/>
                </a:moveTo>
                <a:cubicBezTo>
                  <a:pt x="383" y="177"/>
                  <a:pt x="378" y="176"/>
                  <a:pt x="378" y="181"/>
                </a:cubicBezTo>
                <a:cubicBezTo>
                  <a:pt x="378" y="184"/>
                  <a:pt x="380" y="184"/>
                  <a:pt x="383" y="184"/>
                </a:cubicBezTo>
                <a:cubicBezTo>
                  <a:pt x="385" y="184"/>
                  <a:pt x="389" y="184"/>
                  <a:pt x="389" y="180"/>
                </a:cubicBezTo>
                <a:cubicBezTo>
                  <a:pt x="389" y="178"/>
                  <a:pt x="389" y="176"/>
                  <a:pt x="386" y="176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24313" y="3497737"/>
            <a:ext cx="535093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62445" y="2390719"/>
            <a:ext cx="7493920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市场状况概述</a:t>
            </a:r>
            <a:endParaRPr lang="en-US" sz="60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03895" y="4104669"/>
            <a:ext cx="7413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</p:spTree>
    <p:extLst>
      <p:ext uri="{BB962C8B-B14F-4D97-AF65-F5344CB8AC3E}">
        <p14:creationId xmlns:p14="http://schemas.microsoft.com/office/powerpoint/2010/main" val="418110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"/>
          <p:cNvSpPr txBox="1">
            <a:spLocks noChangeArrowheads="1"/>
          </p:cNvSpPr>
          <p:nvPr/>
        </p:nvSpPr>
        <p:spPr bwMode="auto">
          <a:xfrm>
            <a:off x="7044428" y="2976660"/>
            <a:ext cx="439226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7044428" y="4024053"/>
            <a:ext cx="439226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048870" y="1925053"/>
            <a:ext cx="0" cy="3240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8"/>
          <p:cNvSpPr txBox="1"/>
          <p:nvPr/>
        </p:nvSpPr>
        <p:spPr>
          <a:xfrm>
            <a:off x="402537" y="2278796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业务一</a:t>
            </a:r>
          </a:p>
        </p:txBody>
      </p:sp>
      <p:sp>
        <p:nvSpPr>
          <p:cNvPr id="8" name="TextBox 79"/>
          <p:cNvSpPr txBox="1"/>
          <p:nvPr/>
        </p:nvSpPr>
        <p:spPr>
          <a:xfrm>
            <a:off x="396589" y="295862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业务二</a:t>
            </a:r>
          </a:p>
        </p:txBody>
      </p:sp>
      <p:sp>
        <p:nvSpPr>
          <p:cNvPr id="9" name="TextBox 80"/>
          <p:cNvSpPr txBox="1"/>
          <p:nvPr/>
        </p:nvSpPr>
        <p:spPr>
          <a:xfrm>
            <a:off x="402537" y="3633669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业务三</a:t>
            </a:r>
          </a:p>
        </p:txBody>
      </p:sp>
      <p:sp>
        <p:nvSpPr>
          <p:cNvPr id="10" name="TextBox 81"/>
          <p:cNvSpPr txBox="1"/>
          <p:nvPr/>
        </p:nvSpPr>
        <p:spPr>
          <a:xfrm>
            <a:off x="408486" y="436271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业务四</a:t>
            </a:r>
          </a:p>
        </p:txBody>
      </p:sp>
      <p:sp>
        <p:nvSpPr>
          <p:cNvPr id="11" name="矩形 10"/>
          <p:cNvSpPr/>
          <p:nvPr/>
        </p:nvSpPr>
        <p:spPr>
          <a:xfrm>
            <a:off x="1054818" y="2197791"/>
            <a:ext cx="2430150" cy="243015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4818" y="2440806"/>
            <a:ext cx="3698377" cy="243015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4818" y="2899835"/>
            <a:ext cx="1849188" cy="243015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4818" y="3142849"/>
            <a:ext cx="2754170" cy="243015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4818" y="3601877"/>
            <a:ext cx="2997186" cy="243015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54818" y="3844893"/>
            <a:ext cx="3321205" cy="243015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4818" y="4303921"/>
            <a:ext cx="2268140" cy="243015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4818" y="4546936"/>
            <a:ext cx="4212260" cy="243015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90"/>
          <p:cNvSpPr txBox="1"/>
          <p:nvPr/>
        </p:nvSpPr>
        <p:spPr>
          <a:xfrm>
            <a:off x="3480573" y="21320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91"/>
          <p:cNvSpPr txBox="1"/>
          <p:nvPr/>
        </p:nvSpPr>
        <p:spPr>
          <a:xfrm>
            <a:off x="4748800" y="244362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92"/>
          <p:cNvSpPr txBox="1"/>
          <p:nvPr/>
        </p:nvSpPr>
        <p:spPr>
          <a:xfrm>
            <a:off x="5273704" y="449917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95%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93"/>
          <p:cNvSpPr txBox="1"/>
          <p:nvPr/>
        </p:nvSpPr>
        <p:spPr>
          <a:xfrm>
            <a:off x="3318563" y="427864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56%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94"/>
          <p:cNvSpPr txBox="1"/>
          <p:nvPr/>
        </p:nvSpPr>
        <p:spPr>
          <a:xfrm>
            <a:off x="4047609" y="357660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95"/>
          <p:cNvSpPr txBox="1"/>
          <p:nvPr/>
        </p:nvSpPr>
        <p:spPr>
          <a:xfrm>
            <a:off x="2899612" y="287456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40%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96"/>
          <p:cNvSpPr txBox="1"/>
          <p:nvPr/>
        </p:nvSpPr>
        <p:spPr>
          <a:xfrm>
            <a:off x="4421284" y="382691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97"/>
          <p:cNvSpPr txBox="1"/>
          <p:nvPr/>
        </p:nvSpPr>
        <p:spPr>
          <a:xfrm>
            <a:off x="3817684" y="312345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65%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77097" y="5472820"/>
            <a:ext cx="414964" cy="16201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103"/>
          <p:cNvSpPr txBox="1"/>
          <p:nvPr/>
        </p:nvSpPr>
        <p:spPr>
          <a:xfrm>
            <a:off x="2150640" y="5438886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计划数</a:t>
            </a:r>
          </a:p>
        </p:txBody>
      </p:sp>
      <p:sp>
        <p:nvSpPr>
          <p:cNvPr id="29" name="矩形 28"/>
          <p:cNvSpPr/>
          <p:nvPr/>
        </p:nvSpPr>
        <p:spPr>
          <a:xfrm>
            <a:off x="3097029" y="5472838"/>
            <a:ext cx="414964" cy="16201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101"/>
          <p:cNvSpPr txBox="1"/>
          <p:nvPr/>
        </p:nvSpPr>
        <p:spPr>
          <a:xfrm>
            <a:off x="3607556" y="5456216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实际数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947242" y="2520898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2" name="PA_文本框 2"/>
          <p:cNvSpPr txBox="1"/>
          <p:nvPr>
            <p:custDataLst>
              <p:tags r:id="rId1"/>
            </p:custDataLst>
          </p:nvPr>
        </p:nvSpPr>
        <p:spPr>
          <a:xfrm>
            <a:off x="6919216" y="2032535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</a:p>
        </p:txBody>
      </p:sp>
    </p:spTree>
    <p:extLst>
      <p:ext uri="{BB962C8B-B14F-4D97-AF65-F5344CB8AC3E}">
        <p14:creationId xmlns:p14="http://schemas.microsoft.com/office/powerpoint/2010/main" val="265543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314491" y="4271528"/>
            <a:ext cx="1380604" cy="356047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ardrop 1"/>
          <p:cNvSpPr/>
          <p:nvPr/>
        </p:nvSpPr>
        <p:spPr>
          <a:xfrm rot="8100000">
            <a:off x="1220940" y="1878664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6F7F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eardrop 72"/>
          <p:cNvSpPr/>
          <p:nvPr/>
        </p:nvSpPr>
        <p:spPr>
          <a:xfrm rot="8100000">
            <a:off x="3955804" y="1878664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BBC2C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ardrop 73"/>
          <p:cNvSpPr/>
          <p:nvPr/>
        </p:nvSpPr>
        <p:spPr>
          <a:xfrm rot="8100000">
            <a:off x="6690668" y="1878664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6F7F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ardrop 74"/>
          <p:cNvSpPr/>
          <p:nvPr/>
        </p:nvSpPr>
        <p:spPr>
          <a:xfrm rot="8100000">
            <a:off x="9425532" y="1878664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BBC2C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Group 575"/>
          <p:cNvGrpSpPr>
            <a:grpSpLocks noChangeAspect="1"/>
          </p:cNvGrpSpPr>
          <p:nvPr/>
        </p:nvGrpSpPr>
        <p:grpSpPr bwMode="auto">
          <a:xfrm>
            <a:off x="1733133" y="2486149"/>
            <a:ext cx="549082" cy="607378"/>
            <a:chOff x="-63" y="1666"/>
            <a:chExt cx="1846" cy="2042"/>
          </a:xfrm>
          <a:solidFill>
            <a:schemeClr val="bg1"/>
          </a:solidFill>
        </p:grpSpPr>
        <p:sp>
          <p:nvSpPr>
            <p:cNvPr id="11" name="Freeform 577"/>
            <p:cNvSpPr>
              <a:spLocks/>
            </p:cNvSpPr>
            <p:nvPr/>
          </p:nvSpPr>
          <p:spPr bwMode="auto">
            <a:xfrm>
              <a:off x="-63" y="1666"/>
              <a:ext cx="205" cy="2042"/>
            </a:xfrm>
            <a:custGeom>
              <a:avLst/>
              <a:gdLst>
                <a:gd name="T0" fmla="*/ 205 w 410"/>
                <a:gd name="T1" fmla="*/ 0 h 4083"/>
                <a:gd name="T2" fmla="*/ 242 w 410"/>
                <a:gd name="T3" fmla="*/ 2 h 4083"/>
                <a:gd name="T4" fmla="*/ 276 w 410"/>
                <a:gd name="T5" fmla="*/ 12 h 4083"/>
                <a:gd name="T6" fmla="*/ 308 w 410"/>
                <a:gd name="T7" fmla="*/ 27 h 4083"/>
                <a:gd name="T8" fmla="*/ 337 w 410"/>
                <a:gd name="T9" fmla="*/ 48 h 4083"/>
                <a:gd name="T10" fmla="*/ 362 w 410"/>
                <a:gd name="T11" fmla="*/ 72 h 4083"/>
                <a:gd name="T12" fmla="*/ 382 w 410"/>
                <a:gd name="T13" fmla="*/ 102 h 4083"/>
                <a:gd name="T14" fmla="*/ 398 w 410"/>
                <a:gd name="T15" fmla="*/ 133 h 4083"/>
                <a:gd name="T16" fmla="*/ 406 w 410"/>
                <a:gd name="T17" fmla="*/ 168 h 4083"/>
                <a:gd name="T18" fmla="*/ 410 w 410"/>
                <a:gd name="T19" fmla="*/ 205 h 4083"/>
                <a:gd name="T20" fmla="*/ 410 w 410"/>
                <a:gd name="T21" fmla="*/ 3878 h 4083"/>
                <a:gd name="T22" fmla="*/ 406 w 410"/>
                <a:gd name="T23" fmla="*/ 3914 h 4083"/>
                <a:gd name="T24" fmla="*/ 398 w 410"/>
                <a:gd name="T25" fmla="*/ 3949 h 4083"/>
                <a:gd name="T26" fmla="*/ 382 w 410"/>
                <a:gd name="T27" fmla="*/ 3981 h 4083"/>
                <a:gd name="T28" fmla="*/ 362 w 410"/>
                <a:gd name="T29" fmla="*/ 4010 h 4083"/>
                <a:gd name="T30" fmla="*/ 337 w 410"/>
                <a:gd name="T31" fmla="*/ 4035 h 4083"/>
                <a:gd name="T32" fmla="*/ 308 w 410"/>
                <a:gd name="T33" fmla="*/ 4054 h 4083"/>
                <a:gd name="T34" fmla="*/ 276 w 410"/>
                <a:gd name="T35" fmla="*/ 4069 h 4083"/>
                <a:gd name="T36" fmla="*/ 242 w 410"/>
                <a:gd name="T37" fmla="*/ 4079 h 4083"/>
                <a:gd name="T38" fmla="*/ 205 w 410"/>
                <a:gd name="T39" fmla="*/ 4083 h 4083"/>
                <a:gd name="T40" fmla="*/ 168 w 410"/>
                <a:gd name="T41" fmla="*/ 4079 h 4083"/>
                <a:gd name="T42" fmla="*/ 133 w 410"/>
                <a:gd name="T43" fmla="*/ 4069 h 4083"/>
                <a:gd name="T44" fmla="*/ 102 w 410"/>
                <a:gd name="T45" fmla="*/ 4054 h 4083"/>
                <a:gd name="T46" fmla="*/ 73 w 410"/>
                <a:gd name="T47" fmla="*/ 4035 h 4083"/>
                <a:gd name="T48" fmla="*/ 48 w 410"/>
                <a:gd name="T49" fmla="*/ 4010 h 4083"/>
                <a:gd name="T50" fmla="*/ 27 w 410"/>
                <a:gd name="T51" fmla="*/ 3981 h 4083"/>
                <a:gd name="T52" fmla="*/ 12 w 410"/>
                <a:gd name="T53" fmla="*/ 3949 h 4083"/>
                <a:gd name="T54" fmla="*/ 4 w 410"/>
                <a:gd name="T55" fmla="*/ 3914 h 4083"/>
                <a:gd name="T56" fmla="*/ 0 w 410"/>
                <a:gd name="T57" fmla="*/ 3878 h 4083"/>
                <a:gd name="T58" fmla="*/ 0 w 410"/>
                <a:gd name="T59" fmla="*/ 2043 h 4083"/>
                <a:gd name="T60" fmla="*/ 0 w 410"/>
                <a:gd name="T61" fmla="*/ 205 h 4083"/>
                <a:gd name="T62" fmla="*/ 4 w 410"/>
                <a:gd name="T63" fmla="*/ 168 h 4083"/>
                <a:gd name="T64" fmla="*/ 12 w 410"/>
                <a:gd name="T65" fmla="*/ 133 h 4083"/>
                <a:gd name="T66" fmla="*/ 27 w 410"/>
                <a:gd name="T67" fmla="*/ 102 h 4083"/>
                <a:gd name="T68" fmla="*/ 48 w 410"/>
                <a:gd name="T69" fmla="*/ 72 h 4083"/>
                <a:gd name="T70" fmla="*/ 73 w 410"/>
                <a:gd name="T71" fmla="*/ 48 h 4083"/>
                <a:gd name="T72" fmla="*/ 102 w 410"/>
                <a:gd name="T73" fmla="*/ 27 h 4083"/>
                <a:gd name="T74" fmla="*/ 133 w 410"/>
                <a:gd name="T75" fmla="*/ 12 h 4083"/>
                <a:gd name="T76" fmla="*/ 168 w 410"/>
                <a:gd name="T77" fmla="*/ 2 h 4083"/>
                <a:gd name="T78" fmla="*/ 205 w 410"/>
                <a:gd name="T79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0" h="4083">
                  <a:moveTo>
                    <a:pt x="205" y="0"/>
                  </a:moveTo>
                  <a:lnTo>
                    <a:pt x="242" y="2"/>
                  </a:lnTo>
                  <a:lnTo>
                    <a:pt x="276" y="12"/>
                  </a:lnTo>
                  <a:lnTo>
                    <a:pt x="308" y="27"/>
                  </a:lnTo>
                  <a:lnTo>
                    <a:pt x="337" y="48"/>
                  </a:lnTo>
                  <a:lnTo>
                    <a:pt x="362" y="72"/>
                  </a:lnTo>
                  <a:lnTo>
                    <a:pt x="382" y="102"/>
                  </a:lnTo>
                  <a:lnTo>
                    <a:pt x="398" y="133"/>
                  </a:lnTo>
                  <a:lnTo>
                    <a:pt x="406" y="168"/>
                  </a:lnTo>
                  <a:lnTo>
                    <a:pt x="410" y="205"/>
                  </a:lnTo>
                  <a:lnTo>
                    <a:pt x="410" y="3878"/>
                  </a:lnTo>
                  <a:lnTo>
                    <a:pt x="406" y="3914"/>
                  </a:lnTo>
                  <a:lnTo>
                    <a:pt x="398" y="3949"/>
                  </a:lnTo>
                  <a:lnTo>
                    <a:pt x="382" y="3981"/>
                  </a:lnTo>
                  <a:lnTo>
                    <a:pt x="362" y="4010"/>
                  </a:lnTo>
                  <a:lnTo>
                    <a:pt x="337" y="4035"/>
                  </a:lnTo>
                  <a:lnTo>
                    <a:pt x="308" y="4054"/>
                  </a:lnTo>
                  <a:lnTo>
                    <a:pt x="276" y="4069"/>
                  </a:lnTo>
                  <a:lnTo>
                    <a:pt x="242" y="4079"/>
                  </a:lnTo>
                  <a:lnTo>
                    <a:pt x="205" y="4083"/>
                  </a:lnTo>
                  <a:lnTo>
                    <a:pt x="168" y="4079"/>
                  </a:lnTo>
                  <a:lnTo>
                    <a:pt x="133" y="4069"/>
                  </a:lnTo>
                  <a:lnTo>
                    <a:pt x="102" y="4054"/>
                  </a:lnTo>
                  <a:lnTo>
                    <a:pt x="73" y="4035"/>
                  </a:lnTo>
                  <a:lnTo>
                    <a:pt x="48" y="4010"/>
                  </a:lnTo>
                  <a:lnTo>
                    <a:pt x="27" y="3981"/>
                  </a:lnTo>
                  <a:lnTo>
                    <a:pt x="12" y="3949"/>
                  </a:lnTo>
                  <a:lnTo>
                    <a:pt x="4" y="3914"/>
                  </a:lnTo>
                  <a:lnTo>
                    <a:pt x="0" y="3878"/>
                  </a:lnTo>
                  <a:lnTo>
                    <a:pt x="0" y="2043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2" y="133"/>
                  </a:lnTo>
                  <a:lnTo>
                    <a:pt x="27" y="102"/>
                  </a:lnTo>
                  <a:lnTo>
                    <a:pt x="48" y="72"/>
                  </a:lnTo>
                  <a:lnTo>
                    <a:pt x="73" y="48"/>
                  </a:lnTo>
                  <a:lnTo>
                    <a:pt x="102" y="27"/>
                  </a:lnTo>
                  <a:lnTo>
                    <a:pt x="133" y="12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Freeform 578"/>
            <p:cNvSpPr>
              <a:spLocks/>
            </p:cNvSpPr>
            <p:nvPr/>
          </p:nvSpPr>
          <p:spPr bwMode="auto">
            <a:xfrm>
              <a:off x="245" y="1797"/>
              <a:ext cx="1538" cy="344"/>
            </a:xfrm>
            <a:custGeom>
              <a:avLst/>
              <a:gdLst>
                <a:gd name="T0" fmla="*/ 0 w 3076"/>
                <a:gd name="T1" fmla="*/ 0 h 686"/>
                <a:gd name="T2" fmla="*/ 2893 w 3076"/>
                <a:gd name="T3" fmla="*/ 0 h 686"/>
                <a:gd name="T4" fmla="*/ 2929 w 3076"/>
                <a:gd name="T5" fmla="*/ 4 h 686"/>
                <a:gd name="T6" fmla="*/ 2964 w 3076"/>
                <a:gd name="T7" fmla="*/ 15 h 686"/>
                <a:gd name="T8" fmla="*/ 2995 w 3076"/>
                <a:gd name="T9" fmla="*/ 31 h 686"/>
                <a:gd name="T10" fmla="*/ 3023 w 3076"/>
                <a:gd name="T11" fmla="*/ 53 h 686"/>
                <a:gd name="T12" fmla="*/ 3045 w 3076"/>
                <a:gd name="T13" fmla="*/ 81 h 686"/>
                <a:gd name="T14" fmla="*/ 3061 w 3076"/>
                <a:gd name="T15" fmla="*/ 112 h 686"/>
                <a:gd name="T16" fmla="*/ 3072 w 3076"/>
                <a:gd name="T17" fmla="*/ 147 h 686"/>
                <a:gd name="T18" fmla="*/ 3076 w 3076"/>
                <a:gd name="T19" fmla="*/ 183 h 686"/>
                <a:gd name="T20" fmla="*/ 3076 w 3076"/>
                <a:gd name="T21" fmla="*/ 503 h 686"/>
                <a:gd name="T22" fmla="*/ 3072 w 3076"/>
                <a:gd name="T23" fmla="*/ 541 h 686"/>
                <a:gd name="T24" fmla="*/ 3061 w 3076"/>
                <a:gd name="T25" fmla="*/ 576 h 686"/>
                <a:gd name="T26" fmla="*/ 3045 w 3076"/>
                <a:gd name="T27" fmla="*/ 607 h 686"/>
                <a:gd name="T28" fmla="*/ 3023 w 3076"/>
                <a:gd name="T29" fmla="*/ 633 h 686"/>
                <a:gd name="T30" fmla="*/ 2995 w 3076"/>
                <a:gd name="T31" fmla="*/ 655 h 686"/>
                <a:gd name="T32" fmla="*/ 2964 w 3076"/>
                <a:gd name="T33" fmla="*/ 672 h 686"/>
                <a:gd name="T34" fmla="*/ 2929 w 3076"/>
                <a:gd name="T35" fmla="*/ 682 h 686"/>
                <a:gd name="T36" fmla="*/ 2893 w 3076"/>
                <a:gd name="T37" fmla="*/ 686 h 686"/>
                <a:gd name="T38" fmla="*/ 0 w 3076"/>
                <a:gd name="T39" fmla="*/ 686 h 686"/>
                <a:gd name="T40" fmla="*/ 0 w 3076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6" h="686"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3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3"/>
                  </a:lnTo>
                  <a:lnTo>
                    <a:pt x="3072" y="541"/>
                  </a:lnTo>
                  <a:lnTo>
                    <a:pt x="3061" y="576"/>
                  </a:lnTo>
                  <a:lnTo>
                    <a:pt x="3045" y="607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2"/>
                  </a:lnTo>
                  <a:lnTo>
                    <a:pt x="2929" y="682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 579"/>
            <p:cNvSpPr>
              <a:spLocks noEditPoints="1"/>
            </p:cNvSpPr>
            <p:nvPr/>
          </p:nvSpPr>
          <p:spPr bwMode="auto">
            <a:xfrm>
              <a:off x="245" y="2276"/>
              <a:ext cx="1163" cy="343"/>
            </a:xfrm>
            <a:custGeom>
              <a:avLst/>
              <a:gdLst>
                <a:gd name="T0" fmla="*/ 205 w 2328"/>
                <a:gd name="T1" fmla="*/ 205 h 686"/>
                <a:gd name="T2" fmla="*/ 205 w 2328"/>
                <a:gd name="T3" fmla="*/ 481 h 686"/>
                <a:gd name="T4" fmla="*/ 2123 w 2328"/>
                <a:gd name="T5" fmla="*/ 481 h 686"/>
                <a:gd name="T6" fmla="*/ 2123 w 2328"/>
                <a:gd name="T7" fmla="*/ 205 h 686"/>
                <a:gd name="T8" fmla="*/ 205 w 2328"/>
                <a:gd name="T9" fmla="*/ 205 h 686"/>
                <a:gd name="T10" fmla="*/ 0 w 2328"/>
                <a:gd name="T11" fmla="*/ 0 h 686"/>
                <a:gd name="T12" fmla="*/ 2144 w 2328"/>
                <a:gd name="T13" fmla="*/ 0 h 686"/>
                <a:gd name="T14" fmla="*/ 2181 w 2328"/>
                <a:gd name="T15" fmla="*/ 4 h 686"/>
                <a:gd name="T16" fmla="*/ 2216 w 2328"/>
                <a:gd name="T17" fmla="*/ 15 h 686"/>
                <a:gd name="T18" fmla="*/ 2247 w 2328"/>
                <a:gd name="T19" fmla="*/ 31 h 686"/>
                <a:gd name="T20" fmla="*/ 2273 w 2328"/>
                <a:gd name="T21" fmla="*/ 54 h 686"/>
                <a:gd name="T22" fmla="*/ 2296 w 2328"/>
                <a:gd name="T23" fmla="*/ 81 h 686"/>
                <a:gd name="T24" fmla="*/ 2313 w 2328"/>
                <a:gd name="T25" fmla="*/ 112 h 686"/>
                <a:gd name="T26" fmla="*/ 2324 w 2328"/>
                <a:gd name="T27" fmla="*/ 147 h 686"/>
                <a:gd name="T28" fmla="*/ 2328 w 2328"/>
                <a:gd name="T29" fmla="*/ 183 h 686"/>
                <a:gd name="T30" fmla="*/ 2328 w 2328"/>
                <a:gd name="T31" fmla="*/ 504 h 686"/>
                <a:gd name="T32" fmla="*/ 2324 w 2328"/>
                <a:gd name="T33" fmla="*/ 541 h 686"/>
                <a:gd name="T34" fmla="*/ 2313 w 2328"/>
                <a:gd name="T35" fmla="*/ 574 h 686"/>
                <a:gd name="T36" fmla="*/ 2296 w 2328"/>
                <a:gd name="T37" fmla="*/ 605 h 686"/>
                <a:gd name="T38" fmla="*/ 2273 w 2328"/>
                <a:gd name="T39" fmla="*/ 633 h 686"/>
                <a:gd name="T40" fmla="*/ 2247 w 2328"/>
                <a:gd name="T41" fmla="*/ 655 h 686"/>
                <a:gd name="T42" fmla="*/ 2216 w 2328"/>
                <a:gd name="T43" fmla="*/ 673 h 686"/>
                <a:gd name="T44" fmla="*/ 2181 w 2328"/>
                <a:gd name="T45" fmla="*/ 683 h 686"/>
                <a:gd name="T46" fmla="*/ 2144 w 2328"/>
                <a:gd name="T47" fmla="*/ 686 h 686"/>
                <a:gd name="T48" fmla="*/ 0 w 2328"/>
                <a:gd name="T49" fmla="*/ 686 h 686"/>
                <a:gd name="T50" fmla="*/ 0 w 2328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8" h="686">
                  <a:moveTo>
                    <a:pt x="205" y="205"/>
                  </a:moveTo>
                  <a:lnTo>
                    <a:pt x="205" y="481"/>
                  </a:lnTo>
                  <a:lnTo>
                    <a:pt x="2123" y="481"/>
                  </a:lnTo>
                  <a:lnTo>
                    <a:pt x="2123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144" y="0"/>
                  </a:lnTo>
                  <a:lnTo>
                    <a:pt x="2181" y="4"/>
                  </a:lnTo>
                  <a:lnTo>
                    <a:pt x="2216" y="15"/>
                  </a:lnTo>
                  <a:lnTo>
                    <a:pt x="2247" y="31"/>
                  </a:lnTo>
                  <a:lnTo>
                    <a:pt x="2273" y="54"/>
                  </a:lnTo>
                  <a:lnTo>
                    <a:pt x="2296" y="81"/>
                  </a:lnTo>
                  <a:lnTo>
                    <a:pt x="2313" y="112"/>
                  </a:lnTo>
                  <a:lnTo>
                    <a:pt x="2324" y="147"/>
                  </a:lnTo>
                  <a:lnTo>
                    <a:pt x="2328" y="183"/>
                  </a:lnTo>
                  <a:lnTo>
                    <a:pt x="2328" y="504"/>
                  </a:lnTo>
                  <a:lnTo>
                    <a:pt x="2324" y="541"/>
                  </a:lnTo>
                  <a:lnTo>
                    <a:pt x="2313" y="574"/>
                  </a:lnTo>
                  <a:lnTo>
                    <a:pt x="2296" y="605"/>
                  </a:lnTo>
                  <a:lnTo>
                    <a:pt x="2273" y="633"/>
                  </a:lnTo>
                  <a:lnTo>
                    <a:pt x="2247" y="655"/>
                  </a:lnTo>
                  <a:lnTo>
                    <a:pt x="2216" y="673"/>
                  </a:lnTo>
                  <a:lnTo>
                    <a:pt x="2181" y="683"/>
                  </a:lnTo>
                  <a:lnTo>
                    <a:pt x="2144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580"/>
            <p:cNvSpPr>
              <a:spLocks noEditPoints="1"/>
            </p:cNvSpPr>
            <p:nvPr/>
          </p:nvSpPr>
          <p:spPr bwMode="auto">
            <a:xfrm>
              <a:off x="245" y="2755"/>
              <a:ext cx="1538" cy="343"/>
            </a:xfrm>
            <a:custGeom>
              <a:avLst/>
              <a:gdLst>
                <a:gd name="T0" fmla="*/ 205 w 3076"/>
                <a:gd name="T1" fmla="*/ 205 h 686"/>
                <a:gd name="T2" fmla="*/ 205 w 3076"/>
                <a:gd name="T3" fmla="*/ 481 h 686"/>
                <a:gd name="T4" fmla="*/ 2871 w 3076"/>
                <a:gd name="T5" fmla="*/ 481 h 686"/>
                <a:gd name="T6" fmla="*/ 2871 w 3076"/>
                <a:gd name="T7" fmla="*/ 205 h 686"/>
                <a:gd name="T8" fmla="*/ 205 w 3076"/>
                <a:gd name="T9" fmla="*/ 205 h 686"/>
                <a:gd name="T10" fmla="*/ 0 w 3076"/>
                <a:gd name="T11" fmla="*/ 0 h 686"/>
                <a:gd name="T12" fmla="*/ 2893 w 3076"/>
                <a:gd name="T13" fmla="*/ 0 h 686"/>
                <a:gd name="T14" fmla="*/ 2929 w 3076"/>
                <a:gd name="T15" fmla="*/ 4 h 686"/>
                <a:gd name="T16" fmla="*/ 2964 w 3076"/>
                <a:gd name="T17" fmla="*/ 15 h 686"/>
                <a:gd name="T18" fmla="*/ 2995 w 3076"/>
                <a:gd name="T19" fmla="*/ 31 h 686"/>
                <a:gd name="T20" fmla="*/ 3023 w 3076"/>
                <a:gd name="T21" fmla="*/ 54 h 686"/>
                <a:gd name="T22" fmla="*/ 3045 w 3076"/>
                <a:gd name="T23" fmla="*/ 81 h 686"/>
                <a:gd name="T24" fmla="*/ 3061 w 3076"/>
                <a:gd name="T25" fmla="*/ 112 h 686"/>
                <a:gd name="T26" fmla="*/ 3072 w 3076"/>
                <a:gd name="T27" fmla="*/ 147 h 686"/>
                <a:gd name="T28" fmla="*/ 3076 w 3076"/>
                <a:gd name="T29" fmla="*/ 183 h 686"/>
                <a:gd name="T30" fmla="*/ 3076 w 3076"/>
                <a:gd name="T31" fmla="*/ 504 h 686"/>
                <a:gd name="T32" fmla="*/ 3072 w 3076"/>
                <a:gd name="T33" fmla="*/ 541 h 686"/>
                <a:gd name="T34" fmla="*/ 3061 w 3076"/>
                <a:gd name="T35" fmla="*/ 575 h 686"/>
                <a:gd name="T36" fmla="*/ 3045 w 3076"/>
                <a:gd name="T37" fmla="*/ 606 h 686"/>
                <a:gd name="T38" fmla="*/ 3023 w 3076"/>
                <a:gd name="T39" fmla="*/ 633 h 686"/>
                <a:gd name="T40" fmla="*/ 2995 w 3076"/>
                <a:gd name="T41" fmla="*/ 655 h 686"/>
                <a:gd name="T42" fmla="*/ 2964 w 3076"/>
                <a:gd name="T43" fmla="*/ 673 h 686"/>
                <a:gd name="T44" fmla="*/ 2929 w 3076"/>
                <a:gd name="T45" fmla="*/ 683 h 686"/>
                <a:gd name="T46" fmla="*/ 2893 w 3076"/>
                <a:gd name="T47" fmla="*/ 686 h 686"/>
                <a:gd name="T48" fmla="*/ 0 w 3076"/>
                <a:gd name="T49" fmla="*/ 686 h 686"/>
                <a:gd name="T50" fmla="*/ 0 w 3076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76" h="686">
                  <a:moveTo>
                    <a:pt x="205" y="205"/>
                  </a:moveTo>
                  <a:lnTo>
                    <a:pt x="205" y="481"/>
                  </a:lnTo>
                  <a:lnTo>
                    <a:pt x="2871" y="481"/>
                  </a:lnTo>
                  <a:lnTo>
                    <a:pt x="2871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4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4"/>
                  </a:lnTo>
                  <a:lnTo>
                    <a:pt x="3072" y="541"/>
                  </a:lnTo>
                  <a:lnTo>
                    <a:pt x="3061" y="575"/>
                  </a:lnTo>
                  <a:lnTo>
                    <a:pt x="3045" y="606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3"/>
                  </a:lnTo>
                  <a:lnTo>
                    <a:pt x="2929" y="683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581"/>
            <p:cNvSpPr>
              <a:spLocks/>
            </p:cNvSpPr>
            <p:nvPr/>
          </p:nvSpPr>
          <p:spPr bwMode="auto">
            <a:xfrm>
              <a:off x="245" y="3233"/>
              <a:ext cx="991" cy="343"/>
            </a:xfrm>
            <a:custGeom>
              <a:avLst/>
              <a:gdLst>
                <a:gd name="T0" fmla="*/ 0 w 1982"/>
                <a:gd name="T1" fmla="*/ 0 h 687"/>
                <a:gd name="T2" fmla="*/ 1800 w 1982"/>
                <a:gd name="T3" fmla="*/ 0 h 687"/>
                <a:gd name="T4" fmla="*/ 1836 w 1982"/>
                <a:gd name="T5" fmla="*/ 4 h 687"/>
                <a:gd name="T6" fmla="*/ 1871 w 1982"/>
                <a:gd name="T7" fmla="*/ 15 h 687"/>
                <a:gd name="T8" fmla="*/ 1902 w 1982"/>
                <a:gd name="T9" fmla="*/ 31 h 687"/>
                <a:gd name="T10" fmla="*/ 1929 w 1982"/>
                <a:gd name="T11" fmla="*/ 54 h 687"/>
                <a:gd name="T12" fmla="*/ 1951 w 1982"/>
                <a:gd name="T13" fmla="*/ 81 h 687"/>
                <a:gd name="T14" fmla="*/ 1967 w 1982"/>
                <a:gd name="T15" fmla="*/ 112 h 687"/>
                <a:gd name="T16" fmla="*/ 1979 w 1982"/>
                <a:gd name="T17" fmla="*/ 147 h 687"/>
                <a:gd name="T18" fmla="*/ 1982 w 1982"/>
                <a:gd name="T19" fmla="*/ 183 h 687"/>
                <a:gd name="T20" fmla="*/ 1982 w 1982"/>
                <a:gd name="T21" fmla="*/ 504 h 687"/>
                <a:gd name="T22" fmla="*/ 1979 w 1982"/>
                <a:gd name="T23" fmla="*/ 541 h 687"/>
                <a:gd name="T24" fmla="*/ 1967 w 1982"/>
                <a:gd name="T25" fmla="*/ 575 h 687"/>
                <a:gd name="T26" fmla="*/ 1951 w 1982"/>
                <a:gd name="T27" fmla="*/ 606 h 687"/>
                <a:gd name="T28" fmla="*/ 1929 w 1982"/>
                <a:gd name="T29" fmla="*/ 633 h 687"/>
                <a:gd name="T30" fmla="*/ 1902 w 1982"/>
                <a:gd name="T31" fmla="*/ 655 h 687"/>
                <a:gd name="T32" fmla="*/ 1871 w 1982"/>
                <a:gd name="T33" fmla="*/ 673 h 687"/>
                <a:gd name="T34" fmla="*/ 1836 w 1982"/>
                <a:gd name="T35" fmla="*/ 683 h 687"/>
                <a:gd name="T36" fmla="*/ 1800 w 1982"/>
                <a:gd name="T37" fmla="*/ 687 h 687"/>
                <a:gd name="T38" fmla="*/ 0 w 1982"/>
                <a:gd name="T39" fmla="*/ 687 h 687"/>
                <a:gd name="T40" fmla="*/ 0 w 1982"/>
                <a:gd name="T4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2" h="687">
                  <a:moveTo>
                    <a:pt x="0" y="0"/>
                  </a:moveTo>
                  <a:lnTo>
                    <a:pt x="1800" y="0"/>
                  </a:lnTo>
                  <a:lnTo>
                    <a:pt x="1836" y="4"/>
                  </a:lnTo>
                  <a:lnTo>
                    <a:pt x="1871" y="15"/>
                  </a:lnTo>
                  <a:lnTo>
                    <a:pt x="1902" y="31"/>
                  </a:lnTo>
                  <a:lnTo>
                    <a:pt x="1929" y="54"/>
                  </a:lnTo>
                  <a:lnTo>
                    <a:pt x="1951" y="81"/>
                  </a:lnTo>
                  <a:lnTo>
                    <a:pt x="1967" y="112"/>
                  </a:lnTo>
                  <a:lnTo>
                    <a:pt x="1979" y="147"/>
                  </a:lnTo>
                  <a:lnTo>
                    <a:pt x="1982" y="183"/>
                  </a:lnTo>
                  <a:lnTo>
                    <a:pt x="1982" y="504"/>
                  </a:lnTo>
                  <a:lnTo>
                    <a:pt x="1979" y="541"/>
                  </a:lnTo>
                  <a:lnTo>
                    <a:pt x="1967" y="575"/>
                  </a:lnTo>
                  <a:lnTo>
                    <a:pt x="1951" y="606"/>
                  </a:lnTo>
                  <a:lnTo>
                    <a:pt x="1929" y="633"/>
                  </a:lnTo>
                  <a:lnTo>
                    <a:pt x="1902" y="655"/>
                  </a:lnTo>
                  <a:lnTo>
                    <a:pt x="1871" y="673"/>
                  </a:lnTo>
                  <a:lnTo>
                    <a:pt x="1836" y="683"/>
                  </a:lnTo>
                  <a:lnTo>
                    <a:pt x="1800" y="687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Group 388"/>
          <p:cNvGrpSpPr>
            <a:grpSpLocks noChangeAspect="1"/>
          </p:cNvGrpSpPr>
          <p:nvPr/>
        </p:nvGrpSpPr>
        <p:grpSpPr bwMode="auto">
          <a:xfrm>
            <a:off x="9793197" y="2314678"/>
            <a:ext cx="838136" cy="780632"/>
            <a:chOff x="3376" y="1259"/>
            <a:chExt cx="1545" cy="1439"/>
          </a:xfrm>
          <a:solidFill>
            <a:schemeClr val="bg1"/>
          </a:solidFill>
        </p:grpSpPr>
        <p:sp>
          <p:nvSpPr>
            <p:cNvPr id="17" name="Freeform 390"/>
            <p:cNvSpPr>
              <a:spLocks/>
            </p:cNvSpPr>
            <p:nvPr/>
          </p:nvSpPr>
          <p:spPr bwMode="auto">
            <a:xfrm>
              <a:off x="3376" y="2059"/>
              <a:ext cx="1545" cy="639"/>
            </a:xfrm>
            <a:custGeom>
              <a:avLst/>
              <a:gdLst>
                <a:gd name="T0" fmla="*/ 4372 w 4634"/>
                <a:gd name="T1" fmla="*/ 12 h 1917"/>
                <a:gd name="T2" fmla="*/ 4496 w 4634"/>
                <a:gd name="T3" fmla="*/ 74 h 1917"/>
                <a:gd name="T4" fmla="*/ 4587 w 4634"/>
                <a:gd name="T5" fmla="*/ 180 h 1917"/>
                <a:gd name="T6" fmla="*/ 4631 w 4634"/>
                <a:gd name="T7" fmla="*/ 313 h 1917"/>
                <a:gd name="T8" fmla="*/ 4620 w 4634"/>
                <a:gd name="T9" fmla="*/ 450 h 1917"/>
                <a:gd name="T10" fmla="*/ 4559 w 4634"/>
                <a:gd name="T11" fmla="*/ 571 h 1917"/>
                <a:gd name="T12" fmla="*/ 4452 w 4634"/>
                <a:gd name="T13" fmla="*/ 664 h 1917"/>
                <a:gd name="T14" fmla="*/ 2735 w 4634"/>
                <a:gd name="T15" fmla="*/ 1615 h 1917"/>
                <a:gd name="T16" fmla="*/ 2577 w 4634"/>
                <a:gd name="T17" fmla="*/ 1614 h 1917"/>
                <a:gd name="T18" fmla="*/ 1381 w 4634"/>
                <a:gd name="T19" fmla="*/ 1342 h 1917"/>
                <a:gd name="T20" fmla="*/ 631 w 4634"/>
                <a:gd name="T21" fmla="*/ 1914 h 1917"/>
                <a:gd name="T22" fmla="*/ 591 w 4634"/>
                <a:gd name="T23" fmla="*/ 1912 h 1917"/>
                <a:gd name="T24" fmla="*/ 11 w 4634"/>
                <a:gd name="T25" fmla="*/ 1158 h 1917"/>
                <a:gd name="T26" fmla="*/ 1 w 4634"/>
                <a:gd name="T27" fmla="*/ 1109 h 1917"/>
                <a:gd name="T28" fmla="*/ 1048 w 4634"/>
                <a:gd name="T29" fmla="*/ 247 h 1917"/>
                <a:gd name="T30" fmla="*/ 1271 w 4634"/>
                <a:gd name="T31" fmla="*/ 109 h 1917"/>
                <a:gd name="T32" fmla="*/ 1485 w 4634"/>
                <a:gd name="T33" fmla="*/ 38 h 1917"/>
                <a:gd name="T34" fmla="*/ 1673 w 4634"/>
                <a:gd name="T35" fmla="*/ 12 h 1917"/>
                <a:gd name="T36" fmla="*/ 1837 w 4634"/>
                <a:gd name="T37" fmla="*/ 17 h 1917"/>
                <a:gd name="T38" fmla="*/ 1947 w 4634"/>
                <a:gd name="T39" fmla="*/ 35 h 1917"/>
                <a:gd name="T40" fmla="*/ 2066 w 4634"/>
                <a:gd name="T41" fmla="*/ 69 h 1917"/>
                <a:gd name="T42" fmla="*/ 2225 w 4634"/>
                <a:gd name="T43" fmla="*/ 116 h 1917"/>
                <a:gd name="T44" fmla="*/ 2382 w 4634"/>
                <a:gd name="T45" fmla="*/ 166 h 1917"/>
                <a:gd name="T46" fmla="*/ 2523 w 4634"/>
                <a:gd name="T47" fmla="*/ 211 h 1917"/>
                <a:gd name="T48" fmla="*/ 2629 w 4634"/>
                <a:gd name="T49" fmla="*/ 246 h 1917"/>
                <a:gd name="T50" fmla="*/ 2685 w 4634"/>
                <a:gd name="T51" fmla="*/ 263 h 1917"/>
                <a:gd name="T52" fmla="*/ 2737 w 4634"/>
                <a:gd name="T53" fmla="*/ 283 h 1917"/>
                <a:gd name="T54" fmla="*/ 2850 w 4634"/>
                <a:gd name="T55" fmla="*/ 370 h 1917"/>
                <a:gd name="T56" fmla="*/ 2912 w 4634"/>
                <a:gd name="T57" fmla="*/ 495 h 1917"/>
                <a:gd name="T58" fmla="*/ 2919 w 4634"/>
                <a:gd name="T59" fmla="*/ 591 h 1917"/>
                <a:gd name="T60" fmla="*/ 2919 w 4634"/>
                <a:gd name="T61" fmla="*/ 594 h 1917"/>
                <a:gd name="T62" fmla="*/ 2910 w 4634"/>
                <a:gd name="T63" fmla="*/ 640 h 1917"/>
                <a:gd name="T64" fmla="*/ 2877 w 4634"/>
                <a:gd name="T65" fmla="*/ 720 h 1917"/>
                <a:gd name="T66" fmla="*/ 2805 w 4634"/>
                <a:gd name="T67" fmla="*/ 800 h 1917"/>
                <a:gd name="T68" fmla="*/ 2690 w 4634"/>
                <a:gd name="T69" fmla="*/ 845 h 1917"/>
                <a:gd name="T70" fmla="*/ 2539 w 4634"/>
                <a:gd name="T71" fmla="*/ 841 h 1917"/>
                <a:gd name="T72" fmla="*/ 1885 w 4634"/>
                <a:gd name="T73" fmla="*/ 643 h 1917"/>
                <a:gd name="T74" fmla="*/ 1843 w 4634"/>
                <a:gd name="T75" fmla="*/ 644 h 1917"/>
                <a:gd name="T76" fmla="*/ 1799 w 4634"/>
                <a:gd name="T77" fmla="*/ 689 h 1917"/>
                <a:gd name="T78" fmla="*/ 1810 w 4634"/>
                <a:gd name="T79" fmla="*/ 750 h 1917"/>
                <a:gd name="T80" fmla="*/ 2441 w 4634"/>
                <a:gd name="T81" fmla="*/ 959 h 1917"/>
                <a:gd name="T82" fmla="*/ 2575 w 4634"/>
                <a:gd name="T83" fmla="*/ 983 h 1917"/>
                <a:gd name="T84" fmla="*/ 2744 w 4634"/>
                <a:gd name="T85" fmla="*/ 975 h 1917"/>
                <a:gd name="T86" fmla="*/ 2885 w 4634"/>
                <a:gd name="T87" fmla="*/ 912 h 1917"/>
                <a:gd name="T88" fmla="*/ 2985 w 4634"/>
                <a:gd name="T89" fmla="*/ 807 h 1917"/>
                <a:gd name="T90" fmla="*/ 3035 w 4634"/>
                <a:gd name="T91" fmla="*/ 696 h 1917"/>
                <a:gd name="T92" fmla="*/ 3061 w 4634"/>
                <a:gd name="T93" fmla="*/ 637 h 1917"/>
                <a:gd name="T94" fmla="*/ 4146 w 4634"/>
                <a:gd name="T95" fmla="*/ 25 h 1917"/>
                <a:gd name="T96" fmla="*/ 4278 w 4634"/>
                <a:gd name="T9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4" h="1917">
                  <a:moveTo>
                    <a:pt x="4278" y="0"/>
                  </a:moveTo>
                  <a:lnTo>
                    <a:pt x="4326" y="2"/>
                  </a:lnTo>
                  <a:lnTo>
                    <a:pt x="4372" y="12"/>
                  </a:lnTo>
                  <a:lnTo>
                    <a:pt x="4416" y="26"/>
                  </a:lnTo>
                  <a:lnTo>
                    <a:pt x="4458" y="47"/>
                  </a:lnTo>
                  <a:lnTo>
                    <a:pt x="4496" y="74"/>
                  </a:lnTo>
                  <a:lnTo>
                    <a:pt x="4531" y="105"/>
                  </a:lnTo>
                  <a:lnTo>
                    <a:pt x="4562" y="140"/>
                  </a:lnTo>
                  <a:lnTo>
                    <a:pt x="4587" y="180"/>
                  </a:lnTo>
                  <a:lnTo>
                    <a:pt x="4608" y="223"/>
                  </a:lnTo>
                  <a:lnTo>
                    <a:pt x="4622" y="268"/>
                  </a:lnTo>
                  <a:lnTo>
                    <a:pt x="4631" y="313"/>
                  </a:lnTo>
                  <a:lnTo>
                    <a:pt x="4634" y="360"/>
                  </a:lnTo>
                  <a:lnTo>
                    <a:pt x="4629" y="405"/>
                  </a:lnTo>
                  <a:lnTo>
                    <a:pt x="4620" y="450"/>
                  </a:lnTo>
                  <a:lnTo>
                    <a:pt x="4606" y="492"/>
                  </a:lnTo>
                  <a:lnTo>
                    <a:pt x="4584" y="533"/>
                  </a:lnTo>
                  <a:lnTo>
                    <a:pt x="4559" y="571"/>
                  </a:lnTo>
                  <a:lnTo>
                    <a:pt x="4528" y="606"/>
                  </a:lnTo>
                  <a:lnTo>
                    <a:pt x="4493" y="637"/>
                  </a:lnTo>
                  <a:lnTo>
                    <a:pt x="4452" y="664"/>
                  </a:lnTo>
                  <a:lnTo>
                    <a:pt x="2833" y="1577"/>
                  </a:lnTo>
                  <a:lnTo>
                    <a:pt x="2785" y="1600"/>
                  </a:lnTo>
                  <a:lnTo>
                    <a:pt x="2735" y="1615"/>
                  </a:lnTo>
                  <a:lnTo>
                    <a:pt x="2683" y="1622"/>
                  </a:lnTo>
                  <a:lnTo>
                    <a:pt x="2631" y="1622"/>
                  </a:lnTo>
                  <a:lnTo>
                    <a:pt x="2577" y="1614"/>
                  </a:lnTo>
                  <a:lnTo>
                    <a:pt x="1420" y="1339"/>
                  </a:lnTo>
                  <a:lnTo>
                    <a:pt x="1400" y="1338"/>
                  </a:lnTo>
                  <a:lnTo>
                    <a:pt x="1381" y="1342"/>
                  </a:lnTo>
                  <a:lnTo>
                    <a:pt x="1364" y="1352"/>
                  </a:lnTo>
                  <a:lnTo>
                    <a:pt x="646" y="1905"/>
                  </a:lnTo>
                  <a:lnTo>
                    <a:pt x="631" y="1914"/>
                  </a:lnTo>
                  <a:lnTo>
                    <a:pt x="612" y="1917"/>
                  </a:lnTo>
                  <a:lnTo>
                    <a:pt x="605" y="1917"/>
                  </a:lnTo>
                  <a:lnTo>
                    <a:pt x="591" y="1912"/>
                  </a:lnTo>
                  <a:lnTo>
                    <a:pt x="579" y="1905"/>
                  </a:lnTo>
                  <a:lnTo>
                    <a:pt x="567" y="1894"/>
                  </a:lnTo>
                  <a:lnTo>
                    <a:pt x="11" y="1158"/>
                  </a:lnTo>
                  <a:lnTo>
                    <a:pt x="3" y="1142"/>
                  </a:lnTo>
                  <a:lnTo>
                    <a:pt x="0" y="1126"/>
                  </a:lnTo>
                  <a:lnTo>
                    <a:pt x="1" y="1109"/>
                  </a:lnTo>
                  <a:lnTo>
                    <a:pt x="8" y="1093"/>
                  </a:lnTo>
                  <a:lnTo>
                    <a:pt x="21" y="1081"/>
                  </a:lnTo>
                  <a:lnTo>
                    <a:pt x="1048" y="247"/>
                  </a:lnTo>
                  <a:lnTo>
                    <a:pt x="1122" y="194"/>
                  </a:lnTo>
                  <a:lnTo>
                    <a:pt x="1197" y="147"/>
                  </a:lnTo>
                  <a:lnTo>
                    <a:pt x="1271" y="109"/>
                  </a:lnTo>
                  <a:lnTo>
                    <a:pt x="1344" y="80"/>
                  </a:lnTo>
                  <a:lnTo>
                    <a:pt x="1416" y="56"/>
                  </a:lnTo>
                  <a:lnTo>
                    <a:pt x="1485" y="38"/>
                  </a:lnTo>
                  <a:lnTo>
                    <a:pt x="1551" y="25"/>
                  </a:lnTo>
                  <a:lnTo>
                    <a:pt x="1614" y="17"/>
                  </a:lnTo>
                  <a:lnTo>
                    <a:pt x="1673" y="12"/>
                  </a:lnTo>
                  <a:lnTo>
                    <a:pt x="1728" y="11"/>
                  </a:lnTo>
                  <a:lnTo>
                    <a:pt x="1785" y="12"/>
                  </a:lnTo>
                  <a:lnTo>
                    <a:pt x="1837" y="17"/>
                  </a:lnTo>
                  <a:lnTo>
                    <a:pt x="1882" y="22"/>
                  </a:lnTo>
                  <a:lnTo>
                    <a:pt x="1919" y="29"/>
                  </a:lnTo>
                  <a:lnTo>
                    <a:pt x="1947" y="35"/>
                  </a:lnTo>
                  <a:lnTo>
                    <a:pt x="1968" y="40"/>
                  </a:lnTo>
                  <a:lnTo>
                    <a:pt x="2016" y="55"/>
                  </a:lnTo>
                  <a:lnTo>
                    <a:pt x="2066" y="69"/>
                  </a:lnTo>
                  <a:lnTo>
                    <a:pt x="2118" y="84"/>
                  </a:lnTo>
                  <a:lnTo>
                    <a:pt x="2170" y="101"/>
                  </a:lnTo>
                  <a:lnTo>
                    <a:pt x="2225" y="116"/>
                  </a:lnTo>
                  <a:lnTo>
                    <a:pt x="2278" y="133"/>
                  </a:lnTo>
                  <a:lnTo>
                    <a:pt x="2330" y="150"/>
                  </a:lnTo>
                  <a:lnTo>
                    <a:pt x="2382" y="166"/>
                  </a:lnTo>
                  <a:lnTo>
                    <a:pt x="2431" y="183"/>
                  </a:lnTo>
                  <a:lnTo>
                    <a:pt x="2479" y="197"/>
                  </a:lnTo>
                  <a:lnTo>
                    <a:pt x="2523" y="211"/>
                  </a:lnTo>
                  <a:lnTo>
                    <a:pt x="2563" y="223"/>
                  </a:lnTo>
                  <a:lnTo>
                    <a:pt x="2598" y="235"/>
                  </a:lnTo>
                  <a:lnTo>
                    <a:pt x="2629" y="246"/>
                  </a:lnTo>
                  <a:lnTo>
                    <a:pt x="2655" y="253"/>
                  </a:lnTo>
                  <a:lnTo>
                    <a:pt x="2673" y="260"/>
                  </a:lnTo>
                  <a:lnTo>
                    <a:pt x="2685" y="263"/>
                  </a:lnTo>
                  <a:lnTo>
                    <a:pt x="2690" y="266"/>
                  </a:lnTo>
                  <a:lnTo>
                    <a:pt x="2693" y="266"/>
                  </a:lnTo>
                  <a:lnTo>
                    <a:pt x="2737" y="283"/>
                  </a:lnTo>
                  <a:lnTo>
                    <a:pt x="2780" y="306"/>
                  </a:lnTo>
                  <a:lnTo>
                    <a:pt x="2818" y="335"/>
                  </a:lnTo>
                  <a:lnTo>
                    <a:pt x="2850" y="370"/>
                  </a:lnTo>
                  <a:lnTo>
                    <a:pt x="2877" y="408"/>
                  </a:lnTo>
                  <a:lnTo>
                    <a:pt x="2898" y="450"/>
                  </a:lnTo>
                  <a:lnTo>
                    <a:pt x="2912" y="495"/>
                  </a:lnTo>
                  <a:lnTo>
                    <a:pt x="2919" y="543"/>
                  </a:lnTo>
                  <a:lnTo>
                    <a:pt x="2919" y="591"/>
                  </a:lnTo>
                  <a:lnTo>
                    <a:pt x="2919" y="591"/>
                  </a:lnTo>
                  <a:lnTo>
                    <a:pt x="2919" y="592"/>
                  </a:lnTo>
                  <a:lnTo>
                    <a:pt x="2919" y="592"/>
                  </a:lnTo>
                  <a:lnTo>
                    <a:pt x="2919" y="594"/>
                  </a:lnTo>
                  <a:lnTo>
                    <a:pt x="2917" y="603"/>
                  </a:lnTo>
                  <a:lnTo>
                    <a:pt x="2914" y="619"/>
                  </a:lnTo>
                  <a:lnTo>
                    <a:pt x="2910" y="640"/>
                  </a:lnTo>
                  <a:lnTo>
                    <a:pt x="2902" y="665"/>
                  </a:lnTo>
                  <a:lnTo>
                    <a:pt x="2891" y="692"/>
                  </a:lnTo>
                  <a:lnTo>
                    <a:pt x="2877" y="720"/>
                  </a:lnTo>
                  <a:lnTo>
                    <a:pt x="2858" y="748"/>
                  </a:lnTo>
                  <a:lnTo>
                    <a:pt x="2834" y="775"/>
                  </a:lnTo>
                  <a:lnTo>
                    <a:pt x="2805" y="800"/>
                  </a:lnTo>
                  <a:lnTo>
                    <a:pt x="2771" y="820"/>
                  </a:lnTo>
                  <a:lnTo>
                    <a:pt x="2732" y="836"/>
                  </a:lnTo>
                  <a:lnTo>
                    <a:pt x="2690" y="845"/>
                  </a:lnTo>
                  <a:lnTo>
                    <a:pt x="2643" y="850"/>
                  </a:lnTo>
                  <a:lnTo>
                    <a:pt x="2593" y="848"/>
                  </a:lnTo>
                  <a:lnTo>
                    <a:pt x="2539" y="841"/>
                  </a:lnTo>
                  <a:lnTo>
                    <a:pt x="2480" y="829"/>
                  </a:lnTo>
                  <a:lnTo>
                    <a:pt x="2478" y="829"/>
                  </a:lnTo>
                  <a:lnTo>
                    <a:pt x="1885" y="643"/>
                  </a:lnTo>
                  <a:lnTo>
                    <a:pt x="1875" y="641"/>
                  </a:lnTo>
                  <a:lnTo>
                    <a:pt x="1865" y="640"/>
                  </a:lnTo>
                  <a:lnTo>
                    <a:pt x="1843" y="644"/>
                  </a:lnTo>
                  <a:lnTo>
                    <a:pt x="1825" y="654"/>
                  </a:lnTo>
                  <a:lnTo>
                    <a:pt x="1809" y="670"/>
                  </a:lnTo>
                  <a:lnTo>
                    <a:pt x="1799" y="689"/>
                  </a:lnTo>
                  <a:lnTo>
                    <a:pt x="1796" y="710"/>
                  </a:lnTo>
                  <a:lnTo>
                    <a:pt x="1801" y="731"/>
                  </a:lnTo>
                  <a:lnTo>
                    <a:pt x="1810" y="750"/>
                  </a:lnTo>
                  <a:lnTo>
                    <a:pt x="1825" y="765"/>
                  </a:lnTo>
                  <a:lnTo>
                    <a:pt x="1844" y="775"/>
                  </a:lnTo>
                  <a:lnTo>
                    <a:pt x="2441" y="959"/>
                  </a:lnTo>
                  <a:lnTo>
                    <a:pt x="2444" y="961"/>
                  </a:lnTo>
                  <a:lnTo>
                    <a:pt x="2510" y="975"/>
                  </a:lnTo>
                  <a:lnTo>
                    <a:pt x="2575" y="983"/>
                  </a:lnTo>
                  <a:lnTo>
                    <a:pt x="2634" y="986"/>
                  </a:lnTo>
                  <a:lnTo>
                    <a:pt x="2691" y="983"/>
                  </a:lnTo>
                  <a:lnTo>
                    <a:pt x="2744" y="975"/>
                  </a:lnTo>
                  <a:lnTo>
                    <a:pt x="2795" y="959"/>
                  </a:lnTo>
                  <a:lnTo>
                    <a:pt x="2841" y="938"/>
                  </a:lnTo>
                  <a:lnTo>
                    <a:pt x="2885" y="912"/>
                  </a:lnTo>
                  <a:lnTo>
                    <a:pt x="2924" y="879"/>
                  </a:lnTo>
                  <a:lnTo>
                    <a:pt x="2957" y="844"/>
                  </a:lnTo>
                  <a:lnTo>
                    <a:pt x="2985" y="807"/>
                  </a:lnTo>
                  <a:lnTo>
                    <a:pt x="3006" y="769"/>
                  </a:lnTo>
                  <a:lnTo>
                    <a:pt x="3023" y="733"/>
                  </a:lnTo>
                  <a:lnTo>
                    <a:pt x="3035" y="696"/>
                  </a:lnTo>
                  <a:lnTo>
                    <a:pt x="3045" y="664"/>
                  </a:lnTo>
                  <a:lnTo>
                    <a:pt x="3051" y="650"/>
                  </a:lnTo>
                  <a:lnTo>
                    <a:pt x="3061" y="637"/>
                  </a:lnTo>
                  <a:lnTo>
                    <a:pt x="3072" y="627"/>
                  </a:lnTo>
                  <a:lnTo>
                    <a:pt x="4105" y="45"/>
                  </a:lnTo>
                  <a:lnTo>
                    <a:pt x="4146" y="25"/>
                  </a:lnTo>
                  <a:lnTo>
                    <a:pt x="4190" y="11"/>
                  </a:lnTo>
                  <a:lnTo>
                    <a:pt x="4233" y="2"/>
                  </a:lnTo>
                  <a:lnTo>
                    <a:pt x="4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391"/>
            <p:cNvSpPr>
              <a:spLocks noEditPoints="1"/>
            </p:cNvSpPr>
            <p:nvPr/>
          </p:nvSpPr>
          <p:spPr bwMode="auto">
            <a:xfrm>
              <a:off x="3944" y="1259"/>
              <a:ext cx="788" cy="716"/>
            </a:xfrm>
            <a:custGeom>
              <a:avLst/>
              <a:gdLst>
                <a:gd name="T0" fmla="*/ 893 w 2364"/>
                <a:gd name="T1" fmla="*/ 918 h 2147"/>
                <a:gd name="T2" fmla="*/ 850 w 2364"/>
                <a:gd name="T3" fmla="*/ 943 h 2147"/>
                <a:gd name="T4" fmla="*/ 823 w 2364"/>
                <a:gd name="T5" fmla="*/ 987 h 2147"/>
                <a:gd name="T6" fmla="*/ 823 w 2364"/>
                <a:gd name="T7" fmla="*/ 1040 h 2147"/>
                <a:gd name="T8" fmla="*/ 850 w 2364"/>
                <a:gd name="T9" fmla="*/ 1084 h 2147"/>
                <a:gd name="T10" fmla="*/ 893 w 2364"/>
                <a:gd name="T11" fmla="*/ 1111 h 2147"/>
                <a:gd name="T12" fmla="*/ 1443 w 2364"/>
                <a:gd name="T13" fmla="*/ 1114 h 2147"/>
                <a:gd name="T14" fmla="*/ 1493 w 2364"/>
                <a:gd name="T15" fmla="*/ 1100 h 2147"/>
                <a:gd name="T16" fmla="*/ 1530 w 2364"/>
                <a:gd name="T17" fmla="*/ 1064 h 2147"/>
                <a:gd name="T18" fmla="*/ 1542 w 2364"/>
                <a:gd name="T19" fmla="*/ 1014 h 2147"/>
                <a:gd name="T20" fmla="*/ 1530 w 2364"/>
                <a:gd name="T21" fmla="*/ 964 h 2147"/>
                <a:gd name="T22" fmla="*/ 1493 w 2364"/>
                <a:gd name="T23" fmla="*/ 928 h 2147"/>
                <a:gd name="T24" fmla="*/ 1443 w 2364"/>
                <a:gd name="T25" fmla="*/ 914 h 2147"/>
                <a:gd name="T26" fmla="*/ 249 w 2364"/>
                <a:gd name="T27" fmla="*/ 251 h 2147"/>
                <a:gd name="T28" fmla="*/ 2115 w 2364"/>
                <a:gd name="T29" fmla="*/ 569 h 2147"/>
                <a:gd name="T30" fmla="*/ 249 w 2364"/>
                <a:gd name="T31" fmla="*/ 251 h 2147"/>
                <a:gd name="T32" fmla="*/ 2239 w 2364"/>
                <a:gd name="T33" fmla="*/ 0 h 2147"/>
                <a:gd name="T34" fmla="*/ 2294 w 2364"/>
                <a:gd name="T35" fmla="*/ 13 h 2147"/>
                <a:gd name="T36" fmla="*/ 2336 w 2364"/>
                <a:gd name="T37" fmla="*/ 48 h 2147"/>
                <a:gd name="T38" fmla="*/ 2360 w 2364"/>
                <a:gd name="T39" fmla="*/ 98 h 2147"/>
                <a:gd name="T40" fmla="*/ 2364 w 2364"/>
                <a:gd name="T41" fmla="*/ 693 h 2147"/>
                <a:gd name="T42" fmla="*/ 2351 w 2364"/>
                <a:gd name="T43" fmla="*/ 748 h 2147"/>
                <a:gd name="T44" fmla="*/ 2318 w 2364"/>
                <a:gd name="T45" fmla="*/ 790 h 2147"/>
                <a:gd name="T46" fmla="*/ 2267 w 2364"/>
                <a:gd name="T47" fmla="*/ 814 h 2147"/>
                <a:gd name="T48" fmla="*/ 2193 w 2364"/>
                <a:gd name="T49" fmla="*/ 818 h 2147"/>
                <a:gd name="T50" fmla="*/ 2190 w 2364"/>
                <a:gd name="T51" fmla="*/ 2051 h 2147"/>
                <a:gd name="T52" fmla="*/ 2166 w 2364"/>
                <a:gd name="T53" fmla="*/ 2100 h 2147"/>
                <a:gd name="T54" fmla="*/ 2122 w 2364"/>
                <a:gd name="T55" fmla="*/ 2134 h 2147"/>
                <a:gd name="T56" fmla="*/ 2068 w 2364"/>
                <a:gd name="T57" fmla="*/ 2147 h 2147"/>
                <a:gd name="T58" fmla="*/ 266 w 2364"/>
                <a:gd name="T59" fmla="*/ 2144 h 2147"/>
                <a:gd name="T60" fmla="*/ 216 w 2364"/>
                <a:gd name="T61" fmla="*/ 2120 h 2147"/>
                <a:gd name="T62" fmla="*/ 183 w 2364"/>
                <a:gd name="T63" fmla="*/ 2078 h 2147"/>
                <a:gd name="T64" fmla="*/ 170 w 2364"/>
                <a:gd name="T65" fmla="*/ 2023 h 2147"/>
                <a:gd name="T66" fmla="*/ 124 w 2364"/>
                <a:gd name="T67" fmla="*/ 818 h 2147"/>
                <a:gd name="T68" fmla="*/ 69 w 2364"/>
                <a:gd name="T69" fmla="*/ 805 h 2147"/>
                <a:gd name="T70" fmla="*/ 27 w 2364"/>
                <a:gd name="T71" fmla="*/ 772 h 2147"/>
                <a:gd name="T72" fmla="*/ 3 w 2364"/>
                <a:gd name="T73" fmla="*/ 721 h 2147"/>
                <a:gd name="T74" fmla="*/ 0 w 2364"/>
                <a:gd name="T75" fmla="*/ 126 h 2147"/>
                <a:gd name="T76" fmla="*/ 13 w 2364"/>
                <a:gd name="T77" fmla="*/ 71 h 2147"/>
                <a:gd name="T78" fmla="*/ 46 w 2364"/>
                <a:gd name="T79" fmla="*/ 29 h 2147"/>
                <a:gd name="T80" fmla="*/ 96 w 2364"/>
                <a:gd name="T81" fmla="*/ 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4" h="2147">
                  <a:moveTo>
                    <a:pt x="920" y="914"/>
                  </a:moveTo>
                  <a:lnTo>
                    <a:pt x="893" y="918"/>
                  </a:lnTo>
                  <a:lnTo>
                    <a:pt x="870" y="928"/>
                  </a:lnTo>
                  <a:lnTo>
                    <a:pt x="850" y="943"/>
                  </a:lnTo>
                  <a:lnTo>
                    <a:pt x="834" y="964"/>
                  </a:lnTo>
                  <a:lnTo>
                    <a:pt x="823" y="987"/>
                  </a:lnTo>
                  <a:lnTo>
                    <a:pt x="820" y="1014"/>
                  </a:lnTo>
                  <a:lnTo>
                    <a:pt x="823" y="1040"/>
                  </a:lnTo>
                  <a:lnTo>
                    <a:pt x="834" y="1064"/>
                  </a:lnTo>
                  <a:lnTo>
                    <a:pt x="850" y="1084"/>
                  </a:lnTo>
                  <a:lnTo>
                    <a:pt x="870" y="1100"/>
                  </a:lnTo>
                  <a:lnTo>
                    <a:pt x="893" y="1111"/>
                  </a:lnTo>
                  <a:lnTo>
                    <a:pt x="920" y="1114"/>
                  </a:lnTo>
                  <a:lnTo>
                    <a:pt x="1443" y="1114"/>
                  </a:lnTo>
                  <a:lnTo>
                    <a:pt x="1469" y="1111"/>
                  </a:lnTo>
                  <a:lnTo>
                    <a:pt x="1493" y="1100"/>
                  </a:lnTo>
                  <a:lnTo>
                    <a:pt x="1514" y="1084"/>
                  </a:lnTo>
                  <a:lnTo>
                    <a:pt x="1530" y="1064"/>
                  </a:lnTo>
                  <a:lnTo>
                    <a:pt x="1540" y="1040"/>
                  </a:lnTo>
                  <a:lnTo>
                    <a:pt x="1542" y="1014"/>
                  </a:lnTo>
                  <a:lnTo>
                    <a:pt x="1540" y="987"/>
                  </a:lnTo>
                  <a:lnTo>
                    <a:pt x="1530" y="964"/>
                  </a:lnTo>
                  <a:lnTo>
                    <a:pt x="1514" y="943"/>
                  </a:lnTo>
                  <a:lnTo>
                    <a:pt x="1493" y="928"/>
                  </a:lnTo>
                  <a:lnTo>
                    <a:pt x="1469" y="918"/>
                  </a:lnTo>
                  <a:lnTo>
                    <a:pt x="1443" y="914"/>
                  </a:lnTo>
                  <a:lnTo>
                    <a:pt x="920" y="914"/>
                  </a:lnTo>
                  <a:close/>
                  <a:moveTo>
                    <a:pt x="249" y="251"/>
                  </a:moveTo>
                  <a:lnTo>
                    <a:pt x="249" y="569"/>
                  </a:lnTo>
                  <a:lnTo>
                    <a:pt x="2115" y="569"/>
                  </a:lnTo>
                  <a:lnTo>
                    <a:pt x="2115" y="251"/>
                  </a:lnTo>
                  <a:lnTo>
                    <a:pt x="249" y="251"/>
                  </a:lnTo>
                  <a:close/>
                  <a:moveTo>
                    <a:pt x="124" y="0"/>
                  </a:moveTo>
                  <a:lnTo>
                    <a:pt x="2239" y="0"/>
                  </a:lnTo>
                  <a:lnTo>
                    <a:pt x="2267" y="5"/>
                  </a:lnTo>
                  <a:lnTo>
                    <a:pt x="2294" y="13"/>
                  </a:lnTo>
                  <a:lnTo>
                    <a:pt x="2318" y="29"/>
                  </a:lnTo>
                  <a:lnTo>
                    <a:pt x="2336" y="48"/>
                  </a:lnTo>
                  <a:lnTo>
                    <a:pt x="2351" y="71"/>
                  </a:lnTo>
                  <a:lnTo>
                    <a:pt x="2360" y="98"/>
                  </a:lnTo>
                  <a:lnTo>
                    <a:pt x="2364" y="126"/>
                  </a:lnTo>
                  <a:lnTo>
                    <a:pt x="2364" y="693"/>
                  </a:lnTo>
                  <a:lnTo>
                    <a:pt x="2360" y="721"/>
                  </a:lnTo>
                  <a:lnTo>
                    <a:pt x="2351" y="748"/>
                  </a:lnTo>
                  <a:lnTo>
                    <a:pt x="2336" y="772"/>
                  </a:lnTo>
                  <a:lnTo>
                    <a:pt x="2318" y="790"/>
                  </a:lnTo>
                  <a:lnTo>
                    <a:pt x="2294" y="805"/>
                  </a:lnTo>
                  <a:lnTo>
                    <a:pt x="2267" y="814"/>
                  </a:lnTo>
                  <a:lnTo>
                    <a:pt x="2239" y="818"/>
                  </a:lnTo>
                  <a:lnTo>
                    <a:pt x="2193" y="818"/>
                  </a:lnTo>
                  <a:lnTo>
                    <a:pt x="2193" y="2023"/>
                  </a:lnTo>
                  <a:lnTo>
                    <a:pt x="2190" y="2051"/>
                  </a:lnTo>
                  <a:lnTo>
                    <a:pt x="2180" y="2078"/>
                  </a:lnTo>
                  <a:lnTo>
                    <a:pt x="2166" y="2100"/>
                  </a:lnTo>
                  <a:lnTo>
                    <a:pt x="2146" y="2120"/>
                  </a:lnTo>
                  <a:lnTo>
                    <a:pt x="2122" y="2134"/>
                  </a:lnTo>
                  <a:lnTo>
                    <a:pt x="2097" y="2144"/>
                  </a:lnTo>
                  <a:lnTo>
                    <a:pt x="2068" y="2147"/>
                  </a:lnTo>
                  <a:lnTo>
                    <a:pt x="295" y="2147"/>
                  </a:lnTo>
                  <a:lnTo>
                    <a:pt x="266" y="2144"/>
                  </a:lnTo>
                  <a:lnTo>
                    <a:pt x="240" y="2134"/>
                  </a:lnTo>
                  <a:lnTo>
                    <a:pt x="216" y="2120"/>
                  </a:lnTo>
                  <a:lnTo>
                    <a:pt x="198" y="2100"/>
                  </a:lnTo>
                  <a:lnTo>
                    <a:pt x="183" y="2078"/>
                  </a:lnTo>
                  <a:lnTo>
                    <a:pt x="174" y="2051"/>
                  </a:lnTo>
                  <a:lnTo>
                    <a:pt x="170" y="2023"/>
                  </a:lnTo>
                  <a:lnTo>
                    <a:pt x="170" y="818"/>
                  </a:lnTo>
                  <a:lnTo>
                    <a:pt x="124" y="818"/>
                  </a:lnTo>
                  <a:lnTo>
                    <a:pt x="96" y="814"/>
                  </a:lnTo>
                  <a:lnTo>
                    <a:pt x="69" y="805"/>
                  </a:lnTo>
                  <a:lnTo>
                    <a:pt x="46" y="790"/>
                  </a:lnTo>
                  <a:lnTo>
                    <a:pt x="27" y="772"/>
                  </a:lnTo>
                  <a:lnTo>
                    <a:pt x="13" y="748"/>
                  </a:lnTo>
                  <a:lnTo>
                    <a:pt x="3" y="721"/>
                  </a:lnTo>
                  <a:lnTo>
                    <a:pt x="0" y="693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7" y="48"/>
                  </a:lnTo>
                  <a:lnTo>
                    <a:pt x="46" y="29"/>
                  </a:lnTo>
                  <a:lnTo>
                    <a:pt x="69" y="13"/>
                  </a:lnTo>
                  <a:lnTo>
                    <a:pt x="96" y="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Group 400"/>
          <p:cNvGrpSpPr>
            <a:grpSpLocks noChangeAspect="1"/>
          </p:cNvGrpSpPr>
          <p:nvPr/>
        </p:nvGrpSpPr>
        <p:grpSpPr bwMode="auto">
          <a:xfrm>
            <a:off x="7122947" y="2339467"/>
            <a:ext cx="708910" cy="743878"/>
            <a:chOff x="1851" y="1612"/>
            <a:chExt cx="2534" cy="2659"/>
          </a:xfrm>
          <a:solidFill>
            <a:schemeClr val="bg1"/>
          </a:solidFill>
        </p:grpSpPr>
        <p:sp>
          <p:nvSpPr>
            <p:cNvPr id="20" name="Freeform 402"/>
            <p:cNvSpPr>
              <a:spLocks/>
            </p:cNvSpPr>
            <p:nvPr/>
          </p:nvSpPr>
          <p:spPr bwMode="auto">
            <a:xfrm>
              <a:off x="1851" y="1612"/>
              <a:ext cx="2471" cy="2472"/>
            </a:xfrm>
            <a:custGeom>
              <a:avLst/>
              <a:gdLst>
                <a:gd name="T0" fmla="*/ 2785 w 4943"/>
                <a:gd name="T1" fmla="*/ 19 h 4944"/>
                <a:gd name="T2" fmla="*/ 3231 w 4943"/>
                <a:gd name="T3" fmla="*/ 119 h 4944"/>
                <a:gd name="T4" fmla="*/ 3639 w 4943"/>
                <a:gd name="T5" fmla="*/ 293 h 4944"/>
                <a:gd name="T6" fmla="*/ 4005 w 4943"/>
                <a:gd name="T7" fmla="*/ 535 h 4944"/>
                <a:gd name="T8" fmla="*/ 4321 w 4943"/>
                <a:gd name="T9" fmla="*/ 835 h 4944"/>
                <a:gd name="T10" fmla="*/ 4579 w 4943"/>
                <a:gd name="T11" fmla="*/ 1183 h 4944"/>
                <a:gd name="T12" fmla="*/ 4773 w 4943"/>
                <a:gd name="T13" fmla="*/ 1573 h 4944"/>
                <a:gd name="T14" fmla="*/ 4896 w 4943"/>
                <a:gd name="T15" fmla="*/ 1993 h 4944"/>
                <a:gd name="T16" fmla="*/ 4943 w 4943"/>
                <a:gd name="T17" fmla="*/ 2438 h 4944"/>
                <a:gd name="T18" fmla="*/ 4906 w 4943"/>
                <a:gd name="T19" fmla="*/ 2896 h 4944"/>
                <a:gd name="T20" fmla="*/ 4820 w 4943"/>
                <a:gd name="T21" fmla="*/ 3225 h 4944"/>
                <a:gd name="T22" fmla="*/ 4765 w 4943"/>
                <a:gd name="T23" fmla="*/ 3249 h 4944"/>
                <a:gd name="T24" fmla="*/ 4682 w 4943"/>
                <a:gd name="T25" fmla="*/ 3221 h 4944"/>
                <a:gd name="T26" fmla="*/ 4230 w 4943"/>
                <a:gd name="T27" fmla="*/ 3088 h 4944"/>
                <a:gd name="T28" fmla="*/ 4221 w 4943"/>
                <a:gd name="T29" fmla="*/ 3030 h 4944"/>
                <a:gd name="T30" fmla="*/ 4301 w 4943"/>
                <a:gd name="T31" fmla="*/ 2635 h 4944"/>
                <a:gd name="T32" fmla="*/ 4297 w 4943"/>
                <a:gd name="T33" fmla="*/ 2248 h 4944"/>
                <a:gd name="T34" fmla="*/ 4211 w 4943"/>
                <a:gd name="T35" fmla="*/ 1881 h 4944"/>
                <a:gd name="T36" fmla="*/ 4055 w 4943"/>
                <a:gd name="T37" fmla="*/ 1542 h 4944"/>
                <a:gd name="T38" fmla="*/ 3836 w 4943"/>
                <a:gd name="T39" fmla="*/ 1242 h 4944"/>
                <a:gd name="T40" fmla="*/ 3560 w 4943"/>
                <a:gd name="T41" fmla="*/ 991 h 4944"/>
                <a:gd name="T42" fmla="*/ 3235 w 4943"/>
                <a:gd name="T43" fmla="*/ 799 h 4944"/>
                <a:gd name="T44" fmla="*/ 2870 w 4943"/>
                <a:gd name="T45" fmla="*/ 677 h 4944"/>
                <a:gd name="T46" fmla="*/ 2471 w 4943"/>
                <a:gd name="T47" fmla="*/ 633 h 4944"/>
                <a:gd name="T48" fmla="*/ 2069 w 4943"/>
                <a:gd name="T49" fmla="*/ 678 h 4944"/>
                <a:gd name="T50" fmla="*/ 1697 w 4943"/>
                <a:gd name="T51" fmla="*/ 804 h 4944"/>
                <a:gd name="T52" fmla="*/ 1367 w 4943"/>
                <a:gd name="T53" fmla="*/ 1004 h 4944"/>
                <a:gd name="T54" fmla="*/ 1085 w 4943"/>
                <a:gd name="T55" fmla="*/ 1267 h 4944"/>
                <a:gd name="T56" fmla="*/ 864 w 4943"/>
                <a:gd name="T57" fmla="*/ 1581 h 4944"/>
                <a:gd name="T58" fmla="*/ 713 w 4943"/>
                <a:gd name="T59" fmla="*/ 1940 h 4944"/>
                <a:gd name="T60" fmla="*/ 640 w 4943"/>
                <a:gd name="T61" fmla="*/ 2333 h 4944"/>
                <a:gd name="T62" fmla="*/ 653 w 4943"/>
                <a:gd name="T63" fmla="*/ 2735 h 4944"/>
                <a:gd name="T64" fmla="*/ 748 w 4943"/>
                <a:gd name="T65" fmla="*/ 3107 h 4944"/>
                <a:gd name="T66" fmla="*/ 914 w 4943"/>
                <a:gd name="T67" fmla="*/ 3444 h 4944"/>
                <a:gd name="T68" fmla="*/ 1141 w 4943"/>
                <a:gd name="T69" fmla="*/ 3735 h 4944"/>
                <a:gd name="T70" fmla="*/ 1422 w 4943"/>
                <a:gd name="T71" fmla="*/ 3976 h 4944"/>
                <a:gd name="T72" fmla="*/ 1744 w 4943"/>
                <a:gd name="T73" fmla="*/ 4156 h 4944"/>
                <a:gd name="T74" fmla="*/ 2100 w 4943"/>
                <a:gd name="T75" fmla="*/ 4271 h 4944"/>
                <a:gd name="T76" fmla="*/ 2480 w 4943"/>
                <a:gd name="T77" fmla="*/ 4308 h 4944"/>
                <a:gd name="T78" fmla="*/ 2766 w 4943"/>
                <a:gd name="T79" fmla="*/ 4288 h 4944"/>
                <a:gd name="T80" fmla="*/ 2812 w 4943"/>
                <a:gd name="T81" fmla="*/ 4333 h 4944"/>
                <a:gd name="T82" fmla="*/ 2941 w 4943"/>
                <a:gd name="T83" fmla="*/ 4868 h 4944"/>
                <a:gd name="T84" fmla="*/ 2895 w 4943"/>
                <a:gd name="T85" fmla="*/ 4907 h 4944"/>
                <a:gd name="T86" fmla="*/ 2458 w 4943"/>
                <a:gd name="T87" fmla="*/ 4944 h 4944"/>
                <a:gd name="T88" fmla="*/ 2031 w 4943"/>
                <a:gd name="T89" fmla="*/ 4904 h 4944"/>
                <a:gd name="T90" fmla="*/ 1623 w 4943"/>
                <a:gd name="T91" fmla="*/ 4791 h 4944"/>
                <a:gd name="T92" fmla="*/ 1243 w 4943"/>
                <a:gd name="T93" fmla="*/ 4614 h 4944"/>
                <a:gd name="T94" fmla="*/ 898 w 4943"/>
                <a:gd name="T95" fmla="*/ 4375 h 4944"/>
                <a:gd name="T96" fmla="*/ 598 w 4943"/>
                <a:gd name="T97" fmla="*/ 4080 h 4944"/>
                <a:gd name="T98" fmla="*/ 350 w 4943"/>
                <a:gd name="T99" fmla="*/ 3739 h 4944"/>
                <a:gd name="T100" fmla="*/ 162 w 4943"/>
                <a:gd name="T101" fmla="*/ 3352 h 4944"/>
                <a:gd name="T102" fmla="*/ 42 w 4943"/>
                <a:gd name="T103" fmla="*/ 2927 h 4944"/>
                <a:gd name="T104" fmla="*/ 0 w 4943"/>
                <a:gd name="T105" fmla="*/ 2470 h 4944"/>
                <a:gd name="T106" fmla="*/ 44 w 4943"/>
                <a:gd name="T107" fmla="*/ 2011 h 4944"/>
                <a:gd name="T108" fmla="*/ 168 w 4943"/>
                <a:gd name="T109" fmla="*/ 1579 h 4944"/>
                <a:gd name="T110" fmla="*/ 365 w 4943"/>
                <a:gd name="T111" fmla="*/ 1183 h 4944"/>
                <a:gd name="T112" fmla="*/ 626 w 4943"/>
                <a:gd name="T113" fmla="*/ 830 h 4944"/>
                <a:gd name="T114" fmla="*/ 943 w 4943"/>
                <a:gd name="T115" fmla="*/ 530 h 4944"/>
                <a:gd name="T116" fmla="*/ 1310 w 4943"/>
                <a:gd name="T117" fmla="*/ 290 h 4944"/>
                <a:gd name="T118" fmla="*/ 1720 w 4943"/>
                <a:gd name="T119" fmla="*/ 118 h 4944"/>
                <a:gd name="T120" fmla="*/ 2161 w 4943"/>
                <a:gd name="T121" fmla="*/ 19 h 4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43" h="4944">
                  <a:moveTo>
                    <a:pt x="2471" y="0"/>
                  </a:moveTo>
                  <a:lnTo>
                    <a:pt x="2630" y="5"/>
                  </a:lnTo>
                  <a:lnTo>
                    <a:pt x="2785" y="19"/>
                  </a:lnTo>
                  <a:lnTo>
                    <a:pt x="2938" y="44"/>
                  </a:lnTo>
                  <a:lnTo>
                    <a:pt x="3086" y="77"/>
                  </a:lnTo>
                  <a:lnTo>
                    <a:pt x="3231" y="119"/>
                  </a:lnTo>
                  <a:lnTo>
                    <a:pt x="3372" y="169"/>
                  </a:lnTo>
                  <a:lnTo>
                    <a:pt x="3509" y="227"/>
                  </a:lnTo>
                  <a:lnTo>
                    <a:pt x="3639" y="293"/>
                  </a:lnTo>
                  <a:lnTo>
                    <a:pt x="3766" y="367"/>
                  </a:lnTo>
                  <a:lnTo>
                    <a:pt x="3889" y="448"/>
                  </a:lnTo>
                  <a:lnTo>
                    <a:pt x="4005" y="535"/>
                  </a:lnTo>
                  <a:lnTo>
                    <a:pt x="4116" y="628"/>
                  </a:lnTo>
                  <a:lnTo>
                    <a:pt x="4221" y="728"/>
                  </a:lnTo>
                  <a:lnTo>
                    <a:pt x="4321" y="835"/>
                  </a:lnTo>
                  <a:lnTo>
                    <a:pt x="4413" y="946"/>
                  </a:lnTo>
                  <a:lnTo>
                    <a:pt x="4500" y="1062"/>
                  </a:lnTo>
                  <a:lnTo>
                    <a:pt x="4579" y="1183"/>
                  </a:lnTo>
                  <a:lnTo>
                    <a:pt x="4651" y="1309"/>
                  </a:lnTo>
                  <a:lnTo>
                    <a:pt x="4715" y="1439"/>
                  </a:lnTo>
                  <a:lnTo>
                    <a:pt x="4773" y="1573"/>
                  </a:lnTo>
                  <a:lnTo>
                    <a:pt x="4822" y="1710"/>
                  </a:lnTo>
                  <a:lnTo>
                    <a:pt x="4864" y="1850"/>
                  </a:lnTo>
                  <a:lnTo>
                    <a:pt x="4896" y="1993"/>
                  </a:lnTo>
                  <a:lnTo>
                    <a:pt x="4922" y="2140"/>
                  </a:lnTo>
                  <a:lnTo>
                    <a:pt x="4936" y="2288"/>
                  </a:lnTo>
                  <a:lnTo>
                    <a:pt x="4943" y="2438"/>
                  </a:lnTo>
                  <a:lnTo>
                    <a:pt x="4939" y="2590"/>
                  </a:lnTo>
                  <a:lnTo>
                    <a:pt x="4928" y="2743"/>
                  </a:lnTo>
                  <a:lnTo>
                    <a:pt x="4906" y="2896"/>
                  </a:lnTo>
                  <a:lnTo>
                    <a:pt x="4873" y="3051"/>
                  </a:lnTo>
                  <a:lnTo>
                    <a:pt x="4830" y="3205"/>
                  </a:lnTo>
                  <a:lnTo>
                    <a:pt x="4820" y="3225"/>
                  </a:lnTo>
                  <a:lnTo>
                    <a:pt x="4804" y="3238"/>
                  </a:lnTo>
                  <a:lnTo>
                    <a:pt x="4786" y="3247"/>
                  </a:lnTo>
                  <a:lnTo>
                    <a:pt x="4765" y="3249"/>
                  </a:lnTo>
                  <a:lnTo>
                    <a:pt x="4744" y="3244"/>
                  </a:lnTo>
                  <a:lnTo>
                    <a:pt x="4714" y="3231"/>
                  </a:lnTo>
                  <a:lnTo>
                    <a:pt x="4682" y="3221"/>
                  </a:lnTo>
                  <a:lnTo>
                    <a:pt x="4264" y="3110"/>
                  </a:lnTo>
                  <a:lnTo>
                    <a:pt x="4247" y="3101"/>
                  </a:lnTo>
                  <a:lnTo>
                    <a:pt x="4230" y="3088"/>
                  </a:lnTo>
                  <a:lnTo>
                    <a:pt x="4222" y="3070"/>
                  </a:lnTo>
                  <a:lnTo>
                    <a:pt x="4218" y="3051"/>
                  </a:lnTo>
                  <a:lnTo>
                    <a:pt x="4221" y="3030"/>
                  </a:lnTo>
                  <a:lnTo>
                    <a:pt x="4258" y="2898"/>
                  </a:lnTo>
                  <a:lnTo>
                    <a:pt x="4285" y="2765"/>
                  </a:lnTo>
                  <a:lnTo>
                    <a:pt x="4301" y="2635"/>
                  </a:lnTo>
                  <a:lnTo>
                    <a:pt x="4309" y="2504"/>
                  </a:lnTo>
                  <a:lnTo>
                    <a:pt x="4308" y="2375"/>
                  </a:lnTo>
                  <a:lnTo>
                    <a:pt x="4297" y="2248"/>
                  </a:lnTo>
                  <a:lnTo>
                    <a:pt x="4276" y="2124"/>
                  </a:lnTo>
                  <a:lnTo>
                    <a:pt x="4248" y="2002"/>
                  </a:lnTo>
                  <a:lnTo>
                    <a:pt x="4211" y="1881"/>
                  </a:lnTo>
                  <a:lnTo>
                    <a:pt x="4168" y="1765"/>
                  </a:lnTo>
                  <a:lnTo>
                    <a:pt x="4114" y="1652"/>
                  </a:lnTo>
                  <a:lnTo>
                    <a:pt x="4055" y="1542"/>
                  </a:lnTo>
                  <a:lnTo>
                    <a:pt x="3989" y="1437"/>
                  </a:lnTo>
                  <a:lnTo>
                    <a:pt x="3916" y="1338"/>
                  </a:lnTo>
                  <a:lnTo>
                    <a:pt x="3836" y="1242"/>
                  </a:lnTo>
                  <a:lnTo>
                    <a:pt x="3750" y="1152"/>
                  </a:lnTo>
                  <a:lnTo>
                    <a:pt x="3657" y="1068"/>
                  </a:lnTo>
                  <a:lnTo>
                    <a:pt x="3560" y="991"/>
                  </a:lnTo>
                  <a:lnTo>
                    <a:pt x="3457" y="920"/>
                  </a:lnTo>
                  <a:lnTo>
                    <a:pt x="3349" y="856"/>
                  </a:lnTo>
                  <a:lnTo>
                    <a:pt x="3235" y="799"/>
                  </a:lnTo>
                  <a:lnTo>
                    <a:pt x="3117" y="749"/>
                  </a:lnTo>
                  <a:lnTo>
                    <a:pt x="2996" y="709"/>
                  </a:lnTo>
                  <a:lnTo>
                    <a:pt x="2870" y="677"/>
                  </a:lnTo>
                  <a:lnTo>
                    <a:pt x="2740" y="653"/>
                  </a:lnTo>
                  <a:lnTo>
                    <a:pt x="2608" y="638"/>
                  </a:lnTo>
                  <a:lnTo>
                    <a:pt x="2471" y="633"/>
                  </a:lnTo>
                  <a:lnTo>
                    <a:pt x="2334" y="638"/>
                  </a:lnTo>
                  <a:lnTo>
                    <a:pt x="2200" y="653"/>
                  </a:lnTo>
                  <a:lnTo>
                    <a:pt x="2069" y="678"/>
                  </a:lnTo>
                  <a:lnTo>
                    <a:pt x="1942" y="711"/>
                  </a:lnTo>
                  <a:lnTo>
                    <a:pt x="1818" y="754"/>
                  </a:lnTo>
                  <a:lnTo>
                    <a:pt x="1697" y="804"/>
                  </a:lnTo>
                  <a:lnTo>
                    <a:pt x="1583" y="864"/>
                  </a:lnTo>
                  <a:lnTo>
                    <a:pt x="1472" y="930"/>
                  </a:lnTo>
                  <a:lnTo>
                    <a:pt x="1367" y="1004"/>
                  </a:lnTo>
                  <a:lnTo>
                    <a:pt x="1267" y="1085"/>
                  </a:lnTo>
                  <a:lnTo>
                    <a:pt x="1174" y="1172"/>
                  </a:lnTo>
                  <a:lnTo>
                    <a:pt x="1085" y="1267"/>
                  </a:lnTo>
                  <a:lnTo>
                    <a:pt x="1004" y="1365"/>
                  </a:lnTo>
                  <a:lnTo>
                    <a:pt x="930" y="1471"/>
                  </a:lnTo>
                  <a:lnTo>
                    <a:pt x="864" y="1581"/>
                  </a:lnTo>
                  <a:lnTo>
                    <a:pt x="806" y="1697"/>
                  </a:lnTo>
                  <a:lnTo>
                    <a:pt x="755" y="1816"/>
                  </a:lnTo>
                  <a:lnTo>
                    <a:pt x="713" y="1940"/>
                  </a:lnTo>
                  <a:lnTo>
                    <a:pt x="679" y="2068"/>
                  </a:lnTo>
                  <a:lnTo>
                    <a:pt x="655" y="2200"/>
                  </a:lnTo>
                  <a:lnTo>
                    <a:pt x="640" y="2333"/>
                  </a:lnTo>
                  <a:lnTo>
                    <a:pt x="634" y="2470"/>
                  </a:lnTo>
                  <a:lnTo>
                    <a:pt x="639" y="2604"/>
                  </a:lnTo>
                  <a:lnTo>
                    <a:pt x="653" y="2735"/>
                  </a:lnTo>
                  <a:lnTo>
                    <a:pt x="676" y="2862"/>
                  </a:lnTo>
                  <a:lnTo>
                    <a:pt x="708" y="2986"/>
                  </a:lnTo>
                  <a:lnTo>
                    <a:pt x="748" y="3107"/>
                  </a:lnTo>
                  <a:lnTo>
                    <a:pt x="796" y="3223"/>
                  </a:lnTo>
                  <a:lnTo>
                    <a:pt x="851" y="3336"/>
                  </a:lnTo>
                  <a:lnTo>
                    <a:pt x="914" y="3444"/>
                  </a:lnTo>
                  <a:lnTo>
                    <a:pt x="983" y="3545"/>
                  </a:lnTo>
                  <a:lnTo>
                    <a:pt x="1059" y="3644"/>
                  </a:lnTo>
                  <a:lnTo>
                    <a:pt x="1141" y="3735"/>
                  </a:lnTo>
                  <a:lnTo>
                    <a:pt x="1230" y="3823"/>
                  </a:lnTo>
                  <a:lnTo>
                    <a:pt x="1323" y="3901"/>
                  </a:lnTo>
                  <a:lnTo>
                    <a:pt x="1422" y="3976"/>
                  </a:lnTo>
                  <a:lnTo>
                    <a:pt x="1525" y="4043"/>
                  </a:lnTo>
                  <a:lnTo>
                    <a:pt x="1633" y="4103"/>
                  </a:lnTo>
                  <a:lnTo>
                    <a:pt x="1744" y="4156"/>
                  </a:lnTo>
                  <a:lnTo>
                    <a:pt x="1860" y="4203"/>
                  </a:lnTo>
                  <a:lnTo>
                    <a:pt x="1978" y="4240"/>
                  </a:lnTo>
                  <a:lnTo>
                    <a:pt x="2100" y="4271"/>
                  </a:lnTo>
                  <a:lnTo>
                    <a:pt x="2224" y="4291"/>
                  </a:lnTo>
                  <a:lnTo>
                    <a:pt x="2351" y="4304"/>
                  </a:lnTo>
                  <a:lnTo>
                    <a:pt x="2480" y="4308"/>
                  </a:lnTo>
                  <a:lnTo>
                    <a:pt x="2609" y="4303"/>
                  </a:lnTo>
                  <a:lnTo>
                    <a:pt x="2741" y="4288"/>
                  </a:lnTo>
                  <a:lnTo>
                    <a:pt x="2766" y="4288"/>
                  </a:lnTo>
                  <a:lnTo>
                    <a:pt x="2785" y="4298"/>
                  </a:lnTo>
                  <a:lnTo>
                    <a:pt x="2803" y="4312"/>
                  </a:lnTo>
                  <a:lnTo>
                    <a:pt x="2812" y="4333"/>
                  </a:lnTo>
                  <a:lnTo>
                    <a:pt x="2945" y="4828"/>
                  </a:lnTo>
                  <a:lnTo>
                    <a:pt x="2946" y="4849"/>
                  </a:lnTo>
                  <a:lnTo>
                    <a:pt x="2941" y="4868"/>
                  </a:lnTo>
                  <a:lnTo>
                    <a:pt x="2930" y="4886"/>
                  </a:lnTo>
                  <a:lnTo>
                    <a:pt x="2914" y="4899"/>
                  </a:lnTo>
                  <a:lnTo>
                    <a:pt x="2895" y="4907"/>
                  </a:lnTo>
                  <a:lnTo>
                    <a:pt x="2748" y="4928"/>
                  </a:lnTo>
                  <a:lnTo>
                    <a:pt x="2603" y="4939"/>
                  </a:lnTo>
                  <a:lnTo>
                    <a:pt x="2458" y="4944"/>
                  </a:lnTo>
                  <a:lnTo>
                    <a:pt x="2314" y="4939"/>
                  </a:lnTo>
                  <a:lnTo>
                    <a:pt x="2171" y="4925"/>
                  </a:lnTo>
                  <a:lnTo>
                    <a:pt x="2031" y="4904"/>
                  </a:lnTo>
                  <a:lnTo>
                    <a:pt x="1892" y="4873"/>
                  </a:lnTo>
                  <a:lnTo>
                    <a:pt x="1757" y="4836"/>
                  </a:lnTo>
                  <a:lnTo>
                    <a:pt x="1623" y="4791"/>
                  </a:lnTo>
                  <a:lnTo>
                    <a:pt x="1494" y="4739"/>
                  </a:lnTo>
                  <a:lnTo>
                    <a:pt x="1367" y="4680"/>
                  </a:lnTo>
                  <a:lnTo>
                    <a:pt x="1243" y="4614"/>
                  </a:lnTo>
                  <a:lnTo>
                    <a:pt x="1124" y="4540"/>
                  </a:lnTo>
                  <a:lnTo>
                    <a:pt x="1009" y="4461"/>
                  </a:lnTo>
                  <a:lnTo>
                    <a:pt x="898" y="4375"/>
                  </a:lnTo>
                  <a:lnTo>
                    <a:pt x="793" y="4283"/>
                  </a:lnTo>
                  <a:lnTo>
                    <a:pt x="693" y="4185"/>
                  </a:lnTo>
                  <a:lnTo>
                    <a:pt x="598" y="4080"/>
                  </a:lnTo>
                  <a:lnTo>
                    <a:pt x="510" y="3972"/>
                  </a:lnTo>
                  <a:lnTo>
                    <a:pt x="426" y="3858"/>
                  </a:lnTo>
                  <a:lnTo>
                    <a:pt x="350" y="3739"/>
                  </a:lnTo>
                  <a:lnTo>
                    <a:pt x="279" y="3615"/>
                  </a:lnTo>
                  <a:lnTo>
                    <a:pt x="216" y="3486"/>
                  </a:lnTo>
                  <a:lnTo>
                    <a:pt x="162" y="3352"/>
                  </a:lnTo>
                  <a:lnTo>
                    <a:pt x="113" y="3215"/>
                  </a:lnTo>
                  <a:lnTo>
                    <a:pt x="75" y="3073"/>
                  </a:lnTo>
                  <a:lnTo>
                    <a:pt x="42" y="2927"/>
                  </a:lnTo>
                  <a:lnTo>
                    <a:pt x="20" y="2778"/>
                  </a:lnTo>
                  <a:lnTo>
                    <a:pt x="5" y="2627"/>
                  </a:lnTo>
                  <a:lnTo>
                    <a:pt x="0" y="2470"/>
                  </a:lnTo>
                  <a:lnTo>
                    <a:pt x="5" y="2314"/>
                  </a:lnTo>
                  <a:lnTo>
                    <a:pt x="20" y="2161"/>
                  </a:lnTo>
                  <a:lnTo>
                    <a:pt x="44" y="2011"/>
                  </a:lnTo>
                  <a:lnTo>
                    <a:pt x="76" y="1863"/>
                  </a:lnTo>
                  <a:lnTo>
                    <a:pt x="118" y="1719"/>
                  </a:lnTo>
                  <a:lnTo>
                    <a:pt x="168" y="1579"/>
                  </a:lnTo>
                  <a:lnTo>
                    <a:pt x="226" y="1442"/>
                  </a:lnTo>
                  <a:lnTo>
                    <a:pt x="290" y="1310"/>
                  </a:lnTo>
                  <a:lnTo>
                    <a:pt x="365" y="1183"/>
                  </a:lnTo>
                  <a:lnTo>
                    <a:pt x="444" y="1060"/>
                  </a:lnTo>
                  <a:lnTo>
                    <a:pt x="531" y="943"/>
                  </a:lnTo>
                  <a:lnTo>
                    <a:pt x="626" y="830"/>
                  </a:lnTo>
                  <a:lnTo>
                    <a:pt x="726" y="725"/>
                  </a:lnTo>
                  <a:lnTo>
                    <a:pt x="832" y="624"/>
                  </a:lnTo>
                  <a:lnTo>
                    <a:pt x="943" y="530"/>
                  </a:lnTo>
                  <a:lnTo>
                    <a:pt x="1061" y="443"/>
                  </a:lnTo>
                  <a:lnTo>
                    <a:pt x="1183" y="363"/>
                  </a:lnTo>
                  <a:lnTo>
                    <a:pt x="1310" y="290"/>
                  </a:lnTo>
                  <a:lnTo>
                    <a:pt x="1443" y="224"/>
                  </a:lnTo>
                  <a:lnTo>
                    <a:pt x="1580" y="166"/>
                  </a:lnTo>
                  <a:lnTo>
                    <a:pt x="1720" y="118"/>
                  </a:lnTo>
                  <a:lnTo>
                    <a:pt x="1863" y="76"/>
                  </a:lnTo>
                  <a:lnTo>
                    <a:pt x="2011" y="44"/>
                  </a:lnTo>
                  <a:lnTo>
                    <a:pt x="2161" y="19"/>
                  </a:lnTo>
                  <a:lnTo>
                    <a:pt x="2316" y="5"/>
                  </a:lnTo>
                  <a:lnTo>
                    <a:pt x="2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403"/>
            <p:cNvSpPr>
              <a:spLocks/>
            </p:cNvSpPr>
            <p:nvPr/>
          </p:nvSpPr>
          <p:spPr bwMode="auto">
            <a:xfrm>
              <a:off x="2779" y="2198"/>
              <a:ext cx="616" cy="831"/>
            </a:xfrm>
            <a:custGeom>
              <a:avLst/>
              <a:gdLst>
                <a:gd name="T0" fmla="*/ 662 w 1233"/>
                <a:gd name="T1" fmla="*/ 4 h 1663"/>
                <a:gd name="T2" fmla="*/ 727 w 1233"/>
                <a:gd name="T3" fmla="*/ 37 h 1663"/>
                <a:gd name="T4" fmla="*/ 775 w 1233"/>
                <a:gd name="T5" fmla="*/ 90 h 1663"/>
                <a:gd name="T6" fmla="*/ 803 w 1233"/>
                <a:gd name="T7" fmla="*/ 158 h 1663"/>
                <a:gd name="T8" fmla="*/ 806 w 1233"/>
                <a:gd name="T9" fmla="*/ 278 h 1663"/>
                <a:gd name="T10" fmla="*/ 943 w 1233"/>
                <a:gd name="T11" fmla="*/ 338 h 1663"/>
                <a:gd name="T12" fmla="*/ 1059 w 1233"/>
                <a:gd name="T13" fmla="*/ 427 h 1663"/>
                <a:gd name="T14" fmla="*/ 1149 w 1233"/>
                <a:gd name="T15" fmla="*/ 543 h 1663"/>
                <a:gd name="T16" fmla="*/ 1209 w 1233"/>
                <a:gd name="T17" fmla="*/ 678 h 1663"/>
                <a:gd name="T18" fmla="*/ 1233 w 1233"/>
                <a:gd name="T19" fmla="*/ 830 h 1663"/>
                <a:gd name="T20" fmla="*/ 1220 w 1233"/>
                <a:gd name="T21" fmla="*/ 907 h 1663"/>
                <a:gd name="T22" fmla="*/ 1180 w 1233"/>
                <a:gd name="T23" fmla="*/ 971 h 1663"/>
                <a:gd name="T24" fmla="*/ 1120 w 1233"/>
                <a:gd name="T25" fmla="*/ 1016 h 1663"/>
                <a:gd name="T26" fmla="*/ 1044 w 1233"/>
                <a:gd name="T27" fmla="*/ 1034 h 1663"/>
                <a:gd name="T28" fmla="*/ 970 w 1233"/>
                <a:gd name="T29" fmla="*/ 1020 h 1663"/>
                <a:gd name="T30" fmla="*/ 907 w 1233"/>
                <a:gd name="T31" fmla="*/ 978 h 1663"/>
                <a:gd name="T32" fmla="*/ 867 w 1233"/>
                <a:gd name="T33" fmla="*/ 917 h 1663"/>
                <a:gd name="T34" fmla="*/ 853 w 1233"/>
                <a:gd name="T35" fmla="*/ 841 h 1663"/>
                <a:gd name="T36" fmla="*/ 845 w 1233"/>
                <a:gd name="T37" fmla="*/ 781 h 1663"/>
                <a:gd name="T38" fmla="*/ 817 w 1233"/>
                <a:gd name="T39" fmla="*/ 725 h 1663"/>
                <a:gd name="T40" fmla="*/ 770 w 1233"/>
                <a:gd name="T41" fmla="*/ 680 h 1663"/>
                <a:gd name="T42" fmla="*/ 706 w 1233"/>
                <a:gd name="T43" fmla="*/ 647 h 1663"/>
                <a:gd name="T44" fmla="*/ 625 w 1233"/>
                <a:gd name="T45" fmla="*/ 636 h 1663"/>
                <a:gd name="T46" fmla="*/ 537 w 1233"/>
                <a:gd name="T47" fmla="*/ 652 h 1663"/>
                <a:gd name="T48" fmla="*/ 463 w 1233"/>
                <a:gd name="T49" fmla="*/ 697 h 1663"/>
                <a:gd name="T50" fmla="*/ 408 w 1233"/>
                <a:gd name="T51" fmla="*/ 763 h 1663"/>
                <a:gd name="T52" fmla="*/ 382 w 1233"/>
                <a:gd name="T53" fmla="*/ 846 h 1663"/>
                <a:gd name="T54" fmla="*/ 390 w 1233"/>
                <a:gd name="T55" fmla="*/ 937 h 1663"/>
                <a:gd name="T56" fmla="*/ 430 w 1233"/>
                <a:gd name="T57" fmla="*/ 1016 h 1663"/>
                <a:gd name="T58" fmla="*/ 493 w 1233"/>
                <a:gd name="T59" fmla="*/ 1073 h 1663"/>
                <a:gd name="T60" fmla="*/ 575 w 1233"/>
                <a:gd name="T61" fmla="*/ 1103 h 1663"/>
                <a:gd name="T62" fmla="*/ 698 w 1233"/>
                <a:gd name="T63" fmla="*/ 1113 h 1663"/>
                <a:gd name="T64" fmla="*/ 845 w 1233"/>
                <a:gd name="T65" fmla="*/ 1153 h 1663"/>
                <a:gd name="T66" fmla="*/ 977 w 1233"/>
                <a:gd name="T67" fmla="*/ 1226 h 1663"/>
                <a:gd name="T68" fmla="*/ 1086 w 1233"/>
                <a:gd name="T69" fmla="*/ 1327 h 1663"/>
                <a:gd name="T70" fmla="*/ 1168 w 1233"/>
                <a:gd name="T71" fmla="*/ 1452 h 1663"/>
                <a:gd name="T72" fmla="*/ 1202 w 1233"/>
                <a:gd name="T73" fmla="*/ 1543 h 1663"/>
                <a:gd name="T74" fmla="*/ 1189 w 1233"/>
                <a:gd name="T75" fmla="*/ 1582 h 1663"/>
                <a:gd name="T76" fmla="*/ 1157 w 1233"/>
                <a:gd name="T77" fmla="*/ 1605 h 1663"/>
                <a:gd name="T78" fmla="*/ 1080 w 1233"/>
                <a:gd name="T79" fmla="*/ 1609 h 1663"/>
                <a:gd name="T80" fmla="*/ 969 w 1233"/>
                <a:gd name="T81" fmla="*/ 1634 h 1663"/>
                <a:gd name="T82" fmla="*/ 898 w 1233"/>
                <a:gd name="T83" fmla="*/ 1663 h 1663"/>
                <a:gd name="T84" fmla="*/ 859 w 1233"/>
                <a:gd name="T85" fmla="*/ 1656 h 1663"/>
                <a:gd name="T86" fmla="*/ 832 w 1233"/>
                <a:gd name="T87" fmla="*/ 1627 h 1663"/>
                <a:gd name="T88" fmla="*/ 780 w 1233"/>
                <a:gd name="T89" fmla="*/ 1555 h 1663"/>
                <a:gd name="T90" fmla="*/ 706 w 1233"/>
                <a:gd name="T91" fmla="*/ 1506 h 1663"/>
                <a:gd name="T92" fmla="*/ 616 w 1233"/>
                <a:gd name="T93" fmla="*/ 1489 h 1663"/>
                <a:gd name="T94" fmla="*/ 467 w 1233"/>
                <a:gd name="T95" fmla="*/ 1469 h 1663"/>
                <a:gd name="T96" fmla="*/ 331 w 1233"/>
                <a:gd name="T97" fmla="*/ 1418 h 1663"/>
                <a:gd name="T98" fmla="*/ 213 w 1233"/>
                <a:gd name="T99" fmla="*/ 1336 h 1663"/>
                <a:gd name="T100" fmla="*/ 115 w 1233"/>
                <a:gd name="T101" fmla="*/ 1229 h 1663"/>
                <a:gd name="T102" fmla="*/ 45 w 1233"/>
                <a:gd name="T103" fmla="*/ 1102 h 1663"/>
                <a:gd name="T104" fmla="*/ 7 w 1233"/>
                <a:gd name="T105" fmla="*/ 960 h 1663"/>
                <a:gd name="T106" fmla="*/ 3 w 1233"/>
                <a:gd name="T107" fmla="*/ 810 h 1663"/>
                <a:gd name="T108" fmla="*/ 34 w 1233"/>
                <a:gd name="T109" fmla="*/ 670 h 1663"/>
                <a:gd name="T110" fmla="*/ 97 w 1233"/>
                <a:gd name="T111" fmla="*/ 544 h 1663"/>
                <a:gd name="T112" fmla="*/ 185 w 1233"/>
                <a:gd name="T113" fmla="*/ 436 h 1663"/>
                <a:gd name="T114" fmla="*/ 297 w 1233"/>
                <a:gd name="T115" fmla="*/ 349 h 1663"/>
                <a:gd name="T116" fmla="*/ 426 w 1233"/>
                <a:gd name="T117" fmla="*/ 290 h 1663"/>
                <a:gd name="T118" fmla="*/ 430 w 1233"/>
                <a:gd name="T119" fmla="*/ 149 h 1663"/>
                <a:gd name="T120" fmla="*/ 461 w 1233"/>
                <a:gd name="T121" fmla="*/ 80 h 1663"/>
                <a:gd name="T122" fmla="*/ 514 w 1233"/>
                <a:gd name="T123" fmla="*/ 29 h 1663"/>
                <a:gd name="T124" fmla="*/ 585 w 1233"/>
                <a:gd name="T125" fmla="*/ 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663">
                  <a:moveTo>
                    <a:pt x="625" y="0"/>
                  </a:moveTo>
                  <a:lnTo>
                    <a:pt x="662" y="4"/>
                  </a:lnTo>
                  <a:lnTo>
                    <a:pt x="696" y="17"/>
                  </a:lnTo>
                  <a:lnTo>
                    <a:pt x="727" y="37"/>
                  </a:lnTo>
                  <a:lnTo>
                    <a:pt x="754" y="61"/>
                  </a:lnTo>
                  <a:lnTo>
                    <a:pt x="775" y="90"/>
                  </a:lnTo>
                  <a:lnTo>
                    <a:pt x="793" y="122"/>
                  </a:lnTo>
                  <a:lnTo>
                    <a:pt x="803" y="158"/>
                  </a:lnTo>
                  <a:lnTo>
                    <a:pt x="806" y="195"/>
                  </a:lnTo>
                  <a:lnTo>
                    <a:pt x="806" y="278"/>
                  </a:lnTo>
                  <a:lnTo>
                    <a:pt x="877" y="304"/>
                  </a:lnTo>
                  <a:lnTo>
                    <a:pt x="943" y="338"/>
                  </a:lnTo>
                  <a:lnTo>
                    <a:pt x="1004" y="378"/>
                  </a:lnTo>
                  <a:lnTo>
                    <a:pt x="1059" y="427"/>
                  </a:lnTo>
                  <a:lnTo>
                    <a:pt x="1107" y="481"/>
                  </a:lnTo>
                  <a:lnTo>
                    <a:pt x="1149" y="543"/>
                  </a:lnTo>
                  <a:lnTo>
                    <a:pt x="1183" y="609"/>
                  </a:lnTo>
                  <a:lnTo>
                    <a:pt x="1209" y="678"/>
                  </a:lnTo>
                  <a:lnTo>
                    <a:pt x="1225" y="752"/>
                  </a:lnTo>
                  <a:lnTo>
                    <a:pt x="1233" y="830"/>
                  </a:lnTo>
                  <a:lnTo>
                    <a:pt x="1230" y="870"/>
                  </a:lnTo>
                  <a:lnTo>
                    <a:pt x="1220" y="907"/>
                  </a:lnTo>
                  <a:lnTo>
                    <a:pt x="1202" y="941"/>
                  </a:lnTo>
                  <a:lnTo>
                    <a:pt x="1180" y="971"/>
                  </a:lnTo>
                  <a:lnTo>
                    <a:pt x="1152" y="997"/>
                  </a:lnTo>
                  <a:lnTo>
                    <a:pt x="1120" y="1016"/>
                  </a:lnTo>
                  <a:lnTo>
                    <a:pt x="1085" y="1029"/>
                  </a:lnTo>
                  <a:lnTo>
                    <a:pt x="1044" y="1034"/>
                  </a:lnTo>
                  <a:lnTo>
                    <a:pt x="1006" y="1029"/>
                  </a:lnTo>
                  <a:lnTo>
                    <a:pt x="970" y="1020"/>
                  </a:lnTo>
                  <a:lnTo>
                    <a:pt x="936" y="1002"/>
                  </a:lnTo>
                  <a:lnTo>
                    <a:pt x="907" y="978"/>
                  </a:lnTo>
                  <a:lnTo>
                    <a:pt x="885" y="949"/>
                  </a:lnTo>
                  <a:lnTo>
                    <a:pt x="867" y="917"/>
                  </a:lnTo>
                  <a:lnTo>
                    <a:pt x="856" y="879"/>
                  </a:lnTo>
                  <a:lnTo>
                    <a:pt x="853" y="841"/>
                  </a:lnTo>
                  <a:lnTo>
                    <a:pt x="851" y="810"/>
                  </a:lnTo>
                  <a:lnTo>
                    <a:pt x="845" y="781"/>
                  </a:lnTo>
                  <a:lnTo>
                    <a:pt x="833" y="752"/>
                  </a:lnTo>
                  <a:lnTo>
                    <a:pt x="817" y="725"/>
                  </a:lnTo>
                  <a:lnTo>
                    <a:pt x="796" y="701"/>
                  </a:lnTo>
                  <a:lnTo>
                    <a:pt x="770" y="680"/>
                  </a:lnTo>
                  <a:lnTo>
                    <a:pt x="741" y="662"/>
                  </a:lnTo>
                  <a:lnTo>
                    <a:pt x="706" y="647"/>
                  </a:lnTo>
                  <a:lnTo>
                    <a:pt x="667" y="639"/>
                  </a:lnTo>
                  <a:lnTo>
                    <a:pt x="625" y="636"/>
                  </a:lnTo>
                  <a:lnTo>
                    <a:pt x="580" y="641"/>
                  </a:lnTo>
                  <a:lnTo>
                    <a:pt x="537" y="652"/>
                  </a:lnTo>
                  <a:lnTo>
                    <a:pt x="498" y="672"/>
                  </a:lnTo>
                  <a:lnTo>
                    <a:pt x="463" y="697"/>
                  </a:lnTo>
                  <a:lnTo>
                    <a:pt x="432" y="728"/>
                  </a:lnTo>
                  <a:lnTo>
                    <a:pt x="408" y="763"/>
                  </a:lnTo>
                  <a:lnTo>
                    <a:pt x="392" y="804"/>
                  </a:lnTo>
                  <a:lnTo>
                    <a:pt x="382" y="846"/>
                  </a:lnTo>
                  <a:lnTo>
                    <a:pt x="380" y="891"/>
                  </a:lnTo>
                  <a:lnTo>
                    <a:pt x="390" y="937"/>
                  </a:lnTo>
                  <a:lnTo>
                    <a:pt x="406" y="979"/>
                  </a:lnTo>
                  <a:lnTo>
                    <a:pt x="430" y="1016"/>
                  </a:lnTo>
                  <a:lnTo>
                    <a:pt x="459" y="1047"/>
                  </a:lnTo>
                  <a:lnTo>
                    <a:pt x="493" y="1073"/>
                  </a:lnTo>
                  <a:lnTo>
                    <a:pt x="534" y="1092"/>
                  </a:lnTo>
                  <a:lnTo>
                    <a:pt x="575" y="1103"/>
                  </a:lnTo>
                  <a:lnTo>
                    <a:pt x="619" y="1108"/>
                  </a:lnTo>
                  <a:lnTo>
                    <a:pt x="698" y="1113"/>
                  </a:lnTo>
                  <a:lnTo>
                    <a:pt x="774" y="1129"/>
                  </a:lnTo>
                  <a:lnTo>
                    <a:pt x="845" y="1153"/>
                  </a:lnTo>
                  <a:lnTo>
                    <a:pt x="914" y="1186"/>
                  </a:lnTo>
                  <a:lnTo>
                    <a:pt x="977" y="1226"/>
                  </a:lnTo>
                  <a:lnTo>
                    <a:pt x="1035" y="1273"/>
                  </a:lnTo>
                  <a:lnTo>
                    <a:pt x="1086" y="1327"/>
                  </a:lnTo>
                  <a:lnTo>
                    <a:pt x="1131" y="1387"/>
                  </a:lnTo>
                  <a:lnTo>
                    <a:pt x="1168" y="1452"/>
                  </a:lnTo>
                  <a:lnTo>
                    <a:pt x="1197" y="1522"/>
                  </a:lnTo>
                  <a:lnTo>
                    <a:pt x="1202" y="1543"/>
                  </a:lnTo>
                  <a:lnTo>
                    <a:pt x="1199" y="1563"/>
                  </a:lnTo>
                  <a:lnTo>
                    <a:pt x="1189" y="1582"/>
                  </a:lnTo>
                  <a:lnTo>
                    <a:pt x="1175" y="1595"/>
                  </a:lnTo>
                  <a:lnTo>
                    <a:pt x="1157" y="1605"/>
                  </a:lnTo>
                  <a:lnTo>
                    <a:pt x="1136" y="1608"/>
                  </a:lnTo>
                  <a:lnTo>
                    <a:pt x="1080" y="1609"/>
                  </a:lnTo>
                  <a:lnTo>
                    <a:pt x="1023" y="1618"/>
                  </a:lnTo>
                  <a:lnTo>
                    <a:pt x="969" y="1634"/>
                  </a:lnTo>
                  <a:lnTo>
                    <a:pt x="917" y="1656"/>
                  </a:lnTo>
                  <a:lnTo>
                    <a:pt x="898" y="1663"/>
                  </a:lnTo>
                  <a:lnTo>
                    <a:pt x="877" y="1663"/>
                  </a:lnTo>
                  <a:lnTo>
                    <a:pt x="859" y="1656"/>
                  </a:lnTo>
                  <a:lnTo>
                    <a:pt x="843" y="1643"/>
                  </a:lnTo>
                  <a:lnTo>
                    <a:pt x="832" y="1627"/>
                  </a:lnTo>
                  <a:lnTo>
                    <a:pt x="809" y="1589"/>
                  </a:lnTo>
                  <a:lnTo>
                    <a:pt x="780" y="1555"/>
                  </a:lnTo>
                  <a:lnTo>
                    <a:pt x="745" y="1527"/>
                  </a:lnTo>
                  <a:lnTo>
                    <a:pt x="706" y="1506"/>
                  </a:lnTo>
                  <a:lnTo>
                    <a:pt x="662" y="1493"/>
                  </a:lnTo>
                  <a:lnTo>
                    <a:pt x="616" y="1489"/>
                  </a:lnTo>
                  <a:lnTo>
                    <a:pt x="540" y="1484"/>
                  </a:lnTo>
                  <a:lnTo>
                    <a:pt x="467" y="1469"/>
                  </a:lnTo>
                  <a:lnTo>
                    <a:pt x="397" y="1448"/>
                  </a:lnTo>
                  <a:lnTo>
                    <a:pt x="331" y="1418"/>
                  </a:lnTo>
                  <a:lnTo>
                    <a:pt x="269" y="1381"/>
                  </a:lnTo>
                  <a:lnTo>
                    <a:pt x="213" y="1336"/>
                  </a:lnTo>
                  <a:lnTo>
                    <a:pt x="161" y="1286"/>
                  </a:lnTo>
                  <a:lnTo>
                    <a:pt x="115" y="1229"/>
                  </a:lnTo>
                  <a:lnTo>
                    <a:pt x="76" y="1168"/>
                  </a:lnTo>
                  <a:lnTo>
                    <a:pt x="45" y="1102"/>
                  </a:lnTo>
                  <a:lnTo>
                    <a:pt x="21" y="1033"/>
                  </a:lnTo>
                  <a:lnTo>
                    <a:pt x="7" y="960"/>
                  </a:lnTo>
                  <a:lnTo>
                    <a:pt x="0" y="884"/>
                  </a:lnTo>
                  <a:lnTo>
                    <a:pt x="3" y="810"/>
                  </a:lnTo>
                  <a:lnTo>
                    <a:pt x="15" y="739"/>
                  </a:lnTo>
                  <a:lnTo>
                    <a:pt x="34" y="670"/>
                  </a:lnTo>
                  <a:lnTo>
                    <a:pt x="61" y="606"/>
                  </a:lnTo>
                  <a:lnTo>
                    <a:pt x="97" y="544"/>
                  </a:lnTo>
                  <a:lnTo>
                    <a:pt x="139" y="488"/>
                  </a:lnTo>
                  <a:lnTo>
                    <a:pt x="185" y="436"/>
                  </a:lnTo>
                  <a:lnTo>
                    <a:pt x="239" y="390"/>
                  </a:lnTo>
                  <a:lnTo>
                    <a:pt x="297" y="349"/>
                  </a:lnTo>
                  <a:lnTo>
                    <a:pt x="360" y="315"/>
                  </a:lnTo>
                  <a:lnTo>
                    <a:pt x="426" y="290"/>
                  </a:lnTo>
                  <a:lnTo>
                    <a:pt x="426" y="190"/>
                  </a:lnTo>
                  <a:lnTo>
                    <a:pt x="430" y="149"/>
                  </a:lnTo>
                  <a:lnTo>
                    <a:pt x="442" y="114"/>
                  </a:lnTo>
                  <a:lnTo>
                    <a:pt x="461" y="80"/>
                  </a:lnTo>
                  <a:lnTo>
                    <a:pt x="485" y="51"/>
                  </a:lnTo>
                  <a:lnTo>
                    <a:pt x="514" y="29"/>
                  </a:lnTo>
                  <a:lnTo>
                    <a:pt x="548" y="12"/>
                  </a:lnTo>
                  <a:lnTo>
                    <a:pt x="585" y="1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404"/>
            <p:cNvSpPr>
              <a:spLocks/>
            </p:cNvSpPr>
            <p:nvPr/>
          </p:nvSpPr>
          <p:spPr bwMode="auto">
            <a:xfrm>
              <a:off x="2779" y="2979"/>
              <a:ext cx="387" cy="518"/>
            </a:xfrm>
            <a:custGeom>
              <a:avLst/>
              <a:gdLst>
                <a:gd name="T0" fmla="*/ 227 w 775"/>
                <a:gd name="T1" fmla="*/ 5 h 1034"/>
                <a:gd name="T2" fmla="*/ 297 w 775"/>
                <a:gd name="T3" fmla="*/ 32 h 1034"/>
                <a:gd name="T4" fmla="*/ 348 w 775"/>
                <a:gd name="T5" fmla="*/ 85 h 1034"/>
                <a:gd name="T6" fmla="*/ 377 w 775"/>
                <a:gd name="T7" fmla="*/ 154 h 1034"/>
                <a:gd name="T8" fmla="*/ 382 w 775"/>
                <a:gd name="T9" fmla="*/ 224 h 1034"/>
                <a:gd name="T10" fmla="*/ 400 w 775"/>
                <a:gd name="T11" fmla="*/ 282 h 1034"/>
                <a:gd name="T12" fmla="*/ 437 w 775"/>
                <a:gd name="T13" fmla="*/ 333 h 1034"/>
                <a:gd name="T14" fmla="*/ 492 w 775"/>
                <a:gd name="T15" fmla="*/ 374 h 1034"/>
                <a:gd name="T16" fmla="*/ 564 w 775"/>
                <a:gd name="T17" fmla="*/ 395 h 1034"/>
                <a:gd name="T18" fmla="*/ 632 w 775"/>
                <a:gd name="T19" fmla="*/ 401 h 1034"/>
                <a:gd name="T20" fmla="*/ 666 w 775"/>
                <a:gd name="T21" fmla="*/ 427 h 1034"/>
                <a:gd name="T22" fmla="*/ 675 w 775"/>
                <a:gd name="T23" fmla="*/ 464 h 1034"/>
                <a:gd name="T24" fmla="*/ 675 w 775"/>
                <a:gd name="T25" fmla="*/ 501 h 1034"/>
                <a:gd name="T26" fmla="*/ 677 w 775"/>
                <a:gd name="T27" fmla="*/ 535 h 1034"/>
                <a:gd name="T28" fmla="*/ 683 w 775"/>
                <a:gd name="T29" fmla="*/ 575 h 1034"/>
                <a:gd name="T30" fmla="*/ 696 w 775"/>
                <a:gd name="T31" fmla="*/ 627 h 1034"/>
                <a:gd name="T32" fmla="*/ 714 w 775"/>
                <a:gd name="T33" fmla="*/ 696 h 1034"/>
                <a:gd name="T34" fmla="*/ 740 w 775"/>
                <a:gd name="T35" fmla="*/ 788 h 1034"/>
                <a:gd name="T36" fmla="*/ 772 w 775"/>
                <a:gd name="T37" fmla="*/ 912 h 1034"/>
                <a:gd name="T38" fmla="*/ 770 w 775"/>
                <a:gd name="T39" fmla="*/ 951 h 1034"/>
                <a:gd name="T40" fmla="*/ 733 w 775"/>
                <a:gd name="T41" fmla="*/ 996 h 1034"/>
                <a:gd name="T42" fmla="*/ 669 w 775"/>
                <a:gd name="T43" fmla="*/ 1028 h 1034"/>
                <a:gd name="T44" fmla="*/ 601 w 775"/>
                <a:gd name="T45" fmla="*/ 1034 h 1034"/>
                <a:gd name="T46" fmla="*/ 535 w 775"/>
                <a:gd name="T47" fmla="*/ 1015 h 1034"/>
                <a:gd name="T48" fmla="*/ 479 w 775"/>
                <a:gd name="T49" fmla="*/ 975 h 1034"/>
                <a:gd name="T50" fmla="*/ 440 w 775"/>
                <a:gd name="T51" fmla="*/ 915 h 1034"/>
                <a:gd name="T52" fmla="*/ 426 w 775"/>
                <a:gd name="T53" fmla="*/ 839 h 1034"/>
                <a:gd name="T54" fmla="*/ 356 w 775"/>
                <a:gd name="T55" fmla="*/ 730 h 1034"/>
                <a:gd name="T56" fmla="*/ 229 w 775"/>
                <a:gd name="T57" fmla="*/ 656 h 1034"/>
                <a:gd name="T58" fmla="*/ 124 w 775"/>
                <a:gd name="T59" fmla="*/ 552 h 1034"/>
                <a:gd name="T60" fmla="*/ 50 w 775"/>
                <a:gd name="T61" fmla="*/ 425 h 1034"/>
                <a:gd name="T62" fmla="*/ 7 w 775"/>
                <a:gd name="T63" fmla="*/ 282 h 1034"/>
                <a:gd name="T64" fmla="*/ 3 w 775"/>
                <a:gd name="T65" fmla="*/ 164 h 1034"/>
                <a:gd name="T66" fmla="*/ 29 w 775"/>
                <a:gd name="T67" fmla="*/ 93 h 1034"/>
                <a:gd name="T68" fmla="*/ 81 w 775"/>
                <a:gd name="T69" fmla="*/ 37 h 1034"/>
                <a:gd name="T70" fmla="*/ 148 w 775"/>
                <a:gd name="T71" fmla="*/ 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5" h="1034">
                  <a:moveTo>
                    <a:pt x="187" y="0"/>
                  </a:moveTo>
                  <a:lnTo>
                    <a:pt x="227" y="5"/>
                  </a:lnTo>
                  <a:lnTo>
                    <a:pt x="263" y="14"/>
                  </a:lnTo>
                  <a:lnTo>
                    <a:pt x="297" y="32"/>
                  </a:lnTo>
                  <a:lnTo>
                    <a:pt x="324" y="56"/>
                  </a:lnTo>
                  <a:lnTo>
                    <a:pt x="348" y="85"/>
                  </a:lnTo>
                  <a:lnTo>
                    <a:pt x="366" y="117"/>
                  </a:lnTo>
                  <a:lnTo>
                    <a:pt x="377" y="154"/>
                  </a:lnTo>
                  <a:lnTo>
                    <a:pt x="380" y="193"/>
                  </a:lnTo>
                  <a:lnTo>
                    <a:pt x="382" y="224"/>
                  </a:lnTo>
                  <a:lnTo>
                    <a:pt x="389" y="253"/>
                  </a:lnTo>
                  <a:lnTo>
                    <a:pt x="400" y="282"/>
                  </a:lnTo>
                  <a:lnTo>
                    <a:pt x="416" y="309"/>
                  </a:lnTo>
                  <a:lnTo>
                    <a:pt x="437" y="333"/>
                  </a:lnTo>
                  <a:lnTo>
                    <a:pt x="463" y="354"/>
                  </a:lnTo>
                  <a:lnTo>
                    <a:pt x="492" y="374"/>
                  </a:lnTo>
                  <a:lnTo>
                    <a:pt x="525" y="387"/>
                  </a:lnTo>
                  <a:lnTo>
                    <a:pt x="564" y="395"/>
                  </a:lnTo>
                  <a:lnTo>
                    <a:pt x="608" y="398"/>
                  </a:lnTo>
                  <a:lnTo>
                    <a:pt x="632" y="401"/>
                  </a:lnTo>
                  <a:lnTo>
                    <a:pt x="651" y="412"/>
                  </a:lnTo>
                  <a:lnTo>
                    <a:pt x="666" y="427"/>
                  </a:lnTo>
                  <a:lnTo>
                    <a:pt x="674" y="445"/>
                  </a:lnTo>
                  <a:lnTo>
                    <a:pt x="675" y="464"/>
                  </a:lnTo>
                  <a:lnTo>
                    <a:pt x="675" y="483"/>
                  </a:lnTo>
                  <a:lnTo>
                    <a:pt x="675" y="501"/>
                  </a:lnTo>
                  <a:lnTo>
                    <a:pt x="675" y="519"/>
                  </a:lnTo>
                  <a:lnTo>
                    <a:pt x="677" y="535"/>
                  </a:lnTo>
                  <a:lnTo>
                    <a:pt x="679" y="554"/>
                  </a:lnTo>
                  <a:lnTo>
                    <a:pt x="683" y="575"/>
                  </a:lnTo>
                  <a:lnTo>
                    <a:pt x="690" y="599"/>
                  </a:lnTo>
                  <a:lnTo>
                    <a:pt x="696" y="627"/>
                  </a:lnTo>
                  <a:lnTo>
                    <a:pt x="704" y="659"/>
                  </a:lnTo>
                  <a:lnTo>
                    <a:pt x="714" y="696"/>
                  </a:lnTo>
                  <a:lnTo>
                    <a:pt x="725" y="738"/>
                  </a:lnTo>
                  <a:lnTo>
                    <a:pt x="740" y="788"/>
                  </a:lnTo>
                  <a:lnTo>
                    <a:pt x="754" y="846"/>
                  </a:lnTo>
                  <a:lnTo>
                    <a:pt x="772" y="912"/>
                  </a:lnTo>
                  <a:lnTo>
                    <a:pt x="775" y="931"/>
                  </a:lnTo>
                  <a:lnTo>
                    <a:pt x="770" y="951"/>
                  </a:lnTo>
                  <a:lnTo>
                    <a:pt x="761" y="968"/>
                  </a:lnTo>
                  <a:lnTo>
                    <a:pt x="733" y="996"/>
                  </a:lnTo>
                  <a:lnTo>
                    <a:pt x="701" y="1015"/>
                  </a:lnTo>
                  <a:lnTo>
                    <a:pt x="669" y="1028"/>
                  </a:lnTo>
                  <a:lnTo>
                    <a:pt x="635" y="1034"/>
                  </a:lnTo>
                  <a:lnTo>
                    <a:pt x="601" y="1034"/>
                  </a:lnTo>
                  <a:lnTo>
                    <a:pt x="567" y="1028"/>
                  </a:lnTo>
                  <a:lnTo>
                    <a:pt x="535" y="1015"/>
                  </a:lnTo>
                  <a:lnTo>
                    <a:pt x="506" y="997"/>
                  </a:lnTo>
                  <a:lnTo>
                    <a:pt x="479" y="975"/>
                  </a:lnTo>
                  <a:lnTo>
                    <a:pt x="458" y="947"/>
                  </a:lnTo>
                  <a:lnTo>
                    <a:pt x="440" y="915"/>
                  </a:lnTo>
                  <a:lnTo>
                    <a:pt x="430" y="880"/>
                  </a:lnTo>
                  <a:lnTo>
                    <a:pt x="426" y="839"/>
                  </a:lnTo>
                  <a:lnTo>
                    <a:pt x="426" y="756"/>
                  </a:lnTo>
                  <a:lnTo>
                    <a:pt x="356" y="730"/>
                  </a:lnTo>
                  <a:lnTo>
                    <a:pt x="290" y="696"/>
                  </a:lnTo>
                  <a:lnTo>
                    <a:pt x="229" y="656"/>
                  </a:lnTo>
                  <a:lnTo>
                    <a:pt x="174" y="607"/>
                  </a:lnTo>
                  <a:lnTo>
                    <a:pt x="124" y="552"/>
                  </a:lnTo>
                  <a:lnTo>
                    <a:pt x="84" y="491"/>
                  </a:lnTo>
                  <a:lnTo>
                    <a:pt x="50" y="425"/>
                  </a:lnTo>
                  <a:lnTo>
                    <a:pt x="24" y="356"/>
                  </a:lnTo>
                  <a:lnTo>
                    <a:pt x="7" y="282"/>
                  </a:lnTo>
                  <a:lnTo>
                    <a:pt x="0" y="204"/>
                  </a:lnTo>
                  <a:lnTo>
                    <a:pt x="3" y="164"/>
                  </a:lnTo>
                  <a:lnTo>
                    <a:pt x="13" y="127"/>
                  </a:lnTo>
                  <a:lnTo>
                    <a:pt x="29" y="93"/>
                  </a:lnTo>
                  <a:lnTo>
                    <a:pt x="52" y="63"/>
                  </a:lnTo>
                  <a:lnTo>
                    <a:pt x="81" y="37"/>
                  </a:lnTo>
                  <a:lnTo>
                    <a:pt x="113" y="17"/>
                  </a:lnTo>
                  <a:lnTo>
                    <a:pt x="148" y="5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405"/>
            <p:cNvSpPr>
              <a:spLocks/>
            </p:cNvSpPr>
            <p:nvPr/>
          </p:nvSpPr>
          <p:spPr bwMode="auto">
            <a:xfrm>
              <a:off x="3243" y="3128"/>
              <a:ext cx="1142" cy="1143"/>
            </a:xfrm>
            <a:custGeom>
              <a:avLst/>
              <a:gdLst>
                <a:gd name="T0" fmla="*/ 239 w 2285"/>
                <a:gd name="T1" fmla="*/ 6 h 2285"/>
                <a:gd name="T2" fmla="*/ 1870 w 2285"/>
                <a:gd name="T3" fmla="*/ 446 h 2285"/>
                <a:gd name="T4" fmla="*/ 1926 w 2285"/>
                <a:gd name="T5" fmla="*/ 491 h 2285"/>
                <a:gd name="T6" fmla="*/ 1961 w 2285"/>
                <a:gd name="T7" fmla="*/ 551 h 2285"/>
                <a:gd name="T8" fmla="*/ 1974 w 2285"/>
                <a:gd name="T9" fmla="*/ 619 h 2285"/>
                <a:gd name="T10" fmla="*/ 1960 w 2285"/>
                <a:gd name="T11" fmla="*/ 688 h 2285"/>
                <a:gd name="T12" fmla="*/ 1918 w 2285"/>
                <a:gd name="T13" fmla="*/ 751 h 2285"/>
                <a:gd name="T14" fmla="*/ 2229 w 2285"/>
                <a:gd name="T15" fmla="*/ 1499 h 2285"/>
                <a:gd name="T16" fmla="*/ 2271 w 2285"/>
                <a:gd name="T17" fmla="*/ 1561 h 2285"/>
                <a:gd name="T18" fmla="*/ 2285 w 2285"/>
                <a:gd name="T19" fmla="*/ 1632 h 2285"/>
                <a:gd name="T20" fmla="*/ 2271 w 2285"/>
                <a:gd name="T21" fmla="*/ 1705 h 2285"/>
                <a:gd name="T22" fmla="*/ 2229 w 2285"/>
                <a:gd name="T23" fmla="*/ 1768 h 2285"/>
                <a:gd name="T24" fmla="*/ 1737 w 2285"/>
                <a:gd name="T25" fmla="*/ 2254 h 2285"/>
                <a:gd name="T26" fmla="*/ 1670 w 2285"/>
                <a:gd name="T27" fmla="*/ 2282 h 2285"/>
                <a:gd name="T28" fmla="*/ 1633 w 2285"/>
                <a:gd name="T29" fmla="*/ 2285 h 2285"/>
                <a:gd name="T30" fmla="*/ 1562 w 2285"/>
                <a:gd name="T31" fmla="*/ 2270 h 2285"/>
                <a:gd name="T32" fmla="*/ 1499 w 2285"/>
                <a:gd name="T33" fmla="*/ 2229 h 2285"/>
                <a:gd name="T34" fmla="*/ 751 w 2285"/>
                <a:gd name="T35" fmla="*/ 1918 h 2285"/>
                <a:gd name="T36" fmla="*/ 703 w 2285"/>
                <a:gd name="T37" fmla="*/ 1953 h 2285"/>
                <a:gd name="T38" fmla="*/ 648 w 2285"/>
                <a:gd name="T39" fmla="*/ 1971 h 2285"/>
                <a:gd name="T40" fmla="*/ 589 w 2285"/>
                <a:gd name="T41" fmla="*/ 1972 h 2285"/>
                <a:gd name="T42" fmla="*/ 531 w 2285"/>
                <a:gd name="T43" fmla="*/ 1951 h 2285"/>
                <a:gd name="T44" fmla="*/ 481 w 2285"/>
                <a:gd name="T45" fmla="*/ 1911 h 2285"/>
                <a:gd name="T46" fmla="*/ 440 w 2285"/>
                <a:gd name="T47" fmla="*/ 1847 h 2285"/>
                <a:gd name="T48" fmla="*/ 424 w 2285"/>
                <a:gd name="T49" fmla="*/ 1798 h 2285"/>
                <a:gd name="T50" fmla="*/ 414 w 2285"/>
                <a:gd name="T51" fmla="*/ 1758 h 2285"/>
                <a:gd name="T52" fmla="*/ 394 w 2285"/>
                <a:gd name="T53" fmla="*/ 1684 h 2285"/>
                <a:gd name="T54" fmla="*/ 368 w 2285"/>
                <a:gd name="T55" fmla="*/ 1584 h 2285"/>
                <a:gd name="T56" fmla="*/ 334 w 2285"/>
                <a:gd name="T57" fmla="*/ 1462 h 2285"/>
                <a:gd name="T58" fmla="*/ 297 w 2285"/>
                <a:gd name="T59" fmla="*/ 1323 h 2285"/>
                <a:gd name="T60" fmla="*/ 257 w 2285"/>
                <a:gd name="T61" fmla="*/ 1175 h 2285"/>
                <a:gd name="T62" fmla="*/ 216 w 2285"/>
                <a:gd name="T63" fmla="*/ 1020 h 2285"/>
                <a:gd name="T64" fmla="*/ 174 w 2285"/>
                <a:gd name="T65" fmla="*/ 865 h 2285"/>
                <a:gd name="T66" fmla="*/ 134 w 2285"/>
                <a:gd name="T67" fmla="*/ 717 h 2285"/>
                <a:gd name="T68" fmla="*/ 99 w 2285"/>
                <a:gd name="T69" fmla="*/ 580 h 2285"/>
                <a:gd name="T70" fmla="*/ 65 w 2285"/>
                <a:gd name="T71" fmla="*/ 458 h 2285"/>
                <a:gd name="T72" fmla="*/ 39 w 2285"/>
                <a:gd name="T73" fmla="*/ 358 h 2285"/>
                <a:gd name="T74" fmla="*/ 20 w 2285"/>
                <a:gd name="T75" fmla="*/ 285 h 2285"/>
                <a:gd name="T76" fmla="*/ 8 w 2285"/>
                <a:gd name="T77" fmla="*/ 245 h 2285"/>
                <a:gd name="T78" fmla="*/ 0 w 2285"/>
                <a:gd name="T79" fmla="*/ 196 h 2285"/>
                <a:gd name="T80" fmla="*/ 13 w 2285"/>
                <a:gd name="T81" fmla="*/ 119 h 2285"/>
                <a:gd name="T82" fmla="*/ 57 w 2285"/>
                <a:gd name="T83" fmla="*/ 56 h 2285"/>
                <a:gd name="T84" fmla="*/ 120 w 2285"/>
                <a:gd name="T85" fmla="*/ 13 h 2285"/>
                <a:gd name="T86" fmla="*/ 197 w 2285"/>
                <a:gd name="T87" fmla="*/ 0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85" h="2285">
                  <a:moveTo>
                    <a:pt x="197" y="0"/>
                  </a:moveTo>
                  <a:lnTo>
                    <a:pt x="239" y="6"/>
                  </a:lnTo>
                  <a:lnTo>
                    <a:pt x="1833" y="433"/>
                  </a:lnTo>
                  <a:lnTo>
                    <a:pt x="1870" y="446"/>
                  </a:lnTo>
                  <a:lnTo>
                    <a:pt x="1900" y="466"/>
                  </a:lnTo>
                  <a:lnTo>
                    <a:pt x="1926" y="491"/>
                  </a:lnTo>
                  <a:lnTo>
                    <a:pt x="1947" y="519"/>
                  </a:lnTo>
                  <a:lnTo>
                    <a:pt x="1961" y="551"/>
                  </a:lnTo>
                  <a:lnTo>
                    <a:pt x="1971" y="585"/>
                  </a:lnTo>
                  <a:lnTo>
                    <a:pt x="1974" y="619"/>
                  </a:lnTo>
                  <a:lnTo>
                    <a:pt x="1970" y="654"/>
                  </a:lnTo>
                  <a:lnTo>
                    <a:pt x="1960" y="688"/>
                  </a:lnTo>
                  <a:lnTo>
                    <a:pt x="1942" y="722"/>
                  </a:lnTo>
                  <a:lnTo>
                    <a:pt x="1918" y="751"/>
                  </a:lnTo>
                  <a:lnTo>
                    <a:pt x="1700" y="968"/>
                  </a:lnTo>
                  <a:lnTo>
                    <a:pt x="2229" y="1499"/>
                  </a:lnTo>
                  <a:lnTo>
                    <a:pt x="2255" y="1529"/>
                  </a:lnTo>
                  <a:lnTo>
                    <a:pt x="2271" y="1561"/>
                  </a:lnTo>
                  <a:lnTo>
                    <a:pt x="2282" y="1597"/>
                  </a:lnTo>
                  <a:lnTo>
                    <a:pt x="2285" y="1632"/>
                  </a:lnTo>
                  <a:lnTo>
                    <a:pt x="2282" y="1669"/>
                  </a:lnTo>
                  <a:lnTo>
                    <a:pt x="2271" y="1705"/>
                  </a:lnTo>
                  <a:lnTo>
                    <a:pt x="2255" y="1737"/>
                  </a:lnTo>
                  <a:lnTo>
                    <a:pt x="2229" y="1768"/>
                  </a:lnTo>
                  <a:lnTo>
                    <a:pt x="1768" y="2229"/>
                  </a:lnTo>
                  <a:lnTo>
                    <a:pt x="1737" y="2254"/>
                  </a:lnTo>
                  <a:lnTo>
                    <a:pt x="1705" y="2270"/>
                  </a:lnTo>
                  <a:lnTo>
                    <a:pt x="1670" y="2282"/>
                  </a:lnTo>
                  <a:lnTo>
                    <a:pt x="1633" y="2285"/>
                  </a:lnTo>
                  <a:lnTo>
                    <a:pt x="1633" y="2285"/>
                  </a:lnTo>
                  <a:lnTo>
                    <a:pt x="1597" y="2282"/>
                  </a:lnTo>
                  <a:lnTo>
                    <a:pt x="1562" y="2270"/>
                  </a:lnTo>
                  <a:lnTo>
                    <a:pt x="1530" y="2254"/>
                  </a:lnTo>
                  <a:lnTo>
                    <a:pt x="1499" y="2229"/>
                  </a:lnTo>
                  <a:lnTo>
                    <a:pt x="969" y="1700"/>
                  </a:lnTo>
                  <a:lnTo>
                    <a:pt x="751" y="1918"/>
                  </a:lnTo>
                  <a:lnTo>
                    <a:pt x="729" y="1937"/>
                  </a:lnTo>
                  <a:lnTo>
                    <a:pt x="703" y="1953"/>
                  </a:lnTo>
                  <a:lnTo>
                    <a:pt x="676" y="1964"/>
                  </a:lnTo>
                  <a:lnTo>
                    <a:pt x="648" y="1971"/>
                  </a:lnTo>
                  <a:lnTo>
                    <a:pt x="618" y="1974"/>
                  </a:lnTo>
                  <a:lnTo>
                    <a:pt x="589" y="1972"/>
                  </a:lnTo>
                  <a:lnTo>
                    <a:pt x="560" y="1964"/>
                  </a:lnTo>
                  <a:lnTo>
                    <a:pt x="531" y="1951"/>
                  </a:lnTo>
                  <a:lnTo>
                    <a:pt x="505" y="1934"/>
                  </a:lnTo>
                  <a:lnTo>
                    <a:pt x="481" y="1911"/>
                  </a:lnTo>
                  <a:lnTo>
                    <a:pt x="458" y="1882"/>
                  </a:lnTo>
                  <a:lnTo>
                    <a:pt x="440" y="1847"/>
                  </a:lnTo>
                  <a:lnTo>
                    <a:pt x="427" y="1806"/>
                  </a:lnTo>
                  <a:lnTo>
                    <a:pt x="424" y="1798"/>
                  </a:lnTo>
                  <a:lnTo>
                    <a:pt x="421" y="1782"/>
                  </a:lnTo>
                  <a:lnTo>
                    <a:pt x="414" y="1758"/>
                  </a:lnTo>
                  <a:lnTo>
                    <a:pt x="405" y="1724"/>
                  </a:lnTo>
                  <a:lnTo>
                    <a:pt x="394" y="1684"/>
                  </a:lnTo>
                  <a:lnTo>
                    <a:pt x="381" y="1637"/>
                  </a:lnTo>
                  <a:lnTo>
                    <a:pt x="368" y="1584"/>
                  </a:lnTo>
                  <a:lnTo>
                    <a:pt x="352" y="1524"/>
                  </a:lnTo>
                  <a:lnTo>
                    <a:pt x="334" y="1462"/>
                  </a:lnTo>
                  <a:lnTo>
                    <a:pt x="316" y="1394"/>
                  </a:lnTo>
                  <a:lnTo>
                    <a:pt x="297" y="1323"/>
                  </a:lnTo>
                  <a:lnTo>
                    <a:pt x="278" y="1250"/>
                  </a:lnTo>
                  <a:lnTo>
                    <a:pt x="257" y="1175"/>
                  </a:lnTo>
                  <a:lnTo>
                    <a:pt x="237" y="1097"/>
                  </a:lnTo>
                  <a:lnTo>
                    <a:pt x="216" y="1020"/>
                  </a:lnTo>
                  <a:lnTo>
                    <a:pt x="195" y="943"/>
                  </a:lnTo>
                  <a:lnTo>
                    <a:pt x="174" y="865"/>
                  </a:lnTo>
                  <a:lnTo>
                    <a:pt x="155" y="791"/>
                  </a:lnTo>
                  <a:lnTo>
                    <a:pt x="134" y="717"/>
                  </a:lnTo>
                  <a:lnTo>
                    <a:pt x="116" y="646"/>
                  </a:lnTo>
                  <a:lnTo>
                    <a:pt x="99" y="580"/>
                  </a:lnTo>
                  <a:lnTo>
                    <a:pt x="81" y="516"/>
                  </a:lnTo>
                  <a:lnTo>
                    <a:pt x="65" y="458"/>
                  </a:lnTo>
                  <a:lnTo>
                    <a:pt x="52" y="404"/>
                  </a:lnTo>
                  <a:lnTo>
                    <a:pt x="39" y="358"/>
                  </a:lnTo>
                  <a:lnTo>
                    <a:pt x="28" y="317"/>
                  </a:lnTo>
                  <a:lnTo>
                    <a:pt x="20" y="285"/>
                  </a:lnTo>
                  <a:lnTo>
                    <a:pt x="13" y="261"/>
                  </a:lnTo>
                  <a:lnTo>
                    <a:pt x="8" y="245"/>
                  </a:lnTo>
                  <a:lnTo>
                    <a:pt x="7" y="238"/>
                  </a:lnTo>
                  <a:lnTo>
                    <a:pt x="0" y="196"/>
                  </a:lnTo>
                  <a:lnTo>
                    <a:pt x="4" y="156"/>
                  </a:lnTo>
                  <a:lnTo>
                    <a:pt x="13" y="119"/>
                  </a:lnTo>
                  <a:lnTo>
                    <a:pt x="31" y="85"/>
                  </a:lnTo>
                  <a:lnTo>
                    <a:pt x="57" y="56"/>
                  </a:lnTo>
                  <a:lnTo>
                    <a:pt x="86" y="30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Group 453"/>
          <p:cNvGrpSpPr>
            <a:grpSpLocks noChangeAspect="1"/>
          </p:cNvGrpSpPr>
          <p:nvPr/>
        </p:nvGrpSpPr>
        <p:grpSpPr bwMode="auto">
          <a:xfrm>
            <a:off x="4424434" y="2401560"/>
            <a:ext cx="636206" cy="711398"/>
            <a:chOff x="1954" y="2361"/>
            <a:chExt cx="1836" cy="2053"/>
          </a:xfrm>
          <a:solidFill>
            <a:schemeClr val="bg1"/>
          </a:solidFill>
        </p:grpSpPr>
        <p:sp>
          <p:nvSpPr>
            <p:cNvPr id="25" name="Freeform 455"/>
            <p:cNvSpPr>
              <a:spLocks/>
            </p:cNvSpPr>
            <p:nvPr/>
          </p:nvSpPr>
          <p:spPr bwMode="auto">
            <a:xfrm>
              <a:off x="1954" y="2361"/>
              <a:ext cx="1610" cy="2042"/>
            </a:xfrm>
            <a:custGeom>
              <a:avLst/>
              <a:gdLst>
                <a:gd name="T0" fmla="*/ 2854 w 3221"/>
                <a:gd name="T1" fmla="*/ 0 h 4086"/>
                <a:gd name="T2" fmla="*/ 2951 w 3221"/>
                <a:gd name="T3" fmla="*/ 13 h 4086"/>
                <a:gd name="T4" fmla="*/ 3038 w 3221"/>
                <a:gd name="T5" fmla="*/ 50 h 4086"/>
                <a:gd name="T6" fmla="*/ 3113 w 3221"/>
                <a:gd name="T7" fmla="*/ 108 h 4086"/>
                <a:gd name="T8" fmla="*/ 3171 w 3221"/>
                <a:gd name="T9" fmla="*/ 181 h 4086"/>
                <a:gd name="T10" fmla="*/ 3208 w 3221"/>
                <a:gd name="T11" fmla="*/ 270 h 4086"/>
                <a:gd name="T12" fmla="*/ 3221 w 3221"/>
                <a:gd name="T13" fmla="*/ 367 h 4086"/>
                <a:gd name="T14" fmla="*/ 3154 w 3221"/>
                <a:gd name="T15" fmla="*/ 2095 h 4086"/>
                <a:gd name="T16" fmla="*/ 3017 w 3221"/>
                <a:gd name="T17" fmla="*/ 2063 h 4086"/>
                <a:gd name="T18" fmla="*/ 2946 w 3221"/>
                <a:gd name="T19" fmla="*/ 367 h 4086"/>
                <a:gd name="T20" fmla="*/ 2933 w 3221"/>
                <a:gd name="T21" fmla="*/ 321 h 4086"/>
                <a:gd name="T22" fmla="*/ 2900 w 3221"/>
                <a:gd name="T23" fmla="*/ 287 h 4086"/>
                <a:gd name="T24" fmla="*/ 2854 w 3221"/>
                <a:gd name="T25" fmla="*/ 275 h 4086"/>
                <a:gd name="T26" fmla="*/ 855 w 3221"/>
                <a:gd name="T27" fmla="*/ 279 h 4086"/>
                <a:gd name="T28" fmla="*/ 814 w 3221"/>
                <a:gd name="T29" fmla="*/ 302 h 4086"/>
                <a:gd name="T30" fmla="*/ 790 w 3221"/>
                <a:gd name="T31" fmla="*/ 342 h 4086"/>
                <a:gd name="T32" fmla="*/ 787 w 3221"/>
                <a:gd name="T33" fmla="*/ 512 h 4086"/>
                <a:gd name="T34" fmla="*/ 2391 w 3221"/>
                <a:gd name="T35" fmla="*/ 516 h 4086"/>
                <a:gd name="T36" fmla="*/ 2484 w 3221"/>
                <a:gd name="T37" fmla="*/ 541 h 4086"/>
                <a:gd name="T38" fmla="*/ 2565 w 3221"/>
                <a:gd name="T39" fmla="*/ 589 h 4086"/>
                <a:gd name="T40" fmla="*/ 2632 w 3221"/>
                <a:gd name="T41" fmla="*/ 655 h 4086"/>
                <a:gd name="T42" fmla="*/ 2680 w 3221"/>
                <a:gd name="T43" fmla="*/ 736 h 4086"/>
                <a:gd name="T44" fmla="*/ 2705 w 3221"/>
                <a:gd name="T45" fmla="*/ 830 h 4086"/>
                <a:gd name="T46" fmla="*/ 2709 w 3221"/>
                <a:gd name="T47" fmla="*/ 2051 h 4086"/>
                <a:gd name="T48" fmla="*/ 2523 w 3221"/>
                <a:gd name="T49" fmla="*/ 2080 h 4086"/>
                <a:gd name="T50" fmla="*/ 2434 w 3221"/>
                <a:gd name="T51" fmla="*/ 879 h 4086"/>
                <a:gd name="T52" fmla="*/ 2420 w 3221"/>
                <a:gd name="T53" fmla="*/ 833 h 4086"/>
                <a:gd name="T54" fmla="*/ 2388 w 3221"/>
                <a:gd name="T55" fmla="*/ 800 h 4086"/>
                <a:gd name="T56" fmla="*/ 2342 w 3221"/>
                <a:gd name="T57" fmla="*/ 788 h 4086"/>
                <a:gd name="T58" fmla="*/ 342 w 3221"/>
                <a:gd name="T59" fmla="*/ 790 h 4086"/>
                <a:gd name="T60" fmla="*/ 302 w 3221"/>
                <a:gd name="T61" fmla="*/ 814 h 4086"/>
                <a:gd name="T62" fmla="*/ 278 w 3221"/>
                <a:gd name="T63" fmla="*/ 855 h 4086"/>
                <a:gd name="T64" fmla="*/ 275 w 3221"/>
                <a:gd name="T65" fmla="*/ 3718 h 4086"/>
                <a:gd name="T66" fmla="*/ 287 w 3221"/>
                <a:gd name="T67" fmla="*/ 3765 h 4086"/>
                <a:gd name="T68" fmla="*/ 321 w 3221"/>
                <a:gd name="T69" fmla="*/ 3798 h 4086"/>
                <a:gd name="T70" fmla="*/ 367 w 3221"/>
                <a:gd name="T71" fmla="*/ 3810 h 4086"/>
                <a:gd name="T72" fmla="*/ 1792 w 3221"/>
                <a:gd name="T73" fmla="*/ 3885 h 4086"/>
                <a:gd name="T74" fmla="*/ 1893 w 3221"/>
                <a:gd name="T75" fmla="*/ 4022 h 4086"/>
                <a:gd name="T76" fmla="*/ 367 w 3221"/>
                <a:gd name="T77" fmla="*/ 4086 h 4086"/>
                <a:gd name="T78" fmla="*/ 270 w 3221"/>
                <a:gd name="T79" fmla="*/ 4072 h 4086"/>
                <a:gd name="T80" fmla="*/ 182 w 3221"/>
                <a:gd name="T81" fmla="*/ 4035 h 4086"/>
                <a:gd name="T82" fmla="*/ 107 w 3221"/>
                <a:gd name="T83" fmla="*/ 3977 h 4086"/>
                <a:gd name="T84" fmla="*/ 50 w 3221"/>
                <a:gd name="T85" fmla="*/ 3904 h 4086"/>
                <a:gd name="T86" fmla="*/ 12 w 3221"/>
                <a:gd name="T87" fmla="*/ 3815 h 4086"/>
                <a:gd name="T88" fmla="*/ 0 w 3221"/>
                <a:gd name="T89" fmla="*/ 3718 h 4086"/>
                <a:gd name="T90" fmla="*/ 2 w 3221"/>
                <a:gd name="T91" fmla="*/ 830 h 4086"/>
                <a:gd name="T92" fmla="*/ 29 w 3221"/>
                <a:gd name="T93" fmla="*/ 736 h 4086"/>
                <a:gd name="T94" fmla="*/ 76 w 3221"/>
                <a:gd name="T95" fmla="*/ 655 h 4086"/>
                <a:gd name="T96" fmla="*/ 142 w 3221"/>
                <a:gd name="T97" fmla="*/ 589 h 4086"/>
                <a:gd name="T98" fmla="*/ 225 w 3221"/>
                <a:gd name="T99" fmla="*/ 541 h 4086"/>
                <a:gd name="T100" fmla="*/ 317 w 3221"/>
                <a:gd name="T101" fmla="*/ 516 h 4086"/>
                <a:gd name="T102" fmla="*/ 512 w 3221"/>
                <a:gd name="T103" fmla="*/ 512 h 4086"/>
                <a:gd name="T104" fmla="*/ 516 w 3221"/>
                <a:gd name="T105" fmla="*/ 317 h 4086"/>
                <a:gd name="T106" fmla="*/ 541 w 3221"/>
                <a:gd name="T107" fmla="*/ 224 h 4086"/>
                <a:gd name="T108" fmla="*/ 588 w 3221"/>
                <a:gd name="T109" fmla="*/ 143 h 4086"/>
                <a:gd name="T110" fmla="*/ 656 w 3221"/>
                <a:gd name="T111" fmla="*/ 76 h 4086"/>
                <a:gd name="T112" fmla="*/ 737 w 3221"/>
                <a:gd name="T113" fmla="*/ 29 h 4086"/>
                <a:gd name="T114" fmla="*/ 829 w 3221"/>
                <a:gd name="T115" fmla="*/ 3 h 4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4086">
                  <a:moveTo>
                    <a:pt x="879" y="0"/>
                  </a:moveTo>
                  <a:lnTo>
                    <a:pt x="2854" y="0"/>
                  </a:lnTo>
                  <a:lnTo>
                    <a:pt x="2903" y="3"/>
                  </a:lnTo>
                  <a:lnTo>
                    <a:pt x="2951" y="13"/>
                  </a:lnTo>
                  <a:lnTo>
                    <a:pt x="2996" y="29"/>
                  </a:lnTo>
                  <a:lnTo>
                    <a:pt x="3038" y="50"/>
                  </a:lnTo>
                  <a:lnTo>
                    <a:pt x="3078" y="76"/>
                  </a:lnTo>
                  <a:lnTo>
                    <a:pt x="3113" y="108"/>
                  </a:lnTo>
                  <a:lnTo>
                    <a:pt x="3145" y="143"/>
                  </a:lnTo>
                  <a:lnTo>
                    <a:pt x="3171" y="181"/>
                  </a:lnTo>
                  <a:lnTo>
                    <a:pt x="3192" y="224"/>
                  </a:lnTo>
                  <a:lnTo>
                    <a:pt x="3208" y="270"/>
                  </a:lnTo>
                  <a:lnTo>
                    <a:pt x="3218" y="317"/>
                  </a:lnTo>
                  <a:lnTo>
                    <a:pt x="3221" y="367"/>
                  </a:lnTo>
                  <a:lnTo>
                    <a:pt x="3221" y="2118"/>
                  </a:lnTo>
                  <a:lnTo>
                    <a:pt x="3154" y="2095"/>
                  </a:lnTo>
                  <a:lnTo>
                    <a:pt x="3086" y="2077"/>
                  </a:lnTo>
                  <a:lnTo>
                    <a:pt x="3017" y="2063"/>
                  </a:lnTo>
                  <a:lnTo>
                    <a:pt x="2946" y="2053"/>
                  </a:lnTo>
                  <a:lnTo>
                    <a:pt x="2946" y="367"/>
                  </a:lnTo>
                  <a:lnTo>
                    <a:pt x="2942" y="342"/>
                  </a:lnTo>
                  <a:lnTo>
                    <a:pt x="2933" y="321"/>
                  </a:lnTo>
                  <a:lnTo>
                    <a:pt x="2918" y="302"/>
                  </a:lnTo>
                  <a:lnTo>
                    <a:pt x="2900" y="287"/>
                  </a:lnTo>
                  <a:lnTo>
                    <a:pt x="2879" y="279"/>
                  </a:lnTo>
                  <a:lnTo>
                    <a:pt x="2854" y="275"/>
                  </a:lnTo>
                  <a:lnTo>
                    <a:pt x="879" y="275"/>
                  </a:lnTo>
                  <a:lnTo>
                    <a:pt x="855" y="279"/>
                  </a:lnTo>
                  <a:lnTo>
                    <a:pt x="833" y="287"/>
                  </a:lnTo>
                  <a:lnTo>
                    <a:pt x="814" y="302"/>
                  </a:lnTo>
                  <a:lnTo>
                    <a:pt x="799" y="321"/>
                  </a:lnTo>
                  <a:lnTo>
                    <a:pt x="790" y="342"/>
                  </a:lnTo>
                  <a:lnTo>
                    <a:pt x="787" y="367"/>
                  </a:lnTo>
                  <a:lnTo>
                    <a:pt x="787" y="512"/>
                  </a:lnTo>
                  <a:lnTo>
                    <a:pt x="2342" y="512"/>
                  </a:lnTo>
                  <a:lnTo>
                    <a:pt x="2391" y="516"/>
                  </a:lnTo>
                  <a:lnTo>
                    <a:pt x="2439" y="526"/>
                  </a:lnTo>
                  <a:lnTo>
                    <a:pt x="2484" y="541"/>
                  </a:lnTo>
                  <a:lnTo>
                    <a:pt x="2526" y="563"/>
                  </a:lnTo>
                  <a:lnTo>
                    <a:pt x="2565" y="589"/>
                  </a:lnTo>
                  <a:lnTo>
                    <a:pt x="2601" y="620"/>
                  </a:lnTo>
                  <a:lnTo>
                    <a:pt x="2632" y="655"/>
                  </a:lnTo>
                  <a:lnTo>
                    <a:pt x="2659" y="694"/>
                  </a:lnTo>
                  <a:lnTo>
                    <a:pt x="2680" y="736"/>
                  </a:lnTo>
                  <a:lnTo>
                    <a:pt x="2695" y="781"/>
                  </a:lnTo>
                  <a:lnTo>
                    <a:pt x="2705" y="830"/>
                  </a:lnTo>
                  <a:lnTo>
                    <a:pt x="2709" y="879"/>
                  </a:lnTo>
                  <a:lnTo>
                    <a:pt x="2709" y="2051"/>
                  </a:lnTo>
                  <a:lnTo>
                    <a:pt x="2614" y="2062"/>
                  </a:lnTo>
                  <a:lnTo>
                    <a:pt x="2523" y="2080"/>
                  </a:lnTo>
                  <a:lnTo>
                    <a:pt x="2434" y="2107"/>
                  </a:lnTo>
                  <a:lnTo>
                    <a:pt x="2434" y="879"/>
                  </a:lnTo>
                  <a:lnTo>
                    <a:pt x="2430" y="855"/>
                  </a:lnTo>
                  <a:lnTo>
                    <a:pt x="2420" y="833"/>
                  </a:lnTo>
                  <a:lnTo>
                    <a:pt x="2406" y="814"/>
                  </a:lnTo>
                  <a:lnTo>
                    <a:pt x="2388" y="800"/>
                  </a:lnTo>
                  <a:lnTo>
                    <a:pt x="2365" y="790"/>
                  </a:lnTo>
                  <a:lnTo>
                    <a:pt x="2342" y="788"/>
                  </a:lnTo>
                  <a:lnTo>
                    <a:pt x="367" y="788"/>
                  </a:lnTo>
                  <a:lnTo>
                    <a:pt x="342" y="790"/>
                  </a:lnTo>
                  <a:lnTo>
                    <a:pt x="321" y="800"/>
                  </a:lnTo>
                  <a:lnTo>
                    <a:pt x="302" y="814"/>
                  </a:lnTo>
                  <a:lnTo>
                    <a:pt x="287" y="833"/>
                  </a:lnTo>
                  <a:lnTo>
                    <a:pt x="278" y="855"/>
                  </a:lnTo>
                  <a:lnTo>
                    <a:pt x="275" y="879"/>
                  </a:lnTo>
                  <a:lnTo>
                    <a:pt x="275" y="3718"/>
                  </a:lnTo>
                  <a:lnTo>
                    <a:pt x="278" y="3743"/>
                  </a:lnTo>
                  <a:lnTo>
                    <a:pt x="287" y="3765"/>
                  </a:lnTo>
                  <a:lnTo>
                    <a:pt x="302" y="3784"/>
                  </a:lnTo>
                  <a:lnTo>
                    <a:pt x="321" y="3798"/>
                  </a:lnTo>
                  <a:lnTo>
                    <a:pt x="342" y="3808"/>
                  </a:lnTo>
                  <a:lnTo>
                    <a:pt x="367" y="3810"/>
                  </a:lnTo>
                  <a:lnTo>
                    <a:pt x="1750" y="3810"/>
                  </a:lnTo>
                  <a:lnTo>
                    <a:pt x="1792" y="3885"/>
                  </a:lnTo>
                  <a:lnTo>
                    <a:pt x="1841" y="3955"/>
                  </a:lnTo>
                  <a:lnTo>
                    <a:pt x="1893" y="4022"/>
                  </a:lnTo>
                  <a:lnTo>
                    <a:pt x="1951" y="4086"/>
                  </a:lnTo>
                  <a:lnTo>
                    <a:pt x="367" y="4086"/>
                  </a:lnTo>
                  <a:lnTo>
                    <a:pt x="317" y="4082"/>
                  </a:lnTo>
                  <a:lnTo>
                    <a:pt x="270" y="4072"/>
                  </a:lnTo>
                  <a:lnTo>
                    <a:pt x="225" y="4056"/>
                  </a:lnTo>
                  <a:lnTo>
                    <a:pt x="182" y="4035"/>
                  </a:lnTo>
                  <a:lnTo>
                    <a:pt x="142" y="4008"/>
                  </a:lnTo>
                  <a:lnTo>
                    <a:pt x="107" y="3977"/>
                  </a:lnTo>
                  <a:lnTo>
                    <a:pt x="76" y="3942"/>
                  </a:lnTo>
                  <a:lnTo>
                    <a:pt x="50" y="3904"/>
                  </a:lnTo>
                  <a:lnTo>
                    <a:pt x="29" y="3861"/>
                  </a:lnTo>
                  <a:lnTo>
                    <a:pt x="12" y="3815"/>
                  </a:lnTo>
                  <a:lnTo>
                    <a:pt x="2" y="3768"/>
                  </a:lnTo>
                  <a:lnTo>
                    <a:pt x="0" y="3718"/>
                  </a:lnTo>
                  <a:lnTo>
                    <a:pt x="0" y="879"/>
                  </a:lnTo>
                  <a:lnTo>
                    <a:pt x="2" y="830"/>
                  </a:lnTo>
                  <a:lnTo>
                    <a:pt x="12" y="781"/>
                  </a:lnTo>
                  <a:lnTo>
                    <a:pt x="29" y="736"/>
                  </a:lnTo>
                  <a:lnTo>
                    <a:pt x="50" y="694"/>
                  </a:lnTo>
                  <a:lnTo>
                    <a:pt x="76" y="655"/>
                  </a:lnTo>
                  <a:lnTo>
                    <a:pt x="107" y="620"/>
                  </a:lnTo>
                  <a:lnTo>
                    <a:pt x="142" y="589"/>
                  </a:lnTo>
                  <a:lnTo>
                    <a:pt x="182" y="563"/>
                  </a:lnTo>
                  <a:lnTo>
                    <a:pt x="225" y="541"/>
                  </a:lnTo>
                  <a:lnTo>
                    <a:pt x="270" y="526"/>
                  </a:lnTo>
                  <a:lnTo>
                    <a:pt x="317" y="516"/>
                  </a:lnTo>
                  <a:lnTo>
                    <a:pt x="367" y="512"/>
                  </a:lnTo>
                  <a:lnTo>
                    <a:pt x="512" y="512"/>
                  </a:lnTo>
                  <a:lnTo>
                    <a:pt x="512" y="367"/>
                  </a:lnTo>
                  <a:lnTo>
                    <a:pt x="516" y="317"/>
                  </a:lnTo>
                  <a:lnTo>
                    <a:pt x="526" y="270"/>
                  </a:lnTo>
                  <a:lnTo>
                    <a:pt x="541" y="224"/>
                  </a:lnTo>
                  <a:lnTo>
                    <a:pt x="562" y="181"/>
                  </a:lnTo>
                  <a:lnTo>
                    <a:pt x="588" y="143"/>
                  </a:lnTo>
                  <a:lnTo>
                    <a:pt x="619" y="108"/>
                  </a:lnTo>
                  <a:lnTo>
                    <a:pt x="656" y="76"/>
                  </a:lnTo>
                  <a:lnTo>
                    <a:pt x="694" y="50"/>
                  </a:lnTo>
                  <a:lnTo>
                    <a:pt x="737" y="29"/>
                  </a:lnTo>
                  <a:lnTo>
                    <a:pt x="782" y="13"/>
                  </a:lnTo>
                  <a:lnTo>
                    <a:pt x="829" y="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Freeform 456"/>
            <p:cNvSpPr>
              <a:spLocks/>
            </p:cNvSpPr>
            <p:nvPr/>
          </p:nvSpPr>
          <p:spPr bwMode="auto">
            <a:xfrm>
              <a:off x="2302" y="3015"/>
              <a:ext cx="536" cy="137"/>
            </a:xfrm>
            <a:custGeom>
              <a:avLst/>
              <a:gdLst>
                <a:gd name="T0" fmla="*/ 138 w 1070"/>
                <a:gd name="T1" fmla="*/ 0 h 276"/>
                <a:gd name="T2" fmla="*/ 931 w 1070"/>
                <a:gd name="T3" fmla="*/ 0 h 276"/>
                <a:gd name="T4" fmla="*/ 964 w 1070"/>
                <a:gd name="T5" fmla="*/ 4 h 276"/>
                <a:gd name="T6" fmla="*/ 993 w 1070"/>
                <a:gd name="T7" fmla="*/ 15 h 276"/>
                <a:gd name="T8" fmla="*/ 1018 w 1070"/>
                <a:gd name="T9" fmla="*/ 31 h 276"/>
                <a:gd name="T10" fmla="*/ 1039 w 1070"/>
                <a:gd name="T11" fmla="*/ 52 h 276"/>
                <a:gd name="T12" fmla="*/ 1055 w 1070"/>
                <a:gd name="T13" fmla="*/ 77 h 276"/>
                <a:gd name="T14" fmla="*/ 1066 w 1070"/>
                <a:gd name="T15" fmla="*/ 106 h 276"/>
                <a:gd name="T16" fmla="*/ 1070 w 1070"/>
                <a:gd name="T17" fmla="*/ 139 h 276"/>
                <a:gd name="T18" fmla="*/ 1066 w 1070"/>
                <a:gd name="T19" fmla="*/ 170 h 276"/>
                <a:gd name="T20" fmla="*/ 1055 w 1070"/>
                <a:gd name="T21" fmla="*/ 198 h 276"/>
                <a:gd name="T22" fmla="*/ 1039 w 1070"/>
                <a:gd name="T23" fmla="*/ 225 h 276"/>
                <a:gd name="T24" fmla="*/ 1018 w 1070"/>
                <a:gd name="T25" fmla="*/ 246 h 276"/>
                <a:gd name="T26" fmla="*/ 993 w 1070"/>
                <a:gd name="T27" fmla="*/ 262 h 276"/>
                <a:gd name="T28" fmla="*/ 964 w 1070"/>
                <a:gd name="T29" fmla="*/ 272 h 276"/>
                <a:gd name="T30" fmla="*/ 931 w 1070"/>
                <a:gd name="T31" fmla="*/ 276 h 276"/>
                <a:gd name="T32" fmla="*/ 138 w 1070"/>
                <a:gd name="T33" fmla="*/ 276 h 276"/>
                <a:gd name="T34" fmla="*/ 106 w 1070"/>
                <a:gd name="T35" fmla="*/ 272 h 276"/>
                <a:gd name="T36" fmla="*/ 77 w 1070"/>
                <a:gd name="T37" fmla="*/ 262 h 276"/>
                <a:gd name="T38" fmla="*/ 52 w 1070"/>
                <a:gd name="T39" fmla="*/ 246 h 276"/>
                <a:gd name="T40" fmla="*/ 31 w 1070"/>
                <a:gd name="T41" fmla="*/ 225 h 276"/>
                <a:gd name="T42" fmla="*/ 15 w 1070"/>
                <a:gd name="T43" fmla="*/ 198 h 276"/>
                <a:gd name="T44" fmla="*/ 4 w 1070"/>
                <a:gd name="T45" fmla="*/ 170 h 276"/>
                <a:gd name="T46" fmla="*/ 0 w 1070"/>
                <a:gd name="T47" fmla="*/ 139 h 276"/>
                <a:gd name="T48" fmla="*/ 4 w 1070"/>
                <a:gd name="T49" fmla="*/ 106 h 276"/>
                <a:gd name="T50" fmla="*/ 15 w 1070"/>
                <a:gd name="T51" fmla="*/ 77 h 276"/>
                <a:gd name="T52" fmla="*/ 31 w 1070"/>
                <a:gd name="T53" fmla="*/ 52 h 276"/>
                <a:gd name="T54" fmla="*/ 52 w 1070"/>
                <a:gd name="T55" fmla="*/ 31 h 276"/>
                <a:gd name="T56" fmla="*/ 77 w 1070"/>
                <a:gd name="T57" fmla="*/ 15 h 276"/>
                <a:gd name="T58" fmla="*/ 106 w 1070"/>
                <a:gd name="T59" fmla="*/ 4 h 276"/>
                <a:gd name="T60" fmla="*/ 138 w 107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0" h="276">
                  <a:moveTo>
                    <a:pt x="138" y="0"/>
                  </a:moveTo>
                  <a:lnTo>
                    <a:pt x="931" y="0"/>
                  </a:lnTo>
                  <a:lnTo>
                    <a:pt x="964" y="4"/>
                  </a:lnTo>
                  <a:lnTo>
                    <a:pt x="993" y="15"/>
                  </a:lnTo>
                  <a:lnTo>
                    <a:pt x="1018" y="31"/>
                  </a:lnTo>
                  <a:lnTo>
                    <a:pt x="1039" y="52"/>
                  </a:lnTo>
                  <a:lnTo>
                    <a:pt x="1055" y="77"/>
                  </a:lnTo>
                  <a:lnTo>
                    <a:pt x="1066" y="106"/>
                  </a:lnTo>
                  <a:lnTo>
                    <a:pt x="1070" y="139"/>
                  </a:lnTo>
                  <a:lnTo>
                    <a:pt x="1066" y="170"/>
                  </a:lnTo>
                  <a:lnTo>
                    <a:pt x="1055" y="198"/>
                  </a:lnTo>
                  <a:lnTo>
                    <a:pt x="1039" y="225"/>
                  </a:lnTo>
                  <a:lnTo>
                    <a:pt x="1018" y="246"/>
                  </a:lnTo>
                  <a:lnTo>
                    <a:pt x="993" y="262"/>
                  </a:lnTo>
                  <a:lnTo>
                    <a:pt x="964" y="272"/>
                  </a:lnTo>
                  <a:lnTo>
                    <a:pt x="931" y="276"/>
                  </a:lnTo>
                  <a:lnTo>
                    <a:pt x="138" y="276"/>
                  </a:lnTo>
                  <a:lnTo>
                    <a:pt x="106" y="272"/>
                  </a:lnTo>
                  <a:lnTo>
                    <a:pt x="77" y="262"/>
                  </a:lnTo>
                  <a:lnTo>
                    <a:pt x="52" y="246"/>
                  </a:lnTo>
                  <a:lnTo>
                    <a:pt x="31" y="225"/>
                  </a:lnTo>
                  <a:lnTo>
                    <a:pt x="15" y="198"/>
                  </a:lnTo>
                  <a:lnTo>
                    <a:pt x="4" y="170"/>
                  </a:lnTo>
                  <a:lnTo>
                    <a:pt x="0" y="139"/>
                  </a:lnTo>
                  <a:lnTo>
                    <a:pt x="4" y="106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1"/>
                  </a:lnTo>
                  <a:lnTo>
                    <a:pt x="77" y="15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457"/>
            <p:cNvSpPr>
              <a:spLocks/>
            </p:cNvSpPr>
            <p:nvPr/>
          </p:nvSpPr>
          <p:spPr bwMode="auto">
            <a:xfrm>
              <a:off x="2302" y="3320"/>
              <a:ext cx="657" cy="138"/>
            </a:xfrm>
            <a:custGeom>
              <a:avLst/>
              <a:gdLst>
                <a:gd name="T0" fmla="*/ 138 w 1314"/>
                <a:gd name="T1" fmla="*/ 0 h 275"/>
                <a:gd name="T2" fmla="*/ 1176 w 1314"/>
                <a:gd name="T3" fmla="*/ 0 h 275"/>
                <a:gd name="T4" fmla="*/ 1207 w 1314"/>
                <a:gd name="T5" fmla="*/ 4 h 275"/>
                <a:gd name="T6" fmla="*/ 1237 w 1314"/>
                <a:gd name="T7" fmla="*/ 14 h 275"/>
                <a:gd name="T8" fmla="*/ 1262 w 1314"/>
                <a:gd name="T9" fmla="*/ 30 h 275"/>
                <a:gd name="T10" fmla="*/ 1284 w 1314"/>
                <a:gd name="T11" fmla="*/ 52 h 275"/>
                <a:gd name="T12" fmla="*/ 1300 w 1314"/>
                <a:gd name="T13" fmla="*/ 77 h 275"/>
                <a:gd name="T14" fmla="*/ 1310 w 1314"/>
                <a:gd name="T15" fmla="*/ 107 h 275"/>
                <a:gd name="T16" fmla="*/ 1314 w 1314"/>
                <a:gd name="T17" fmla="*/ 138 h 275"/>
                <a:gd name="T18" fmla="*/ 1310 w 1314"/>
                <a:gd name="T19" fmla="*/ 169 h 275"/>
                <a:gd name="T20" fmla="*/ 1300 w 1314"/>
                <a:gd name="T21" fmla="*/ 198 h 275"/>
                <a:gd name="T22" fmla="*/ 1284 w 1314"/>
                <a:gd name="T23" fmla="*/ 224 h 275"/>
                <a:gd name="T24" fmla="*/ 1262 w 1314"/>
                <a:gd name="T25" fmla="*/ 245 h 275"/>
                <a:gd name="T26" fmla="*/ 1237 w 1314"/>
                <a:gd name="T27" fmla="*/ 261 h 275"/>
                <a:gd name="T28" fmla="*/ 1207 w 1314"/>
                <a:gd name="T29" fmla="*/ 271 h 275"/>
                <a:gd name="T30" fmla="*/ 1176 w 1314"/>
                <a:gd name="T31" fmla="*/ 275 h 275"/>
                <a:gd name="T32" fmla="*/ 138 w 1314"/>
                <a:gd name="T33" fmla="*/ 275 h 275"/>
                <a:gd name="T34" fmla="*/ 106 w 1314"/>
                <a:gd name="T35" fmla="*/ 271 h 275"/>
                <a:gd name="T36" fmla="*/ 77 w 1314"/>
                <a:gd name="T37" fmla="*/ 261 h 275"/>
                <a:gd name="T38" fmla="*/ 52 w 1314"/>
                <a:gd name="T39" fmla="*/ 245 h 275"/>
                <a:gd name="T40" fmla="*/ 31 w 1314"/>
                <a:gd name="T41" fmla="*/ 224 h 275"/>
                <a:gd name="T42" fmla="*/ 15 w 1314"/>
                <a:gd name="T43" fmla="*/ 198 h 275"/>
                <a:gd name="T44" fmla="*/ 4 w 1314"/>
                <a:gd name="T45" fmla="*/ 169 h 275"/>
                <a:gd name="T46" fmla="*/ 0 w 1314"/>
                <a:gd name="T47" fmla="*/ 138 h 275"/>
                <a:gd name="T48" fmla="*/ 4 w 1314"/>
                <a:gd name="T49" fmla="*/ 107 h 275"/>
                <a:gd name="T50" fmla="*/ 15 w 1314"/>
                <a:gd name="T51" fmla="*/ 77 h 275"/>
                <a:gd name="T52" fmla="*/ 31 w 1314"/>
                <a:gd name="T53" fmla="*/ 52 h 275"/>
                <a:gd name="T54" fmla="*/ 52 w 1314"/>
                <a:gd name="T55" fmla="*/ 30 h 275"/>
                <a:gd name="T56" fmla="*/ 77 w 1314"/>
                <a:gd name="T57" fmla="*/ 14 h 275"/>
                <a:gd name="T58" fmla="*/ 106 w 1314"/>
                <a:gd name="T59" fmla="*/ 4 h 275"/>
                <a:gd name="T60" fmla="*/ 138 w 1314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4" h="275">
                  <a:moveTo>
                    <a:pt x="138" y="0"/>
                  </a:moveTo>
                  <a:lnTo>
                    <a:pt x="1176" y="0"/>
                  </a:lnTo>
                  <a:lnTo>
                    <a:pt x="1207" y="4"/>
                  </a:lnTo>
                  <a:lnTo>
                    <a:pt x="1237" y="14"/>
                  </a:lnTo>
                  <a:lnTo>
                    <a:pt x="1262" y="30"/>
                  </a:lnTo>
                  <a:lnTo>
                    <a:pt x="1284" y="52"/>
                  </a:lnTo>
                  <a:lnTo>
                    <a:pt x="1300" y="77"/>
                  </a:lnTo>
                  <a:lnTo>
                    <a:pt x="1310" y="107"/>
                  </a:lnTo>
                  <a:lnTo>
                    <a:pt x="1314" y="138"/>
                  </a:lnTo>
                  <a:lnTo>
                    <a:pt x="1310" y="169"/>
                  </a:lnTo>
                  <a:lnTo>
                    <a:pt x="1300" y="198"/>
                  </a:lnTo>
                  <a:lnTo>
                    <a:pt x="1284" y="224"/>
                  </a:lnTo>
                  <a:lnTo>
                    <a:pt x="1262" y="245"/>
                  </a:lnTo>
                  <a:lnTo>
                    <a:pt x="1237" y="261"/>
                  </a:lnTo>
                  <a:lnTo>
                    <a:pt x="1207" y="271"/>
                  </a:lnTo>
                  <a:lnTo>
                    <a:pt x="1176" y="275"/>
                  </a:lnTo>
                  <a:lnTo>
                    <a:pt x="138" y="275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5"/>
                  </a:lnTo>
                  <a:lnTo>
                    <a:pt x="31" y="224"/>
                  </a:lnTo>
                  <a:lnTo>
                    <a:pt x="15" y="198"/>
                  </a:lnTo>
                  <a:lnTo>
                    <a:pt x="4" y="169"/>
                  </a:lnTo>
                  <a:lnTo>
                    <a:pt x="0" y="138"/>
                  </a:lnTo>
                  <a:lnTo>
                    <a:pt x="4" y="107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458"/>
            <p:cNvSpPr>
              <a:spLocks/>
            </p:cNvSpPr>
            <p:nvPr/>
          </p:nvSpPr>
          <p:spPr bwMode="auto">
            <a:xfrm>
              <a:off x="2302" y="3625"/>
              <a:ext cx="577" cy="138"/>
            </a:xfrm>
            <a:custGeom>
              <a:avLst/>
              <a:gdLst>
                <a:gd name="T0" fmla="*/ 138 w 1152"/>
                <a:gd name="T1" fmla="*/ 0 h 274"/>
                <a:gd name="T2" fmla="*/ 1152 w 1152"/>
                <a:gd name="T3" fmla="*/ 0 h 274"/>
                <a:gd name="T4" fmla="*/ 1108 w 1152"/>
                <a:gd name="T5" fmla="*/ 63 h 274"/>
                <a:gd name="T6" fmla="*/ 1066 w 1152"/>
                <a:gd name="T7" fmla="*/ 131 h 274"/>
                <a:gd name="T8" fmla="*/ 1030 w 1152"/>
                <a:gd name="T9" fmla="*/ 201 h 274"/>
                <a:gd name="T10" fmla="*/ 998 w 1152"/>
                <a:gd name="T11" fmla="*/ 274 h 274"/>
                <a:gd name="T12" fmla="*/ 138 w 1152"/>
                <a:gd name="T13" fmla="*/ 274 h 274"/>
                <a:gd name="T14" fmla="*/ 106 w 1152"/>
                <a:gd name="T15" fmla="*/ 270 h 274"/>
                <a:gd name="T16" fmla="*/ 77 w 1152"/>
                <a:gd name="T17" fmla="*/ 261 h 274"/>
                <a:gd name="T18" fmla="*/ 52 w 1152"/>
                <a:gd name="T19" fmla="*/ 244 h 274"/>
                <a:gd name="T20" fmla="*/ 31 w 1152"/>
                <a:gd name="T21" fmla="*/ 223 h 274"/>
                <a:gd name="T22" fmla="*/ 15 w 1152"/>
                <a:gd name="T23" fmla="*/ 197 h 274"/>
                <a:gd name="T24" fmla="*/ 4 w 1152"/>
                <a:gd name="T25" fmla="*/ 168 h 274"/>
                <a:gd name="T26" fmla="*/ 0 w 1152"/>
                <a:gd name="T27" fmla="*/ 137 h 274"/>
                <a:gd name="T28" fmla="*/ 4 w 1152"/>
                <a:gd name="T29" fmla="*/ 105 h 274"/>
                <a:gd name="T30" fmla="*/ 15 w 1152"/>
                <a:gd name="T31" fmla="*/ 76 h 274"/>
                <a:gd name="T32" fmla="*/ 31 w 1152"/>
                <a:gd name="T33" fmla="*/ 51 h 274"/>
                <a:gd name="T34" fmla="*/ 52 w 1152"/>
                <a:gd name="T35" fmla="*/ 30 h 274"/>
                <a:gd name="T36" fmla="*/ 77 w 1152"/>
                <a:gd name="T37" fmla="*/ 13 h 274"/>
                <a:gd name="T38" fmla="*/ 106 w 1152"/>
                <a:gd name="T39" fmla="*/ 2 h 274"/>
                <a:gd name="T40" fmla="*/ 138 w 1152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2" h="274">
                  <a:moveTo>
                    <a:pt x="138" y="0"/>
                  </a:moveTo>
                  <a:lnTo>
                    <a:pt x="1152" y="0"/>
                  </a:lnTo>
                  <a:lnTo>
                    <a:pt x="1108" y="63"/>
                  </a:lnTo>
                  <a:lnTo>
                    <a:pt x="1066" y="131"/>
                  </a:lnTo>
                  <a:lnTo>
                    <a:pt x="1030" y="201"/>
                  </a:lnTo>
                  <a:lnTo>
                    <a:pt x="998" y="274"/>
                  </a:lnTo>
                  <a:lnTo>
                    <a:pt x="138" y="274"/>
                  </a:lnTo>
                  <a:lnTo>
                    <a:pt x="106" y="270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3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459"/>
            <p:cNvSpPr>
              <a:spLocks/>
            </p:cNvSpPr>
            <p:nvPr/>
          </p:nvSpPr>
          <p:spPr bwMode="auto">
            <a:xfrm>
              <a:off x="2302" y="3930"/>
              <a:ext cx="463" cy="138"/>
            </a:xfrm>
            <a:custGeom>
              <a:avLst/>
              <a:gdLst>
                <a:gd name="T0" fmla="*/ 138 w 925"/>
                <a:gd name="T1" fmla="*/ 0 h 274"/>
                <a:gd name="T2" fmla="*/ 918 w 925"/>
                <a:gd name="T3" fmla="*/ 0 h 274"/>
                <a:gd name="T4" fmla="*/ 914 w 925"/>
                <a:gd name="T5" fmla="*/ 54 h 274"/>
                <a:gd name="T6" fmla="*/ 911 w 925"/>
                <a:gd name="T7" fmla="*/ 107 h 274"/>
                <a:gd name="T8" fmla="*/ 915 w 925"/>
                <a:gd name="T9" fmla="*/ 192 h 274"/>
                <a:gd name="T10" fmla="*/ 925 w 925"/>
                <a:gd name="T11" fmla="*/ 274 h 274"/>
                <a:gd name="T12" fmla="*/ 138 w 925"/>
                <a:gd name="T13" fmla="*/ 274 h 274"/>
                <a:gd name="T14" fmla="*/ 106 w 925"/>
                <a:gd name="T15" fmla="*/ 271 h 274"/>
                <a:gd name="T16" fmla="*/ 77 w 925"/>
                <a:gd name="T17" fmla="*/ 261 h 274"/>
                <a:gd name="T18" fmla="*/ 52 w 925"/>
                <a:gd name="T19" fmla="*/ 244 h 274"/>
                <a:gd name="T20" fmla="*/ 31 w 925"/>
                <a:gd name="T21" fmla="*/ 223 h 274"/>
                <a:gd name="T22" fmla="*/ 15 w 925"/>
                <a:gd name="T23" fmla="*/ 197 h 274"/>
                <a:gd name="T24" fmla="*/ 4 w 925"/>
                <a:gd name="T25" fmla="*/ 168 h 274"/>
                <a:gd name="T26" fmla="*/ 0 w 925"/>
                <a:gd name="T27" fmla="*/ 137 h 274"/>
                <a:gd name="T28" fmla="*/ 4 w 925"/>
                <a:gd name="T29" fmla="*/ 105 h 274"/>
                <a:gd name="T30" fmla="*/ 15 w 925"/>
                <a:gd name="T31" fmla="*/ 76 h 274"/>
                <a:gd name="T32" fmla="*/ 31 w 925"/>
                <a:gd name="T33" fmla="*/ 51 h 274"/>
                <a:gd name="T34" fmla="*/ 52 w 925"/>
                <a:gd name="T35" fmla="*/ 30 h 274"/>
                <a:gd name="T36" fmla="*/ 77 w 925"/>
                <a:gd name="T37" fmla="*/ 14 h 274"/>
                <a:gd name="T38" fmla="*/ 106 w 925"/>
                <a:gd name="T39" fmla="*/ 2 h 274"/>
                <a:gd name="T40" fmla="*/ 138 w 925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5" h="274">
                  <a:moveTo>
                    <a:pt x="138" y="0"/>
                  </a:moveTo>
                  <a:lnTo>
                    <a:pt x="918" y="0"/>
                  </a:lnTo>
                  <a:lnTo>
                    <a:pt x="914" y="54"/>
                  </a:lnTo>
                  <a:lnTo>
                    <a:pt x="911" y="107"/>
                  </a:lnTo>
                  <a:lnTo>
                    <a:pt x="915" y="192"/>
                  </a:lnTo>
                  <a:lnTo>
                    <a:pt x="925" y="274"/>
                  </a:lnTo>
                  <a:lnTo>
                    <a:pt x="138" y="274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460"/>
            <p:cNvSpPr>
              <a:spLocks noEditPoints="1"/>
            </p:cNvSpPr>
            <p:nvPr/>
          </p:nvSpPr>
          <p:spPr bwMode="auto">
            <a:xfrm>
              <a:off x="3097" y="3842"/>
              <a:ext cx="527" cy="284"/>
            </a:xfrm>
            <a:custGeom>
              <a:avLst/>
              <a:gdLst>
                <a:gd name="T0" fmla="*/ 490 w 1056"/>
                <a:gd name="T1" fmla="*/ 81 h 568"/>
                <a:gd name="T2" fmla="*/ 424 w 1056"/>
                <a:gd name="T3" fmla="*/ 105 h 568"/>
                <a:gd name="T4" fmla="*/ 370 w 1056"/>
                <a:gd name="T5" fmla="*/ 151 h 568"/>
                <a:gd name="T6" fmla="*/ 334 w 1056"/>
                <a:gd name="T7" fmla="*/ 212 h 568"/>
                <a:gd name="T8" fmla="*/ 321 w 1056"/>
                <a:gd name="T9" fmla="*/ 283 h 568"/>
                <a:gd name="T10" fmla="*/ 334 w 1056"/>
                <a:gd name="T11" fmla="*/ 356 h 568"/>
                <a:gd name="T12" fmla="*/ 370 w 1056"/>
                <a:gd name="T13" fmla="*/ 417 h 568"/>
                <a:gd name="T14" fmla="*/ 424 w 1056"/>
                <a:gd name="T15" fmla="*/ 462 h 568"/>
                <a:gd name="T16" fmla="*/ 490 w 1056"/>
                <a:gd name="T17" fmla="*/ 487 h 568"/>
                <a:gd name="T18" fmla="*/ 565 w 1056"/>
                <a:gd name="T19" fmla="*/ 487 h 568"/>
                <a:gd name="T20" fmla="*/ 632 w 1056"/>
                <a:gd name="T21" fmla="*/ 462 h 568"/>
                <a:gd name="T22" fmla="*/ 686 w 1056"/>
                <a:gd name="T23" fmla="*/ 417 h 568"/>
                <a:gd name="T24" fmla="*/ 721 w 1056"/>
                <a:gd name="T25" fmla="*/ 356 h 568"/>
                <a:gd name="T26" fmla="*/ 733 w 1056"/>
                <a:gd name="T27" fmla="*/ 283 h 568"/>
                <a:gd name="T28" fmla="*/ 721 w 1056"/>
                <a:gd name="T29" fmla="*/ 212 h 568"/>
                <a:gd name="T30" fmla="*/ 686 w 1056"/>
                <a:gd name="T31" fmla="*/ 151 h 568"/>
                <a:gd name="T32" fmla="*/ 632 w 1056"/>
                <a:gd name="T33" fmla="*/ 105 h 568"/>
                <a:gd name="T34" fmla="*/ 565 w 1056"/>
                <a:gd name="T35" fmla="*/ 81 h 568"/>
                <a:gd name="T36" fmla="*/ 527 w 1056"/>
                <a:gd name="T37" fmla="*/ 0 h 568"/>
                <a:gd name="T38" fmla="*/ 643 w 1056"/>
                <a:gd name="T39" fmla="*/ 15 h 568"/>
                <a:gd name="T40" fmla="*/ 751 w 1056"/>
                <a:gd name="T41" fmla="*/ 54 h 568"/>
                <a:gd name="T42" fmla="*/ 850 w 1056"/>
                <a:gd name="T43" fmla="*/ 109 h 568"/>
                <a:gd name="T44" fmla="*/ 934 w 1056"/>
                <a:gd name="T45" fmla="*/ 171 h 568"/>
                <a:gd name="T46" fmla="*/ 1004 w 1056"/>
                <a:gd name="T47" fmla="*/ 232 h 568"/>
                <a:gd name="T48" fmla="*/ 1056 w 1056"/>
                <a:gd name="T49" fmla="*/ 283 h 568"/>
                <a:gd name="T50" fmla="*/ 1004 w 1056"/>
                <a:gd name="T51" fmla="*/ 336 h 568"/>
                <a:gd name="T52" fmla="*/ 934 w 1056"/>
                <a:gd name="T53" fmla="*/ 397 h 568"/>
                <a:gd name="T54" fmla="*/ 850 w 1056"/>
                <a:gd name="T55" fmla="*/ 459 h 568"/>
                <a:gd name="T56" fmla="*/ 752 w 1056"/>
                <a:gd name="T57" fmla="*/ 513 h 568"/>
                <a:gd name="T58" fmla="*/ 643 w 1056"/>
                <a:gd name="T59" fmla="*/ 553 h 568"/>
                <a:gd name="T60" fmla="*/ 527 w 1056"/>
                <a:gd name="T61" fmla="*/ 568 h 568"/>
                <a:gd name="T62" fmla="*/ 412 w 1056"/>
                <a:gd name="T63" fmla="*/ 553 h 568"/>
                <a:gd name="T64" fmla="*/ 304 w 1056"/>
                <a:gd name="T65" fmla="*/ 513 h 568"/>
                <a:gd name="T66" fmla="*/ 206 w 1056"/>
                <a:gd name="T67" fmla="*/ 459 h 568"/>
                <a:gd name="T68" fmla="*/ 120 w 1056"/>
                <a:gd name="T69" fmla="*/ 397 h 568"/>
                <a:gd name="T70" fmla="*/ 52 w 1056"/>
                <a:gd name="T71" fmla="*/ 336 h 568"/>
                <a:gd name="T72" fmla="*/ 0 w 1056"/>
                <a:gd name="T73" fmla="*/ 283 h 568"/>
                <a:gd name="T74" fmla="*/ 52 w 1056"/>
                <a:gd name="T75" fmla="*/ 232 h 568"/>
                <a:gd name="T76" fmla="*/ 120 w 1056"/>
                <a:gd name="T77" fmla="*/ 171 h 568"/>
                <a:gd name="T78" fmla="*/ 206 w 1056"/>
                <a:gd name="T79" fmla="*/ 109 h 568"/>
                <a:gd name="T80" fmla="*/ 304 w 1056"/>
                <a:gd name="T81" fmla="*/ 54 h 568"/>
                <a:gd name="T82" fmla="*/ 412 w 1056"/>
                <a:gd name="T83" fmla="*/ 15 h 568"/>
                <a:gd name="T84" fmla="*/ 527 w 1056"/>
                <a:gd name="T8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6" h="568">
                  <a:moveTo>
                    <a:pt x="527" y="77"/>
                  </a:moveTo>
                  <a:lnTo>
                    <a:pt x="490" y="81"/>
                  </a:lnTo>
                  <a:lnTo>
                    <a:pt x="456" y="90"/>
                  </a:lnTo>
                  <a:lnTo>
                    <a:pt x="424" y="105"/>
                  </a:lnTo>
                  <a:lnTo>
                    <a:pt x="395" y="126"/>
                  </a:lnTo>
                  <a:lnTo>
                    <a:pt x="370" y="151"/>
                  </a:lnTo>
                  <a:lnTo>
                    <a:pt x="350" y="180"/>
                  </a:lnTo>
                  <a:lnTo>
                    <a:pt x="334" y="212"/>
                  </a:lnTo>
                  <a:lnTo>
                    <a:pt x="325" y="246"/>
                  </a:lnTo>
                  <a:lnTo>
                    <a:pt x="321" y="283"/>
                  </a:lnTo>
                  <a:lnTo>
                    <a:pt x="325" y="321"/>
                  </a:lnTo>
                  <a:lnTo>
                    <a:pt x="334" y="356"/>
                  </a:lnTo>
                  <a:lnTo>
                    <a:pt x="350" y="388"/>
                  </a:lnTo>
                  <a:lnTo>
                    <a:pt x="370" y="417"/>
                  </a:lnTo>
                  <a:lnTo>
                    <a:pt x="395" y="442"/>
                  </a:lnTo>
                  <a:lnTo>
                    <a:pt x="424" y="462"/>
                  </a:lnTo>
                  <a:lnTo>
                    <a:pt x="456" y="477"/>
                  </a:lnTo>
                  <a:lnTo>
                    <a:pt x="490" y="487"/>
                  </a:lnTo>
                  <a:lnTo>
                    <a:pt x="527" y="489"/>
                  </a:lnTo>
                  <a:lnTo>
                    <a:pt x="565" y="487"/>
                  </a:lnTo>
                  <a:lnTo>
                    <a:pt x="600" y="477"/>
                  </a:lnTo>
                  <a:lnTo>
                    <a:pt x="632" y="462"/>
                  </a:lnTo>
                  <a:lnTo>
                    <a:pt x="661" y="442"/>
                  </a:lnTo>
                  <a:lnTo>
                    <a:pt x="686" y="417"/>
                  </a:lnTo>
                  <a:lnTo>
                    <a:pt x="706" y="388"/>
                  </a:lnTo>
                  <a:lnTo>
                    <a:pt x="721" y="356"/>
                  </a:lnTo>
                  <a:lnTo>
                    <a:pt x="731" y="321"/>
                  </a:lnTo>
                  <a:lnTo>
                    <a:pt x="733" y="283"/>
                  </a:lnTo>
                  <a:lnTo>
                    <a:pt x="731" y="246"/>
                  </a:lnTo>
                  <a:lnTo>
                    <a:pt x="721" y="212"/>
                  </a:lnTo>
                  <a:lnTo>
                    <a:pt x="706" y="180"/>
                  </a:lnTo>
                  <a:lnTo>
                    <a:pt x="686" y="151"/>
                  </a:lnTo>
                  <a:lnTo>
                    <a:pt x="661" y="126"/>
                  </a:lnTo>
                  <a:lnTo>
                    <a:pt x="632" y="105"/>
                  </a:lnTo>
                  <a:lnTo>
                    <a:pt x="600" y="90"/>
                  </a:lnTo>
                  <a:lnTo>
                    <a:pt x="565" y="81"/>
                  </a:lnTo>
                  <a:lnTo>
                    <a:pt x="527" y="77"/>
                  </a:lnTo>
                  <a:close/>
                  <a:moveTo>
                    <a:pt x="527" y="0"/>
                  </a:moveTo>
                  <a:lnTo>
                    <a:pt x="586" y="4"/>
                  </a:lnTo>
                  <a:lnTo>
                    <a:pt x="643" y="15"/>
                  </a:lnTo>
                  <a:lnTo>
                    <a:pt x="698" y="31"/>
                  </a:lnTo>
                  <a:lnTo>
                    <a:pt x="751" y="54"/>
                  </a:lnTo>
                  <a:lnTo>
                    <a:pt x="802" y="80"/>
                  </a:lnTo>
                  <a:lnTo>
                    <a:pt x="850" y="109"/>
                  </a:lnTo>
                  <a:lnTo>
                    <a:pt x="893" y="138"/>
                  </a:lnTo>
                  <a:lnTo>
                    <a:pt x="934" y="171"/>
                  </a:lnTo>
                  <a:lnTo>
                    <a:pt x="971" y="202"/>
                  </a:lnTo>
                  <a:lnTo>
                    <a:pt x="1004" y="232"/>
                  </a:lnTo>
                  <a:lnTo>
                    <a:pt x="1032" y="260"/>
                  </a:lnTo>
                  <a:lnTo>
                    <a:pt x="1056" y="283"/>
                  </a:lnTo>
                  <a:lnTo>
                    <a:pt x="1032" y="308"/>
                  </a:lnTo>
                  <a:lnTo>
                    <a:pt x="1004" y="336"/>
                  </a:lnTo>
                  <a:lnTo>
                    <a:pt x="972" y="366"/>
                  </a:lnTo>
                  <a:lnTo>
                    <a:pt x="934" y="397"/>
                  </a:lnTo>
                  <a:lnTo>
                    <a:pt x="894" y="428"/>
                  </a:lnTo>
                  <a:lnTo>
                    <a:pt x="850" y="459"/>
                  </a:lnTo>
                  <a:lnTo>
                    <a:pt x="802" y="488"/>
                  </a:lnTo>
                  <a:lnTo>
                    <a:pt x="752" y="513"/>
                  </a:lnTo>
                  <a:lnTo>
                    <a:pt x="698" y="535"/>
                  </a:lnTo>
                  <a:lnTo>
                    <a:pt x="643" y="553"/>
                  </a:lnTo>
                  <a:lnTo>
                    <a:pt x="586" y="564"/>
                  </a:lnTo>
                  <a:lnTo>
                    <a:pt x="527" y="568"/>
                  </a:lnTo>
                  <a:lnTo>
                    <a:pt x="469" y="564"/>
                  </a:lnTo>
                  <a:lnTo>
                    <a:pt x="412" y="553"/>
                  </a:lnTo>
                  <a:lnTo>
                    <a:pt x="357" y="535"/>
                  </a:lnTo>
                  <a:lnTo>
                    <a:pt x="304" y="513"/>
                  </a:lnTo>
                  <a:lnTo>
                    <a:pt x="254" y="488"/>
                  </a:lnTo>
                  <a:lnTo>
                    <a:pt x="206" y="459"/>
                  </a:lnTo>
                  <a:lnTo>
                    <a:pt x="161" y="428"/>
                  </a:lnTo>
                  <a:lnTo>
                    <a:pt x="120" y="397"/>
                  </a:lnTo>
                  <a:lnTo>
                    <a:pt x="84" y="366"/>
                  </a:lnTo>
                  <a:lnTo>
                    <a:pt x="52" y="336"/>
                  </a:lnTo>
                  <a:lnTo>
                    <a:pt x="23" y="308"/>
                  </a:lnTo>
                  <a:lnTo>
                    <a:pt x="0" y="283"/>
                  </a:lnTo>
                  <a:lnTo>
                    <a:pt x="23" y="260"/>
                  </a:lnTo>
                  <a:lnTo>
                    <a:pt x="52" y="232"/>
                  </a:lnTo>
                  <a:lnTo>
                    <a:pt x="84" y="202"/>
                  </a:lnTo>
                  <a:lnTo>
                    <a:pt x="120" y="171"/>
                  </a:lnTo>
                  <a:lnTo>
                    <a:pt x="161" y="138"/>
                  </a:lnTo>
                  <a:lnTo>
                    <a:pt x="206" y="109"/>
                  </a:lnTo>
                  <a:lnTo>
                    <a:pt x="254" y="80"/>
                  </a:lnTo>
                  <a:lnTo>
                    <a:pt x="304" y="54"/>
                  </a:lnTo>
                  <a:lnTo>
                    <a:pt x="357" y="31"/>
                  </a:lnTo>
                  <a:lnTo>
                    <a:pt x="412" y="15"/>
                  </a:lnTo>
                  <a:lnTo>
                    <a:pt x="469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461"/>
            <p:cNvSpPr>
              <a:spLocks noEditPoints="1"/>
            </p:cNvSpPr>
            <p:nvPr/>
          </p:nvSpPr>
          <p:spPr bwMode="auto">
            <a:xfrm>
              <a:off x="2931" y="3555"/>
              <a:ext cx="859" cy="859"/>
            </a:xfrm>
            <a:custGeom>
              <a:avLst/>
              <a:gdLst>
                <a:gd name="T0" fmla="*/ 751 w 1720"/>
                <a:gd name="T1" fmla="*/ 448 h 1718"/>
                <a:gd name="T2" fmla="*/ 600 w 1720"/>
                <a:gd name="T3" fmla="*/ 494 h 1718"/>
                <a:gd name="T4" fmla="*/ 466 w 1720"/>
                <a:gd name="T5" fmla="*/ 566 h 1718"/>
                <a:gd name="T6" fmla="*/ 354 w 1720"/>
                <a:gd name="T7" fmla="*/ 649 h 1718"/>
                <a:gd name="T8" fmla="*/ 267 w 1720"/>
                <a:gd name="T9" fmla="*/ 727 h 1718"/>
                <a:gd name="T10" fmla="*/ 210 w 1720"/>
                <a:gd name="T11" fmla="*/ 788 h 1718"/>
                <a:gd name="T12" fmla="*/ 186 w 1720"/>
                <a:gd name="T13" fmla="*/ 816 h 1718"/>
                <a:gd name="T14" fmla="*/ 172 w 1720"/>
                <a:gd name="T15" fmla="*/ 867 h 1718"/>
                <a:gd name="T16" fmla="*/ 190 w 1720"/>
                <a:gd name="T17" fmla="*/ 906 h 1718"/>
                <a:gd name="T18" fmla="*/ 225 w 1720"/>
                <a:gd name="T19" fmla="*/ 947 h 1718"/>
                <a:gd name="T20" fmla="*/ 292 w 1720"/>
                <a:gd name="T21" fmla="*/ 1014 h 1718"/>
                <a:gd name="T22" fmla="*/ 389 w 1720"/>
                <a:gd name="T23" fmla="*/ 1097 h 1718"/>
                <a:gd name="T24" fmla="*/ 508 w 1720"/>
                <a:gd name="T25" fmla="*/ 1176 h 1718"/>
                <a:gd name="T26" fmla="*/ 648 w 1720"/>
                <a:gd name="T27" fmla="*/ 1241 h 1718"/>
                <a:gd name="T28" fmla="*/ 804 w 1720"/>
                <a:gd name="T29" fmla="*/ 1278 h 1718"/>
                <a:gd name="T30" fmla="*/ 968 w 1720"/>
                <a:gd name="T31" fmla="*/ 1270 h 1718"/>
                <a:gd name="T32" fmla="*/ 1119 w 1720"/>
                <a:gd name="T33" fmla="*/ 1223 h 1718"/>
                <a:gd name="T34" fmla="*/ 1253 w 1720"/>
                <a:gd name="T35" fmla="*/ 1151 h 1718"/>
                <a:gd name="T36" fmla="*/ 1365 w 1720"/>
                <a:gd name="T37" fmla="*/ 1068 h 1718"/>
                <a:gd name="T38" fmla="*/ 1453 w 1720"/>
                <a:gd name="T39" fmla="*/ 989 h 1718"/>
                <a:gd name="T40" fmla="*/ 1509 w 1720"/>
                <a:gd name="T41" fmla="*/ 929 h 1718"/>
                <a:gd name="T42" fmla="*/ 1532 w 1720"/>
                <a:gd name="T43" fmla="*/ 901 h 1718"/>
                <a:gd name="T44" fmla="*/ 1546 w 1720"/>
                <a:gd name="T45" fmla="*/ 849 h 1718"/>
                <a:gd name="T46" fmla="*/ 1529 w 1720"/>
                <a:gd name="T47" fmla="*/ 811 h 1718"/>
                <a:gd name="T48" fmla="*/ 1494 w 1720"/>
                <a:gd name="T49" fmla="*/ 771 h 1718"/>
                <a:gd name="T50" fmla="*/ 1426 w 1720"/>
                <a:gd name="T51" fmla="*/ 702 h 1718"/>
                <a:gd name="T52" fmla="*/ 1330 w 1720"/>
                <a:gd name="T53" fmla="*/ 621 h 1718"/>
                <a:gd name="T54" fmla="*/ 1211 w 1720"/>
                <a:gd name="T55" fmla="*/ 540 h 1718"/>
                <a:gd name="T56" fmla="*/ 1070 w 1720"/>
                <a:gd name="T57" fmla="*/ 475 h 1718"/>
                <a:gd name="T58" fmla="*/ 914 w 1720"/>
                <a:gd name="T59" fmla="*/ 440 h 1718"/>
                <a:gd name="T60" fmla="*/ 942 w 1720"/>
                <a:gd name="T61" fmla="*/ 3 h 1718"/>
                <a:gd name="T62" fmla="*/ 1177 w 1720"/>
                <a:gd name="T63" fmla="*/ 60 h 1718"/>
                <a:gd name="T64" fmla="*/ 1380 w 1720"/>
                <a:gd name="T65" fmla="*/ 174 h 1718"/>
                <a:gd name="T66" fmla="*/ 1544 w 1720"/>
                <a:gd name="T67" fmla="*/ 339 h 1718"/>
                <a:gd name="T68" fmla="*/ 1660 w 1720"/>
                <a:gd name="T69" fmla="*/ 543 h 1718"/>
                <a:gd name="T70" fmla="*/ 1716 w 1720"/>
                <a:gd name="T71" fmla="*/ 776 h 1718"/>
                <a:gd name="T72" fmla="*/ 1704 w 1720"/>
                <a:gd name="T73" fmla="*/ 1022 h 1718"/>
                <a:gd name="T74" fmla="*/ 1627 w 1720"/>
                <a:gd name="T75" fmla="*/ 1246 h 1718"/>
                <a:gd name="T76" fmla="*/ 1495 w 1720"/>
                <a:gd name="T77" fmla="*/ 1438 h 1718"/>
                <a:gd name="T78" fmla="*/ 1316 w 1720"/>
                <a:gd name="T79" fmla="*/ 1587 h 1718"/>
                <a:gd name="T80" fmla="*/ 1100 w 1720"/>
                <a:gd name="T81" fmla="*/ 1683 h 1718"/>
                <a:gd name="T82" fmla="*/ 859 w 1720"/>
                <a:gd name="T83" fmla="*/ 1718 h 1718"/>
                <a:gd name="T84" fmla="*/ 618 w 1720"/>
                <a:gd name="T85" fmla="*/ 1683 h 1718"/>
                <a:gd name="T86" fmla="*/ 404 w 1720"/>
                <a:gd name="T87" fmla="*/ 1587 h 1718"/>
                <a:gd name="T88" fmla="*/ 225 w 1720"/>
                <a:gd name="T89" fmla="*/ 1438 h 1718"/>
                <a:gd name="T90" fmla="*/ 93 w 1720"/>
                <a:gd name="T91" fmla="*/ 1246 h 1718"/>
                <a:gd name="T92" fmla="*/ 15 w 1720"/>
                <a:gd name="T93" fmla="*/ 1022 h 1718"/>
                <a:gd name="T94" fmla="*/ 4 w 1720"/>
                <a:gd name="T95" fmla="*/ 776 h 1718"/>
                <a:gd name="T96" fmla="*/ 60 w 1720"/>
                <a:gd name="T97" fmla="*/ 543 h 1718"/>
                <a:gd name="T98" fmla="*/ 175 w 1720"/>
                <a:gd name="T99" fmla="*/ 339 h 1718"/>
                <a:gd name="T100" fmla="*/ 340 w 1720"/>
                <a:gd name="T101" fmla="*/ 174 h 1718"/>
                <a:gd name="T102" fmla="*/ 543 w 1720"/>
                <a:gd name="T103" fmla="*/ 60 h 1718"/>
                <a:gd name="T104" fmla="*/ 777 w 1720"/>
                <a:gd name="T105" fmla="*/ 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0" h="1718">
                  <a:moveTo>
                    <a:pt x="859" y="436"/>
                  </a:moveTo>
                  <a:lnTo>
                    <a:pt x="804" y="440"/>
                  </a:lnTo>
                  <a:lnTo>
                    <a:pt x="751" y="448"/>
                  </a:lnTo>
                  <a:lnTo>
                    <a:pt x="698" y="459"/>
                  </a:lnTo>
                  <a:lnTo>
                    <a:pt x="648" y="475"/>
                  </a:lnTo>
                  <a:lnTo>
                    <a:pt x="600" y="494"/>
                  </a:lnTo>
                  <a:lnTo>
                    <a:pt x="553" y="516"/>
                  </a:lnTo>
                  <a:lnTo>
                    <a:pt x="508" y="540"/>
                  </a:lnTo>
                  <a:lnTo>
                    <a:pt x="466" y="566"/>
                  </a:lnTo>
                  <a:lnTo>
                    <a:pt x="426" y="592"/>
                  </a:lnTo>
                  <a:lnTo>
                    <a:pt x="389" y="621"/>
                  </a:lnTo>
                  <a:lnTo>
                    <a:pt x="354" y="649"/>
                  </a:lnTo>
                  <a:lnTo>
                    <a:pt x="322" y="676"/>
                  </a:lnTo>
                  <a:lnTo>
                    <a:pt x="292" y="702"/>
                  </a:lnTo>
                  <a:lnTo>
                    <a:pt x="267" y="727"/>
                  </a:lnTo>
                  <a:lnTo>
                    <a:pt x="245" y="751"/>
                  </a:lnTo>
                  <a:lnTo>
                    <a:pt x="225" y="771"/>
                  </a:lnTo>
                  <a:lnTo>
                    <a:pt x="210" y="788"/>
                  </a:lnTo>
                  <a:lnTo>
                    <a:pt x="199" y="802"/>
                  </a:lnTo>
                  <a:lnTo>
                    <a:pt x="190" y="811"/>
                  </a:lnTo>
                  <a:lnTo>
                    <a:pt x="186" y="816"/>
                  </a:lnTo>
                  <a:lnTo>
                    <a:pt x="177" y="832"/>
                  </a:lnTo>
                  <a:lnTo>
                    <a:pt x="172" y="849"/>
                  </a:lnTo>
                  <a:lnTo>
                    <a:pt x="172" y="867"/>
                  </a:lnTo>
                  <a:lnTo>
                    <a:pt x="177" y="884"/>
                  </a:lnTo>
                  <a:lnTo>
                    <a:pt x="186" y="901"/>
                  </a:lnTo>
                  <a:lnTo>
                    <a:pt x="190" y="906"/>
                  </a:lnTo>
                  <a:lnTo>
                    <a:pt x="199" y="916"/>
                  </a:lnTo>
                  <a:lnTo>
                    <a:pt x="210" y="929"/>
                  </a:lnTo>
                  <a:lnTo>
                    <a:pt x="225" y="947"/>
                  </a:lnTo>
                  <a:lnTo>
                    <a:pt x="245" y="967"/>
                  </a:lnTo>
                  <a:lnTo>
                    <a:pt x="267" y="989"/>
                  </a:lnTo>
                  <a:lnTo>
                    <a:pt x="292" y="1014"/>
                  </a:lnTo>
                  <a:lnTo>
                    <a:pt x="322" y="1040"/>
                  </a:lnTo>
                  <a:lnTo>
                    <a:pt x="354" y="1068"/>
                  </a:lnTo>
                  <a:lnTo>
                    <a:pt x="389" y="1097"/>
                  </a:lnTo>
                  <a:lnTo>
                    <a:pt x="426" y="1124"/>
                  </a:lnTo>
                  <a:lnTo>
                    <a:pt x="466" y="1151"/>
                  </a:lnTo>
                  <a:lnTo>
                    <a:pt x="508" y="1176"/>
                  </a:lnTo>
                  <a:lnTo>
                    <a:pt x="553" y="1201"/>
                  </a:lnTo>
                  <a:lnTo>
                    <a:pt x="600" y="1223"/>
                  </a:lnTo>
                  <a:lnTo>
                    <a:pt x="648" y="1241"/>
                  </a:lnTo>
                  <a:lnTo>
                    <a:pt x="698" y="1258"/>
                  </a:lnTo>
                  <a:lnTo>
                    <a:pt x="751" y="1270"/>
                  </a:lnTo>
                  <a:lnTo>
                    <a:pt x="804" y="1278"/>
                  </a:lnTo>
                  <a:lnTo>
                    <a:pt x="859" y="1280"/>
                  </a:lnTo>
                  <a:lnTo>
                    <a:pt x="914" y="1278"/>
                  </a:lnTo>
                  <a:lnTo>
                    <a:pt x="968" y="1270"/>
                  </a:lnTo>
                  <a:lnTo>
                    <a:pt x="1020" y="1258"/>
                  </a:lnTo>
                  <a:lnTo>
                    <a:pt x="1070" y="1241"/>
                  </a:lnTo>
                  <a:lnTo>
                    <a:pt x="1119" y="1223"/>
                  </a:lnTo>
                  <a:lnTo>
                    <a:pt x="1167" y="1201"/>
                  </a:lnTo>
                  <a:lnTo>
                    <a:pt x="1211" y="1176"/>
                  </a:lnTo>
                  <a:lnTo>
                    <a:pt x="1253" y="1151"/>
                  </a:lnTo>
                  <a:lnTo>
                    <a:pt x="1293" y="1124"/>
                  </a:lnTo>
                  <a:lnTo>
                    <a:pt x="1330" y="1097"/>
                  </a:lnTo>
                  <a:lnTo>
                    <a:pt x="1365" y="1068"/>
                  </a:lnTo>
                  <a:lnTo>
                    <a:pt x="1398" y="1040"/>
                  </a:lnTo>
                  <a:lnTo>
                    <a:pt x="1426" y="1014"/>
                  </a:lnTo>
                  <a:lnTo>
                    <a:pt x="1453" y="989"/>
                  </a:lnTo>
                  <a:lnTo>
                    <a:pt x="1475" y="967"/>
                  </a:lnTo>
                  <a:lnTo>
                    <a:pt x="1494" y="947"/>
                  </a:lnTo>
                  <a:lnTo>
                    <a:pt x="1509" y="929"/>
                  </a:lnTo>
                  <a:lnTo>
                    <a:pt x="1521" y="916"/>
                  </a:lnTo>
                  <a:lnTo>
                    <a:pt x="1529" y="906"/>
                  </a:lnTo>
                  <a:lnTo>
                    <a:pt x="1532" y="901"/>
                  </a:lnTo>
                  <a:lnTo>
                    <a:pt x="1542" y="884"/>
                  </a:lnTo>
                  <a:lnTo>
                    <a:pt x="1546" y="867"/>
                  </a:lnTo>
                  <a:lnTo>
                    <a:pt x="1546" y="849"/>
                  </a:lnTo>
                  <a:lnTo>
                    <a:pt x="1542" y="832"/>
                  </a:lnTo>
                  <a:lnTo>
                    <a:pt x="1532" y="816"/>
                  </a:lnTo>
                  <a:lnTo>
                    <a:pt x="1529" y="811"/>
                  </a:lnTo>
                  <a:lnTo>
                    <a:pt x="1521" y="802"/>
                  </a:lnTo>
                  <a:lnTo>
                    <a:pt x="1509" y="788"/>
                  </a:lnTo>
                  <a:lnTo>
                    <a:pt x="1494" y="771"/>
                  </a:lnTo>
                  <a:lnTo>
                    <a:pt x="1475" y="750"/>
                  </a:lnTo>
                  <a:lnTo>
                    <a:pt x="1453" y="727"/>
                  </a:lnTo>
                  <a:lnTo>
                    <a:pt x="1426" y="702"/>
                  </a:lnTo>
                  <a:lnTo>
                    <a:pt x="1398" y="676"/>
                  </a:lnTo>
                  <a:lnTo>
                    <a:pt x="1365" y="649"/>
                  </a:lnTo>
                  <a:lnTo>
                    <a:pt x="1330" y="621"/>
                  </a:lnTo>
                  <a:lnTo>
                    <a:pt x="1293" y="592"/>
                  </a:lnTo>
                  <a:lnTo>
                    <a:pt x="1253" y="566"/>
                  </a:lnTo>
                  <a:lnTo>
                    <a:pt x="1211" y="540"/>
                  </a:lnTo>
                  <a:lnTo>
                    <a:pt x="1167" y="516"/>
                  </a:lnTo>
                  <a:lnTo>
                    <a:pt x="1119" y="494"/>
                  </a:lnTo>
                  <a:lnTo>
                    <a:pt x="1070" y="475"/>
                  </a:lnTo>
                  <a:lnTo>
                    <a:pt x="1020" y="459"/>
                  </a:lnTo>
                  <a:lnTo>
                    <a:pt x="968" y="448"/>
                  </a:lnTo>
                  <a:lnTo>
                    <a:pt x="914" y="440"/>
                  </a:lnTo>
                  <a:lnTo>
                    <a:pt x="859" y="436"/>
                  </a:lnTo>
                  <a:close/>
                  <a:moveTo>
                    <a:pt x="859" y="0"/>
                  </a:moveTo>
                  <a:lnTo>
                    <a:pt x="942" y="3"/>
                  </a:lnTo>
                  <a:lnTo>
                    <a:pt x="1023" y="15"/>
                  </a:lnTo>
                  <a:lnTo>
                    <a:pt x="1100" y="33"/>
                  </a:lnTo>
                  <a:lnTo>
                    <a:pt x="1177" y="60"/>
                  </a:lnTo>
                  <a:lnTo>
                    <a:pt x="1248" y="92"/>
                  </a:lnTo>
                  <a:lnTo>
                    <a:pt x="1316" y="129"/>
                  </a:lnTo>
                  <a:lnTo>
                    <a:pt x="1380" y="174"/>
                  </a:lnTo>
                  <a:lnTo>
                    <a:pt x="1440" y="224"/>
                  </a:lnTo>
                  <a:lnTo>
                    <a:pt x="1495" y="279"/>
                  </a:lnTo>
                  <a:lnTo>
                    <a:pt x="1544" y="339"/>
                  </a:lnTo>
                  <a:lnTo>
                    <a:pt x="1589" y="403"/>
                  </a:lnTo>
                  <a:lnTo>
                    <a:pt x="1627" y="470"/>
                  </a:lnTo>
                  <a:lnTo>
                    <a:pt x="1660" y="543"/>
                  </a:lnTo>
                  <a:lnTo>
                    <a:pt x="1685" y="617"/>
                  </a:lnTo>
                  <a:lnTo>
                    <a:pt x="1704" y="695"/>
                  </a:lnTo>
                  <a:lnTo>
                    <a:pt x="1716" y="776"/>
                  </a:lnTo>
                  <a:lnTo>
                    <a:pt x="1720" y="858"/>
                  </a:lnTo>
                  <a:lnTo>
                    <a:pt x="1716" y="941"/>
                  </a:lnTo>
                  <a:lnTo>
                    <a:pt x="1704" y="1022"/>
                  </a:lnTo>
                  <a:lnTo>
                    <a:pt x="1685" y="1099"/>
                  </a:lnTo>
                  <a:lnTo>
                    <a:pt x="1660" y="1175"/>
                  </a:lnTo>
                  <a:lnTo>
                    <a:pt x="1627" y="1246"/>
                  </a:lnTo>
                  <a:lnTo>
                    <a:pt x="1589" y="1314"/>
                  </a:lnTo>
                  <a:lnTo>
                    <a:pt x="1544" y="1379"/>
                  </a:lnTo>
                  <a:lnTo>
                    <a:pt x="1495" y="1438"/>
                  </a:lnTo>
                  <a:lnTo>
                    <a:pt x="1440" y="1493"/>
                  </a:lnTo>
                  <a:lnTo>
                    <a:pt x="1380" y="1542"/>
                  </a:lnTo>
                  <a:lnTo>
                    <a:pt x="1316" y="1587"/>
                  </a:lnTo>
                  <a:lnTo>
                    <a:pt x="1248" y="1626"/>
                  </a:lnTo>
                  <a:lnTo>
                    <a:pt x="1177" y="1658"/>
                  </a:lnTo>
                  <a:lnTo>
                    <a:pt x="1100" y="1683"/>
                  </a:lnTo>
                  <a:lnTo>
                    <a:pt x="1023" y="1702"/>
                  </a:lnTo>
                  <a:lnTo>
                    <a:pt x="942" y="1714"/>
                  </a:lnTo>
                  <a:lnTo>
                    <a:pt x="859" y="1718"/>
                  </a:lnTo>
                  <a:lnTo>
                    <a:pt x="777" y="1714"/>
                  </a:lnTo>
                  <a:lnTo>
                    <a:pt x="696" y="1702"/>
                  </a:lnTo>
                  <a:lnTo>
                    <a:pt x="618" y="1683"/>
                  </a:lnTo>
                  <a:lnTo>
                    <a:pt x="543" y="1658"/>
                  </a:lnTo>
                  <a:lnTo>
                    <a:pt x="471" y="1626"/>
                  </a:lnTo>
                  <a:lnTo>
                    <a:pt x="404" y="1587"/>
                  </a:lnTo>
                  <a:lnTo>
                    <a:pt x="340" y="1542"/>
                  </a:lnTo>
                  <a:lnTo>
                    <a:pt x="280" y="1493"/>
                  </a:lnTo>
                  <a:lnTo>
                    <a:pt x="225" y="1438"/>
                  </a:lnTo>
                  <a:lnTo>
                    <a:pt x="175" y="1379"/>
                  </a:lnTo>
                  <a:lnTo>
                    <a:pt x="130" y="1314"/>
                  </a:lnTo>
                  <a:lnTo>
                    <a:pt x="93" y="1246"/>
                  </a:lnTo>
                  <a:lnTo>
                    <a:pt x="60" y="1175"/>
                  </a:lnTo>
                  <a:lnTo>
                    <a:pt x="34" y="1099"/>
                  </a:lnTo>
                  <a:lnTo>
                    <a:pt x="15" y="1022"/>
                  </a:lnTo>
                  <a:lnTo>
                    <a:pt x="4" y="941"/>
                  </a:lnTo>
                  <a:lnTo>
                    <a:pt x="0" y="858"/>
                  </a:lnTo>
                  <a:lnTo>
                    <a:pt x="4" y="776"/>
                  </a:lnTo>
                  <a:lnTo>
                    <a:pt x="15" y="695"/>
                  </a:lnTo>
                  <a:lnTo>
                    <a:pt x="34" y="617"/>
                  </a:lnTo>
                  <a:lnTo>
                    <a:pt x="60" y="543"/>
                  </a:lnTo>
                  <a:lnTo>
                    <a:pt x="93" y="470"/>
                  </a:lnTo>
                  <a:lnTo>
                    <a:pt x="130" y="403"/>
                  </a:lnTo>
                  <a:lnTo>
                    <a:pt x="175" y="339"/>
                  </a:lnTo>
                  <a:lnTo>
                    <a:pt x="225" y="279"/>
                  </a:lnTo>
                  <a:lnTo>
                    <a:pt x="280" y="224"/>
                  </a:lnTo>
                  <a:lnTo>
                    <a:pt x="340" y="174"/>
                  </a:lnTo>
                  <a:lnTo>
                    <a:pt x="404" y="129"/>
                  </a:lnTo>
                  <a:lnTo>
                    <a:pt x="471" y="92"/>
                  </a:lnTo>
                  <a:lnTo>
                    <a:pt x="543" y="60"/>
                  </a:lnTo>
                  <a:lnTo>
                    <a:pt x="618" y="33"/>
                  </a:lnTo>
                  <a:lnTo>
                    <a:pt x="696" y="15"/>
                  </a:lnTo>
                  <a:lnTo>
                    <a:pt x="777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1562321" y="432649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905654" y="4809947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1" name="矩形 40"/>
          <p:cNvSpPr/>
          <p:nvPr/>
        </p:nvSpPr>
        <p:spPr>
          <a:xfrm>
            <a:off x="4022241" y="4271528"/>
            <a:ext cx="1380604" cy="356047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1"/>
          <p:cNvSpPr txBox="1">
            <a:spLocks noChangeArrowheads="1"/>
          </p:cNvSpPr>
          <p:nvPr/>
        </p:nvSpPr>
        <p:spPr bwMode="auto">
          <a:xfrm>
            <a:off x="4270071" y="432649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3613404" y="4809947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矩形 43"/>
          <p:cNvSpPr/>
          <p:nvPr/>
        </p:nvSpPr>
        <p:spPr>
          <a:xfrm>
            <a:off x="6807612" y="4326392"/>
            <a:ext cx="1380604" cy="356047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1"/>
          <p:cNvSpPr txBox="1">
            <a:spLocks noChangeArrowheads="1"/>
          </p:cNvSpPr>
          <p:nvPr/>
        </p:nvSpPr>
        <p:spPr bwMode="auto">
          <a:xfrm>
            <a:off x="7055442" y="438135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>
            <a:off x="6398775" y="4864811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矩形 46"/>
          <p:cNvSpPr/>
          <p:nvPr/>
        </p:nvSpPr>
        <p:spPr>
          <a:xfrm>
            <a:off x="9515362" y="4326392"/>
            <a:ext cx="1380604" cy="356047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1"/>
          <p:cNvSpPr txBox="1">
            <a:spLocks noChangeArrowheads="1"/>
          </p:cNvSpPr>
          <p:nvPr/>
        </p:nvSpPr>
        <p:spPr bwMode="auto">
          <a:xfrm>
            <a:off x="9763192" y="438135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9106525" y="4864811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50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</a:p>
        </p:txBody>
      </p:sp>
    </p:spTree>
    <p:extLst>
      <p:ext uri="{BB962C8B-B14F-4D97-AF65-F5344CB8AC3E}">
        <p14:creationId xmlns:p14="http://schemas.microsoft.com/office/powerpoint/2010/main" val="27401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46259"/>
            <a:ext cx="12192000" cy="342900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409630" y="1268557"/>
            <a:ext cx="12461404" cy="3119248"/>
          </a:xfrm>
          <a:custGeom>
            <a:avLst/>
            <a:gdLst>
              <a:gd name="T0" fmla="*/ 550 w 791"/>
              <a:gd name="T1" fmla="*/ 170 h 196"/>
              <a:gd name="T2" fmla="*/ 537 w 791"/>
              <a:gd name="T3" fmla="*/ 166 h 196"/>
              <a:gd name="T4" fmla="*/ 436 w 791"/>
              <a:gd name="T5" fmla="*/ 153 h 196"/>
              <a:gd name="T6" fmla="*/ 321 w 791"/>
              <a:gd name="T7" fmla="*/ 162 h 196"/>
              <a:gd name="T8" fmla="*/ 247 w 791"/>
              <a:gd name="T9" fmla="*/ 168 h 196"/>
              <a:gd name="T10" fmla="*/ 90 w 791"/>
              <a:gd name="T11" fmla="*/ 179 h 196"/>
              <a:gd name="T12" fmla="*/ 31 w 791"/>
              <a:gd name="T13" fmla="*/ 181 h 196"/>
              <a:gd name="T14" fmla="*/ 7 w 791"/>
              <a:gd name="T15" fmla="*/ 168 h 196"/>
              <a:gd name="T16" fmla="*/ 25 w 791"/>
              <a:gd name="T17" fmla="*/ 141 h 196"/>
              <a:gd name="T18" fmla="*/ 10 w 791"/>
              <a:gd name="T19" fmla="*/ 103 h 196"/>
              <a:gd name="T20" fmla="*/ 7 w 791"/>
              <a:gd name="T21" fmla="*/ 69 h 196"/>
              <a:gd name="T22" fmla="*/ 15 w 791"/>
              <a:gd name="T23" fmla="*/ 55 h 196"/>
              <a:gd name="T24" fmla="*/ 26 w 791"/>
              <a:gd name="T25" fmla="*/ 22 h 196"/>
              <a:gd name="T26" fmla="*/ 72 w 791"/>
              <a:gd name="T27" fmla="*/ 15 h 196"/>
              <a:gd name="T28" fmla="*/ 95 w 791"/>
              <a:gd name="T29" fmla="*/ 22 h 196"/>
              <a:gd name="T30" fmla="*/ 113 w 791"/>
              <a:gd name="T31" fmla="*/ 29 h 196"/>
              <a:gd name="T32" fmla="*/ 94 w 791"/>
              <a:gd name="T33" fmla="*/ 17 h 196"/>
              <a:gd name="T34" fmla="*/ 141 w 791"/>
              <a:gd name="T35" fmla="*/ 11 h 196"/>
              <a:gd name="T36" fmla="*/ 234 w 791"/>
              <a:gd name="T37" fmla="*/ 12 h 196"/>
              <a:gd name="T38" fmla="*/ 339 w 791"/>
              <a:gd name="T39" fmla="*/ 13 h 196"/>
              <a:gd name="T40" fmla="*/ 414 w 791"/>
              <a:gd name="T41" fmla="*/ 15 h 196"/>
              <a:gd name="T42" fmla="*/ 480 w 791"/>
              <a:gd name="T43" fmla="*/ 10 h 196"/>
              <a:gd name="T44" fmla="*/ 589 w 791"/>
              <a:gd name="T45" fmla="*/ 10 h 196"/>
              <a:gd name="T46" fmla="*/ 675 w 791"/>
              <a:gd name="T47" fmla="*/ 10 h 196"/>
              <a:gd name="T48" fmla="*/ 693 w 791"/>
              <a:gd name="T49" fmla="*/ 39 h 196"/>
              <a:gd name="T50" fmla="*/ 747 w 791"/>
              <a:gd name="T51" fmla="*/ 79 h 196"/>
              <a:gd name="T52" fmla="*/ 783 w 791"/>
              <a:gd name="T53" fmla="*/ 124 h 196"/>
              <a:gd name="T54" fmla="*/ 790 w 791"/>
              <a:gd name="T55" fmla="*/ 156 h 196"/>
              <a:gd name="T56" fmla="*/ 772 w 791"/>
              <a:gd name="T57" fmla="*/ 172 h 196"/>
              <a:gd name="T58" fmla="*/ 598 w 791"/>
              <a:gd name="T59" fmla="*/ 180 h 196"/>
              <a:gd name="T60" fmla="*/ 311 w 791"/>
              <a:gd name="T61" fmla="*/ 140 h 196"/>
              <a:gd name="T62" fmla="*/ 325 w 791"/>
              <a:gd name="T63" fmla="*/ 13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1" h="196">
                <a:moveTo>
                  <a:pt x="590" y="185"/>
                </a:moveTo>
                <a:cubicBezTo>
                  <a:pt x="579" y="175"/>
                  <a:pt x="566" y="167"/>
                  <a:pt x="550" y="170"/>
                </a:cubicBezTo>
                <a:cubicBezTo>
                  <a:pt x="546" y="171"/>
                  <a:pt x="542" y="168"/>
                  <a:pt x="538" y="167"/>
                </a:cubicBezTo>
                <a:cubicBezTo>
                  <a:pt x="537" y="166"/>
                  <a:pt x="537" y="166"/>
                  <a:pt x="537" y="166"/>
                </a:cubicBezTo>
                <a:cubicBezTo>
                  <a:pt x="531" y="163"/>
                  <a:pt x="527" y="160"/>
                  <a:pt x="520" y="160"/>
                </a:cubicBezTo>
                <a:cubicBezTo>
                  <a:pt x="492" y="161"/>
                  <a:pt x="464" y="155"/>
                  <a:pt x="436" y="153"/>
                </a:cubicBezTo>
                <a:cubicBezTo>
                  <a:pt x="409" y="151"/>
                  <a:pt x="382" y="151"/>
                  <a:pt x="356" y="160"/>
                </a:cubicBezTo>
                <a:cubicBezTo>
                  <a:pt x="344" y="163"/>
                  <a:pt x="333" y="164"/>
                  <a:pt x="321" y="162"/>
                </a:cubicBezTo>
                <a:cubicBezTo>
                  <a:pt x="300" y="157"/>
                  <a:pt x="279" y="167"/>
                  <a:pt x="258" y="167"/>
                </a:cubicBezTo>
                <a:cubicBezTo>
                  <a:pt x="254" y="166"/>
                  <a:pt x="251" y="169"/>
                  <a:pt x="247" y="168"/>
                </a:cubicBezTo>
                <a:cubicBezTo>
                  <a:pt x="214" y="162"/>
                  <a:pt x="181" y="175"/>
                  <a:pt x="148" y="176"/>
                </a:cubicBezTo>
                <a:cubicBezTo>
                  <a:pt x="129" y="177"/>
                  <a:pt x="109" y="178"/>
                  <a:pt x="90" y="179"/>
                </a:cubicBezTo>
                <a:cubicBezTo>
                  <a:pt x="77" y="180"/>
                  <a:pt x="66" y="185"/>
                  <a:pt x="54" y="188"/>
                </a:cubicBezTo>
                <a:cubicBezTo>
                  <a:pt x="45" y="191"/>
                  <a:pt x="35" y="196"/>
                  <a:pt x="31" y="181"/>
                </a:cubicBezTo>
                <a:cubicBezTo>
                  <a:pt x="30" y="175"/>
                  <a:pt x="26" y="177"/>
                  <a:pt x="23" y="179"/>
                </a:cubicBezTo>
                <a:cubicBezTo>
                  <a:pt x="11" y="184"/>
                  <a:pt x="6" y="181"/>
                  <a:pt x="7" y="168"/>
                </a:cubicBezTo>
                <a:cubicBezTo>
                  <a:pt x="8" y="162"/>
                  <a:pt x="0" y="160"/>
                  <a:pt x="2" y="152"/>
                </a:cubicBezTo>
                <a:cubicBezTo>
                  <a:pt x="9" y="149"/>
                  <a:pt x="21" y="154"/>
                  <a:pt x="25" y="141"/>
                </a:cubicBezTo>
                <a:cubicBezTo>
                  <a:pt x="19" y="135"/>
                  <a:pt x="13" y="127"/>
                  <a:pt x="17" y="116"/>
                </a:cubicBezTo>
                <a:cubicBezTo>
                  <a:pt x="18" y="110"/>
                  <a:pt x="12" y="108"/>
                  <a:pt x="10" y="103"/>
                </a:cubicBezTo>
                <a:cubicBezTo>
                  <a:pt x="7" y="95"/>
                  <a:pt x="0" y="88"/>
                  <a:pt x="8" y="79"/>
                </a:cubicBezTo>
                <a:cubicBezTo>
                  <a:pt x="11" y="76"/>
                  <a:pt x="9" y="72"/>
                  <a:pt x="7" y="69"/>
                </a:cubicBezTo>
                <a:cubicBezTo>
                  <a:pt x="1" y="61"/>
                  <a:pt x="1" y="58"/>
                  <a:pt x="12" y="61"/>
                </a:cubicBezTo>
                <a:cubicBezTo>
                  <a:pt x="16" y="62"/>
                  <a:pt x="15" y="58"/>
                  <a:pt x="15" y="55"/>
                </a:cubicBezTo>
                <a:cubicBezTo>
                  <a:pt x="16" y="50"/>
                  <a:pt x="12" y="46"/>
                  <a:pt x="10" y="41"/>
                </a:cubicBezTo>
                <a:cubicBezTo>
                  <a:pt x="5" y="28"/>
                  <a:pt x="11" y="22"/>
                  <a:pt x="26" y="22"/>
                </a:cubicBezTo>
                <a:cubicBezTo>
                  <a:pt x="33" y="23"/>
                  <a:pt x="41" y="20"/>
                  <a:pt x="47" y="16"/>
                </a:cubicBezTo>
                <a:cubicBezTo>
                  <a:pt x="56" y="11"/>
                  <a:pt x="64" y="16"/>
                  <a:pt x="72" y="15"/>
                </a:cubicBezTo>
                <a:cubicBezTo>
                  <a:pt x="73" y="15"/>
                  <a:pt x="76" y="16"/>
                  <a:pt x="76" y="17"/>
                </a:cubicBezTo>
                <a:cubicBezTo>
                  <a:pt x="77" y="38"/>
                  <a:pt x="88" y="21"/>
                  <a:pt x="95" y="22"/>
                </a:cubicBezTo>
                <a:cubicBezTo>
                  <a:pt x="94" y="25"/>
                  <a:pt x="92" y="29"/>
                  <a:pt x="94" y="30"/>
                </a:cubicBezTo>
                <a:cubicBezTo>
                  <a:pt x="99" y="31"/>
                  <a:pt x="106" y="34"/>
                  <a:pt x="113" y="29"/>
                </a:cubicBezTo>
                <a:cubicBezTo>
                  <a:pt x="107" y="23"/>
                  <a:pt x="100" y="26"/>
                  <a:pt x="94" y="22"/>
                </a:cubicBezTo>
                <a:cubicBezTo>
                  <a:pt x="93" y="21"/>
                  <a:pt x="92" y="17"/>
                  <a:pt x="94" y="17"/>
                </a:cubicBezTo>
                <a:cubicBezTo>
                  <a:pt x="103" y="18"/>
                  <a:pt x="113" y="24"/>
                  <a:pt x="116" y="9"/>
                </a:cubicBezTo>
                <a:cubicBezTo>
                  <a:pt x="125" y="10"/>
                  <a:pt x="134" y="9"/>
                  <a:pt x="141" y="11"/>
                </a:cubicBezTo>
                <a:cubicBezTo>
                  <a:pt x="146" y="12"/>
                  <a:pt x="151" y="15"/>
                  <a:pt x="156" y="14"/>
                </a:cubicBezTo>
                <a:cubicBezTo>
                  <a:pt x="182" y="11"/>
                  <a:pt x="208" y="20"/>
                  <a:pt x="234" y="12"/>
                </a:cubicBezTo>
                <a:cubicBezTo>
                  <a:pt x="240" y="10"/>
                  <a:pt x="248" y="11"/>
                  <a:pt x="254" y="12"/>
                </a:cubicBezTo>
                <a:cubicBezTo>
                  <a:pt x="282" y="17"/>
                  <a:pt x="311" y="12"/>
                  <a:pt x="339" y="13"/>
                </a:cubicBezTo>
                <a:cubicBezTo>
                  <a:pt x="360" y="13"/>
                  <a:pt x="381" y="14"/>
                  <a:pt x="401" y="15"/>
                </a:cubicBezTo>
                <a:cubicBezTo>
                  <a:pt x="406" y="15"/>
                  <a:pt x="410" y="16"/>
                  <a:pt x="414" y="15"/>
                </a:cubicBezTo>
                <a:cubicBezTo>
                  <a:pt x="427" y="10"/>
                  <a:pt x="441" y="10"/>
                  <a:pt x="455" y="12"/>
                </a:cubicBezTo>
                <a:cubicBezTo>
                  <a:pt x="462" y="13"/>
                  <a:pt x="471" y="15"/>
                  <a:pt x="480" y="10"/>
                </a:cubicBezTo>
                <a:cubicBezTo>
                  <a:pt x="489" y="4"/>
                  <a:pt x="501" y="7"/>
                  <a:pt x="512" y="8"/>
                </a:cubicBezTo>
                <a:cubicBezTo>
                  <a:pt x="538" y="10"/>
                  <a:pt x="563" y="11"/>
                  <a:pt x="589" y="10"/>
                </a:cubicBezTo>
                <a:cubicBezTo>
                  <a:pt x="600" y="10"/>
                  <a:pt x="611" y="8"/>
                  <a:pt x="621" y="5"/>
                </a:cubicBezTo>
                <a:cubicBezTo>
                  <a:pt x="640" y="0"/>
                  <a:pt x="657" y="7"/>
                  <a:pt x="675" y="10"/>
                </a:cubicBezTo>
                <a:cubicBezTo>
                  <a:pt x="680" y="11"/>
                  <a:pt x="683" y="17"/>
                  <a:pt x="686" y="23"/>
                </a:cubicBezTo>
                <a:cubicBezTo>
                  <a:pt x="689" y="28"/>
                  <a:pt x="692" y="33"/>
                  <a:pt x="693" y="39"/>
                </a:cubicBezTo>
                <a:cubicBezTo>
                  <a:pt x="698" y="63"/>
                  <a:pt x="712" y="77"/>
                  <a:pt x="738" y="76"/>
                </a:cubicBezTo>
                <a:cubicBezTo>
                  <a:pt x="741" y="76"/>
                  <a:pt x="744" y="79"/>
                  <a:pt x="747" y="79"/>
                </a:cubicBezTo>
                <a:cubicBezTo>
                  <a:pt x="760" y="78"/>
                  <a:pt x="764" y="86"/>
                  <a:pt x="766" y="97"/>
                </a:cubicBezTo>
                <a:cubicBezTo>
                  <a:pt x="767" y="109"/>
                  <a:pt x="766" y="122"/>
                  <a:pt x="783" y="124"/>
                </a:cubicBezTo>
                <a:cubicBezTo>
                  <a:pt x="786" y="125"/>
                  <a:pt x="786" y="127"/>
                  <a:pt x="786" y="129"/>
                </a:cubicBezTo>
                <a:cubicBezTo>
                  <a:pt x="787" y="138"/>
                  <a:pt x="784" y="148"/>
                  <a:pt x="790" y="156"/>
                </a:cubicBezTo>
                <a:cubicBezTo>
                  <a:pt x="791" y="159"/>
                  <a:pt x="789" y="163"/>
                  <a:pt x="785" y="164"/>
                </a:cubicBezTo>
                <a:cubicBezTo>
                  <a:pt x="780" y="167"/>
                  <a:pt x="775" y="169"/>
                  <a:pt x="772" y="172"/>
                </a:cubicBezTo>
                <a:cubicBezTo>
                  <a:pt x="759" y="189"/>
                  <a:pt x="740" y="189"/>
                  <a:pt x="722" y="188"/>
                </a:cubicBezTo>
                <a:cubicBezTo>
                  <a:pt x="681" y="187"/>
                  <a:pt x="639" y="189"/>
                  <a:pt x="598" y="180"/>
                </a:cubicBezTo>
                <a:cubicBezTo>
                  <a:pt x="594" y="179"/>
                  <a:pt x="590" y="180"/>
                  <a:pt x="590" y="185"/>
                </a:cubicBezTo>
                <a:close/>
                <a:moveTo>
                  <a:pt x="311" y="140"/>
                </a:moveTo>
                <a:cubicBezTo>
                  <a:pt x="313" y="143"/>
                  <a:pt x="316" y="143"/>
                  <a:pt x="319" y="142"/>
                </a:cubicBezTo>
                <a:cubicBezTo>
                  <a:pt x="322" y="141"/>
                  <a:pt x="325" y="139"/>
                  <a:pt x="325" y="135"/>
                </a:cubicBezTo>
                <a:cubicBezTo>
                  <a:pt x="319" y="135"/>
                  <a:pt x="315" y="137"/>
                  <a:pt x="311" y="140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 flipH="1">
            <a:off x="-1078031" y="2251770"/>
            <a:ext cx="11781323" cy="3712901"/>
          </a:xfrm>
          <a:custGeom>
            <a:avLst/>
            <a:gdLst>
              <a:gd name="T0" fmla="*/ 593 w 633"/>
              <a:gd name="T1" fmla="*/ 160 h 197"/>
              <a:gd name="T2" fmla="*/ 587 w 633"/>
              <a:gd name="T3" fmla="*/ 190 h 197"/>
              <a:gd name="T4" fmla="*/ 582 w 633"/>
              <a:gd name="T5" fmla="*/ 193 h 197"/>
              <a:gd name="T6" fmla="*/ 530 w 633"/>
              <a:gd name="T7" fmla="*/ 194 h 197"/>
              <a:gd name="T8" fmla="*/ 420 w 633"/>
              <a:gd name="T9" fmla="*/ 194 h 197"/>
              <a:gd name="T10" fmla="*/ 369 w 633"/>
              <a:gd name="T11" fmla="*/ 196 h 197"/>
              <a:gd name="T12" fmla="*/ 342 w 633"/>
              <a:gd name="T13" fmla="*/ 191 h 197"/>
              <a:gd name="T14" fmla="*/ 321 w 633"/>
              <a:gd name="T15" fmla="*/ 187 h 197"/>
              <a:gd name="T16" fmla="*/ 271 w 633"/>
              <a:gd name="T17" fmla="*/ 179 h 197"/>
              <a:gd name="T18" fmla="*/ 227 w 633"/>
              <a:gd name="T19" fmla="*/ 171 h 197"/>
              <a:gd name="T20" fmla="*/ 216 w 633"/>
              <a:gd name="T21" fmla="*/ 171 h 197"/>
              <a:gd name="T22" fmla="*/ 181 w 633"/>
              <a:gd name="T23" fmla="*/ 168 h 197"/>
              <a:gd name="T24" fmla="*/ 79 w 633"/>
              <a:gd name="T25" fmla="*/ 160 h 197"/>
              <a:gd name="T26" fmla="*/ 14 w 633"/>
              <a:gd name="T27" fmla="*/ 141 h 197"/>
              <a:gd name="T28" fmla="*/ 4 w 633"/>
              <a:gd name="T29" fmla="*/ 123 h 197"/>
              <a:gd name="T30" fmla="*/ 23 w 633"/>
              <a:gd name="T31" fmla="*/ 110 h 197"/>
              <a:gd name="T32" fmla="*/ 33 w 633"/>
              <a:gd name="T33" fmla="*/ 100 h 197"/>
              <a:gd name="T34" fmla="*/ 45 w 633"/>
              <a:gd name="T35" fmla="*/ 0 h 197"/>
              <a:gd name="T36" fmla="*/ 70 w 633"/>
              <a:gd name="T37" fmla="*/ 6 h 197"/>
              <a:gd name="T38" fmla="*/ 102 w 633"/>
              <a:gd name="T39" fmla="*/ 13 h 197"/>
              <a:gd name="T40" fmla="*/ 185 w 633"/>
              <a:gd name="T41" fmla="*/ 17 h 197"/>
              <a:gd name="T42" fmla="*/ 271 w 633"/>
              <a:gd name="T43" fmla="*/ 17 h 197"/>
              <a:gd name="T44" fmla="*/ 331 w 633"/>
              <a:gd name="T45" fmla="*/ 20 h 197"/>
              <a:gd name="T46" fmla="*/ 379 w 633"/>
              <a:gd name="T47" fmla="*/ 18 h 197"/>
              <a:gd name="T48" fmla="*/ 456 w 633"/>
              <a:gd name="T49" fmla="*/ 15 h 197"/>
              <a:gd name="T50" fmla="*/ 520 w 633"/>
              <a:gd name="T51" fmla="*/ 14 h 197"/>
              <a:gd name="T52" fmla="*/ 583 w 633"/>
              <a:gd name="T53" fmla="*/ 16 h 197"/>
              <a:gd name="T54" fmla="*/ 606 w 633"/>
              <a:gd name="T55" fmla="*/ 34 h 197"/>
              <a:gd name="T56" fmla="*/ 629 w 633"/>
              <a:gd name="T57" fmla="*/ 79 h 197"/>
              <a:gd name="T58" fmla="*/ 623 w 633"/>
              <a:gd name="T59" fmla="*/ 96 h 197"/>
              <a:gd name="T60" fmla="*/ 619 w 633"/>
              <a:gd name="T61" fmla="*/ 108 h 197"/>
              <a:gd name="T62" fmla="*/ 617 w 633"/>
              <a:gd name="T63" fmla="*/ 114 h 197"/>
              <a:gd name="T64" fmla="*/ 610 w 633"/>
              <a:gd name="T65" fmla="*/ 162 h 197"/>
              <a:gd name="T66" fmla="*/ 609 w 633"/>
              <a:gd name="T67" fmla="*/ 165 h 197"/>
              <a:gd name="T68" fmla="*/ 593 w 633"/>
              <a:gd name="T69" fmla="*/ 160 h 197"/>
              <a:gd name="T70" fmla="*/ 386 w 633"/>
              <a:gd name="T71" fmla="*/ 176 h 197"/>
              <a:gd name="T72" fmla="*/ 378 w 633"/>
              <a:gd name="T73" fmla="*/ 181 h 197"/>
              <a:gd name="T74" fmla="*/ 383 w 633"/>
              <a:gd name="T75" fmla="*/ 184 h 197"/>
              <a:gd name="T76" fmla="*/ 389 w 633"/>
              <a:gd name="T77" fmla="*/ 180 h 197"/>
              <a:gd name="T78" fmla="*/ 386 w 633"/>
              <a:gd name="T79" fmla="*/ 17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3" h="197">
                <a:moveTo>
                  <a:pt x="593" y="160"/>
                </a:moveTo>
                <a:cubicBezTo>
                  <a:pt x="592" y="170"/>
                  <a:pt x="580" y="177"/>
                  <a:pt x="587" y="190"/>
                </a:cubicBezTo>
                <a:cubicBezTo>
                  <a:pt x="590" y="195"/>
                  <a:pt x="584" y="193"/>
                  <a:pt x="582" y="193"/>
                </a:cubicBezTo>
                <a:cubicBezTo>
                  <a:pt x="565" y="193"/>
                  <a:pt x="547" y="194"/>
                  <a:pt x="530" y="194"/>
                </a:cubicBezTo>
                <a:cubicBezTo>
                  <a:pt x="494" y="193"/>
                  <a:pt x="457" y="192"/>
                  <a:pt x="420" y="194"/>
                </a:cubicBezTo>
                <a:cubicBezTo>
                  <a:pt x="403" y="185"/>
                  <a:pt x="386" y="194"/>
                  <a:pt x="369" y="196"/>
                </a:cubicBezTo>
                <a:cubicBezTo>
                  <a:pt x="360" y="197"/>
                  <a:pt x="347" y="197"/>
                  <a:pt x="342" y="191"/>
                </a:cubicBezTo>
                <a:cubicBezTo>
                  <a:pt x="335" y="183"/>
                  <a:pt x="329" y="186"/>
                  <a:pt x="321" y="187"/>
                </a:cubicBezTo>
                <a:cubicBezTo>
                  <a:pt x="304" y="191"/>
                  <a:pt x="286" y="184"/>
                  <a:pt x="271" y="179"/>
                </a:cubicBezTo>
                <a:cubicBezTo>
                  <a:pt x="246" y="172"/>
                  <a:pt x="247" y="169"/>
                  <a:pt x="227" y="171"/>
                </a:cubicBezTo>
                <a:cubicBezTo>
                  <a:pt x="224" y="171"/>
                  <a:pt x="219" y="173"/>
                  <a:pt x="216" y="171"/>
                </a:cubicBezTo>
                <a:cubicBezTo>
                  <a:pt x="205" y="162"/>
                  <a:pt x="192" y="166"/>
                  <a:pt x="181" y="168"/>
                </a:cubicBezTo>
                <a:cubicBezTo>
                  <a:pt x="146" y="174"/>
                  <a:pt x="113" y="161"/>
                  <a:pt x="79" y="160"/>
                </a:cubicBezTo>
                <a:cubicBezTo>
                  <a:pt x="57" y="159"/>
                  <a:pt x="36" y="148"/>
                  <a:pt x="14" y="141"/>
                </a:cubicBezTo>
                <a:cubicBezTo>
                  <a:pt x="6" y="139"/>
                  <a:pt x="0" y="132"/>
                  <a:pt x="4" y="123"/>
                </a:cubicBezTo>
                <a:cubicBezTo>
                  <a:pt x="8" y="115"/>
                  <a:pt x="9" y="105"/>
                  <a:pt x="23" y="110"/>
                </a:cubicBezTo>
                <a:cubicBezTo>
                  <a:pt x="30" y="113"/>
                  <a:pt x="34" y="111"/>
                  <a:pt x="33" y="100"/>
                </a:cubicBezTo>
                <a:cubicBezTo>
                  <a:pt x="30" y="67"/>
                  <a:pt x="29" y="33"/>
                  <a:pt x="45" y="0"/>
                </a:cubicBezTo>
                <a:cubicBezTo>
                  <a:pt x="53" y="1"/>
                  <a:pt x="61" y="2"/>
                  <a:pt x="70" y="6"/>
                </a:cubicBezTo>
                <a:cubicBezTo>
                  <a:pt x="80" y="11"/>
                  <a:pt x="91" y="14"/>
                  <a:pt x="102" y="13"/>
                </a:cubicBezTo>
                <a:cubicBezTo>
                  <a:pt x="130" y="12"/>
                  <a:pt x="157" y="16"/>
                  <a:pt x="185" y="17"/>
                </a:cubicBezTo>
                <a:cubicBezTo>
                  <a:pt x="214" y="18"/>
                  <a:pt x="242" y="19"/>
                  <a:pt x="271" y="17"/>
                </a:cubicBezTo>
                <a:cubicBezTo>
                  <a:pt x="291" y="15"/>
                  <a:pt x="311" y="23"/>
                  <a:pt x="331" y="20"/>
                </a:cubicBezTo>
                <a:cubicBezTo>
                  <a:pt x="347" y="18"/>
                  <a:pt x="363" y="19"/>
                  <a:pt x="379" y="18"/>
                </a:cubicBezTo>
                <a:cubicBezTo>
                  <a:pt x="404" y="16"/>
                  <a:pt x="430" y="16"/>
                  <a:pt x="456" y="15"/>
                </a:cubicBezTo>
                <a:cubicBezTo>
                  <a:pt x="478" y="15"/>
                  <a:pt x="499" y="16"/>
                  <a:pt x="520" y="14"/>
                </a:cubicBezTo>
                <a:cubicBezTo>
                  <a:pt x="541" y="12"/>
                  <a:pt x="562" y="11"/>
                  <a:pt x="583" y="16"/>
                </a:cubicBezTo>
                <a:cubicBezTo>
                  <a:pt x="594" y="19"/>
                  <a:pt x="602" y="24"/>
                  <a:pt x="606" y="34"/>
                </a:cubicBezTo>
                <a:cubicBezTo>
                  <a:pt x="614" y="49"/>
                  <a:pt x="619" y="65"/>
                  <a:pt x="629" y="79"/>
                </a:cubicBezTo>
                <a:cubicBezTo>
                  <a:pt x="633" y="85"/>
                  <a:pt x="632" y="93"/>
                  <a:pt x="623" y="96"/>
                </a:cubicBezTo>
                <a:cubicBezTo>
                  <a:pt x="616" y="98"/>
                  <a:pt x="612" y="101"/>
                  <a:pt x="619" y="108"/>
                </a:cubicBezTo>
                <a:cubicBezTo>
                  <a:pt x="620" y="110"/>
                  <a:pt x="619" y="112"/>
                  <a:pt x="617" y="114"/>
                </a:cubicBezTo>
                <a:cubicBezTo>
                  <a:pt x="605" y="128"/>
                  <a:pt x="603" y="144"/>
                  <a:pt x="610" y="162"/>
                </a:cubicBezTo>
                <a:cubicBezTo>
                  <a:pt x="611" y="163"/>
                  <a:pt x="609" y="164"/>
                  <a:pt x="609" y="165"/>
                </a:cubicBezTo>
                <a:cubicBezTo>
                  <a:pt x="601" y="170"/>
                  <a:pt x="601" y="158"/>
                  <a:pt x="593" y="160"/>
                </a:cubicBezTo>
                <a:close/>
                <a:moveTo>
                  <a:pt x="386" y="176"/>
                </a:moveTo>
                <a:cubicBezTo>
                  <a:pt x="383" y="177"/>
                  <a:pt x="378" y="176"/>
                  <a:pt x="378" y="181"/>
                </a:cubicBezTo>
                <a:cubicBezTo>
                  <a:pt x="378" y="184"/>
                  <a:pt x="380" y="184"/>
                  <a:pt x="383" y="184"/>
                </a:cubicBezTo>
                <a:cubicBezTo>
                  <a:pt x="385" y="184"/>
                  <a:pt x="389" y="184"/>
                  <a:pt x="389" y="180"/>
                </a:cubicBezTo>
                <a:cubicBezTo>
                  <a:pt x="389" y="178"/>
                  <a:pt x="389" y="176"/>
                  <a:pt x="386" y="176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24313" y="3497737"/>
            <a:ext cx="535093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62445" y="2390719"/>
            <a:ext cx="7493920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60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03895" y="4104669"/>
            <a:ext cx="7413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</p:spTree>
    <p:extLst>
      <p:ext uri="{BB962C8B-B14F-4D97-AF65-F5344CB8AC3E}">
        <p14:creationId xmlns:p14="http://schemas.microsoft.com/office/powerpoint/2010/main" val="263902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94"/>
          <p:cNvSpPr/>
          <p:nvPr/>
        </p:nvSpPr>
        <p:spPr>
          <a:xfrm rot="16200000">
            <a:off x="1921801" y="1161255"/>
            <a:ext cx="985249" cy="223919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95"/>
          <p:cNvSpPr/>
          <p:nvPr/>
        </p:nvSpPr>
        <p:spPr>
          <a:xfrm>
            <a:off x="1399901" y="1881762"/>
            <a:ext cx="798177" cy="7981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ound Same Side Corner Rectangle 96"/>
          <p:cNvSpPr/>
          <p:nvPr/>
        </p:nvSpPr>
        <p:spPr>
          <a:xfrm rot="16200000">
            <a:off x="1921799" y="2219255"/>
            <a:ext cx="985249" cy="223919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97"/>
          <p:cNvSpPr/>
          <p:nvPr/>
        </p:nvSpPr>
        <p:spPr>
          <a:xfrm>
            <a:off x="1399899" y="2939762"/>
            <a:ext cx="798177" cy="7981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ound Same Side Corner Rectangle 98"/>
          <p:cNvSpPr/>
          <p:nvPr/>
        </p:nvSpPr>
        <p:spPr>
          <a:xfrm rot="16200000">
            <a:off x="1921799" y="3277256"/>
            <a:ext cx="985249" cy="223919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99"/>
          <p:cNvSpPr/>
          <p:nvPr/>
        </p:nvSpPr>
        <p:spPr>
          <a:xfrm>
            <a:off x="1399899" y="3997763"/>
            <a:ext cx="798177" cy="7981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ound Same Side Corner Rectangle 100"/>
          <p:cNvSpPr/>
          <p:nvPr/>
        </p:nvSpPr>
        <p:spPr>
          <a:xfrm rot="16200000">
            <a:off x="1921799" y="4335256"/>
            <a:ext cx="985249" cy="2239191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01"/>
          <p:cNvSpPr/>
          <p:nvPr/>
        </p:nvSpPr>
        <p:spPr>
          <a:xfrm>
            <a:off x="1399899" y="5055763"/>
            <a:ext cx="798177" cy="7981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Inhaltsplatzhalter 4"/>
          <p:cNvSpPr txBox="1">
            <a:spLocks/>
          </p:cNvSpPr>
          <p:nvPr/>
        </p:nvSpPr>
        <p:spPr>
          <a:xfrm>
            <a:off x="2351104" y="2065408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Inhaltsplatzhalter 4"/>
          <p:cNvSpPr txBox="1">
            <a:spLocks/>
          </p:cNvSpPr>
          <p:nvPr/>
        </p:nvSpPr>
        <p:spPr>
          <a:xfrm>
            <a:off x="2351104" y="3098410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Inhaltsplatzhalter 4"/>
          <p:cNvSpPr txBox="1">
            <a:spLocks/>
          </p:cNvSpPr>
          <p:nvPr/>
        </p:nvSpPr>
        <p:spPr>
          <a:xfrm>
            <a:off x="2351104" y="4165194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Inhaltsplatzhalter 4"/>
          <p:cNvSpPr txBox="1">
            <a:spLocks/>
          </p:cNvSpPr>
          <p:nvPr/>
        </p:nvSpPr>
        <p:spPr>
          <a:xfrm>
            <a:off x="2351104" y="5245983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24"/>
          <p:cNvSpPr>
            <a:spLocks/>
          </p:cNvSpPr>
          <p:nvPr/>
        </p:nvSpPr>
        <p:spPr bwMode="auto">
          <a:xfrm>
            <a:off x="4332130" y="2066080"/>
            <a:ext cx="171824" cy="429542"/>
          </a:xfrm>
          <a:prstGeom prst="roundRect">
            <a:avLst/>
          </a:prstGeom>
          <a:solidFill>
            <a:srgbClr val="BBC2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>
            <a:off x="4332130" y="3123801"/>
            <a:ext cx="171824" cy="430380"/>
          </a:xfrm>
          <a:prstGeom prst="roundRect">
            <a:avLst/>
          </a:prstGeom>
          <a:solidFill>
            <a:srgbClr val="6F7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6"/>
          <p:cNvSpPr>
            <a:spLocks/>
          </p:cNvSpPr>
          <p:nvPr/>
        </p:nvSpPr>
        <p:spPr bwMode="auto">
          <a:xfrm>
            <a:off x="4332130" y="4182360"/>
            <a:ext cx="171824" cy="429542"/>
          </a:xfrm>
          <a:prstGeom prst="roundRect">
            <a:avLst/>
          </a:prstGeom>
          <a:solidFill>
            <a:srgbClr val="BBC2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>
            <a:spLocks/>
          </p:cNvSpPr>
          <p:nvPr/>
        </p:nvSpPr>
        <p:spPr bwMode="auto">
          <a:xfrm>
            <a:off x="4332130" y="5240080"/>
            <a:ext cx="171824" cy="429542"/>
          </a:xfrm>
          <a:prstGeom prst="roundRect">
            <a:avLst/>
          </a:prstGeom>
          <a:solidFill>
            <a:srgbClr val="6F7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Group 58"/>
          <p:cNvGrpSpPr/>
          <p:nvPr/>
        </p:nvGrpSpPr>
        <p:grpSpPr>
          <a:xfrm>
            <a:off x="1643982" y="2083671"/>
            <a:ext cx="312990" cy="460376"/>
            <a:chOff x="9209088" y="5059363"/>
            <a:chExt cx="300038" cy="4413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142"/>
          <p:cNvGrpSpPr/>
          <p:nvPr/>
        </p:nvGrpSpPr>
        <p:grpSpPr>
          <a:xfrm>
            <a:off x="1599176" y="3160573"/>
            <a:ext cx="403524" cy="355156"/>
            <a:chOff x="10059988" y="2759075"/>
            <a:chExt cx="463550" cy="40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Freeform 66"/>
          <p:cNvSpPr>
            <a:spLocks noEditPoints="1"/>
          </p:cNvSpPr>
          <p:nvPr/>
        </p:nvSpPr>
        <p:spPr bwMode="auto">
          <a:xfrm>
            <a:off x="1589205" y="5254930"/>
            <a:ext cx="423466" cy="421940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Group 155"/>
          <p:cNvGrpSpPr/>
          <p:nvPr/>
        </p:nvGrpSpPr>
        <p:grpSpPr>
          <a:xfrm>
            <a:off x="1589940" y="4159354"/>
            <a:ext cx="424740" cy="493466"/>
            <a:chOff x="2593975" y="4225925"/>
            <a:chExt cx="490538" cy="56991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4796087" y="199059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4796086" y="2273756"/>
            <a:ext cx="60566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>
            <a:off x="4796086" y="3060836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>
            <a:off x="4796085" y="3344001"/>
            <a:ext cx="60566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>
            <a:off x="4823794" y="413108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1"/>
          <p:cNvSpPr txBox="1">
            <a:spLocks noChangeArrowheads="1"/>
          </p:cNvSpPr>
          <p:nvPr/>
        </p:nvSpPr>
        <p:spPr bwMode="auto">
          <a:xfrm>
            <a:off x="4823793" y="4414246"/>
            <a:ext cx="6056641" cy="24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4823793" y="5201326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1"/>
          <p:cNvSpPr txBox="1">
            <a:spLocks noChangeArrowheads="1"/>
          </p:cNvSpPr>
          <p:nvPr/>
        </p:nvSpPr>
        <p:spPr bwMode="auto">
          <a:xfrm>
            <a:off x="4823792" y="5484491"/>
            <a:ext cx="60566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64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</a:p>
        </p:txBody>
      </p:sp>
    </p:spTree>
    <p:extLst>
      <p:ext uri="{BB962C8B-B14F-4D97-AF65-F5344CB8AC3E}">
        <p14:creationId xmlns:p14="http://schemas.microsoft.com/office/powerpoint/2010/main" val="349530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000" y="1737505"/>
            <a:ext cx="5099023" cy="2125132"/>
          </a:xfrm>
          <a:prstGeom prst="rect">
            <a:avLst/>
          </a:prstGeom>
          <a:blipFill dpi="0" rotWithShape="1">
            <a:blip r:embed="rId3"/>
            <a:srcRect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6310" y="1737504"/>
            <a:ext cx="5099023" cy="2125132"/>
          </a:xfrm>
          <a:prstGeom prst="rect">
            <a:avLst/>
          </a:prstGeom>
          <a:blipFill>
            <a:blip r:embed="rId4"/>
            <a:stretch>
              <a:fillRect t="-5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1299" y="4709228"/>
            <a:ext cx="709834" cy="709834"/>
          </a:xfrm>
          <a:prstGeom prst="ellipse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1689167" y="471190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>
            <a:off x="1689168" y="4975135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椭圆 7"/>
          <p:cNvSpPr/>
          <p:nvPr/>
        </p:nvSpPr>
        <p:spPr>
          <a:xfrm>
            <a:off x="4525098" y="4680019"/>
            <a:ext cx="709834" cy="709834"/>
          </a:xfrm>
          <a:prstGeom prst="ellipse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422966" y="4682696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5422967" y="4945926"/>
            <a:ext cx="228169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placeholder_286118"/>
          <p:cNvSpPr>
            <a:spLocks noChangeAspect="1"/>
          </p:cNvSpPr>
          <p:nvPr/>
        </p:nvSpPr>
        <p:spPr bwMode="auto">
          <a:xfrm>
            <a:off x="958006" y="4835314"/>
            <a:ext cx="363653" cy="42662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2" name="Group 51"/>
          <p:cNvGrpSpPr/>
          <p:nvPr/>
        </p:nvGrpSpPr>
        <p:grpSpPr>
          <a:xfrm>
            <a:off x="4673707" y="4856450"/>
            <a:ext cx="397826" cy="3440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3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8258897" y="4680019"/>
            <a:ext cx="709834" cy="709834"/>
          </a:xfrm>
          <a:prstGeom prst="ellipse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9156765" y="4682696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9156766" y="4945926"/>
            <a:ext cx="228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3" name="Group 44"/>
          <p:cNvGrpSpPr/>
          <p:nvPr/>
        </p:nvGrpSpPr>
        <p:grpSpPr>
          <a:xfrm>
            <a:off x="8422146" y="4864010"/>
            <a:ext cx="383335" cy="383335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24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0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</a:p>
        </p:txBody>
      </p:sp>
    </p:spTree>
    <p:extLst>
      <p:ext uri="{BB962C8B-B14F-4D97-AF65-F5344CB8AC3E}">
        <p14:creationId xmlns:p14="http://schemas.microsoft.com/office/powerpoint/2010/main" val="159017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05002"/>
            <a:ext cx="4064000" cy="3115733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4000" y="1905002"/>
            <a:ext cx="4064000" cy="3115733"/>
          </a:xfrm>
          <a:prstGeom prst="rect">
            <a:avLst/>
          </a:prstGeom>
          <a:blipFill>
            <a:blip r:embed="rId3"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8000" y="1905002"/>
            <a:ext cx="4064000" cy="3115733"/>
          </a:xfrm>
          <a:prstGeom prst="rect">
            <a:avLst/>
          </a:prstGeom>
          <a:blipFill>
            <a:blip r:embed="rId4"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454078" y="309660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445611" y="3439397"/>
            <a:ext cx="32797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8" name="Group 44"/>
          <p:cNvGrpSpPr/>
          <p:nvPr/>
        </p:nvGrpSpPr>
        <p:grpSpPr>
          <a:xfrm>
            <a:off x="471012" y="2353730"/>
            <a:ext cx="499377" cy="499377"/>
            <a:chOff x="328613" y="4186238"/>
            <a:chExt cx="292100" cy="292100"/>
          </a:xfrm>
          <a:solidFill>
            <a:schemeClr val="bg1"/>
          </a:solidFill>
        </p:grpSpPr>
        <p:sp>
          <p:nvSpPr>
            <p:cNvPr id="9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</a:p>
        </p:txBody>
      </p:sp>
    </p:spTree>
    <p:extLst>
      <p:ext uri="{BB962C8B-B14F-4D97-AF65-F5344CB8AC3E}">
        <p14:creationId xmlns:p14="http://schemas.microsoft.com/office/powerpoint/2010/main" val="46603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46259"/>
            <a:ext cx="12192000" cy="342900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409630" y="1268557"/>
            <a:ext cx="12461404" cy="3119248"/>
          </a:xfrm>
          <a:custGeom>
            <a:avLst/>
            <a:gdLst>
              <a:gd name="T0" fmla="*/ 550 w 791"/>
              <a:gd name="T1" fmla="*/ 170 h 196"/>
              <a:gd name="T2" fmla="*/ 537 w 791"/>
              <a:gd name="T3" fmla="*/ 166 h 196"/>
              <a:gd name="T4" fmla="*/ 436 w 791"/>
              <a:gd name="T5" fmla="*/ 153 h 196"/>
              <a:gd name="T6" fmla="*/ 321 w 791"/>
              <a:gd name="T7" fmla="*/ 162 h 196"/>
              <a:gd name="T8" fmla="*/ 247 w 791"/>
              <a:gd name="T9" fmla="*/ 168 h 196"/>
              <a:gd name="T10" fmla="*/ 90 w 791"/>
              <a:gd name="T11" fmla="*/ 179 h 196"/>
              <a:gd name="T12" fmla="*/ 31 w 791"/>
              <a:gd name="T13" fmla="*/ 181 h 196"/>
              <a:gd name="T14" fmla="*/ 7 w 791"/>
              <a:gd name="T15" fmla="*/ 168 h 196"/>
              <a:gd name="T16" fmla="*/ 25 w 791"/>
              <a:gd name="T17" fmla="*/ 141 h 196"/>
              <a:gd name="T18" fmla="*/ 10 w 791"/>
              <a:gd name="T19" fmla="*/ 103 h 196"/>
              <a:gd name="T20" fmla="*/ 7 w 791"/>
              <a:gd name="T21" fmla="*/ 69 h 196"/>
              <a:gd name="T22" fmla="*/ 15 w 791"/>
              <a:gd name="T23" fmla="*/ 55 h 196"/>
              <a:gd name="T24" fmla="*/ 26 w 791"/>
              <a:gd name="T25" fmla="*/ 22 h 196"/>
              <a:gd name="T26" fmla="*/ 72 w 791"/>
              <a:gd name="T27" fmla="*/ 15 h 196"/>
              <a:gd name="T28" fmla="*/ 95 w 791"/>
              <a:gd name="T29" fmla="*/ 22 h 196"/>
              <a:gd name="T30" fmla="*/ 113 w 791"/>
              <a:gd name="T31" fmla="*/ 29 h 196"/>
              <a:gd name="T32" fmla="*/ 94 w 791"/>
              <a:gd name="T33" fmla="*/ 17 h 196"/>
              <a:gd name="T34" fmla="*/ 141 w 791"/>
              <a:gd name="T35" fmla="*/ 11 h 196"/>
              <a:gd name="T36" fmla="*/ 234 w 791"/>
              <a:gd name="T37" fmla="*/ 12 h 196"/>
              <a:gd name="T38" fmla="*/ 339 w 791"/>
              <a:gd name="T39" fmla="*/ 13 h 196"/>
              <a:gd name="T40" fmla="*/ 414 w 791"/>
              <a:gd name="T41" fmla="*/ 15 h 196"/>
              <a:gd name="T42" fmla="*/ 480 w 791"/>
              <a:gd name="T43" fmla="*/ 10 h 196"/>
              <a:gd name="T44" fmla="*/ 589 w 791"/>
              <a:gd name="T45" fmla="*/ 10 h 196"/>
              <a:gd name="T46" fmla="*/ 675 w 791"/>
              <a:gd name="T47" fmla="*/ 10 h 196"/>
              <a:gd name="T48" fmla="*/ 693 w 791"/>
              <a:gd name="T49" fmla="*/ 39 h 196"/>
              <a:gd name="T50" fmla="*/ 747 w 791"/>
              <a:gd name="T51" fmla="*/ 79 h 196"/>
              <a:gd name="T52" fmla="*/ 783 w 791"/>
              <a:gd name="T53" fmla="*/ 124 h 196"/>
              <a:gd name="T54" fmla="*/ 790 w 791"/>
              <a:gd name="T55" fmla="*/ 156 h 196"/>
              <a:gd name="T56" fmla="*/ 772 w 791"/>
              <a:gd name="T57" fmla="*/ 172 h 196"/>
              <a:gd name="T58" fmla="*/ 598 w 791"/>
              <a:gd name="T59" fmla="*/ 180 h 196"/>
              <a:gd name="T60" fmla="*/ 311 w 791"/>
              <a:gd name="T61" fmla="*/ 140 h 196"/>
              <a:gd name="T62" fmla="*/ 325 w 791"/>
              <a:gd name="T63" fmla="*/ 13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1" h="196">
                <a:moveTo>
                  <a:pt x="590" y="185"/>
                </a:moveTo>
                <a:cubicBezTo>
                  <a:pt x="579" y="175"/>
                  <a:pt x="566" y="167"/>
                  <a:pt x="550" y="170"/>
                </a:cubicBezTo>
                <a:cubicBezTo>
                  <a:pt x="546" y="171"/>
                  <a:pt x="542" y="168"/>
                  <a:pt x="538" y="167"/>
                </a:cubicBezTo>
                <a:cubicBezTo>
                  <a:pt x="537" y="166"/>
                  <a:pt x="537" y="166"/>
                  <a:pt x="537" y="166"/>
                </a:cubicBezTo>
                <a:cubicBezTo>
                  <a:pt x="531" y="163"/>
                  <a:pt x="527" y="160"/>
                  <a:pt x="520" y="160"/>
                </a:cubicBezTo>
                <a:cubicBezTo>
                  <a:pt x="492" y="161"/>
                  <a:pt x="464" y="155"/>
                  <a:pt x="436" y="153"/>
                </a:cubicBezTo>
                <a:cubicBezTo>
                  <a:pt x="409" y="151"/>
                  <a:pt x="382" y="151"/>
                  <a:pt x="356" y="160"/>
                </a:cubicBezTo>
                <a:cubicBezTo>
                  <a:pt x="344" y="163"/>
                  <a:pt x="333" y="164"/>
                  <a:pt x="321" y="162"/>
                </a:cubicBezTo>
                <a:cubicBezTo>
                  <a:pt x="300" y="157"/>
                  <a:pt x="279" y="167"/>
                  <a:pt x="258" y="167"/>
                </a:cubicBezTo>
                <a:cubicBezTo>
                  <a:pt x="254" y="166"/>
                  <a:pt x="251" y="169"/>
                  <a:pt x="247" y="168"/>
                </a:cubicBezTo>
                <a:cubicBezTo>
                  <a:pt x="214" y="162"/>
                  <a:pt x="181" y="175"/>
                  <a:pt x="148" y="176"/>
                </a:cubicBezTo>
                <a:cubicBezTo>
                  <a:pt x="129" y="177"/>
                  <a:pt x="109" y="178"/>
                  <a:pt x="90" y="179"/>
                </a:cubicBezTo>
                <a:cubicBezTo>
                  <a:pt x="77" y="180"/>
                  <a:pt x="66" y="185"/>
                  <a:pt x="54" y="188"/>
                </a:cubicBezTo>
                <a:cubicBezTo>
                  <a:pt x="45" y="191"/>
                  <a:pt x="35" y="196"/>
                  <a:pt x="31" y="181"/>
                </a:cubicBezTo>
                <a:cubicBezTo>
                  <a:pt x="30" y="175"/>
                  <a:pt x="26" y="177"/>
                  <a:pt x="23" y="179"/>
                </a:cubicBezTo>
                <a:cubicBezTo>
                  <a:pt x="11" y="184"/>
                  <a:pt x="6" y="181"/>
                  <a:pt x="7" y="168"/>
                </a:cubicBezTo>
                <a:cubicBezTo>
                  <a:pt x="8" y="162"/>
                  <a:pt x="0" y="160"/>
                  <a:pt x="2" y="152"/>
                </a:cubicBezTo>
                <a:cubicBezTo>
                  <a:pt x="9" y="149"/>
                  <a:pt x="21" y="154"/>
                  <a:pt x="25" y="141"/>
                </a:cubicBezTo>
                <a:cubicBezTo>
                  <a:pt x="19" y="135"/>
                  <a:pt x="13" y="127"/>
                  <a:pt x="17" y="116"/>
                </a:cubicBezTo>
                <a:cubicBezTo>
                  <a:pt x="18" y="110"/>
                  <a:pt x="12" y="108"/>
                  <a:pt x="10" y="103"/>
                </a:cubicBezTo>
                <a:cubicBezTo>
                  <a:pt x="7" y="95"/>
                  <a:pt x="0" y="88"/>
                  <a:pt x="8" y="79"/>
                </a:cubicBezTo>
                <a:cubicBezTo>
                  <a:pt x="11" y="76"/>
                  <a:pt x="9" y="72"/>
                  <a:pt x="7" y="69"/>
                </a:cubicBezTo>
                <a:cubicBezTo>
                  <a:pt x="1" y="61"/>
                  <a:pt x="1" y="58"/>
                  <a:pt x="12" y="61"/>
                </a:cubicBezTo>
                <a:cubicBezTo>
                  <a:pt x="16" y="62"/>
                  <a:pt x="15" y="58"/>
                  <a:pt x="15" y="55"/>
                </a:cubicBezTo>
                <a:cubicBezTo>
                  <a:pt x="16" y="50"/>
                  <a:pt x="12" y="46"/>
                  <a:pt x="10" y="41"/>
                </a:cubicBezTo>
                <a:cubicBezTo>
                  <a:pt x="5" y="28"/>
                  <a:pt x="11" y="22"/>
                  <a:pt x="26" y="22"/>
                </a:cubicBezTo>
                <a:cubicBezTo>
                  <a:pt x="33" y="23"/>
                  <a:pt x="41" y="20"/>
                  <a:pt x="47" y="16"/>
                </a:cubicBezTo>
                <a:cubicBezTo>
                  <a:pt x="56" y="11"/>
                  <a:pt x="64" y="16"/>
                  <a:pt x="72" y="15"/>
                </a:cubicBezTo>
                <a:cubicBezTo>
                  <a:pt x="73" y="15"/>
                  <a:pt x="76" y="16"/>
                  <a:pt x="76" y="17"/>
                </a:cubicBezTo>
                <a:cubicBezTo>
                  <a:pt x="77" y="38"/>
                  <a:pt x="88" y="21"/>
                  <a:pt x="95" y="22"/>
                </a:cubicBezTo>
                <a:cubicBezTo>
                  <a:pt x="94" y="25"/>
                  <a:pt x="92" y="29"/>
                  <a:pt x="94" y="30"/>
                </a:cubicBezTo>
                <a:cubicBezTo>
                  <a:pt x="99" y="31"/>
                  <a:pt x="106" y="34"/>
                  <a:pt x="113" y="29"/>
                </a:cubicBezTo>
                <a:cubicBezTo>
                  <a:pt x="107" y="23"/>
                  <a:pt x="100" y="26"/>
                  <a:pt x="94" y="22"/>
                </a:cubicBezTo>
                <a:cubicBezTo>
                  <a:pt x="93" y="21"/>
                  <a:pt x="92" y="17"/>
                  <a:pt x="94" y="17"/>
                </a:cubicBezTo>
                <a:cubicBezTo>
                  <a:pt x="103" y="18"/>
                  <a:pt x="113" y="24"/>
                  <a:pt x="116" y="9"/>
                </a:cubicBezTo>
                <a:cubicBezTo>
                  <a:pt x="125" y="10"/>
                  <a:pt x="134" y="9"/>
                  <a:pt x="141" y="11"/>
                </a:cubicBezTo>
                <a:cubicBezTo>
                  <a:pt x="146" y="12"/>
                  <a:pt x="151" y="15"/>
                  <a:pt x="156" y="14"/>
                </a:cubicBezTo>
                <a:cubicBezTo>
                  <a:pt x="182" y="11"/>
                  <a:pt x="208" y="20"/>
                  <a:pt x="234" y="12"/>
                </a:cubicBezTo>
                <a:cubicBezTo>
                  <a:pt x="240" y="10"/>
                  <a:pt x="248" y="11"/>
                  <a:pt x="254" y="12"/>
                </a:cubicBezTo>
                <a:cubicBezTo>
                  <a:pt x="282" y="17"/>
                  <a:pt x="311" y="12"/>
                  <a:pt x="339" y="13"/>
                </a:cubicBezTo>
                <a:cubicBezTo>
                  <a:pt x="360" y="13"/>
                  <a:pt x="381" y="14"/>
                  <a:pt x="401" y="15"/>
                </a:cubicBezTo>
                <a:cubicBezTo>
                  <a:pt x="406" y="15"/>
                  <a:pt x="410" y="16"/>
                  <a:pt x="414" y="15"/>
                </a:cubicBezTo>
                <a:cubicBezTo>
                  <a:pt x="427" y="10"/>
                  <a:pt x="441" y="10"/>
                  <a:pt x="455" y="12"/>
                </a:cubicBezTo>
                <a:cubicBezTo>
                  <a:pt x="462" y="13"/>
                  <a:pt x="471" y="15"/>
                  <a:pt x="480" y="10"/>
                </a:cubicBezTo>
                <a:cubicBezTo>
                  <a:pt x="489" y="4"/>
                  <a:pt x="501" y="7"/>
                  <a:pt x="512" y="8"/>
                </a:cubicBezTo>
                <a:cubicBezTo>
                  <a:pt x="538" y="10"/>
                  <a:pt x="563" y="11"/>
                  <a:pt x="589" y="10"/>
                </a:cubicBezTo>
                <a:cubicBezTo>
                  <a:pt x="600" y="10"/>
                  <a:pt x="611" y="8"/>
                  <a:pt x="621" y="5"/>
                </a:cubicBezTo>
                <a:cubicBezTo>
                  <a:pt x="640" y="0"/>
                  <a:pt x="657" y="7"/>
                  <a:pt x="675" y="10"/>
                </a:cubicBezTo>
                <a:cubicBezTo>
                  <a:pt x="680" y="11"/>
                  <a:pt x="683" y="17"/>
                  <a:pt x="686" y="23"/>
                </a:cubicBezTo>
                <a:cubicBezTo>
                  <a:pt x="689" y="28"/>
                  <a:pt x="692" y="33"/>
                  <a:pt x="693" y="39"/>
                </a:cubicBezTo>
                <a:cubicBezTo>
                  <a:pt x="698" y="63"/>
                  <a:pt x="712" y="77"/>
                  <a:pt x="738" y="76"/>
                </a:cubicBezTo>
                <a:cubicBezTo>
                  <a:pt x="741" y="76"/>
                  <a:pt x="744" y="79"/>
                  <a:pt x="747" y="79"/>
                </a:cubicBezTo>
                <a:cubicBezTo>
                  <a:pt x="760" y="78"/>
                  <a:pt x="764" y="86"/>
                  <a:pt x="766" y="97"/>
                </a:cubicBezTo>
                <a:cubicBezTo>
                  <a:pt x="767" y="109"/>
                  <a:pt x="766" y="122"/>
                  <a:pt x="783" y="124"/>
                </a:cubicBezTo>
                <a:cubicBezTo>
                  <a:pt x="786" y="125"/>
                  <a:pt x="786" y="127"/>
                  <a:pt x="786" y="129"/>
                </a:cubicBezTo>
                <a:cubicBezTo>
                  <a:pt x="787" y="138"/>
                  <a:pt x="784" y="148"/>
                  <a:pt x="790" y="156"/>
                </a:cubicBezTo>
                <a:cubicBezTo>
                  <a:pt x="791" y="159"/>
                  <a:pt x="789" y="163"/>
                  <a:pt x="785" y="164"/>
                </a:cubicBezTo>
                <a:cubicBezTo>
                  <a:pt x="780" y="167"/>
                  <a:pt x="775" y="169"/>
                  <a:pt x="772" y="172"/>
                </a:cubicBezTo>
                <a:cubicBezTo>
                  <a:pt x="759" y="189"/>
                  <a:pt x="740" y="189"/>
                  <a:pt x="722" y="188"/>
                </a:cubicBezTo>
                <a:cubicBezTo>
                  <a:pt x="681" y="187"/>
                  <a:pt x="639" y="189"/>
                  <a:pt x="598" y="180"/>
                </a:cubicBezTo>
                <a:cubicBezTo>
                  <a:pt x="594" y="179"/>
                  <a:pt x="590" y="180"/>
                  <a:pt x="590" y="185"/>
                </a:cubicBezTo>
                <a:close/>
                <a:moveTo>
                  <a:pt x="311" y="140"/>
                </a:moveTo>
                <a:cubicBezTo>
                  <a:pt x="313" y="143"/>
                  <a:pt x="316" y="143"/>
                  <a:pt x="319" y="142"/>
                </a:cubicBezTo>
                <a:cubicBezTo>
                  <a:pt x="322" y="141"/>
                  <a:pt x="325" y="139"/>
                  <a:pt x="325" y="135"/>
                </a:cubicBezTo>
                <a:cubicBezTo>
                  <a:pt x="319" y="135"/>
                  <a:pt x="315" y="137"/>
                  <a:pt x="311" y="140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 flipH="1">
            <a:off x="-1078031" y="2251770"/>
            <a:ext cx="11781323" cy="3712901"/>
          </a:xfrm>
          <a:custGeom>
            <a:avLst/>
            <a:gdLst>
              <a:gd name="T0" fmla="*/ 593 w 633"/>
              <a:gd name="T1" fmla="*/ 160 h 197"/>
              <a:gd name="T2" fmla="*/ 587 w 633"/>
              <a:gd name="T3" fmla="*/ 190 h 197"/>
              <a:gd name="T4" fmla="*/ 582 w 633"/>
              <a:gd name="T5" fmla="*/ 193 h 197"/>
              <a:gd name="T6" fmla="*/ 530 w 633"/>
              <a:gd name="T7" fmla="*/ 194 h 197"/>
              <a:gd name="T8" fmla="*/ 420 w 633"/>
              <a:gd name="T9" fmla="*/ 194 h 197"/>
              <a:gd name="T10" fmla="*/ 369 w 633"/>
              <a:gd name="T11" fmla="*/ 196 h 197"/>
              <a:gd name="T12" fmla="*/ 342 w 633"/>
              <a:gd name="T13" fmla="*/ 191 h 197"/>
              <a:gd name="T14" fmla="*/ 321 w 633"/>
              <a:gd name="T15" fmla="*/ 187 h 197"/>
              <a:gd name="T16" fmla="*/ 271 w 633"/>
              <a:gd name="T17" fmla="*/ 179 h 197"/>
              <a:gd name="T18" fmla="*/ 227 w 633"/>
              <a:gd name="T19" fmla="*/ 171 h 197"/>
              <a:gd name="T20" fmla="*/ 216 w 633"/>
              <a:gd name="T21" fmla="*/ 171 h 197"/>
              <a:gd name="T22" fmla="*/ 181 w 633"/>
              <a:gd name="T23" fmla="*/ 168 h 197"/>
              <a:gd name="T24" fmla="*/ 79 w 633"/>
              <a:gd name="T25" fmla="*/ 160 h 197"/>
              <a:gd name="T26" fmla="*/ 14 w 633"/>
              <a:gd name="T27" fmla="*/ 141 h 197"/>
              <a:gd name="T28" fmla="*/ 4 w 633"/>
              <a:gd name="T29" fmla="*/ 123 h 197"/>
              <a:gd name="T30" fmla="*/ 23 w 633"/>
              <a:gd name="T31" fmla="*/ 110 h 197"/>
              <a:gd name="T32" fmla="*/ 33 w 633"/>
              <a:gd name="T33" fmla="*/ 100 h 197"/>
              <a:gd name="T34" fmla="*/ 45 w 633"/>
              <a:gd name="T35" fmla="*/ 0 h 197"/>
              <a:gd name="T36" fmla="*/ 70 w 633"/>
              <a:gd name="T37" fmla="*/ 6 h 197"/>
              <a:gd name="T38" fmla="*/ 102 w 633"/>
              <a:gd name="T39" fmla="*/ 13 h 197"/>
              <a:gd name="T40" fmla="*/ 185 w 633"/>
              <a:gd name="T41" fmla="*/ 17 h 197"/>
              <a:gd name="T42" fmla="*/ 271 w 633"/>
              <a:gd name="T43" fmla="*/ 17 h 197"/>
              <a:gd name="T44" fmla="*/ 331 w 633"/>
              <a:gd name="T45" fmla="*/ 20 h 197"/>
              <a:gd name="T46" fmla="*/ 379 w 633"/>
              <a:gd name="T47" fmla="*/ 18 h 197"/>
              <a:gd name="T48" fmla="*/ 456 w 633"/>
              <a:gd name="T49" fmla="*/ 15 h 197"/>
              <a:gd name="T50" fmla="*/ 520 w 633"/>
              <a:gd name="T51" fmla="*/ 14 h 197"/>
              <a:gd name="T52" fmla="*/ 583 w 633"/>
              <a:gd name="T53" fmla="*/ 16 h 197"/>
              <a:gd name="T54" fmla="*/ 606 w 633"/>
              <a:gd name="T55" fmla="*/ 34 h 197"/>
              <a:gd name="T56" fmla="*/ 629 w 633"/>
              <a:gd name="T57" fmla="*/ 79 h 197"/>
              <a:gd name="T58" fmla="*/ 623 w 633"/>
              <a:gd name="T59" fmla="*/ 96 h 197"/>
              <a:gd name="T60" fmla="*/ 619 w 633"/>
              <a:gd name="T61" fmla="*/ 108 h 197"/>
              <a:gd name="T62" fmla="*/ 617 w 633"/>
              <a:gd name="T63" fmla="*/ 114 h 197"/>
              <a:gd name="T64" fmla="*/ 610 w 633"/>
              <a:gd name="T65" fmla="*/ 162 h 197"/>
              <a:gd name="T66" fmla="*/ 609 w 633"/>
              <a:gd name="T67" fmla="*/ 165 h 197"/>
              <a:gd name="T68" fmla="*/ 593 w 633"/>
              <a:gd name="T69" fmla="*/ 160 h 197"/>
              <a:gd name="T70" fmla="*/ 386 w 633"/>
              <a:gd name="T71" fmla="*/ 176 h 197"/>
              <a:gd name="T72" fmla="*/ 378 w 633"/>
              <a:gd name="T73" fmla="*/ 181 h 197"/>
              <a:gd name="T74" fmla="*/ 383 w 633"/>
              <a:gd name="T75" fmla="*/ 184 h 197"/>
              <a:gd name="T76" fmla="*/ 389 w 633"/>
              <a:gd name="T77" fmla="*/ 180 h 197"/>
              <a:gd name="T78" fmla="*/ 386 w 633"/>
              <a:gd name="T79" fmla="*/ 17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3" h="197">
                <a:moveTo>
                  <a:pt x="593" y="160"/>
                </a:moveTo>
                <a:cubicBezTo>
                  <a:pt x="592" y="170"/>
                  <a:pt x="580" y="177"/>
                  <a:pt x="587" y="190"/>
                </a:cubicBezTo>
                <a:cubicBezTo>
                  <a:pt x="590" y="195"/>
                  <a:pt x="584" y="193"/>
                  <a:pt x="582" y="193"/>
                </a:cubicBezTo>
                <a:cubicBezTo>
                  <a:pt x="565" y="193"/>
                  <a:pt x="547" y="194"/>
                  <a:pt x="530" y="194"/>
                </a:cubicBezTo>
                <a:cubicBezTo>
                  <a:pt x="494" y="193"/>
                  <a:pt x="457" y="192"/>
                  <a:pt x="420" y="194"/>
                </a:cubicBezTo>
                <a:cubicBezTo>
                  <a:pt x="403" y="185"/>
                  <a:pt x="386" y="194"/>
                  <a:pt x="369" y="196"/>
                </a:cubicBezTo>
                <a:cubicBezTo>
                  <a:pt x="360" y="197"/>
                  <a:pt x="347" y="197"/>
                  <a:pt x="342" y="191"/>
                </a:cubicBezTo>
                <a:cubicBezTo>
                  <a:pt x="335" y="183"/>
                  <a:pt x="329" y="186"/>
                  <a:pt x="321" y="187"/>
                </a:cubicBezTo>
                <a:cubicBezTo>
                  <a:pt x="304" y="191"/>
                  <a:pt x="286" y="184"/>
                  <a:pt x="271" y="179"/>
                </a:cubicBezTo>
                <a:cubicBezTo>
                  <a:pt x="246" y="172"/>
                  <a:pt x="247" y="169"/>
                  <a:pt x="227" y="171"/>
                </a:cubicBezTo>
                <a:cubicBezTo>
                  <a:pt x="224" y="171"/>
                  <a:pt x="219" y="173"/>
                  <a:pt x="216" y="171"/>
                </a:cubicBezTo>
                <a:cubicBezTo>
                  <a:pt x="205" y="162"/>
                  <a:pt x="192" y="166"/>
                  <a:pt x="181" y="168"/>
                </a:cubicBezTo>
                <a:cubicBezTo>
                  <a:pt x="146" y="174"/>
                  <a:pt x="113" y="161"/>
                  <a:pt x="79" y="160"/>
                </a:cubicBezTo>
                <a:cubicBezTo>
                  <a:pt x="57" y="159"/>
                  <a:pt x="36" y="148"/>
                  <a:pt x="14" y="141"/>
                </a:cubicBezTo>
                <a:cubicBezTo>
                  <a:pt x="6" y="139"/>
                  <a:pt x="0" y="132"/>
                  <a:pt x="4" y="123"/>
                </a:cubicBezTo>
                <a:cubicBezTo>
                  <a:pt x="8" y="115"/>
                  <a:pt x="9" y="105"/>
                  <a:pt x="23" y="110"/>
                </a:cubicBezTo>
                <a:cubicBezTo>
                  <a:pt x="30" y="113"/>
                  <a:pt x="34" y="111"/>
                  <a:pt x="33" y="100"/>
                </a:cubicBezTo>
                <a:cubicBezTo>
                  <a:pt x="30" y="67"/>
                  <a:pt x="29" y="33"/>
                  <a:pt x="45" y="0"/>
                </a:cubicBezTo>
                <a:cubicBezTo>
                  <a:pt x="53" y="1"/>
                  <a:pt x="61" y="2"/>
                  <a:pt x="70" y="6"/>
                </a:cubicBezTo>
                <a:cubicBezTo>
                  <a:pt x="80" y="11"/>
                  <a:pt x="91" y="14"/>
                  <a:pt x="102" y="13"/>
                </a:cubicBezTo>
                <a:cubicBezTo>
                  <a:pt x="130" y="12"/>
                  <a:pt x="157" y="16"/>
                  <a:pt x="185" y="17"/>
                </a:cubicBezTo>
                <a:cubicBezTo>
                  <a:pt x="214" y="18"/>
                  <a:pt x="242" y="19"/>
                  <a:pt x="271" y="17"/>
                </a:cubicBezTo>
                <a:cubicBezTo>
                  <a:pt x="291" y="15"/>
                  <a:pt x="311" y="23"/>
                  <a:pt x="331" y="20"/>
                </a:cubicBezTo>
                <a:cubicBezTo>
                  <a:pt x="347" y="18"/>
                  <a:pt x="363" y="19"/>
                  <a:pt x="379" y="18"/>
                </a:cubicBezTo>
                <a:cubicBezTo>
                  <a:pt x="404" y="16"/>
                  <a:pt x="430" y="16"/>
                  <a:pt x="456" y="15"/>
                </a:cubicBezTo>
                <a:cubicBezTo>
                  <a:pt x="478" y="15"/>
                  <a:pt x="499" y="16"/>
                  <a:pt x="520" y="14"/>
                </a:cubicBezTo>
                <a:cubicBezTo>
                  <a:pt x="541" y="12"/>
                  <a:pt x="562" y="11"/>
                  <a:pt x="583" y="16"/>
                </a:cubicBezTo>
                <a:cubicBezTo>
                  <a:pt x="594" y="19"/>
                  <a:pt x="602" y="24"/>
                  <a:pt x="606" y="34"/>
                </a:cubicBezTo>
                <a:cubicBezTo>
                  <a:pt x="614" y="49"/>
                  <a:pt x="619" y="65"/>
                  <a:pt x="629" y="79"/>
                </a:cubicBezTo>
                <a:cubicBezTo>
                  <a:pt x="633" y="85"/>
                  <a:pt x="632" y="93"/>
                  <a:pt x="623" y="96"/>
                </a:cubicBezTo>
                <a:cubicBezTo>
                  <a:pt x="616" y="98"/>
                  <a:pt x="612" y="101"/>
                  <a:pt x="619" y="108"/>
                </a:cubicBezTo>
                <a:cubicBezTo>
                  <a:pt x="620" y="110"/>
                  <a:pt x="619" y="112"/>
                  <a:pt x="617" y="114"/>
                </a:cubicBezTo>
                <a:cubicBezTo>
                  <a:pt x="605" y="128"/>
                  <a:pt x="603" y="144"/>
                  <a:pt x="610" y="162"/>
                </a:cubicBezTo>
                <a:cubicBezTo>
                  <a:pt x="611" y="163"/>
                  <a:pt x="609" y="164"/>
                  <a:pt x="609" y="165"/>
                </a:cubicBezTo>
                <a:cubicBezTo>
                  <a:pt x="601" y="170"/>
                  <a:pt x="601" y="158"/>
                  <a:pt x="593" y="160"/>
                </a:cubicBezTo>
                <a:close/>
                <a:moveTo>
                  <a:pt x="386" y="176"/>
                </a:moveTo>
                <a:cubicBezTo>
                  <a:pt x="383" y="177"/>
                  <a:pt x="378" y="176"/>
                  <a:pt x="378" y="181"/>
                </a:cubicBezTo>
                <a:cubicBezTo>
                  <a:pt x="378" y="184"/>
                  <a:pt x="380" y="184"/>
                  <a:pt x="383" y="184"/>
                </a:cubicBezTo>
                <a:cubicBezTo>
                  <a:pt x="385" y="184"/>
                  <a:pt x="389" y="184"/>
                  <a:pt x="389" y="180"/>
                </a:cubicBezTo>
                <a:cubicBezTo>
                  <a:pt x="389" y="178"/>
                  <a:pt x="389" y="176"/>
                  <a:pt x="386" y="176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336961" y="1990271"/>
            <a:ext cx="11820148" cy="28998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sz="16600" b="0" dirty="0">
                <a:solidFill>
                  <a:schemeClr val="bg1">
                    <a:alpha val="1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THANKS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449927" y="4346346"/>
            <a:ext cx="7319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2" name="PA_文本框 2"/>
          <p:cNvSpPr txBox="1"/>
          <p:nvPr>
            <p:custDataLst>
              <p:tags r:id="rId2"/>
            </p:custDataLst>
          </p:nvPr>
        </p:nvSpPr>
        <p:spPr>
          <a:xfrm>
            <a:off x="2342145" y="2578155"/>
            <a:ext cx="7501083" cy="17159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en-US" sz="96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50673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-1908361" y="1908361"/>
            <a:ext cx="6858001" cy="3041277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6200000">
            <a:off x="4043693" y="-1290307"/>
            <a:ext cx="6858001" cy="9438616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16365295">
            <a:off x="-1907938" y="1738200"/>
            <a:ext cx="9542834" cy="2809834"/>
            <a:chOff x="-1078031" y="1268557"/>
            <a:chExt cx="15949065" cy="4696114"/>
          </a:xfrm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2409630" y="1268557"/>
              <a:ext cx="12461404" cy="3119248"/>
            </a:xfrm>
            <a:custGeom>
              <a:avLst/>
              <a:gdLst>
                <a:gd name="T0" fmla="*/ 550 w 791"/>
                <a:gd name="T1" fmla="*/ 170 h 196"/>
                <a:gd name="T2" fmla="*/ 537 w 791"/>
                <a:gd name="T3" fmla="*/ 166 h 196"/>
                <a:gd name="T4" fmla="*/ 436 w 791"/>
                <a:gd name="T5" fmla="*/ 153 h 196"/>
                <a:gd name="T6" fmla="*/ 321 w 791"/>
                <a:gd name="T7" fmla="*/ 162 h 196"/>
                <a:gd name="T8" fmla="*/ 247 w 791"/>
                <a:gd name="T9" fmla="*/ 168 h 196"/>
                <a:gd name="T10" fmla="*/ 90 w 791"/>
                <a:gd name="T11" fmla="*/ 179 h 196"/>
                <a:gd name="T12" fmla="*/ 31 w 791"/>
                <a:gd name="T13" fmla="*/ 181 h 196"/>
                <a:gd name="T14" fmla="*/ 7 w 791"/>
                <a:gd name="T15" fmla="*/ 168 h 196"/>
                <a:gd name="T16" fmla="*/ 25 w 791"/>
                <a:gd name="T17" fmla="*/ 141 h 196"/>
                <a:gd name="T18" fmla="*/ 10 w 791"/>
                <a:gd name="T19" fmla="*/ 103 h 196"/>
                <a:gd name="T20" fmla="*/ 7 w 791"/>
                <a:gd name="T21" fmla="*/ 69 h 196"/>
                <a:gd name="T22" fmla="*/ 15 w 791"/>
                <a:gd name="T23" fmla="*/ 55 h 196"/>
                <a:gd name="T24" fmla="*/ 26 w 791"/>
                <a:gd name="T25" fmla="*/ 22 h 196"/>
                <a:gd name="T26" fmla="*/ 72 w 791"/>
                <a:gd name="T27" fmla="*/ 15 h 196"/>
                <a:gd name="T28" fmla="*/ 95 w 791"/>
                <a:gd name="T29" fmla="*/ 22 h 196"/>
                <a:gd name="T30" fmla="*/ 113 w 791"/>
                <a:gd name="T31" fmla="*/ 29 h 196"/>
                <a:gd name="T32" fmla="*/ 94 w 791"/>
                <a:gd name="T33" fmla="*/ 17 h 196"/>
                <a:gd name="T34" fmla="*/ 141 w 791"/>
                <a:gd name="T35" fmla="*/ 11 h 196"/>
                <a:gd name="T36" fmla="*/ 234 w 791"/>
                <a:gd name="T37" fmla="*/ 12 h 196"/>
                <a:gd name="T38" fmla="*/ 339 w 791"/>
                <a:gd name="T39" fmla="*/ 13 h 196"/>
                <a:gd name="T40" fmla="*/ 414 w 791"/>
                <a:gd name="T41" fmla="*/ 15 h 196"/>
                <a:gd name="T42" fmla="*/ 480 w 791"/>
                <a:gd name="T43" fmla="*/ 10 h 196"/>
                <a:gd name="T44" fmla="*/ 589 w 791"/>
                <a:gd name="T45" fmla="*/ 10 h 196"/>
                <a:gd name="T46" fmla="*/ 675 w 791"/>
                <a:gd name="T47" fmla="*/ 10 h 196"/>
                <a:gd name="T48" fmla="*/ 693 w 791"/>
                <a:gd name="T49" fmla="*/ 39 h 196"/>
                <a:gd name="T50" fmla="*/ 747 w 791"/>
                <a:gd name="T51" fmla="*/ 79 h 196"/>
                <a:gd name="T52" fmla="*/ 783 w 791"/>
                <a:gd name="T53" fmla="*/ 124 h 196"/>
                <a:gd name="T54" fmla="*/ 790 w 791"/>
                <a:gd name="T55" fmla="*/ 156 h 196"/>
                <a:gd name="T56" fmla="*/ 772 w 791"/>
                <a:gd name="T57" fmla="*/ 172 h 196"/>
                <a:gd name="T58" fmla="*/ 598 w 791"/>
                <a:gd name="T59" fmla="*/ 180 h 196"/>
                <a:gd name="T60" fmla="*/ 311 w 791"/>
                <a:gd name="T61" fmla="*/ 140 h 196"/>
                <a:gd name="T62" fmla="*/ 325 w 791"/>
                <a:gd name="T63" fmla="*/ 13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1" h="196">
                  <a:moveTo>
                    <a:pt x="590" y="185"/>
                  </a:moveTo>
                  <a:cubicBezTo>
                    <a:pt x="579" y="175"/>
                    <a:pt x="566" y="167"/>
                    <a:pt x="550" y="170"/>
                  </a:cubicBezTo>
                  <a:cubicBezTo>
                    <a:pt x="546" y="171"/>
                    <a:pt x="542" y="168"/>
                    <a:pt x="538" y="167"/>
                  </a:cubicBezTo>
                  <a:cubicBezTo>
                    <a:pt x="537" y="166"/>
                    <a:pt x="537" y="166"/>
                    <a:pt x="537" y="166"/>
                  </a:cubicBezTo>
                  <a:cubicBezTo>
                    <a:pt x="531" y="163"/>
                    <a:pt x="527" y="160"/>
                    <a:pt x="520" y="160"/>
                  </a:cubicBezTo>
                  <a:cubicBezTo>
                    <a:pt x="492" y="161"/>
                    <a:pt x="464" y="155"/>
                    <a:pt x="436" y="153"/>
                  </a:cubicBezTo>
                  <a:cubicBezTo>
                    <a:pt x="409" y="151"/>
                    <a:pt x="382" y="151"/>
                    <a:pt x="356" y="160"/>
                  </a:cubicBezTo>
                  <a:cubicBezTo>
                    <a:pt x="344" y="163"/>
                    <a:pt x="333" y="164"/>
                    <a:pt x="321" y="162"/>
                  </a:cubicBezTo>
                  <a:cubicBezTo>
                    <a:pt x="300" y="157"/>
                    <a:pt x="279" y="167"/>
                    <a:pt x="258" y="167"/>
                  </a:cubicBezTo>
                  <a:cubicBezTo>
                    <a:pt x="254" y="166"/>
                    <a:pt x="251" y="169"/>
                    <a:pt x="247" y="168"/>
                  </a:cubicBezTo>
                  <a:cubicBezTo>
                    <a:pt x="214" y="162"/>
                    <a:pt x="181" y="175"/>
                    <a:pt x="148" y="176"/>
                  </a:cubicBezTo>
                  <a:cubicBezTo>
                    <a:pt x="129" y="177"/>
                    <a:pt x="109" y="178"/>
                    <a:pt x="90" y="179"/>
                  </a:cubicBezTo>
                  <a:cubicBezTo>
                    <a:pt x="77" y="180"/>
                    <a:pt x="66" y="185"/>
                    <a:pt x="54" y="188"/>
                  </a:cubicBezTo>
                  <a:cubicBezTo>
                    <a:pt x="45" y="191"/>
                    <a:pt x="35" y="196"/>
                    <a:pt x="31" y="181"/>
                  </a:cubicBezTo>
                  <a:cubicBezTo>
                    <a:pt x="30" y="175"/>
                    <a:pt x="26" y="177"/>
                    <a:pt x="23" y="179"/>
                  </a:cubicBezTo>
                  <a:cubicBezTo>
                    <a:pt x="11" y="184"/>
                    <a:pt x="6" y="181"/>
                    <a:pt x="7" y="168"/>
                  </a:cubicBezTo>
                  <a:cubicBezTo>
                    <a:pt x="8" y="162"/>
                    <a:pt x="0" y="160"/>
                    <a:pt x="2" y="152"/>
                  </a:cubicBezTo>
                  <a:cubicBezTo>
                    <a:pt x="9" y="149"/>
                    <a:pt x="21" y="154"/>
                    <a:pt x="25" y="141"/>
                  </a:cubicBezTo>
                  <a:cubicBezTo>
                    <a:pt x="19" y="135"/>
                    <a:pt x="13" y="127"/>
                    <a:pt x="17" y="116"/>
                  </a:cubicBezTo>
                  <a:cubicBezTo>
                    <a:pt x="18" y="110"/>
                    <a:pt x="12" y="108"/>
                    <a:pt x="10" y="103"/>
                  </a:cubicBezTo>
                  <a:cubicBezTo>
                    <a:pt x="7" y="95"/>
                    <a:pt x="0" y="88"/>
                    <a:pt x="8" y="79"/>
                  </a:cubicBezTo>
                  <a:cubicBezTo>
                    <a:pt x="11" y="76"/>
                    <a:pt x="9" y="72"/>
                    <a:pt x="7" y="69"/>
                  </a:cubicBezTo>
                  <a:cubicBezTo>
                    <a:pt x="1" y="61"/>
                    <a:pt x="1" y="58"/>
                    <a:pt x="12" y="61"/>
                  </a:cubicBezTo>
                  <a:cubicBezTo>
                    <a:pt x="16" y="62"/>
                    <a:pt x="15" y="58"/>
                    <a:pt x="15" y="55"/>
                  </a:cubicBezTo>
                  <a:cubicBezTo>
                    <a:pt x="16" y="50"/>
                    <a:pt x="12" y="46"/>
                    <a:pt x="10" y="41"/>
                  </a:cubicBezTo>
                  <a:cubicBezTo>
                    <a:pt x="5" y="28"/>
                    <a:pt x="11" y="22"/>
                    <a:pt x="26" y="22"/>
                  </a:cubicBezTo>
                  <a:cubicBezTo>
                    <a:pt x="33" y="23"/>
                    <a:pt x="41" y="20"/>
                    <a:pt x="47" y="16"/>
                  </a:cubicBezTo>
                  <a:cubicBezTo>
                    <a:pt x="56" y="11"/>
                    <a:pt x="64" y="16"/>
                    <a:pt x="72" y="15"/>
                  </a:cubicBezTo>
                  <a:cubicBezTo>
                    <a:pt x="73" y="15"/>
                    <a:pt x="76" y="16"/>
                    <a:pt x="76" y="17"/>
                  </a:cubicBezTo>
                  <a:cubicBezTo>
                    <a:pt x="77" y="38"/>
                    <a:pt x="88" y="21"/>
                    <a:pt x="95" y="22"/>
                  </a:cubicBezTo>
                  <a:cubicBezTo>
                    <a:pt x="94" y="25"/>
                    <a:pt x="92" y="29"/>
                    <a:pt x="94" y="30"/>
                  </a:cubicBezTo>
                  <a:cubicBezTo>
                    <a:pt x="99" y="31"/>
                    <a:pt x="106" y="34"/>
                    <a:pt x="113" y="29"/>
                  </a:cubicBezTo>
                  <a:cubicBezTo>
                    <a:pt x="107" y="23"/>
                    <a:pt x="100" y="26"/>
                    <a:pt x="94" y="22"/>
                  </a:cubicBezTo>
                  <a:cubicBezTo>
                    <a:pt x="93" y="21"/>
                    <a:pt x="92" y="17"/>
                    <a:pt x="94" y="17"/>
                  </a:cubicBezTo>
                  <a:cubicBezTo>
                    <a:pt x="103" y="18"/>
                    <a:pt x="113" y="24"/>
                    <a:pt x="116" y="9"/>
                  </a:cubicBezTo>
                  <a:cubicBezTo>
                    <a:pt x="125" y="10"/>
                    <a:pt x="134" y="9"/>
                    <a:pt x="141" y="11"/>
                  </a:cubicBezTo>
                  <a:cubicBezTo>
                    <a:pt x="146" y="12"/>
                    <a:pt x="151" y="15"/>
                    <a:pt x="156" y="14"/>
                  </a:cubicBezTo>
                  <a:cubicBezTo>
                    <a:pt x="182" y="11"/>
                    <a:pt x="208" y="20"/>
                    <a:pt x="234" y="12"/>
                  </a:cubicBezTo>
                  <a:cubicBezTo>
                    <a:pt x="240" y="10"/>
                    <a:pt x="248" y="11"/>
                    <a:pt x="254" y="12"/>
                  </a:cubicBezTo>
                  <a:cubicBezTo>
                    <a:pt x="282" y="17"/>
                    <a:pt x="311" y="12"/>
                    <a:pt x="339" y="13"/>
                  </a:cubicBezTo>
                  <a:cubicBezTo>
                    <a:pt x="360" y="13"/>
                    <a:pt x="381" y="14"/>
                    <a:pt x="401" y="15"/>
                  </a:cubicBezTo>
                  <a:cubicBezTo>
                    <a:pt x="406" y="15"/>
                    <a:pt x="410" y="16"/>
                    <a:pt x="414" y="15"/>
                  </a:cubicBezTo>
                  <a:cubicBezTo>
                    <a:pt x="427" y="10"/>
                    <a:pt x="441" y="10"/>
                    <a:pt x="455" y="12"/>
                  </a:cubicBezTo>
                  <a:cubicBezTo>
                    <a:pt x="462" y="13"/>
                    <a:pt x="471" y="15"/>
                    <a:pt x="480" y="10"/>
                  </a:cubicBezTo>
                  <a:cubicBezTo>
                    <a:pt x="489" y="4"/>
                    <a:pt x="501" y="7"/>
                    <a:pt x="512" y="8"/>
                  </a:cubicBezTo>
                  <a:cubicBezTo>
                    <a:pt x="538" y="10"/>
                    <a:pt x="563" y="11"/>
                    <a:pt x="589" y="10"/>
                  </a:cubicBezTo>
                  <a:cubicBezTo>
                    <a:pt x="600" y="10"/>
                    <a:pt x="611" y="8"/>
                    <a:pt x="621" y="5"/>
                  </a:cubicBezTo>
                  <a:cubicBezTo>
                    <a:pt x="640" y="0"/>
                    <a:pt x="657" y="7"/>
                    <a:pt x="675" y="10"/>
                  </a:cubicBezTo>
                  <a:cubicBezTo>
                    <a:pt x="680" y="11"/>
                    <a:pt x="683" y="17"/>
                    <a:pt x="686" y="23"/>
                  </a:cubicBezTo>
                  <a:cubicBezTo>
                    <a:pt x="689" y="28"/>
                    <a:pt x="692" y="33"/>
                    <a:pt x="693" y="39"/>
                  </a:cubicBezTo>
                  <a:cubicBezTo>
                    <a:pt x="698" y="63"/>
                    <a:pt x="712" y="77"/>
                    <a:pt x="738" y="76"/>
                  </a:cubicBezTo>
                  <a:cubicBezTo>
                    <a:pt x="741" y="76"/>
                    <a:pt x="744" y="79"/>
                    <a:pt x="747" y="79"/>
                  </a:cubicBezTo>
                  <a:cubicBezTo>
                    <a:pt x="760" y="78"/>
                    <a:pt x="764" y="86"/>
                    <a:pt x="766" y="97"/>
                  </a:cubicBezTo>
                  <a:cubicBezTo>
                    <a:pt x="767" y="109"/>
                    <a:pt x="766" y="122"/>
                    <a:pt x="783" y="124"/>
                  </a:cubicBezTo>
                  <a:cubicBezTo>
                    <a:pt x="786" y="125"/>
                    <a:pt x="786" y="127"/>
                    <a:pt x="786" y="129"/>
                  </a:cubicBezTo>
                  <a:cubicBezTo>
                    <a:pt x="787" y="138"/>
                    <a:pt x="784" y="148"/>
                    <a:pt x="790" y="156"/>
                  </a:cubicBezTo>
                  <a:cubicBezTo>
                    <a:pt x="791" y="159"/>
                    <a:pt x="789" y="163"/>
                    <a:pt x="785" y="164"/>
                  </a:cubicBezTo>
                  <a:cubicBezTo>
                    <a:pt x="780" y="167"/>
                    <a:pt x="775" y="169"/>
                    <a:pt x="772" y="172"/>
                  </a:cubicBezTo>
                  <a:cubicBezTo>
                    <a:pt x="759" y="189"/>
                    <a:pt x="740" y="189"/>
                    <a:pt x="722" y="188"/>
                  </a:cubicBezTo>
                  <a:cubicBezTo>
                    <a:pt x="681" y="187"/>
                    <a:pt x="639" y="189"/>
                    <a:pt x="598" y="180"/>
                  </a:cubicBezTo>
                  <a:cubicBezTo>
                    <a:pt x="594" y="179"/>
                    <a:pt x="590" y="180"/>
                    <a:pt x="590" y="185"/>
                  </a:cubicBezTo>
                  <a:close/>
                  <a:moveTo>
                    <a:pt x="311" y="140"/>
                  </a:moveTo>
                  <a:cubicBezTo>
                    <a:pt x="313" y="143"/>
                    <a:pt x="316" y="143"/>
                    <a:pt x="319" y="142"/>
                  </a:cubicBezTo>
                  <a:cubicBezTo>
                    <a:pt x="322" y="141"/>
                    <a:pt x="325" y="139"/>
                    <a:pt x="325" y="135"/>
                  </a:cubicBezTo>
                  <a:cubicBezTo>
                    <a:pt x="319" y="135"/>
                    <a:pt x="315" y="137"/>
                    <a:pt x="311" y="140"/>
                  </a:cubicBezTo>
                  <a:close/>
                </a:path>
              </a:pathLst>
            </a:custGeom>
            <a:solidFill>
              <a:srgbClr val="6F7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9"/>
            <p:cNvSpPr>
              <a:spLocks noEditPoints="1"/>
            </p:cNvSpPr>
            <p:nvPr/>
          </p:nvSpPr>
          <p:spPr bwMode="auto">
            <a:xfrm flipH="1">
              <a:off x="-1078031" y="2251770"/>
              <a:ext cx="11781323" cy="3712901"/>
            </a:xfrm>
            <a:custGeom>
              <a:avLst/>
              <a:gdLst>
                <a:gd name="T0" fmla="*/ 593 w 633"/>
                <a:gd name="T1" fmla="*/ 160 h 197"/>
                <a:gd name="T2" fmla="*/ 587 w 633"/>
                <a:gd name="T3" fmla="*/ 190 h 197"/>
                <a:gd name="T4" fmla="*/ 582 w 633"/>
                <a:gd name="T5" fmla="*/ 193 h 197"/>
                <a:gd name="T6" fmla="*/ 530 w 633"/>
                <a:gd name="T7" fmla="*/ 194 h 197"/>
                <a:gd name="T8" fmla="*/ 420 w 633"/>
                <a:gd name="T9" fmla="*/ 194 h 197"/>
                <a:gd name="T10" fmla="*/ 369 w 633"/>
                <a:gd name="T11" fmla="*/ 196 h 197"/>
                <a:gd name="T12" fmla="*/ 342 w 633"/>
                <a:gd name="T13" fmla="*/ 191 h 197"/>
                <a:gd name="T14" fmla="*/ 321 w 633"/>
                <a:gd name="T15" fmla="*/ 187 h 197"/>
                <a:gd name="T16" fmla="*/ 271 w 633"/>
                <a:gd name="T17" fmla="*/ 179 h 197"/>
                <a:gd name="T18" fmla="*/ 227 w 633"/>
                <a:gd name="T19" fmla="*/ 171 h 197"/>
                <a:gd name="T20" fmla="*/ 216 w 633"/>
                <a:gd name="T21" fmla="*/ 171 h 197"/>
                <a:gd name="T22" fmla="*/ 181 w 633"/>
                <a:gd name="T23" fmla="*/ 168 h 197"/>
                <a:gd name="T24" fmla="*/ 79 w 633"/>
                <a:gd name="T25" fmla="*/ 160 h 197"/>
                <a:gd name="T26" fmla="*/ 14 w 633"/>
                <a:gd name="T27" fmla="*/ 141 h 197"/>
                <a:gd name="T28" fmla="*/ 4 w 633"/>
                <a:gd name="T29" fmla="*/ 123 h 197"/>
                <a:gd name="T30" fmla="*/ 23 w 633"/>
                <a:gd name="T31" fmla="*/ 110 h 197"/>
                <a:gd name="T32" fmla="*/ 33 w 633"/>
                <a:gd name="T33" fmla="*/ 100 h 197"/>
                <a:gd name="T34" fmla="*/ 45 w 633"/>
                <a:gd name="T35" fmla="*/ 0 h 197"/>
                <a:gd name="T36" fmla="*/ 70 w 633"/>
                <a:gd name="T37" fmla="*/ 6 h 197"/>
                <a:gd name="T38" fmla="*/ 102 w 633"/>
                <a:gd name="T39" fmla="*/ 13 h 197"/>
                <a:gd name="T40" fmla="*/ 185 w 633"/>
                <a:gd name="T41" fmla="*/ 17 h 197"/>
                <a:gd name="T42" fmla="*/ 271 w 633"/>
                <a:gd name="T43" fmla="*/ 17 h 197"/>
                <a:gd name="T44" fmla="*/ 331 w 633"/>
                <a:gd name="T45" fmla="*/ 20 h 197"/>
                <a:gd name="T46" fmla="*/ 379 w 633"/>
                <a:gd name="T47" fmla="*/ 18 h 197"/>
                <a:gd name="T48" fmla="*/ 456 w 633"/>
                <a:gd name="T49" fmla="*/ 15 h 197"/>
                <a:gd name="T50" fmla="*/ 520 w 633"/>
                <a:gd name="T51" fmla="*/ 14 h 197"/>
                <a:gd name="T52" fmla="*/ 583 w 633"/>
                <a:gd name="T53" fmla="*/ 16 h 197"/>
                <a:gd name="T54" fmla="*/ 606 w 633"/>
                <a:gd name="T55" fmla="*/ 34 h 197"/>
                <a:gd name="T56" fmla="*/ 629 w 633"/>
                <a:gd name="T57" fmla="*/ 79 h 197"/>
                <a:gd name="T58" fmla="*/ 623 w 633"/>
                <a:gd name="T59" fmla="*/ 96 h 197"/>
                <a:gd name="T60" fmla="*/ 619 w 633"/>
                <a:gd name="T61" fmla="*/ 108 h 197"/>
                <a:gd name="T62" fmla="*/ 617 w 633"/>
                <a:gd name="T63" fmla="*/ 114 h 197"/>
                <a:gd name="T64" fmla="*/ 610 w 633"/>
                <a:gd name="T65" fmla="*/ 162 h 197"/>
                <a:gd name="T66" fmla="*/ 609 w 633"/>
                <a:gd name="T67" fmla="*/ 165 h 197"/>
                <a:gd name="T68" fmla="*/ 593 w 633"/>
                <a:gd name="T69" fmla="*/ 160 h 197"/>
                <a:gd name="T70" fmla="*/ 386 w 633"/>
                <a:gd name="T71" fmla="*/ 176 h 197"/>
                <a:gd name="T72" fmla="*/ 378 w 633"/>
                <a:gd name="T73" fmla="*/ 181 h 197"/>
                <a:gd name="T74" fmla="*/ 383 w 633"/>
                <a:gd name="T75" fmla="*/ 184 h 197"/>
                <a:gd name="T76" fmla="*/ 389 w 633"/>
                <a:gd name="T77" fmla="*/ 180 h 197"/>
                <a:gd name="T78" fmla="*/ 386 w 633"/>
                <a:gd name="T79" fmla="*/ 17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3" h="197">
                  <a:moveTo>
                    <a:pt x="593" y="160"/>
                  </a:moveTo>
                  <a:cubicBezTo>
                    <a:pt x="592" y="170"/>
                    <a:pt x="580" y="177"/>
                    <a:pt x="587" y="190"/>
                  </a:cubicBezTo>
                  <a:cubicBezTo>
                    <a:pt x="590" y="195"/>
                    <a:pt x="584" y="193"/>
                    <a:pt x="582" y="193"/>
                  </a:cubicBezTo>
                  <a:cubicBezTo>
                    <a:pt x="565" y="193"/>
                    <a:pt x="547" y="194"/>
                    <a:pt x="530" y="194"/>
                  </a:cubicBezTo>
                  <a:cubicBezTo>
                    <a:pt x="494" y="193"/>
                    <a:pt x="457" y="192"/>
                    <a:pt x="420" y="194"/>
                  </a:cubicBezTo>
                  <a:cubicBezTo>
                    <a:pt x="403" y="185"/>
                    <a:pt x="386" y="194"/>
                    <a:pt x="369" y="196"/>
                  </a:cubicBezTo>
                  <a:cubicBezTo>
                    <a:pt x="360" y="197"/>
                    <a:pt x="347" y="197"/>
                    <a:pt x="342" y="191"/>
                  </a:cubicBezTo>
                  <a:cubicBezTo>
                    <a:pt x="335" y="183"/>
                    <a:pt x="329" y="186"/>
                    <a:pt x="321" y="187"/>
                  </a:cubicBezTo>
                  <a:cubicBezTo>
                    <a:pt x="304" y="191"/>
                    <a:pt x="286" y="184"/>
                    <a:pt x="271" y="179"/>
                  </a:cubicBezTo>
                  <a:cubicBezTo>
                    <a:pt x="246" y="172"/>
                    <a:pt x="247" y="169"/>
                    <a:pt x="227" y="171"/>
                  </a:cubicBezTo>
                  <a:cubicBezTo>
                    <a:pt x="224" y="171"/>
                    <a:pt x="219" y="173"/>
                    <a:pt x="216" y="171"/>
                  </a:cubicBezTo>
                  <a:cubicBezTo>
                    <a:pt x="205" y="162"/>
                    <a:pt x="192" y="166"/>
                    <a:pt x="181" y="168"/>
                  </a:cubicBezTo>
                  <a:cubicBezTo>
                    <a:pt x="146" y="174"/>
                    <a:pt x="113" y="161"/>
                    <a:pt x="79" y="160"/>
                  </a:cubicBezTo>
                  <a:cubicBezTo>
                    <a:pt x="57" y="159"/>
                    <a:pt x="36" y="148"/>
                    <a:pt x="14" y="141"/>
                  </a:cubicBezTo>
                  <a:cubicBezTo>
                    <a:pt x="6" y="139"/>
                    <a:pt x="0" y="132"/>
                    <a:pt x="4" y="123"/>
                  </a:cubicBezTo>
                  <a:cubicBezTo>
                    <a:pt x="8" y="115"/>
                    <a:pt x="9" y="105"/>
                    <a:pt x="23" y="110"/>
                  </a:cubicBezTo>
                  <a:cubicBezTo>
                    <a:pt x="30" y="113"/>
                    <a:pt x="34" y="111"/>
                    <a:pt x="33" y="100"/>
                  </a:cubicBezTo>
                  <a:cubicBezTo>
                    <a:pt x="30" y="67"/>
                    <a:pt x="29" y="33"/>
                    <a:pt x="45" y="0"/>
                  </a:cubicBezTo>
                  <a:cubicBezTo>
                    <a:pt x="53" y="1"/>
                    <a:pt x="61" y="2"/>
                    <a:pt x="70" y="6"/>
                  </a:cubicBezTo>
                  <a:cubicBezTo>
                    <a:pt x="80" y="11"/>
                    <a:pt x="91" y="14"/>
                    <a:pt x="102" y="13"/>
                  </a:cubicBezTo>
                  <a:cubicBezTo>
                    <a:pt x="130" y="12"/>
                    <a:pt x="157" y="16"/>
                    <a:pt x="185" y="17"/>
                  </a:cubicBezTo>
                  <a:cubicBezTo>
                    <a:pt x="214" y="18"/>
                    <a:pt x="242" y="19"/>
                    <a:pt x="271" y="17"/>
                  </a:cubicBezTo>
                  <a:cubicBezTo>
                    <a:pt x="291" y="15"/>
                    <a:pt x="311" y="23"/>
                    <a:pt x="331" y="20"/>
                  </a:cubicBezTo>
                  <a:cubicBezTo>
                    <a:pt x="347" y="18"/>
                    <a:pt x="363" y="19"/>
                    <a:pt x="379" y="18"/>
                  </a:cubicBezTo>
                  <a:cubicBezTo>
                    <a:pt x="404" y="16"/>
                    <a:pt x="430" y="16"/>
                    <a:pt x="456" y="15"/>
                  </a:cubicBezTo>
                  <a:cubicBezTo>
                    <a:pt x="478" y="15"/>
                    <a:pt x="499" y="16"/>
                    <a:pt x="520" y="14"/>
                  </a:cubicBezTo>
                  <a:cubicBezTo>
                    <a:pt x="541" y="12"/>
                    <a:pt x="562" y="11"/>
                    <a:pt x="583" y="16"/>
                  </a:cubicBezTo>
                  <a:cubicBezTo>
                    <a:pt x="594" y="19"/>
                    <a:pt x="602" y="24"/>
                    <a:pt x="606" y="34"/>
                  </a:cubicBezTo>
                  <a:cubicBezTo>
                    <a:pt x="614" y="49"/>
                    <a:pt x="619" y="65"/>
                    <a:pt x="629" y="79"/>
                  </a:cubicBezTo>
                  <a:cubicBezTo>
                    <a:pt x="633" y="85"/>
                    <a:pt x="632" y="93"/>
                    <a:pt x="623" y="96"/>
                  </a:cubicBezTo>
                  <a:cubicBezTo>
                    <a:pt x="616" y="98"/>
                    <a:pt x="612" y="101"/>
                    <a:pt x="619" y="108"/>
                  </a:cubicBezTo>
                  <a:cubicBezTo>
                    <a:pt x="620" y="110"/>
                    <a:pt x="619" y="112"/>
                    <a:pt x="617" y="114"/>
                  </a:cubicBezTo>
                  <a:cubicBezTo>
                    <a:pt x="605" y="128"/>
                    <a:pt x="603" y="144"/>
                    <a:pt x="610" y="162"/>
                  </a:cubicBezTo>
                  <a:cubicBezTo>
                    <a:pt x="611" y="163"/>
                    <a:pt x="609" y="164"/>
                    <a:pt x="609" y="165"/>
                  </a:cubicBezTo>
                  <a:cubicBezTo>
                    <a:pt x="601" y="170"/>
                    <a:pt x="601" y="158"/>
                    <a:pt x="593" y="160"/>
                  </a:cubicBezTo>
                  <a:close/>
                  <a:moveTo>
                    <a:pt x="386" y="176"/>
                  </a:moveTo>
                  <a:cubicBezTo>
                    <a:pt x="383" y="177"/>
                    <a:pt x="378" y="176"/>
                    <a:pt x="378" y="181"/>
                  </a:cubicBezTo>
                  <a:cubicBezTo>
                    <a:pt x="378" y="184"/>
                    <a:pt x="380" y="184"/>
                    <a:pt x="383" y="184"/>
                  </a:cubicBezTo>
                  <a:cubicBezTo>
                    <a:pt x="385" y="184"/>
                    <a:pt x="389" y="184"/>
                    <a:pt x="389" y="180"/>
                  </a:cubicBezTo>
                  <a:cubicBezTo>
                    <a:pt x="389" y="178"/>
                    <a:pt x="389" y="176"/>
                    <a:pt x="386" y="176"/>
                  </a:cubicBezTo>
                  <a:close/>
                </a:path>
              </a:pathLst>
            </a:custGeom>
            <a:solidFill>
              <a:srgbClr val="6F7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453874" y="1372385"/>
            <a:ext cx="2782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年中工作概述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16072" y="1392596"/>
            <a:ext cx="623134" cy="623134"/>
          </a:xfrm>
          <a:prstGeom prst="ellipse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70817" y="1525100"/>
            <a:ext cx="50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485B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53688" y="1792655"/>
            <a:ext cx="3132920" cy="308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Review of work content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54246" y="2601315"/>
            <a:ext cx="2782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工作难点分析</a:t>
            </a:r>
          </a:p>
        </p:txBody>
      </p:sp>
      <p:sp>
        <p:nvSpPr>
          <p:cNvPr id="16" name="椭圆 15"/>
          <p:cNvSpPr/>
          <p:nvPr/>
        </p:nvSpPr>
        <p:spPr>
          <a:xfrm>
            <a:off x="6616444" y="2621527"/>
            <a:ext cx="623134" cy="623134"/>
          </a:xfrm>
          <a:prstGeom prst="ellipse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71189" y="2754030"/>
            <a:ext cx="50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485B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54060" y="3021585"/>
            <a:ext cx="3132920" cy="308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Analysis of work difficulties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54246" y="3854815"/>
            <a:ext cx="2782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市场状况概述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616444" y="3875027"/>
            <a:ext cx="623134" cy="623134"/>
          </a:xfrm>
          <a:prstGeom prst="ellipse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71190" y="4007530"/>
            <a:ext cx="50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485B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54060" y="4275085"/>
            <a:ext cx="3132920" cy="308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Overview of market conditions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54060" y="5117641"/>
            <a:ext cx="2782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工作目标计划</a:t>
            </a:r>
          </a:p>
        </p:txBody>
      </p:sp>
      <p:sp>
        <p:nvSpPr>
          <p:cNvPr id="28" name="椭圆 27"/>
          <p:cNvSpPr/>
          <p:nvPr/>
        </p:nvSpPr>
        <p:spPr>
          <a:xfrm>
            <a:off x="6616258" y="5137852"/>
            <a:ext cx="623134" cy="623134"/>
          </a:xfrm>
          <a:prstGeom prst="ellipse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71003" y="5270356"/>
            <a:ext cx="50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485B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485B6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53874" y="5537910"/>
            <a:ext cx="3132920" cy="308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Annual work plan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57937" y="3652422"/>
            <a:ext cx="19109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32" name="PA_文本框 2"/>
          <p:cNvSpPr txBox="1"/>
          <p:nvPr>
            <p:custDataLst>
              <p:tags r:id="rId1"/>
            </p:custDataLst>
          </p:nvPr>
        </p:nvSpPr>
        <p:spPr>
          <a:xfrm>
            <a:off x="1785902" y="2660271"/>
            <a:ext cx="1982964" cy="10394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56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目录</a:t>
            </a:r>
            <a:endParaRPr lang="en-US" sz="56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635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46259"/>
            <a:ext cx="12192000" cy="342900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409630" y="1268557"/>
            <a:ext cx="12461404" cy="3119248"/>
          </a:xfrm>
          <a:custGeom>
            <a:avLst/>
            <a:gdLst>
              <a:gd name="T0" fmla="*/ 550 w 791"/>
              <a:gd name="T1" fmla="*/ 170 h 196"/>
              <a:gd name="T2" fmla="*/ 537 w 791"/>
              <a:gd name="T3" fmla="*/ 166 h 196"/>
              <a:gd name="T4" fmla="*/ 436 w 791"/>
              <a:gd name="T5" fmla="*/ 153 h 196"/>
              <a:gd name="T6" fmla="*/ 321 w 791"/>
              <a:gd name="T7" fmla="*/ 162 h 196"/>
              <a:gd name="T8" fmla="*/ 247 w 791"/>
              <a:gd name="T9" fmla="*/ 168 h 196"/>
              <a:gd name="T10" fmla="*/ 90 w 791"/>
              <a:gd name="T11" fmla="*/ 179 h 196"/>
              <a:gd name="T12" fmla="*/ 31 w 791"/>
              <a:gd name="T13" fmla="*/ 181 h 196"/>
              <a:gd name="T14" fmla="*/ 7 w 791"/>
              <a:gd name="T15" fmla="*/ 168 h 196"/>
              <a:gd name="T16" fmla="*/ 25 w 791"/>
              <a:gd name="T17" fmla="*/ 141 h 196"/>
              <a:gd name="T18" fmla="*/ 10 w 791"/>
              <a:gd name="T19" fmla="*/ 103 h 196"/>
              <a:gd name="T20" fmla="*/ 7 w 791"/>
              <a:gd name="T21" fmla="*/ 69 h 196"/>
              <a:gd name="T22" fmla="*/ 15 w 791"/>
              <a:gd name="T23" fmla="*/ 55 h 196"/>
              <a:gd name="T24" fmla="*/ 26 w 791"/>
              <a:gd name="T25" fmla="*/ 22 h 196"/>
              <a:gd name="T26" fmla="*/ 72 w 791"/>
              <a:gd name="T27" fmla="*/ 15 h 196"/>
              <a:gd name="T28" fmla="*/ 95 w 791"/>
              <a:gd name="T29" fmla="*/ 22 h 196"/>
              <a:gd name="T30" fmla="*/ 113 w 791"/>
              <a:gd name="T31" fmla="*/ 29 h 196"/>
              <a:gd name="T32" fmla="*/ 94 w 791"/>
              <a:gd name="T33" fmla="*/ 17 h 196"/>
              <a:gd name="T34" fmla="*/ 141 w 791"/>
              <a:gd name="T35" fmla="*/ 11 h 196"/>
              <a:gd name="T36" fmla="*/ 234 w 791"/>
              <a:gd name="T37" fmla="*/ 12 h 196"/>
              <a:gd name="T38" fmla="*/ 339 w 791"/>
              <a:gd name="T39" fmla="*/ 13 h 196"/>
              <a:gd name="T40" fmla="*/ 414 w 791"/>
              <a:gd name="T41" fmla="*/ 15 h 196"/>
              <a:gd name="T42" fmla="*/ 480 w 791"/>
              <a:gd name="T43" fmla="*/ 10 h 196"/>
              <a:gd name="T44" fmla="*/ 589 w 791"/>
              <a:gd name="T45" fmla="*/ 10 h 196"/>
              <a:gd name="T46" fmla="*/ 675 w 791"/>
              <a:gd name="T47" fmla="*/ 10 h 196"/>
              <a:gd name="T48" fmla="*/ 693 w 791"/>
              <a:gd name="T49" fmla="*/ 39 h 196"/>
              <a:gd name="T50" fmla="*/ 747 w 791"/>
              <a:gd name="T51" fmla="*/ 79 h 196"/>
              <a:gd name="T52" fmla="*/ 783 w 791"/>
              <a:gd name="T53" fmla="*/ 124 h 196"/>
              <a:gd name="T54" fmla="*/ 790 w 791"/>
              <a:gd name="T55" fmla="*/ 156 h 196"/>
              <a:gd name="T56" fmla="*/ 772 w 791"/>
              <a:gd name="T57" fmla="*/ 172 h 196"/>
              <a:gd name="T58" fmla="*/ 598 w 791"/>
              <a:gd name="T59" fmla="*/ 180 h 196"/>
              <a:gd name="T60" fmla="*/ 311 w 791"/>
              <a:gd name="T61" fmla="*/ 140 h 196"/>
              <a:gd name="T62" fmla="*/ 325 w 791"/>
              <a:gd name="T63" fmla="*/ 13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1" h="196">
                <a:moveTo>
                  <a:pt x="590" y="185"/>
                </a:moveTo>
                <a:cubicBezTo>
                  <a:pt x="579" y="175"/>
                  <a:pt x="566" y="167"/>
                  <a:pt x="550" y="170"/>
                </a:cubicBezTo>
                <a:cubicBezTo>
                  <a:pt x="546" y="171"/>
                  <a:pt x="542" y="168"/>
                  <a:pt x="538" y="167"/>
                </a:cubicBezTo>
                <a:cubicBezTo>
                  <a:pt x="537" y="166"/>
                  <a:pt x="537" y="166"/>
                  <a:pt x="537" y="166"/>
                </a:cubicBezTo>
                <a:cubicBezTo>
                  <a:pt x="531" y="163"/>
                  <a:pt x="527" y="160"/>
                  <a:pt x="520" y="160"/>
                </a:cubicBezTo>
                <a:cubicBezTo>
                  <a:pt x="492" y="161"/>
                  <a:pt x="464" y="155"/>
                  <a:pt x="436" y="153"/>
                </a:cubicBezTo>
                <a:cubicBezTo>
                  <a:pt x="409" y="151"/>
                  <a:pt x="382" y="151"/>
                  <a:pt x="356" y="160"/>
                </a:cubicBezTo>
                <a:cubicBezTo>
                  <a:pt x="344" y="163"/>
                  <a:pt x="333" y="164"/>
                  <a:pt x="321" y="162"/>
                </a:cubicBezTo>
                <a:cubicBezTo>
                  <a:pt x="300" y="157"/>
                  <a:pt x="279" y="167"/>
                  <a:pt x="258" y="167"/>
                </a:cubicBezTo>
                <a:cubicBezTo>
                  <a:pt x="254" y="166"/>
                  <a:pt x="251" y="169"/>
                  <a:pt x="247" y="168"/>
                </a:cubicBezTo>
                <a:cubicBezTo>
                  <a:pt x="214" y="162"/>
                  <a:pt x="181" y="175"/>
                  <a:pt x="148" y="176"/>
                </a:cubicBezTo>
                <a:cubicBezTo>
                  <a:pt x="129" y="177"/>
                  <a:pt x="109" y="178"/>
                  <a:pt x="90" y="179"/>
                </a:cubicBezTo>
                <a:cubicBezTo>
                  <a:pt x="77" y="180"/>
                  <a:pt x="66" y="185"/>
                  <a:pt x="54" y="188"/>
                </a:cubicBezTo>
                <a:cubicBezTo>
                  <a:pt x="45" y="191"/>
                  <a:pt x="35" y="196"/>
                  <a:pt x="31" y="181"/>
                </a:cubicBezTo>
                <a:cubicBezTo>
                  <a:pt x="30" y="175"/>
                  <a:pt x="26" y="177"/>
                  <a:pt x="23" y="179"/>
                </a:cubicBezTo>
                <a:cubicBezTo>
                  <a:pt x="11" y="184"/>
                  <a:pt x="6" y="181"/>
                  <a:pt x="7" y="168"/>
                </a:cubicBezTo>
                <a:cubicBezTo>
                  <a:pt x="8" y="162"/>
                  <a:pt x="0" y="160"/>
                  <a:pt x="2" y="152"/>
                </a:cubicBezTo>
                <a:cubicBezTo>
                  <a:pt x="9" y="149"/>
                  <a:pt x="21" y="154"/>
                  <a:pt x="25" y="141"/>
                </a:cubicBezTo>
                <a:cubicBezTo>
                  <a:pt x="19" y="135"/>
                  <a:pt x="13" y="127"/>
                  <a:pt x="17" y="116"/>
                </a:cubicBezTo>
                <a:cubicBezTo>
                  <a:pt x="18" y="110"/>
                  <a:pt x="12" y="108"/>
                  <a:pt x="10" y="103"/>
                </a:cubicBezTo>
                <a:cubicBezTo>
                  <a:pt x="7" y="95"/>
                  <a:pt x="0" y="88"/>
                  <a:pt x="8" y="79"/>
                </a:cubicBezTo>
                <a:cubicBezTo>
                  <a:pt x="11" y="76"/>
                  <a:pt x="9" y="72"/>
                  <a:pt x="7" y="69"/>
                </a:cubicBezTo>
                <a:cubicBezTo>
                  <a:pt x="1" y="61"/>
                  <a:pt x="1" y="58"/>
                  <a:pt x="12" y="61"/>
                </a:cubicBezTo>
                <a:cubicBezTo>
                  <a:pt x="16" y="62"/>
                  <a:pt x="15" y="58"/>
                  <a:pt x="15" y="55"/>
                </a:cubicBezTo>
                <a:cubicBezTo>
                  <a:pt x="16" y="50"/>
                  <a:pt x="12" y="46"/>
                  <a:pt x="10" y="41"/>
                </a:cubicBezTo>
                <a:cubicBezTo>
                  <a:pt x="5" y="28"/>
                  <a:pt x="11" y="22"/>
                  <a:pt x="26" y="22"/>
                </a:cubicBezTo>
                <a:cubicBezTo>
                  <a:pt x="33" y="23"/>
                  <a:pt x="41" y="20"/>
                  <a:pt x="47" y="16"/>
                </a:cubicBezTo>
                <a:cubicBezTo>
                  <a:pt x="56" y="11"/>
                  <a:pt x="64" y="16"/>
                  <a:pt x="72" y="15"/>
                </a:cubicBezTo>
                <a:cubicBezTo>
                  <a:pt x="73" y="15"/>
                  <a:pt x="76" y="16"/>
                  <a:pt x="76" y="17"/>
                </a:cubicBezTo>
                <a:cubicBezTo>
                  <a:pt x="77" y="38"/>
                  <a:pt x="88" y="21"/>
                  <a:pt x="95" y="22"/>
                </a:cubicBezTo>
                <a:cubicBezTo>
                  <a:pt x="94" y="25"/>
                  <a:pt x="92" y="29"/>
                  <a:pt x="94" y="30"/>
                </a:cubicBezTo>
                <a:cubicBezTo>
                  <a:pt x="99" y="31"/>
                  <a:pt x="106" y="34"/>
                  <a:pt x="113" y="29"/>
                </a:cubicBezTo>
                <a:cubicBezTo>
                  <a:pt x="107" y="23"/>
                  <a:pt x="100" y="26"/>
                  <a:pt x="94" y="22"/>
                </a:cubicBezTo>
                <a:cubicBezTo>
                  <a:pt x="93" y="21"/>
                  <a:pt x="92" y="17"/>
                  <a:pt x="94" y="17"/>
                </a:cubicBezTo>
                <a:cubicBezTo>
                  <a:pt x="103" y="18"/>
                  <a:pt x="113" y="24"/>
                  <a:pt x="116" y="9"/>
                </a:cubicBezTo>
                <a:cubicBezTo>
                  <a:pt x="125" y="10"/>
                  <a:pt x="134" y="9"/>
                  <a:pt x="141" y="11"/>
                </a:cubicBezTo>
                <a:cubicBezTo>
                  <a:pt x="146" y="12"/>
                  <a:pt x="151" y="15"/>
                  <a:pt x="156" y="14"/>
                </a:cubicBezTo>
                <a:cubicBezTo>
                  <a:pt x="182" y="11"/>
                  <a:pt x="208" y="20"/>
                  <a:pt x="234" y="12"/>
                </a:cubicBezTo>
                <a:cubicBezTo>
                  <a:pt x="240" y="10"/>
                  <a:pt x="248" y="11"/>
                  <a:pt x="254" y="12"/>
                </a:cubicBezTo>
                <a:cubicBezTo>
                  <a:pt x="282" y="17"/>
                  <a:pt x="311" y="12"/>
                  <a:pt x="339" y="13"/>
                </a:cubicBezTo>
                <a:cubicBezTo>
                  <a:pt x="360" y="13"/>
                  <a:pt x="381" y="14"/>
                  <a:pt x="401" y="15"/>
                </a:cubicBezTo>
                <a:cubicBezTo>
                  <a:pt x="406" y="15"/>
                  <a:pt x="410" y="16"/>
                  <a:pt x="414" y="15"/>
                </a:cubicBezTo>
                <a:cubicBezTo>
                  <a:pt x="427" y="10"/>
                  <a:pt x="441" y="10"/>
                  <a:pt x="455" y="12"/>
                </a:cubicBezTo>
                <a:cubicBezTo>
                  <a:pt x="462" y="13"/>
                  <a:pt x="471" y="15"/>
                  <a:pt x="480" y="10"/>
                </a:cubicBezTo>
                <a:cubicBezTo>
                  <a:pt x="489" y="4"/>
                  <a:pt x="501" y="7"/>
                  <a:pt x="512" y="8"/>
                </a:cubicBezTo>
                <a:cubicBezTo>
                  <a:pt x="538" y="10"/>
                  <a:pt x="563" y="11"/>
                  <a:pt x="589" y="10"/>
                </a:cubicBezTo>
                <a:cubicBezTo>
                  <a:pt x="600" y="10"/>
                  <a:pt x="611" y="8"/>
                  <a:pt x="621" y="5"/>
                </a:cubicBezTo>
                <a:cubicBezTo>
                  <a:pt x="640" y="0"/>
                  <a:pt x="657" y="7"/>
                  <a:pt x="675" y="10"/>
                </a:cubicBezTo>
                <a:cubicBezTo>
                  <a:pt x="680" y="11"/>
                  <a:pt x="683" y="17"/>
                  <a:pt x="686" y="23"/>
                </a:cubicBezTo>
                <a:cubicBezTo>
                  <a:pt x="689" y="28"/>
                  <a:pt x="692" y="33"/>
                  <a:pt x="693" y="39"/>
                </a:cubicBezTo>
                <a:cubicBezTo>
                  <a:pt x="698" y="63"/>
                  <a:pt x="712" y="77"/>
                  <a:pt x="738" y="76"/>
                </a:cubicBezTo>
                <a:cubicBezTo>
                  <a:pt x="741" y="76"/>
                  <a:pt x="744" y="79"/>
                  <a:pt x="747" y="79"/>
                </a:cubicBezTo>
                <a:cubicBezTo>
                  <a:pt x="760" y="78"/>
                  <a:pt x="764" y="86"/>
                  <a:pt x="766" y="97"/>
                </a:cubicBezTo>
                <a:cubicBezTo>
                  <a:pt x="767" y="109"/>
                  <a:pt x="766" y="122"/>
                  <a:pt x="783" y="124"/>
                </a:cubicBezTo>
                <a:cubicBezTo>
                  <a:pt x="786" y="125"/>
                  <a:pt x="786" y="127"/>
                  <a:pt x="786" y="129"/>
                </a:cubicBezTo>
                <a:cubicBezTo>
                  <a:pt x="787" y="138"/>
                  <a:pt x="784" y="148"/>
                  <a:pt x="790" y="156"/>
                </a:cubicBezTo>
                <a:cubicBezTo>
                  <a:pt x="791" y="159"/>
                  <a:pt x="789" y="163"/>
                  <a:pt x="785" y="164"/>
                </a:cubicBezTo>
                <a:cubicBezTo>
                  <a:pt x="780" y="167"/>
                  <a:pt x="775" y="169"/>
                  <a:pt x="772" y="172"/>
                </a:cubicBezTo>
                <a:cubicBezTo>
                  <a:pt x="759" y="189"/>
                  <a:pt x="740" y="189"/>
                  <a:pt x="722" y="188"/>
                </a:cubicBezTo>
                <a:cubicBezTo>
                  <a:pt x="681" y="187"/>
                  <a:pt x="639" y="189"/>
                  <a:pt x="598" y="180"/>
                </a:cubicBezTo>
                <a:cubicBezTo>
                  <a:pt x="594" y="179"/>
                  <a:pt x="590" y="180"/>
                  <a:pt x="590" y="185"/>
                </a:cubicBezTo>
                <a:close/>
                <a:moveTo>
                  <a:pt x="311" y="140"/>
                </a:moveTo>
                <a:cubicBezTo>
                  <a:pt x="313" y="143"/>
                  <a:pt x="316" y="143"/>
                  <a:pt x="319" y="142"/>
                </a:cubicBezTo>
                <a:cubicBezTo>
                  <a:pt x="322" y="141"/>
                  <a:pt x="325" y="139"/>
                  <a:pt x="325" y="135"/>
                </a:cubicBezTo>
                <a:cubicBezTo>
                  <a:pt x="319" y="135"/>
                  <a:pt x="315" y="137"/>
                  <a:pt x="311" y="140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 flipH="1">
            <a:off x="-1078031" y="2251770"/>
            <a:ext cx="11781323" cy="3712901"/>
          </a:xfrm>
          <a:custGeom>
            <a:avLst/>
            <a:gdLst>
              <a:gd name="T0" fmla="*/ 593 w 633"/>
              <a:gd name="T1" fmla="*/ 160 h 197"/>
              <a:gd name="T2" fmla="*/ 587 w 633"/>
              <a:gd name="T3" fmla="*/ 190 h 197"/>
              <a:gd name="T4" fmla="*/ 582 w 633"/>
              <a:gd name="T5" fmla="*/ 193 h 197"/>
              <a:gd name="T6" fmla="*/ 530 w 633"/>
              <a:gd name="T7" fmla="*/ 194 h 197"/>
              <a:gd name="T8" fmla="*/ 420 w 633"/>
              <a:gd name="T9" fmla="*/ 194 h 197"/>
              <a:gd name="T10" fmla="*/ 369 w 633"/>
              <a:gd name="T11" fmla="*/ 196 h 197"/>
              <a:gd name="T12" fmla="*/ 342 w 633"/>
              <a:gd name="T13" fmla="*/ 191 h 197"/>
              <a:gd name="T14" fmla="*/ 321 w 633"/>
              <a:gd name="T15" fmla="*/ 187 h 197"/>
              <a:gd name="T16" fmla="*/ 271 w 633"/>
              <a:gd name="T17" fmla="*/ 179 h 197"/>
              <a:gd name="T18" fmla="*/ 227 w 633"/>
              <a:gd name="T19" fmla="*/ 171 h 197"/>
              <a:gd name="T20" fmla="*/ 216 w 633"/>
              <a:gd name="T21" fmla="*/ 171 h 197"/>
              <a:gd name="T22" fmla="*/ 181 w 633"/>
              <a:gd name="T23" fmla="*/ 168 h 197"/>
              <a:gd name="T24" fmla="*/ 79 w 633"/>
              <a:gd name="T25" fmla="*/ 160 h 197"/>
              <a:gd name="T26" fmla="*/ 14 w 633"/>
              <a:gd name="T27" fmla="*/ 141 h 197"/>
              <a:gd name="T28" fmla="*/ 4 w 633"/>
              <a:gd name="T29" fmla="*/ 123 h 197"/>
              <a:gd name="T30" fmla="*/ 23 w 633"/>
              <a:gd name="T31" fmla="*/ 110 h 197"/>
              <a:gd name="T32" fmla="*/ 33 w 633"/>
              <a:gd name="T33" fmla="*/ 100 h 197"/>
              <a:gd name="T34" fmla="*/ 45 w 633"/>
              <a:gd name="T35" fmla="*/ 0 h 197"/>
              <a:gd name="T36" fmla="*/ 70 w 633"/>
              <a:gd name="T37" fmla="*/ 6 h 197"/>
              <a:gd name="T38" fmla="*/ 102 w 633"/>
              <a:gd name="T39" fmla="*/ 13 h 197"/>
              <a:gd name="T40" fmla="*/ 185 w 633"/>
              <a:gd name="T41" fmla="*/ 17 h 197"/>
              <a:gd name="T42" fmla="*/ 271 w 633"/>
              <a:gd name="T43" fmla="*/ 17 h 197"/>
              <a:gd name="T44" fmla="*/ 331 w 633"/>
              <a:gd name="T45" fmla="*/ 20 h 197"/>
              <a:gd name="T46" fmla="*/ 379 w 633"/>
              <a:gd name="T47" fmla="*/ 18 h 197"/>
              <a:gd name="T48" fmla="*/ 456 w 633"/>
              <a:gd name="T49" fmla="*/ 15 h 197"/>
              <a:gd name="T50" fmla="*/ 520 w 633"/>
              <a:gd name="T51" fmla="*/ 14 h 197"/>
              <a:gd name="T52" fmla="*/ 583 w 633"/>
              <a:gd name="T53" fmla="*/ 16 h 197"/>
              <a:gd name="T54" fmla="*/ 606 w 633"/>
              <a:gd name="T55" fmla="*/ 34 h 197"/>
              <a:gd name="T56" fmla="*/ 629 w 633"/>
              <a:gd name="T57" fmla="*/ 79 h 197"/>
              <a:gd name="T58" fmla="*/ 623 w 633"/>
              <a:gd name="T59" fmla="*/ 96 h 197"/>
              <a:gd name="T60" fmla="*/ 619 w 633"/>
              <a:gd name="T61" fmla="*/ 108 h 197"/>
              <a:gd name="T62" fmla="*/ 617 w 633"/>
              <a:gd name="T63" fmla="*/ 114 h 197"/>
              <a:gd name="T64" fmla="*/ 610 w 633"/>
              <a:gd name="T65" fmla="*/ 162 h 197"/>
              <a:gd name="T66" fmla="*/ 609 w 633"/>
              <a:gd name="T67" fmla="*/ 165 h 197"/>
              <a:gd name="T68" fmla="*/ 593 w 633"/>
              <a:gd name="T69" fmla="*/ 160 h 197"/>
              <a:gd name="T70" fmla="*/ 386 w 633"/>
              <a:gd name="T71" fmla="*/ 176 h 197"/>
              <a:gd name="T72" fmla="*/ 378 w 633"/>
              <a:gd name="T73" fmla="*/ 181 h 197"/>
              <a:gd name="T74" fmla="*/ 383 w 633"/>
              <a:gd name="T75" fmla="*/ 184 h 197"/>
              <a:gd name="T76" fmla="*/ 389 w 633"/>
              <a:gd name="T77" fmla="*/ 180 h 197"/>
              <a:gd name="T78" fmla="*/ 386 w 633"/>
              <a:gd name="T79" fmla="*/ 17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3" h="197">
                <a:moveTo>
                  <a:pt x="593" y="160"/>
                </a:moveTo>
                <a:cubicBezTo>
                  <a:pt x="592" y="170"/>
                  <a:pt x="580" y="177"/>
                  <a:pt x="587" y="190"/>
                </a:cubicBezTo>
                <a:cubicBezTo>
                  <a:pt x="590" y="195"/>
                  <a:pt x="584" y="193"/>
                  <a:pt x="582" y="193"/>
                </a:cubicBezTo>
                <a:cubicBezTo>
                  <a:pt x="565" y="193"/>
                  <a:pt x="547" y="194"/>
                  <a:pt x="530" y="194"/>
                </a:cubicBezTo>
                <a:cubicBezTo>
                  <a:pt x="494" y="193"/>
                  <a:pt x="457" y="192"/>
                  <a:pt x="420" y="194"/>
                </a:cubicBezTo>
                <a:cubicBezTo>
                  <a:pt x="403" y="185"/>
                  <a:pt x="386" y="194"/>
                  <a:pt x="369" y="196"/>
                </a:cubicBezTo>
                <a:cubicBezTo>
                  <a:pt x="360" y="197"/>
                  <a:pt x="347" y="197"/>
                  <a:pt x="342" y="191"/>
                </a:cubicBezTo>
                <a:cubicBezTo>
                  <a:pt x="335" y="183"/>
                  <a:pt x="329" y="186"/>
                  <a:pt x="321" y="187"/>
                </a:cubicBezTo>
                <a:cubicBezTo>
                  <a:pt x="304" y="191"/>
                  <a:pt x="286" y="184"/>
                  <a:pt x="271" y="179"/>
                </a:cubicBezTo>
                <a:cubicBezTo>
                  <a:pt x="246" y="172"/>
                  <a:pt x="247" y="169"/>
                  <a:pt x="227" y="171"/>
                </a:cubicBezTo>
                <a:cubicBezTo>
                  <a:pt x="224" y="171"/>
                  <a:pt x="219" y="173"/>
                  <a:pt x="216" y="171"/>
                </a:cubicBezTo>
                <a:cubicBezTo>
                  <a:pt x="205" y="162"/>
                  <a:pt x="192" y="166"/>
                  <a:pt x="181" y="168"/>
                </a:cubicBezTo>
                <a:cubicBezTo>
                  <a:pt x="146" y="174"/>
                  <a:pt x="113" y="161"/>
                  <a:pt x="79" y="160"/>
                </a:cubicBezTo>
                <a:cubicBezTo>
                  <a:pt x="57" y="159"/>
                  <a:pt x="36" y="148"/>
                  <a:pt x="14" y="141"/>
                </a:cubicBezTo>
                <a:cubicBezTo>
                  <a:pt x="6" y="139"/>
                  <a:pt x="0" y="132"/>
                  <a:pt x="4" y="123"/>
                </a:cubicBezTo>
                <a:cubicBezTo>
                  <a:pt x="8" y="115"/>
                  <a:pt x="9" y="105"/>
                  <a:pt x="23" y="110"/>
                </a:cubicBezTo>
                <a:cubicBezTo>
                  <a:pt x="30" y="113"/>
                  <a:pt x="34" y="111"/>
                  <a:pt x="33" y="100"/>
                </a:cubicBezTo>
                <a:cubicBezTo>
                  <a:pt x="30" y="67"/>
                  <a:pt x="29" y="33"/>
                  <a:pt x="45" y="0"/>
                </a:cubicBezTo>
                <a:cubicBezTo>
                  <a:pt x="53" y="1"/>
                  <a:pt x="61" y="2"/>
                  <a:pt x="70" y="6"/>
                </a:cubicBezTo>
                <a:cubicBezTo>
                  <a:pt x="80" y="11"/>
                  <a:pt x="91" y="14"/>
                  <a:pt x="102" y="13"/>
                </a:cubicBezTo>
                <a:cubicBezTo>
                  <a:pt x="130" y="12"/>
                  <a:pt x="157" y="16"/>
                  <a:pt x="185" y="17"/>
                </a:cubicBezTo>
                <a:cubicBezTo>
                  <a:pt x="214" y="18"/>
                  <a:pt x="242" y="19"/>
                  <a:pt x="271" y="17"/>
                </a:cubicBezTo>
                <a:cubicBezTo>
                  <a:pt x="291" y="15"/>
                  <a:pt x="311" y="23"/>
                  <a:pt x="331" y="20"/>
                </a:cubicBezTo>
                <a:cubicBezTo>
                  <a:pt x="347" y="18"/>
                  <a:pt x="363" y="19"/>
                  <a:pt x="379" y="18"/>
                </a:cubicBezTo>
                <a:cubicBezTo>
                  <a:pt x="404" y="16"/>
                  <a:pt x="430" y="16"/>
                  <a:pt x="456" y="15"/>
                </a:cubicBezTo>
                <a:cubicBezTo>
                  <a:pt x="478" y="15"/>
                  <a:pt x="499" y="16"/>
                  <a:pt x="520" y="14"/>
                </a:cubicBezTo>
                <a:cubicBezTo>
                  <a:pt x="541" y="12"/>
                  <a:pt x="562" y="11"/>
                  <a:pt x="583" y="16"/>
                </a:cubicBezTo>
                <a:cubicBezTo>
                  <a:pt x="594" y="19"/>
                  <a:pt x="602" y="24"/>
                  <a:pt x="606" y="34"/>
                </a:cubicBezTo>
                <a:cubicBezTo>
                  <a:pt x="614" y="49"/>
                  <a:pt x="619" y="65"/>
                  <a:pt x="629" y="79"/>
                </a:cubicBezTo>
                <a:cubicBezTo>
                  <a:pt x="633" y="85"/>
                  <a:pt x="632" y="93"/>
                  <a:pt x="623" y="96"/>
                </a:cubicBezTo>
                <a:cubicBezTo>
                  <a:pt x="616" y="98"/>
                  <a:pt x="612" y="101"/>
                  <a:pt x="619" y="108"/>
                </a:cubicBezTo>
                <a:cubicBezTo>
                  <a:pt x="620" y="110"/>
                  <a:pt x="619" y="112"/>
                  <a:pt x="617" y="114"/>
                </a:cubicBezTo>
                <a:cubicBezTo>
                  <a:pt x="605" y="128"/>
                  <a:pt x="603" y="144"/>
                  <a:pt x="610" y="162"/>
                </a:cubicBezTo>
                <a:cubicBezTo>
                  <a:pt x="611" y="163"/>
                  <a:pt x="609" y="164"/>
                  <a:pt x="609" y="165"/>
                </a:cubicBezTo>
                <a:cubicBezTo>
                  <a:pt x="601" y="170"/>
                  <a:pt x="601" y="158"/>
                  <a:pt x="593" y="160"/>
                </a:cubicBezTo>
                <a:close/>
                <a:moveTo>
                  <a:pt x="386" y="176"/>
                </a:moveTo>
                <a:cubicBezTo>
                  <a:pt x="383" y="177"/>
                  <a:pt x="378" y="176"/>
                  <a:pt x="378" y="181"/>
                </a:cubicBezTo>
                <a:cubicBezTo>
                  <a:pt x="378" y="184"/>
                  <a:pt x="380" y="184"/>
                  <a:pt x="383" y="184"/>
                </a:cubicBezTo>
                <a:cubicBezTo>
                  <a:pt x="385" y="184"/>
                  <a:pt x="389" y="184"/>
                  <a:pt x="389" y="180"/>
                </a:cubicBezTo>
                <a:cubicBezTo>
                  <a:pt x="389" y="178"/>
                  <a:pt x="389" y="176"/>
                  <a:pt x="386" y="176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24313" y="3497737"/>
            <a:ext cx="535093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62445" y="2390719"/>
            <a:ext cx="7493920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  <a:endParaRPr lang="en-US" sz="60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03895" y="4104669"/>
            <a:ext cx="7413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</p:spTree>
    <p:extLst>
      <p:ext uri="{BB962C8B-B14F-4D97-AF65-F5344CB8AC3E}">
        <p14:creationId xmlns:p14="http://schemas.microsoft.com/office/powerpoint/2010/main" val="54785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7466" y="2277531"/>
            <a:ext cx="3946067" cy="288473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quotation-mark_32371"/>
          <p:cNvSpPr>
            <a:spLocks noChangeAspect="1"/>
          </p:cNvSpPr>
          <p:nvPr/>
        </p:nvSpPr>
        <p:spPr bwMode="auto">
          <a:xfrm>
            <a:off x="406443" y="1632050"/>
            <a:ext cx="1032890" cy="958648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文本框 14"/>
          <p:cNvSpPr txBox="1"/>
          <p:nvPr/>
        </p:nvSpPr>
        <p:spPr>
          <a:xfrm>
            <a:off x="5138573" y="2220787"/>
            <a:ext cx="14205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rgbClr val="6F7F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5244317" y="3525669"/>
            <a:ext cx="335781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5244317" y="2791808"/>
            <a:ext cx="3357815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矩形 17"/>
          <p:cNvSpPr/>
          <p:nvPr/>
        </p:nvSpPr>
        <p:spPr>
          <a:xfrm>
            <a:off x="9186333" y="0"/>
            <a:ext cx="3005667" cy="6858000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 flipH="1">
            <a:off x="10102757" y="94360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 flipH="1">
            <a:off x="9595014" y="1258885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 flipH="1">
            <a:off x="10102757" y="2875877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 flipH="1">
            <a:off x="9595014" y="3191157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 flipH="1">
            <a:off x="10102757" y="4865180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 flipH="1">
            <a:off x="9595014" y="5180460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Review of work content</a:t>
            </a:r>
          </a:p>
        </p:txBody>
      </p:sp>
      <p:sp>
        <p:nvSpPr>
          <p:cNvPr id="29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297056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6"/>
          <p:cNvSpPr>
            <a:spLocks/>
          </p:cNvSpPr>
          <p:nvPr/>
        </p:nvSpPr>
        <p:spPr bwMode="auto">
          <a:xfrm>
            <a:off x="6411995" y="2876849"/>
            <a:ext cx="1623395" cy="1627910"/>
          </a:xfrm>
          <a:custGeom>
            <a:avLst/>
            <a:gdLst>
              <a:gd name="T0" fmla="*/ 118 w 1798"/>
              <a:gd name="T1" fmla="*/ 1803 h 1803"/>
              <a:gd name="T2" fmla="*/ 0 w 1798"/>
              <a:gd name="T3" fmla="*/ 1686 h 1803"/>
              <a:gd name="T4" fmla="*/ 1680 w 1798"/>
              <a:gd name="T5" fmla="*/ 0 h 1803"/>
              <a:gd name="T6" fmla="*/ 1798 w 1798"/>
              <a:gd name="T7" fmla="*/ 118 h 1803"/>
              <a:gd name="T8" fmla="*/ 118 w 1798"/>
              <a:gd name="T9" fmla="*/ 1803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8" h="1803">
                <a:moveTo>
                  <a:pt x="118" y="1803"/>
                </a:moveTo>
                <a:lnTo>
                  <a:pt x="0" y="1686"/>
                </a:lnTo>
                <a:lnTo>
                  <a:pt x="1680" y="0"/>
                </a:lnTo>
                <a:lnTo>
                  <a:pt x="1798" y="118"/>
                </a:lnTo>
                <a:lnTo>
                  <a:pt x="118" y="1803"/>
                </a:lnTo>
                <a:close/>
              </a:path>
            </a:pathLst>
          </a:custGeom>
          <a:solidFill>
            <a:srgbClr val="BBC2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4002184" y="3239810"/>
            <a:ext cx="1363363" cy="1366974"/>
          </a:xfrm>
          <a:custGeom>
            <a:avLst/>
            <a:gdLst>
              <a:gd name="T0" fmla="*/ 117 w 1510"/>
              <a:gd name="T1" fmla="*/ 1514 h 1514"/>
              <a:gd name="T2" fmla="*/ 0 w 1510"/>
              <a:gd name="T3" fmla="*/ 1397 h 1514"/>
              <a:gd name="T4" fmla="*/ 1392 w 1510"/>
              <a:gd name="T5" fmla="*/ 0 h 1514"/>
              <a:gd name="T6" fmla="*/ 1510 w 1510"/>
              <a:gd name="T7" fmla="*/ 119 h 1514"/>
              <a:gd name="T8" fmla="*/ 117 w 1510"/>
              <a:gd name="T9" fmla="*/ 1514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0" h="1514">
                <a:moveTo>
                  <a:pt x="117" y="1514"/>
                </a:moveTo>
                <a:lnTo>
                  <a:pt x="0" y="1397"/>
                </a:lnTo>
                <a:lnTo>
                  <a:pt x="1392" y="0"/>
                </a:lnTo>
                <a:lnTo>
                  <a:pt x="1510" y="119"/>
                </a:lnTo>
                <a:lnTo>
                  <a:pt x="117" y="1514"/>
                </a:lnTo>
                <a:close/>
              </a:path>
            </a:pathLst>
          </a:cu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28"/>
          <p:cNvSpPr>
            <a:spLocks/>
          </p:cNvSpPr>
          <p:nvPr/>
        </p:nvSpPr>
        <p:spPr bwMode="auto">
          <a:xfrm>
            <a:off x="5259909" y="3235296"/>
            <a:ext cx="1264948" cy="1269462"/>
          </a:xfrm>
          <a:custGeom>
            <a:avLst/>
            <a:gdLst>
              <a:gd name="T0" fmla="*/ 1401 w 1401"/>
              <a:gd name="T1" fmla="*/ 1287 h 1406"/>
              <a:gd name="T2" fmla="*/ 1284 w 1401"/>
              <a:gd name="T3" fmla="*/ 1406 h 1406"/>
              <a:gd name="T4" fmla="*/ 0 w 1401"/>
              <a:gd name="T5" fmla="*/ 119 h 1406"/>
              <a:gd name="T6" fmla="*/ 118 w 1401"/>
              <a:gd name="T7" fmla="*/ 0 h 1406"/>
              <a:gd name="T8" fmla="*/ 1401 w 1401"/>
              <a:gd name="T9" fmla="*/ 1287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1406">
                <a:moveTo>
                  <a:pt x="1401" y="1287"/>
                </a:moveTo>
                <a:lnTo>
                  <a:pt x="1284" y="1406"/>
                </a:lnTo>
                <a:lnTo>
                  <a:pt x="0" y="119"/>
                </a:lnTo>
                <a:lnTo>
                  <a:pt x="118" y="0"/>
                </a:lnTo>
                <a:lnTo>
                  <a:pt x="1401" y="1287"/>
                </a:lnTo>
                <a:close/>
              </a:path>
            </a:pathLst>
          </a:custGeom>
          <a:solidFill>
            <a:srgbClr val="6F7F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Freeform 30"/>
          <p:cNvSpPr>
            <a:spLocks/>
          </p:cNvSpPr>
          <p:nvPr/>
        </p:nvSpPr>
        <p:spPr bwMode="auto">
          <a:xfrm>
            <a:off x="4790406" y="2770308"/>
            <a:ext cx="1038323" cy="1042837"/>
          </a:xfrm>
          <a:custGeom>
            <a:avLst/>
            <a:gdLst>
              <a:gd name="T0" fmla="*/ 112 w 905"/>
              <a:gd name="T1" fmla="*/ 906 h 906"/>
              <a:gd name="T2" fmla="*/ 0 w 905"/>
              <a:gd name="T3" fmla="*/ 794 h 906"/>
              <a:gd name="T4" fmla="*/ 0 w 905"/>
              <a:gd name="T5" fmla="*/ 113 h 906"/>
              <a:gd name="T6" fmla="*/ 112 w 905"/>
              <a:gd name="T7" fmla="*/ 0 h 906"/>
              <a:gd name="T8" fmla="*/ 793 w 905"/>
              <a:gd name="T9" fmla="*/ 0 h 906"/>
              <a:gd name="T10" fmla="*/ 905 w 905"/>
              <a:gd name="T11" fmla="*/ 113 h 906"/>
              <a:gd name="T12" fmla="*/ 905 w 905"/>
              <a:gd name="T13" fmla="*/ 794 h 906"/>
              <a:gd name="T14" fmla="*/ 793 w 905"/>
              <a:gd name="T15" fmla="*/ 906 h 906"/>
              <a:gd name="T16" fmla="*/ 112 w 905"/>
              <a:gd name="T17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5" h="906">
                <a:moveTo>
                  <a:pt x="112" y="906"/>
                </a:moveTo>
                <a:cubicBezTo>
                  <a:pt x="50" y="906"/>
                  <a:pt x="0" y="856"/>
                  <a:pt x="0" y="79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51"/>
                  <a:pt x="50" y="0"/>
                  <a:pt x="112" y="0"/>
                </a:cubicBezTo>
                <a:cubicBezTo>
                  <a:pt x="793" y="0"/>
                  <a:pt x="793" y="0"/>
                  <a:pt x="793" y="0"/>
                </a:cubicBezTo>
                <a:cubicBezTo>
                  <a:pt x="855" y="0"/>
                  <a:pt x="905" y="51"/>
                  <a:pt x="905" y="113"/>
                </a:cubicBezTo>
                <a:cubicBezTo>
                  <a:pt x="905" y="794"/>
                  <a:pt x="905" y="794"/>
                  <a:pt x="905" y="794"/>
                </a:cubicBezTo>
                <a:cubicBezTo>
                  <a:pt x="905" y="856"/>
                  <a:pt x="855" y="906"/>
                  <a:pt x="793" y="906"/>
                </a:cubicBezTo>
                <a:lnTo>
                  <a:pt x="112" y="906"/>
                </a:ln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Freeform 31"/>
          <p:cNvSpPr>
            <a:spLocks/>
          </p:cNvSpPr>
          <p:nvPr/>
        </p:nvSpPr>
        <p:spPr bwMode="auto">
          <a:xfrm>
            <a:off x="3344880" y="3842037"/>
            <a:ext cx="1420245" cy="1423857"/>
          </a:xfrm>
          <a:custGeom>
            <a:avLst/>
            <a:gdLst>
              <a:gd name="T0" fmla="*/ 153 w 1238"/>
              <a:gd name="T1" fmla="*/ 1238 h 1238"/>
              <a:gd name="T2" fmla="*/ 0 w 1238"/>
              <a:gd name="T3" fmla="*/ 1085 h 1238"/>
              <a:gd name="T4" fmla="*/ 0 w 1238"/>
              <a:gd name="T5" fmla="*/ 153 h 1238"/>
              <a:gd name="T6" fmla="*/ 153 w 1238"/>
              <a:gd name="T7" fmla="*/ 0 h 1238"/>
              <a:gd name="T8" fmla="*/ 1085 w 1238"/>
              <a:gd name="T9" fmla="*/ 0 h 1238"/>
              <a:gd name="T10" fmla="*/ 1238 w 1238"/>
              <a:gd name="T11" fmla="*/ 153 h 1238"/>
              <a:gd name="T12" fmla="*/ 1238 w 1238"/>
              <a:gd name="T13" fmla="*/ 1085 h 1238"/>
              <a:gd name="T14" fmla="*/ 1085 w 1238"/>
              <a:gd name="T15" fmla="*/ 1238 h 1238"/>
              <a:gd name="T16" fmla="*/ 153 w 1238"/>
              <a:gd name="T17" fmla="*/ 1238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38" h="1238">
                <a:moveTo>
                  <a:pt x="153" y="1238"/>
                </a:moveTo>
                <a:cubicBezTo>
                  <a:pt x="69" y="1238"/>
                  <a:pt x="0" y="1169"/>
                  <a:pt x="0" y="1085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69"/>
                  <a:pt x="69" y="0"/>
                  <a:pt x="153" y="0"/>
                </a:cubicBezTo>
                <a:cubicBezTo>
                  <a:pt x="1085" y="0"/>
                  <a:pt x="1085" y="0"/>
                  <a:pt x="1085" y="0"/>
                </a:cubicBezTo>
                <a:cubicBezTo>
                  <a:pt x="1169" y="0"/>
                  <a:pt x="1238" y="69"/>
                  <a:pt x="1238" y="153"/>
                </a:cubicBezTo>
                <a:cubicBezTo>
                  <a:pt x="1238" y="1085"/>
                  <a:pt x="1238" y="1085"/>
                  <a:pt x="1238" y="1085"/>
                </a:cubicBezTo>
                <a:cubicBezTo>
                  <a:pt x="1238" y="1169"/>
                  <a:pt x="1169" y="1238"/>
                  <a:pt x="1085" y="1238"/>
                </a:cubicBezTo>
                <a:lnTo>
                  <a:pt x="153" y="1238"/>
                </a:lnTo>
                <a:close/>
              </a:path>
            </a:pathLst>
          </a:custGeom>
          <a:solidFill>
            <a:srgbClr val="BBC2CA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32"/>
          <p:cNvSpPr>
            <a:spLocks/>
          </p:cNvSpPr>
          <p:nvPr/>
        </p:nvSpPr>
        <p:spPr bwMode="auto">
          <a:xfrm>
            <a:off x="5857621" y="3842037"/>
            <a:ext cx="1220706" cy="1224318"/>
          </a:xfrm>
          <a:custGeom>
            <a:avLst/>
            <a:gdLst>
              <a:gd name="T0" fmla="*/ 132 w 1064"/>
              <a:gd name="T1" fmla="*/ 1064 h 1064"/>
              <a:gd name="T2" fmla="*/ 0 w 1064"/>
              <a:gd name="T3" fmla="*/ 932 h 1064"/>
              <a:gd name="T4" fmla="*/ 0 w 1064"/>
              <a:gd name="T5" fmla="*/ 132 h 1064"/>
              <a:gd name="T6" fmla="*/ 132 w 1064"/>
              <a:gd name="T7" fmla="*/ 0 h 1064"/>
              <a:gd name="T8" fmla="*/ 932 w 1064"/>
              <a:gd name="T9" fmla="*/ 0 h 1064"/>
              <a:gd name="T10" fmla="*/ 1064 w 1064"/>
              <a:gd name="T11" fmla="*/ 132 h 1064"/>
              <a:gd name="T12" fmla="*/ 1064 w 1064"/>
              <a:gd name="T13" fmla="*/ 932 h 1064"/>
              <a:gd name="T14" fmla="*/ 932 w 1064"/>
              <a:gd name="T15" fmla="*/ 1064 h 1064"/>
              <a:gd name="T16" fmla="*/ 132 w 1064"/>
              <a:gd name="T17" fmla="*/ 1064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1064">
                <a:moveTo>
                  <a:pt x="132" y="1064"/>
                </a:moveTo>
                <a:cubicBezTo>
                  <a:pt x="59" y="1064"/>
                  <a:pt x="0" y="1005"/>
                  <a:pt x="0" y="9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59"/>
                  <a:pt x="59" y="0"/>
                  <a:pt x="132" y="0"/>
                </a:cubicBezTo>
                <a:cubicBezTo>
                  <a:pt x="932" y="0"/>
                  <a:pt x="932" y="0"/>
                  <a:pt x="932" y="0"/>
                </a:cubicBezTo>
                <a:cubicBezTo>
                  <a:pt x="1005" y="0"/>
                  <a:pt x="1064" y="59"/>
                  <a:pt x="1064" y="132"/>
                </a:cubicBezTo>
                <a:cubicBezTo>
                  <a:pt x="1064" y="932"/>
                  <a:pt x="1064" y="932"/>
                  <a:pt x="1064" y="932"/>
                </a:cubicBezTo>
                <a:cubicBezTo>
                  <a:pt x="1064" y="1005"/>
                  <a:pt x="1005" y="1064"/>
                  <a:pt x="932" y="1064"/>
                </a:cubicBezTo>
                <a:lnTo>
                  <a:pt x="132" y="1064"/>
                </a:ln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Freeform 33"/>
          <p:cNvSpPr>
            <a:spLocks/>
          </p:cNvSpPr>
          <p:nvPr/>
        </p:nvSpPr>
        <p:spPr bwMode="auto">
          <a:xfrm>
            <a:off x="7031378" y="1977571"/>
            <a:ext cx="1905097" cy="1909611"/>
          </a:xfrm>
          <a:custGeom>
            <a:avLst/>
            <a:gdLst>
              <a:gd name="T0" fmla="*/ 206 w 1660"/>
              <a:gd name="T1" fmla="*/ 1659 h 1659"/>
              <a:gd name="T2" fmla="*/ 0 w 1660"/>
              <a:gd name="T3" fmla="*/ 1454 h 1659"/>
              <a:gd name="T4" fmla="*/ 0 w 1660"/>
              <a:gd name="T5" fmla="*/ 205 h 1659"/>
              <a:gd name="T6" fmla="*/ 206 w 1660"/>
              <a:gd name="T7" fmla="*/ 0 h 1659"/>
              <a:gd name="T8" fmla="*/ 1454 w 1660"/>
              <a:gd name="T9" fmla="*/ 0 h 1659"/>
              <a:gd name="T10" fmla="*/ 1660 w 1660"/>
              <a:gd name="T11" fmla="*/ 205 h 1659"/>
              <a:gd name="T12" fmla="*/ 1660 w 1660"/>
              <a:gd name="T13" fmla="*/ 1454 h 1659"/>
              <a:gd name="T14" fmla="*/ 1454 w 1660"/>
              <a:gd name="T15" fmla="*/ 1659 h 1659"/>
              <a:gd name="T16" fmla="*/ 206 w 1660"/>
              <a:gd name="T17" fmla="*/ 1659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60" h="1659">
                <a:moveTo>
                  <a:pt x="206" y="1659"/>
                </a:moveTo>
                <a:cubicBezTo>
                  <a:pt x="92" y="1659"/>
                  <a:pt x="0" y="1567"/>
                  <a:pt x="0" y="145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91"/>
                  <a:pt x="92" y="0"/>
                  <a:pt x="206" y="0"/>
                </a:cubicBezTo>
                <a:cubicBezTo>
                  <a:pt x="1454" y="0"/>
                  <a:pt x="1454" y="0"/>
                  <a:pt x="1454" y="0"/>
                </a:cubicBezTo>
                <a:cubicBezTo>
                  <a:pt x="1568" y="0"/>
                  <a:pt x="1660" y="91"/>
                  <a:pt x="1660" y="205"/>
                </a:cubicBezTo>
                <a:cubicBezTo>
                  <a:pt x="1660" y="1454"/>
                  <a:pt x="1660" y="1454"/>
                  <a:pt x="1660" y="1454"/>
                </a:cubicBezTo>
                <a:cubicBezTo>
                  <a:pt x="1660" y="1567"/>
                  <a:pt x="1568" y="1659"/>
                  <a:pt x="1454" y="1659"/>
                </a:cubicBezTo>
                <a:lnTo>
                  <a:pt x="206" y="1659"/>
                </a:lnTo>
                <a:close/>
              </a:path>
            </a:pathLst>
          </a:custGeom>
          <a:solidFill>
            <a:srgbClr val="BBC2CA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9442996" y="222026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9442996" y="2503429"/>
            <a:ext cx="2035357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7586749" y="4697023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7586749" y="4980188"/>
            <a:ext cx="2035357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2293444" y="241190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2293444" y="2695074"/>
            <a:ext cx="2035357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855372" y="453696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55372" y="4820134"/>
            <a:ext cx="2035357" cy="7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4" name="Group 12"/>
          <p:cNvGrpSpPr/>
          <p:nvPr/>
        </p:nvGrpSpPr>
        <p:grpSpPr>
          <a:xfrm>
            <a:off x="7701776" y="2495549"/>
            <a:ext cx="604480" cy="807158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Group 15"/>
          <p:cNvGrpSpPr/>
          <p:nvPr/>
        </p:nvGrpSpPr>
        <p:grpSpPr>
          <a:xfrm>
            <a:off x="6229818" y="4268706"/>
            <a:ext cx="508218" cy="441055"/>
            <a:chOff x="8783638" y="1235076"/>
            <a:chExt cx="360363" cy="312738"/>
          </a:xfrm>
          <a:solidFill>
            <a:schemeClr val="bg1"/>
          </a:solidFill>
        </p:grpSpPr>
        <p:sp>
          <p:nvSpPr>
            <p:cNvPr id="28" name="Freeform 51"/>
            <p:cNvSpPr>
              <a:spLocks noEditPoints="1"/>
            </p:cNvSpPr>
            <p:nvPr/>
          </p:nvSpPr>
          <p:spPr bwMode="auto">
            <a:xfrm>
              <a:off x="8842375" y="1290638"/>
              <a:ext cx="128588" cy="8413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3" y="27"/>
                </a:cxn>
                <a:cxn ang="0">
                  <a:pos x="42" y="4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4" h="29">
                  <a:moveTo>
                    <a:pt x="42" y="0"/>
                  </a:moveTo>
                  <a:cubicBezTo>
                    <a:pt x="19" y="0"/>
                    <a:pt x="0" y="12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5"/>
                    <a:pt x="21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52"/>
            <p:cNvSpPr>
              <a:spLocks noEditPoints="1"/>
            </p:cNvSpPr>
            <p:nvPr/>
          </p:nvSpPr>
          <p:spPr bwMode="auto">
            <a:xfrm>
              <a:off x="8783638" y="1235076"/>
              <a:ext cx="360363" cy="3127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46"/>
                </a:cxn>
                <a:cxn ang="0">
                  <a:pos x="27" y="84"/>
                </a:cxn>
                <a:cxn ang="0">
                  <a:pos x="27" y="84"/>
                </a:cxn>
                <a:cxn ang="0">
                  <a:pos x="20" y="102"/>
                </a:cxn>
                <a:cxn ang="0">
                  <a:pos x="20" y="104"/>
                </a:cxn>
                <a:cxn ang="0">
                  <a:pos x="23" y="107"/>
                </a:cxn>
                <a:cxn ang="0">
                  <a:pos x="24" y="107"/>
                </a:cxn>
                <a:cxn ang="0">
                  <a:pos x="50" y="91"/>
                </a:cxn>
                <a:cxn ang="0">
                  <a:pos x="62" y="92"/>
                </a:cxn>
                <a:cxn ang="0">
                  <a:pos x="123" y="46"/>
                </a:cxn>
                <a:cxn ang="0">
                  <a:pos x="62" y="0"/>
                </a:cxn>
                <a:cxn ang="0">
                  <a:pos x="62" y="84"/>
                </a:cxn>
                <a:cxn ang="0">
                  <a:pos x="51" y="83"/>
                </a:cxn>
                <a:cxn ang="0">
                  <a:pos x="50" y="83"/>
                </a:cxn>
                <a:cxn ang="0">
                  <a:pos x="44" y="86"/>
                </a:cxn>
                <a:cxn ang="0">
                  <a:pos x="32" y="96"/>
                </a:cxn>
                <a:cxn ang="0">
                  <a:pos x="35" y="85"/>
                </a:cxn>
                <a:cxn ang="0">
                  <a:pos x="35" y="84"/>
                </a:cxn>
                <a:cxn ang="0">
                  <a:pos x="31" y="77"/>
                </a:cxn>
                <a:cxn ang="0">
                  <a:pos x="8" y="46"/>
                </a:cxn>
                <a:cxn ang="0">
                  <a:pos x="62" y="7"/>
                </a:cxn>
                <a:cxn ang="0">
                  <a:pos x="115" y="46"/>
                </a:cxn>
                <a:cxn ang="0">
                  <a:pos x="62" y="84"/>
                </a:cxn>
                <a:cxn ang="0">
                  <a:pos x="62" y="84"/>
                </a:cxn>
                <a:cxn ang="0">
                  <a:pos x="62" y="84"/>
                </a:cxn>
              </a:cxnLst>
              <a:rect l="0" t="0" r="r" b="b"/>
              <a:pathLst>
                <a:path w="123" h="107">
                  <a:moveTo>
                    <a:pt x="62" y="0"/>
                  </a:moveTo>
                  <a:cubicBezTo>
                    <a:pt x="28" y="0"/>
                    <a:pt x="0" y="20"/>
                    <a:pt x="0" y="46"/>
                  </a:cubicBezTo>
                  <a:cubicBezTo>
                    <a:pt x="0" y="62"/>
                    <a:pt x="11" y="76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91"/>
                    <a:pt x="22" y="98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6"/>
                    <a:pt x="21" y="107"/>
                    <a:pt x="23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36" y="105"/>
                    <a:pt x="47" y="94"/>
                    <a:pt x="50" y="91"/>
                  </a:cubicBezTo>
                  <a:cubicBezTo>
                    <a:pt x="54" y="92"/>
                    <a:pt x="58" y="92"/>
                    <a:pt x="62" y="92"/>
                  </a:cubicBezTo>
                  <a:cubicBezTo>
                    <a:pt x="96" y="92"/>
                    <a:pt x="123" y="71"/>
                    <a:pt x="123" y="46"/>
                  </a:cubicBezTo>
                  <a:cubicBezTo>
                    <a:pt x="123" y="20"/>
                    <a:pt x="96" y="0"/>
                    <a:pt x="62" y="0"/>
                  </a:cubicBezTo>
                  <a:close/>
                  <a:moveTo>
                    <a:pt x="62" y="84"/>
                  </a:moveTo>
                  <a:cubicBezTo>
                    <a:pt x="58" y="84"/>
                    <a:pt x="55" y="84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48" y="83"/>
                    <a:pt x="45" y="84"/>
                    <a:pt x="44" y="86"/>
                  </a:cubicBezTo>
                  <a:cubicBezTo>
                    <a:pt x="42" y="88"/>
                    <a:pt x="38" y="93"/>
                    <a:pt x="32" y="96"/>
                  </a:cubicBezTo>
                  <a:cubicBezTo>
                    <a:pt x="34" y="92"/>
                    <a:pt x="35" y="89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1"/>
                    <a:pt x="33" y="78"/>
                    <a:pt x="31" y="77"/>
                  </a:cubicBezTo>
                  <a:cubicBezTo>
                    <a:pt x="17" y="70"/>
                    <a:pt x="8" y="58"/>
                    <a:pt x="8" y="46"/>
                  </a:cubicBezTo>
                  <a:cubicBezTo>
                    <a:pt x="8" y="25"/>
                    <a:pt x="32" y="7"/>
                    <a:pt x="62" y="7"/>
                  </a:cubicBezTo>
                  <a:cubicBezTo>
                    <a:pt x="91" y="7"/>
                    <a:pt x="115" y="25"/>
                    <a:pt x="115" y="46"/>
                  </a:cubicBezTo>
                  <a:cubicBezTo>
                    <a:pt x="115" y="67"/>
                    <a:pt x="91" y="84"/>
                    <a:pt x="62" y="84"/>
                  </a:cubicBezTo>
                  <a:close/>
                  <a:moveTo>
                    <a:pt x="62" y="84"/>
                  </a:moveTo>
                  <a:cubicBezTo>
                    <a:pt x="62" y="84"/>
                    <a:pt x="62" y="84"/>
                    <a:pt x="62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0" name="Freeform 72"/>
          <p:cNvSpPr>
            <a:spLocks noEditPoints="1"/>
          </p:cNvSpPr>
          <p:nvPr/>
        </p:nvSpPr>
        <p:spPr bwMode="auto">
          <a:xfrm>
            <a:off x="3745099" y="4288650"/>
            <a:ext cx="531484" cy="531484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1" name="Group 19"/>
          <p:cNvGrpSpPr/>
          <p:nvPr/>
        </p:nvGrpSpPr>
        <p:grpSpPr>
          <a:xfrm>
            <a:off x="5145660" y="3012073"/>
            <a:ext cx="365250" cy="531484"/>
            <a:chOff x="4075113" y="1909763"/>
            <a:chExt cx="247650" cy="360363"/>
          </a:xfrm>
          <a:solidFill>
            <a:schemeClr val="bg1"/>
          </a:solidFill>
        </p:grpSpPr>
        <p:sp>
          <p:nvSpPr>
            <p:cNvPr id="32" name="Freeform 78"/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Freeform 79"/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Review of work content</a:t>
            </a:r>
          </a:p>
        </p:txBody>
      </p:sp>
      <p:sp>
        <p:nvSpPr>
          <p:cNvPr id="3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150613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642" y="1874692"/>
            <a:ext cx="4292867" cy="3927108"/>
          </a:xfrm>
          <a:prstGeom prst="rect">
            <a:avLst/>
          </a:prstGeom>
          <a:blipFill dpi="0" rotWithShape="1">
            <a:blip r:embed="rId3"/>
            <a:srcRect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2407" y="1874692"/>
            <a:ext cx="6498657" cy="3927108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01967" y="2376113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6718369" y="2327988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>
            <a:off x="6718369" y="2591218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" name="椭圆 6"/>
          <p:cNvSpPr/>
          <p:nvPr/>
        </p:nvSpPr>
        <p:spPr>
          <a:xfrm>
            <a:off x="5701967" y="3478970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6718369" y="343084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18369" y="3694075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椭圆 9"/>
          <p:cNvSpPr/>
          <p:nvPr/>
        </p:nvSpPr>
        <p:spPr>
          <a:xfrm>
            <a:off x="5701967" y="4579629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6718369" y="4531504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718369" y="4794734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placeholder_286118"/>
          <p:cNvSpPr>
            <a:spLocks noChangeAspect="1"/>
          </p:cNvSpPr>
          <p:nvPr/>
        </p:nvSpPr>
        <p:spPr bwMode="auto">
          <a:xfrm>
            <a:off x="5886712" y="2520051"/>
            <a:ext cx="348436" cy="40876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grpSp>
        <p:nvGrpSpPr>
          <p:cNvPr id="14" name="Group 44"/>
          <p:cNvGrpSpPr/>
          <p:nvPr/>
        </p:nvGrpSpPr>
        <p:grpSpPr>
          <a:xfrm>
            <a:off x="5862823" y="4761714"/>
            <a:ext cx="386416" cy="386416"/>
            <a:chOff x="328613" y="4186238"/>
            <a:chExt cx="292100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51"/>
          <p:cNvGrpSpPr/>
          <p:nvPr/>
        </p:nvGrpSpPr>
        <p:grpSpPr>
          <a:xfrm>
            <a:off x="5868612" y="3669798"/>
            <a:ext cx="381179" cy="329668"/>
            <a:chOff x="2084388" y="3051175"/>
            <a:chExt cx="293688" cy="2540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Review of work content</a:t>
            </a:r>
          </a:p>
        </p:txBody>
      </p:sp>
      <p:sp>
        <p:nvSpPr>
          <p:cNvPr id="25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年中工作概述</a:t>
            </a:r>
          </a:p>
        </p:txBody>
      </p:sp>
    </p:spTree>
    <p:extLst>
      <p:ext uri="{BB962C8B-B14F-4D97-AF65-F5344CB8AC3E}">
        <p14:creationId xmlns:p14="http://schemas.microsoft.com/office/powerpoint/2010/main" val="14468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46259"/>
            <a:ext cx="12192000" cy="3429000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409630" y="1268557"/>
            <a:ext cx="12461404" cy="3119248"/>
          </a:xfrm>
          <a:custGeom>
            <a:avLst/>
            <a:gdLst>
              <a:gd name="T0" fmla="*/ 550 w 791"/>
              <a:gd name="T1" fmla="*/ 170 h 196"/>
              <a:gd name="T2" fmla="*/ 537 w 791"/>
              <a:gd name="T3" fmla="*/ 166 h 196"/>
              <a:gd name="T4" fmla="*/ 436 w 791"/>
              <a:gd name="T5" fmla="*/ 153 h 196"/>
              <a:gd name="T6" fmla="*/ 321 w 791"/>
              <a:gd name="T7" fmla="*/ 162 h 196"/>
              <a:gd name="T8" fmla="*/ 247 w 791"/>
              <a:gd name="T9" fmla="*/ 168 h 196"/>
              <a:gd name="T10" fmla="*/ 90 w 791"/>
              <a:gd name="T11" fmla="*/ 179 h 196"/>
              <a:gd name="T12" fmla="*/ 31 w 791"/>
              <a:gd name="T13" fmla="*/ 181 h 196"/>
              <a:gd name="T14" fmla="*/ 7 w 791"/>
              <a:gd name="T15" fmla="*/ 168 h 196"/>
              <a:gd name="T16" fmla="*/ 25 w 791"/>
              <a:gd name="T17" fmla="*/ 141 h 196"/>
              <a:gd name="T18" fmla="*/ 10 w 791"/>
              <a:gd name="T19" fmla="*/ 103 h 196"/>
              <a:gd name="T20" fmla="*/ 7 w 791"/>
              <a:gd name="T21" fmla="*/ 69 h 196"/>
              <a:gd name="T22" fmla="*/ 15 w 791"/>
              <a:gd name="T23" fmla="*/ 55 h 196"/>
              <a:gd name="T24" fmla="*/ 26 w 791"/>
              <a:gd name="T25" fmla="*/ 22 h 196"/>
              <a:gd name="T26" fmla="*/ 72 w 791"/>
              <a:gd name="T27" fmla="*/ 15 h 196"/>
              <a:gd name="T28" fmla="*/ 95 w 791"/>
              <a:gd name="T29" fmla="*/ 22 h 196"/>
              <a:gd name="T30" fmla="*/ 113 w 791"/>
              <a:gd name="T31" fmla="*/ 29 h 196"/>
              <a:gd name="T32" fmla="*/ 94 w 791"/>
              <a:gd name="T33" fmla="*/ 17 h 196"/>
              <a:gd name="T34" fmla="*/ 141 w 791"/>
              <a:gd name="T35" fmla="*/ 11 h 196"/>
              <a:gd name="T36" fmla="*/ 234 w 791"/>
              <a:gd name="T37" fmla="*/ 12 h 196"/>
              <a:gd name="T38" fmla="*/ 339 w 791"/>
              <a:gd name="T39" fmla="*/ 13 h 196"/>
              <a:gd name="T40" fmla="*/ 414 w 791"/>
              <a:gd name="T41" fmla="*/ 15 h 196"/>
              <a:gd name="T42" fmla="*/ 480 w 791"/>
              <a:gd name="T43" fmla="*/ 10 h 196"/>
              <a:gd name="T44" fmla="*/ 589 w 791"/>
              <a:gd name="T45" fmla="*/ 10 h 196"/>
              <a:gd name="T46" fmla="*/ 675 w 791"/>
              <a:gd name="T47" fmla="*/ 10 h 196"/>
              <a:gd name="T48" fmla="*/ 693 w 791"/>
              <a:gd name="T49" fmla="*/ 39 h 196"/>
              <a:gd name="T50" fmla="*/ 747 w 791"/>
              <a:gd name="T51" fmla="*/ 79 h 196"/>
              <a:gd name="T52" fmla="*/ 783 w 791"/>
              <a:gd name="T53" fmla="*/ 124 h 196"/>
              <a:gd name="T54" fmla="*/ 790 w 791"/>
              <a:gd name="T55" fmla="*/ 156 h 196"/>
              <a:gd name="T56" fmla="*/ 772 w 791"/>
              <a:gd name="T57" fmla="*/ 172 h 196"/>
              <a:gd name="T58" fmla="*/ 598 w 791"/>
              <a:gd name="T59" fmla="*/ 180 h 196"/>
              <a:gd name="T60" fmla="*/ 311 w 791"/>
              <a:gd name="T61" fmla="*/ 140 h 196"/>
              <a:gd name="T62" fmla="*/ 325 w 791"/>
              <a:gd name="T63" fmla="*/ 13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1" h="196">
                <a:moveTo>
                  <a:pt x="590" y="185"/>
                </a:moveTo>
                <a:cubicBezTo>
                  <a:pt x="579" y="175"/>
                  <a:pt x="566" y="167"/>
                  <a:pt x="550" y="170"/>
                </a:cubicBezTo>
                <a:cubicBezTo>
                  <a:pt x="546" y="171"/>
                  <a:pt x="542" y="168"/>
                  <a:pt x="538" y="167"/>
                </a:cubicBezTo>
                <a:cubicBezTo>
                  <a:pt x="537" y="166"/>
                  <a:pt x="537" y="166"/>
                  <a:pt x="537" y="166"/>
                </a:cubicBezTo>
                <a:cubicBezTo>
                  <a:pt x="531" y="163"/>
                  <a:pt x="527" y="160"/>
                  <a:pt x="520" y="160"/>
                </a:cubicBezTo>
                <a:cubicBezTo>
                  <a:pt x="492" y="161"/>
                  <a:pt x="464" y="155"/>
                  <a:pt x="436" y="153"/>
                </a:cubicBezTo>
                <a:cubicBezTo>
                  <a:pt x="409" y="151"/>
                  <a:pt x="382" y="151"/>
                  <a:pt x="356" y="160"/>
                </a:cubicBezTo>
                <a:cubicBezTo>
                  <a:pt x="344" y="163"/>
                  <a:pt x="333" y="164"/>
                  <a:pt x="321" y="162"/>
                </a:cubicBezTo>
                <a:cubicBezTo>
                  <a:pt x="300" y="157"/>
                  <a:pt x="279" y="167"/>
                  <a:pt x="258" y="167"/>
                </a:cubicBezTo>
                <a:cubicBezTo>
                  <a:pt x="254" y="166"/>
                  <a:pt x="251" y="169"/>
                  <a:pt x="247" y="168"/>
                </a:cubicBezTo>
                <a:cubicBezTo>
                  <a:pt x="214" y="162"/>
                  <a:pt x="181" y="175"/>
                  <a:pt x="148" y="176"/>
                </a:cubicBezTo>
                <a:cubicBezTo>
                  <a:pt x="129" y="177"/>
                  <a:pt x="109" y="178"/>
                  <a:pt x="90" y="179"/>
                </a:cubicBezTo>
                <a:cubicBezTo>
                  <a:pt x="77" y="180"/>
                  <a:pt x="66" y="185"/>
                  <a:pt x="54" y="188"/>
                </a:cubicBezTo>
                <a:cubicBezTo>
                  <a:pt x="45" y="191"/>
                  <a:pt x="35" y="196"/>
                  <a:pt x="31" y="181"/>
                </a:cubicBezTo>
                <a:cubicBezTo>
                  <a:pt x="30" y="175"/>
                  <a:pt x="26" y="177"/>
                  <a:pt x="23" y="179"/>
                </a:cubicBezTo>
                <a:cubicBezTo>
                  <a:pt x="11" y="184"/>
                  <a:pt x="6" y="181"/>
                  <a:pt x="7" y="168"/>
                </a:cubicBezTo>
                <a:cubicBezTo>
                  <a:pt x="8" y="162"/>
                  <a:pt x="0" y="160"/>
                  <a:pt x="2" y="152"/>
                </a:cubicBezTo>
                <a:cubicBezTo>
                  <a:pt x="9" y="149"/>
                  <a:pt x="21" y="154"/>
                  <a:pt x="25" y="141"/>
                </a:cubicBezTo>
                <a:cubicBezTo>
                  <a:pt x="19" y="135"/>
                  <a:pt x="13" y="127"/>
                  <a:pt x="17" y="116"/>
                </a:cubicBezTo>
                <a:cubicBezTo>
                  <a:pt x="18" y="110"/>
                  <a:pt x="12" y="108"/>
                  <a:pt x="10" y="103"/>
                </a:cubicBezTo>
                <a:cubicBezTo>
                  <a:pt x="7" y="95"/>
                  <a:pt x="0" y="88"/>
                  <a:pt x="8" y="79"/>
                </a:cubicBezTo>
                <a:cubicBezTo>
                  <a:pt x="11" y="76"/>
                  <a:pt x="9" y="72"/>
                  <a:pt x="7" y="69"/>
                </a:cubicBezTo>
                <a:cubicBezTo>
                  <a:pt x="1" y="61"/>
                  <a:pt x="1" y="58"/>
                  <a:pt x="12" y="61"/>
                </a:cubicBezTo>
                <a:cubicBezTo>
                  <a:pt x="16" y="62"/>
                  <a:pt x="15" y="58"/>
                  <a:pt x="15" y="55"/>
                </a:cubicBezTo>
                <a:cubicBezTo>
                  <a:pt x="16" y="50"/>
                  <a:pt x="12" y="46"/>
                  <a:pt x="10" y="41"/>
                </a:cubicBezTo>
                <a:cubicBezTo>
                  <a:pt x="5" y="28"/>
                  <a:pt x="11" y="22"/>
                  <a:pt x="26" y="22"/>
                </a:cubicBezTo>
                <a:cubicBezTo>
                  <a:pt x="33" y="23"/>
                  <a:pt x="41" y="20"/>
                  <a:pt x="47" y="16"/>
                </a:cubicBezTo>
                <a:cubicBezTo>
                  <a:pt x="56" y="11"/>
                  <a:pt x="64" y="16"/>
                  <a:pt x="72" y="15"/>
                </a:cubicBezTo>
                <a:cubicBezTo>
                  <a:pt x="73" y="15"/>
                  <a:pt x="76" y="16"/>
                  <a:pt x="76" y="17"/>
                </a:cubicBezTo>
                <a:cubicBezTo>
                  <a:pt x="77" y="38"/>
                  <a:pt x="88" y="21"/>
                  <a:pt x="95" y="22"/>
                </a:cubicBezTo>
                <a:cubicBezTo>
                  <a:pt x="94" y="25"/>
                  <a:pt x="92" y="29"/>
                  <a:pt x="94" y="30"/>
                </a:cubicBezTo>
                <a:cubicBezTo>
                  <a:pt x="99" y="31"/>
                  <a:pt x="106" y="34"/>
                  <a:pt x="113" y="29"/>
                </a:cubicBezTo>
                <a:cubicBezTo>
                  <a:pt x="107" y="23"/>
                  <a:pt x="100" y="26"/>
                  <a:pt x="94" y="22"/>
                </a:cubicBezTo>
                <a:cubicBezTo>
                  <a:pt x="93" y="21"/>
                  <a:pt x="92" y="17"/>
                  <a:pt x="94" y="17"/>
                </a:cubicBezTo>
                <a:cubicBezTo>
                  <a:pt x="103" y="18"/>
                  <a:pt x="113" y="24"/>
                  <a:pt x="116" y="9"/>
                </a:cubicBezTo>
                <a:cubicBezTo>
                  <a:pt x="125" y="10"/>
                  <a:pt x="134" y="9"/>
                  <a:pt x="141" y="11"/>
                </a:cubicBezTo>
                <a:cubicBezTo>
                  <a:pt x="146" y="12"/>
                  <a:pt x="151" y="15"/>
                  <a:pt x="156" y="14"/>
                </a:cubicBezTo>
                <a:cubicBezTo>
                  <a:pt x="182" y="11"/>
                  <a:pt x="208" y="20"/>
                  <a:pt x="234" y="12"/>
                </a:cubicBezTo>
                <a:cubicBezTo>
                  <a:pt x="240" y="10"/>
                  <a:pt x="248" y="11"/>
                  <a:pt x="254" y="12"/>
                </a:cubicBezTo>
                <a:cubicBezTo>
                  <a:pt x="282" y="17"/>
                  <a:pt x="311" y="12"/>
                  <a:pt x="339" y="13"/>
                </a:cubicBezTo>
                <a:cubicBezTo>
                  <a:pt x="360" y="13"/>
                  <a:pt x="381" y="14"/>
                  <a:pt x="401" y="15"/>
                </a:cubicBezTo>
                <a:cubicBezTo>
                  <a:pt x="406" y="15"/>
                  <a:pt x="410" y="16"/>
                  <a:pt x="414" y="15"/>
                </a:cubicBezTo>
                <a:cubicBezTo>
                  <a:pt x="427" y="10"/>
                  <a:pt x="441" y="10"/>
                  <a:pt x="455" y="12"/>
                </a:cubicBezTo>
                <a:cubicBezTo>
                  <a:pt x="462" y="13"/>
                  <a:pt x="471" y="15"/>
                  <a:pt x="480" y="10"/>
                </a:cubicBezTo>
                <a:cubicBezTo>
                  <a:pt x="489" y="4"/>
                  <a:pt x="501" y="7"/>
                  <a:pt x="512" y="8"/>
                </a:cubicBezTo>
                <a:cubicBezTo>
                  <a:pt x="538" y="10"/>
                  <a:pt x="563" y="11"/>
                  <a:pt x="589" y="10"/>
                </a:cubicBezTo>
                <a:cubicBezTo>
                  <a:pt x="600" y="10"/>
                  <a:pt x="611" y="8"/>
                  <a:pt x="621" y="5"/>
                </a:cubicBezTo>
                <a:cubicBezTo>
                  <a:pt x="640" y="0"/>
                  <a:pt x="657" y="7"/>
                  <a:pt x="675" y="10"/>
                </a:cubicBezTo>
                <a:cubicBezTo>
                  <a:pt x="680" y="11"/>
                  <a:pt x="683" y="17"/>
                  <a:pt x="686" y="23"/>
                </a:cubicBezTo>
                <a:cubicBezTo>
                  <a:pt x="689" y="28"/>
                  <a:pt x="692" y="33"/>
                  <a:pt x="693" y="39"/>
                </a:cubicBezTo>
                <a:cubicBezTo>
                  <a:pt x="698" y="63"/>
                  <a:pt x="712" y="77"/>
                  <a:pt x="738" y="76"/>
                </a:cubicBezTo>
                <a:cubicBezTo>
                  <a:pt x="741" y="76"/>
                  <a:pt x="744" y="79"/>
                  <a:pt x="747" y="79"/>
                </a:cubicBezTo>
                <a:cubicBezTo>
                  <a:pt x="760" y="78"/>
                  <a:pt x="764" y="86"/>
                  <a:pt x="766" y="97"/>
                </a:cubicBezTo>
                <a:cubicBezTo>
                  <a:pt x="767" y="109"/>
                  <a:pt x="766" y="122"/>
                  <a:pt x="783" y="124"/>
                </a:cubicBezTo>
                <a:cubicBezTo>
                  <a:pt x="786" y="125"/>
                  <a:pt x="786" y="127"/>
                  <a:pt x="786" y="129"/>
                </a:cubicBezTo>
                <a:cubicBezTo>
                  <a:pt x="787" y="138"/>
                  <a:pt x="784" y="148"/>
                  <a:pt x="790" y="156"/>
                </a:cubicBezTo>
                <a:cubicBezTo>
                  <a:pt x="791" y="159"/>
                  <a:pt x="789" y="163"/>
                  <a:pt x="785" y="164"/>
                </a:cubicBezTo>
                <a:cubicBezTo>
                  <a:pt x="780" y="167"/>
                  <a:pt x="775" y="169"/>
                  <a:pt x="772" y="172"/>
                </a:cubicBezTo>
                <a:cubicBezTo>
                  <a:pt x="759" y="189"/>
                  <a:pt x="740" y="189"/>
                  <a:pt x="722" y="188"/>
                </a:cubicBezTo>
                <a:cubicBezTo>
                  <a:pt x="681" y="187"/>
                  <a:pt x="639" y="189"/>
                  <a:pt x="598" y="180"/>
                </a:cubicBezTo>
                <a:cubicBezTo>
                  <a:pt x="594" y="179"/>
                  <a:pt x="590" y="180"/>
                  <a:pt x="590" y="185"/>
                </a:cubicBezTo>
                <a:close/>
                <a:moveTo>
                  <a:pt x="311" y="140"/>
                </a:moveTo>
                <a:cubicBezTo>
                  <a:pt x="313" y="143"/>
                  <a:pt x="316" y="143"/>
                  <a:pt x="319" y="142"/>
                </a:cubicBezTo>
                <a:cubicBezTo>
                  <a:pt x="322" y="141"/>
                  <a:pt x="325" y="139"/>
                  <a:pt x="325" y="135"/>
                </a:cubicBezTo>
                <a:cubicBezTo>
                  <a:pt x="319" y="135"/>
                  <a:pt x="315" y="137"/>
                  <a:pt x="311" y="140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 flipH="1">
            <a:off x="-1078031" y="2251770"/>
            <a:ext cx="11781323" cy="3712901"/>
          </a:xfrm>
          <a:custGeom>
            <a:avLst/>
            <a:gdLst>
              <a:gd name="T0" fmla="*/ 593 w 633"/>
              <a:gd name="T1" fmla="*/ 160 h 197"/>
              <a:gd name="T2" fmla="*/ 587 w 633"/>
              <a:gd name="T3" fmla="*/ 190 h 197"/>
              <a:gd name="T4" fmla="*/ 582 w 633"/>
              <a:gd name="T5" fmla="*/ 193 h 197"/>
              <a:gd name="T6" fmla="*/ 530 w 633"/>
              <a:gd name="T7" fmla="*/ 194 h 197"/>
              <a:gd name="T8" fmla="*/ 420 w 633"/>
              <a:gd name="T9" fmla="*/ 194 h 197"/>
              <a:gd name="T10" fmla="*/ 369 w 633"/>
              <a:gd name="T11" fmla="*/ 196 h 197"/>
              <a:gd name="T12" fmla="*/ 342 w 633"/>
              <a:gd name="T13" fmla="*/ 191 h 197"/>
              <a:gd name="T14" fmla="*/ 321 w 633"/>
              <a:gd name="T15" fmla="*/ 187 h 197"/>
              <a:gd name="T16" fmla="*/ 271 w 633"/>
              <a:gd name="T17" fmla="*/ 179 h 197"/>
              <a:gd name="T18" fmla="*/ 227 w 633"/>
              <a:gd name="T19" fmla="*/ 171 h 197"/>
              <a:gd name="T20" fmla="*/ 216 w 633"/>
              <a:gd name="T21" fmla="*/ 171 h 197"/>
              <a:gd name="T22" fmla="*/ 181 w 633"/>
              <a:gd name="T23" fmla="*/ 168 h 197"/>
              <a:gd name="T24" fmla="*/ 79 w 633"/>
              <a:gd name="T25" fmla="*/ 160 h 197"/>
              <a:gd name="T26" fmla="*/ 14 w 633"/>
              <a:gd name="T27" fmla="*/ 141 h 197"/>
              <a:gd name="T28" fmla="*/ 4 w 633"/>
              <a:gd name="T29" fmla="*/ 123 h 197"/>
              <a:gd name="T30" fmla="*/ 23 w 633"/>
              <a:gd name="T31" fmla="*/ 110 h 197"/>
              <a:gd name="T32" fmla="*/ 33 w 633"/>
              <a:gd name="T33" fmla="*/ 100 h 197"/>
              <a:gd name="T34" fmla="*/ 45 w 633"/>
              <a:gd name="T35" fmla="*/ 0 h 197"/>
              <a:gd name="T36" fmla="*/ 70 w 633"/>
              <a:gd name="T37" fmla="*/ 6 h 197"/>
              <a:gd name="T38" fmla="*/ 102 w 633"/>
              <a:gd name="T39" fmla="*/ 13 h 197"/>
              <a:gd name="T40" fmla="*/ 185 w 633"/>
              <a:gd name="T41" fmla="*/ 17 h 197"/>
              <a:gd name="T42" fmla="*/ 271 w 633"/>
              <a:gd name="T43" fmla="*/ 17 h 197"/>
              <a:gd name="T44" fmla="*/ 331 w 633"/>
              <a:gd name="T45" fmla="*/ 20 h 197"/>
              <a:gd name="T46" fmla="*/ 379 w 633"/>
              <a:gd name="T47" fmla="*/ 18 h 197"/>
              <a:gd name="T48" fmla="*/ 456 w 633"/>
              <a:gd name="T49" fmla="*/ 15 h 197"/>
              <a:gd name="T50" fmla="*/ 520 w 633"/>
              <a:gd name="T51" fmla="*/ 14 h 197"/>
              <a:gd name="T52" fmla="*/ 583 w 633"/>
              <a:gd name="T53" fmla="*/ 16 h 197"/>
              <a:gd name="T54" fmla="*/ 606 w 633"/>
              <a:gd name="T55" fmla="*/ 34 h 197"/>
              <a:gd name="T56" fmla="*/ 629 w 633"/>
              <a:gd name="T57" fmla="*/ 79 h 197"/>
              <a:gd name="T58" fmla="*/ 623 w 633"/>
              <a:gd name="T59" fmla="*/ 96 h 197"/>
              <a:gd name="T60" fmla="*/ 619 w 633"/>
              <a:gd name="T61" fmla="*/ 108 h 197"/>
              <a:gd name="T62" fmla="*/ 617 w 633"/>
              <a:gd name="T63" fmla="*/ 114 h 197"/>
              <a:gd name="T64" fmla="*/ 610 w 633"/>
              <a:gd name="T65" fmla="*/ 162 h 197"/>
              <a:gd name="T66" fmla="*/ 609 w 633"/>
              <a:gd name="T67" fmla="*/ 165 h 197"/>
              <a:gd name="T68" fmla="*/ 593 w 633"/>
              <a:gd name="T69" fmla="*/ 160 h 197"/>
              <a:gd name="T70" fmla="*/ 386 w 633"/>
              <a:gd name="T71" fmla="*/ 176 h 197"/>
              <a:gd name="T72" fmla="*/ 378 w 633"/>
              <a:gd name="T73" fmla="*/ 181 h 197"/>
              <a:gd name="T74" fmla="*/ 383 w 633"/>
              <a:gd name="T75" fmla="*/ 184 h 197"/>
              <a:gd name="T76" fmla="*/ 389 w 633"/>
              <a:gd name="T77" fmla="*/ 180 h 197"/>
              <a:gd name="T78" fmla="*/ 386 w 633"/>
              <a:gd name="T79" fmla="*/ 17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3" h="197">
                <a:moveTo>
                  <a:pt x="593" y="160"/>
                </a:moveTo>
                <a:cubicBezTo>
                  <a:pt x="592" y="170"/>
                  <a:pt x="580" y="177"/>
                  <a:pt x="587" y="190"/>
                </a:cubicBezTo>
                <a:cubicBezTo>
                  <a:pt x="590" y="195"/>
                  <a:pt x="584" y="193"/>
                  <a:pt x="582" y="193"/>
                </a:cubicBezTo>
                <a:cubicBezTo>
                  <a:pt x="565" y="193"/>
                  <a:pt x="547" y="194"/>
                  <a:pt x="530" y="194"/>
                </a:cubicBezTo>
                <a:cubicBezTo>
                  <a:pt x="494" y="193"/>
                  <a:pt x="457" y="192"/>
                  <a:pt x="420" y="194"/>
                </a:cubicBezTo>
                <a:cubicBezTo>
                  <a:pt x="403" y="185"/>
                  <a:pt x="386" y="194"/>
                  <a:pt x="369" y="196"/>
                </a:cubicBezTo>
                <a:cubicBezTo>
                  <a:pt x="360" y="197"/>
                  <a:pt x="347" y="197"/>
                  <a:pt x="342" y="191"/>
                </a:cubicBezTo>
                <a:cubicBezTo>
                  <a:pt x="335" y="183"/>
                  <a:pt x="329" y="186"/>
                  <a:pt x="321" y="187"/>
                </a:cubicBezTo>
                <a:cubicBezTo>
                  <a:pt x="304" y="191"/>
                  <a:pt x="286" y="184"/>
                  <a:pt x="271" y="179"/>
                </a:cubicBezTo>
                <a:cubicBezTo>
                  <a:pt x="246" y="172"/>
                  <a:pt x="247" y="169"/>
                  <a:pt x="227" y="171"/>
                </a:cubicBezTo>
                <a:cubicBezTo>
                  <a:pt x="224" y="171"/>
                  <a:pt x="219" y="173"/>
                  <a:pt x="216" y="171"/>
                </a:cubicBezTo>
                <a:cubicBezTo>
                  <a:pt x="205" y="162"/>
                  <a:pt x="192" y="166"/>
                  <a:pt x="181" y="168"/>
                </a:cubicBezTo>
                <a:cubicBezTo>
                  <a:pt x="146" y="174"/>
                  <a:pt x="113" y="161"/>
                  <a:pt x="79" y="160"/>
                </a:cubicBezTo>
                <a:cubicBezTo>
                  <a:pt x="57" y="159"/>
                  <a:pt x="36" y="148"/>
                  <a:pt x="14" y="141"/>
                </a:cubicBezTo>
                <a:cubicBezTo>
                  <a:pt x="6" y="139"/>
                  <a:pt x="0" y="132"/>
                  <a:pt x="4" y="123"/>
                </a:cubicBezTo>
                <a:cubicBezTo>
                  <a:pt x="8" y="115"/>
                  <a:pt x="9" y="105"/>
                  <a:pt x="23" y="110"/>
                </a:cubicBezTo>
                <a:cubicBezTo>
                  <a:pt x="30" y="113"/>
                  <a:pt x="34" y="111"/>
                  <a:pt x="33" y="100"/>
                </a:cubicBezTo>
                <a:cubicBezTo>
                  <a:pt x="30" y="67"/>
                  <a:pt x="29" y="33"/>
                  <a:pt x="45" y="0"/>
                </a:cubicBezTo>
                <a:cubicBezTo>
                  <a:pt x="53" y="1"/>
                  <a:pt x="61" y="2"/>
                  <a:pt x="70" y="6"/>
                </a:cubicBezTo>
                <a:cubicBezTo>
                  <a:pt x="80" y="11"/>
                  <a:pt x="91" y="14"/>
                  <a:pt x="102" y="13"/>
                </a:cubicBezTo>
                <a:cubicBezTo>
                  <a:pt x="130" y="12"/>
                  <a:pt x="157" y="16"/>
                  <a:pt x="185" y="17"/>
                </a:cubicBezTo>
                <a:cubicBezTo>
                  <a:pt x="214" y="18"/>
                  <a:pt x="242" y="19"/>
                  <a:pt x="271" y="17"/>
                </a:cubicBezTo>
                <a:cubicBezTo>
                  <a:pt x="291" y="15"/>
                  <a:pt x="311" y="23"/>
                  <a:pt x="331" y="20"/>
                </a:cubicBezTo>
                <a:cubicBezTo>
                  <a:pt x="347" y="18"/>
                  <a:pt x="363" y="19"/>
                  <a:pt x="379" y="18"/>
                </a:cubicBezTo>
                <a:cubicBezTo>
                  <a:pt x="404" y="16"/>
                  <a:pt x="430" y="16"/>
                  <a:pt x="456" y="15"/>
                </a:cubicBezTo>
                <a:cubicBezTo>
                  <a:pt x="478" y="15"/>
                  <a:pt x="499" y="16"/>
                  <a:pt x="520" y="14"/>
                </a:cubicBezTo>
                <a:cubicBezTo>
                  <a:pt x="541" y="12"/>
                  <a:pt x="562" y="11"/>
                  <a:pt x="583" y="16"/>
                </a:cubicBezTo>
                <a:cubicBezTo>
                  <a:pt x="594" y="19"/>
                  <a:pt x="602" y="24"/>
                  <a:pt x="606" y="34"/>
                </a:cubicBezTo>
                <a:cubicBezTo>
                  <a:pt x="614" y="49"/>
                  <a:pt x="619" y="65"/>
                  <a:pt x="629" y="79"/>
                </a:cubicBezTo>
                <a:cubicBezTo>
                  <a:pt x="633" y="85"/>
                  <a:pt x="632" y="93"/>
                  <a:pt x="623" y="96"/>
                </a:cubicBezTo>
                <a:cubicBezTo>
                  <a:pt x="616" y="98"/>
                  <a:pt x="612" y="101"/>
                  <a:pt x="619" y="108"/>
                </a:cubicBezTo>
                <a:cubicBezTo>
                  <a:pt x="620" y="110"/>
                  <a:pt x="619" y="112"/>
                  <a:pt x="617" y="114"/>
                </a:cubicBezTo>
                <a:cubicBezTo>
                  <a:pt x="605" y="128"/>
                  <a:pt x="603" y="144"/>
                  <a:pt x="610" y="162"/>
                </a:cubicBezTo>
                <a:cubicBezTo>
                  <a:pt x="611" y="163"/>
                  <a:pt x="609" y="164"/>
                  <a:pt x="609" y="165"/>
                </a:cubicBezTo>
                <a:cubicBezTo>
                  <a:pt x="601" y="170"/>
                  <a:pt x="601" y="158"/>
                  <a:pt x="593" y="160"/>
                </a:cubicBezTo>
                <a:close/>
                <a:moveTo>
                  <a:pt x="386" y="176"/>
                </a:moveTo>
                <a:cubicBezTo>
                  <a:pt x="383" y="177"/>
                  <a:pt x="378" y="176"/>
                  <a:pt x="378" y="181"/>
                </a:cubicBezTo>
                <a:cubicBezTo>
                  <a:pt x="378" y="184"/>
                  <a:pt x="380" y="184"/>
                  <a:pt x="383" y="184"/>
                </a:cubicBezTo>
                <a:cubicBezTo>
                  <a:pt x="385" y="184"/>
                  <a:pt x="389" y="184"/>
                  <a:pt x="389" y="180"/>
                </a:cubicBezTo>
                <a:cubicBezTo>
                  <a:pt x="389" y="178"/>
                  <a:pt x="389" y="176"/>
                  <a:pt x="386" y="176"/>
                </a:cubicBezTo>
                <a:close/>
              </a:path>
            </a:pathLst>
          </a:custGeom>
          <a:solidFill>
            <a:srgbClr val="6F7F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24313" y="3497737"/>
            <a:ext cx="535093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62445" y="2390719"/>
            <a:ext cx="7493920" cy="110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60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03895" y="4104669"/>
            <a:ext cx="7413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</p:spTree>
    <p:extLst>
      <p:ext uri="{BB962C8B-B14F-4D97-AF65-F5344CB8AC3E}">
        <p14:creationId xmlns:p14="http://schemas.microsoft.com/office/powerpoint/2010/main" val="400102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96067" y="2091265"/>
            <a:ext cx="9059905" cy="32828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6067" y="2091265"/>
            <a:ext cx="9059905" cy="265074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44489" y="1761063"/>
            <a:ext cx="3860804" cy="3860804"/>
          </a:xfrm>
          <a:prstGeom prst="ellipse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59976" y="1976550"/>
            <a:ext cx="3429831" cy="3429831"/>
          </a:xfrm>
          <a:prstGeom prst="ellipse">
            <a:avLst/>
          </a:prstGeom>
          <a:blipFill dpi="0" rotWithShape="1">
            <a:blip r:embed="rId3"/>
            <a:srcRect/>
            <a:stretch>
              <a:fillRect l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9315" y="3073239"/>
            <a:ext cx="150642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难点分析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5519253" y="3618254"/>
            <a:ext cx="539428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quotation-mark_32371"/>
          <p:cNvSpPr>
            <a:spLocks noChangeAspect="1"/>
          </p:cNvSpPr>
          <p:nvPr/>
        </p:nvSpPr>
        <p:spPr bwMode="auto">
          <a:xfrm>
            <a:off x="4661579" y="2535142"/>
            <a:ext cx="885870" cy="82219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</p:sp>
      <p:sp>
        <p:nvSpPr>
          <p:cNvPr id="9" name="文本框 8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2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</a:p>
        </p:txBody>
      </p:sp>
    </p:spTree>
    <p:extLst>
      <p:ext uri="{BB962C8B-B14F-4D97-AF65-F5344CB8AC3E}">
        <p14:creationId xmlns:p14="http://schemas.microsoft.com/office/powerpoint/2010/main" val="333091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1895" y="2351841"/>
            <a:ext cx="2512193" cy="2040555"/>
          </a:xfrm>
          <a:prstGeom prst="rect">
            <a:avLst/>
          </a:prstGeom>
          <a:solidFill>
            <a:srgbClr val="485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3117" y="2351841"/>
            <a:ext cx="2512193" cy="2040555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4339" y="2351841"/>
            <a:ext cx="2512193" cy="2040555"/>
          </a:xfrm>
          <a:prstGeom prst="rect">
            <a:avLst/>
          </a:prstGeom>
          <a:solidFill>
            <a:srgbClr val="BBC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5561" y="2351841"/>
            <a:ext cx="2512193" cy="2040555"/>
          </a:xfrm>
          <a:prstGeom prst="rect">
            <a:avLst/>
          </a:prstGeom>
          <a:solidFill>
            <a:srgbClr val="6F7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380930" y="2846574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873187" y="3161854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4122526" y="2846574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3614783" y="3161854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6899418" y="2846574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6391675" y="3161854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9641014" y="2846574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9133271" y="3161854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1103217" y="4944880"/>
            <a:ext cx="9985566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01768" y="1133025"/>
            <a:ext cx="2614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6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5659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lvl="0" algn="ctr">
              <a:defRPr/>
            </a:pPr>
            <a:r>
              <a:rPr lang="zh-CN" altLang="en-US" sz="2800" b="0" dirty="0">
                <a:solidFill>
                  <a:srgbClr val="6F7F8E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</a:p>
        </p:txBody>
      </p:sp>
    </p:spTree>
    <p:extLst>
      <p:ext uri="{BB962C8B-B14F-4D97-AF65-F5344CB8AC3E}">
        <p14:creationId xmlns:p14="http://schemas.microsoft.com/office/powerpoint/2010/main" val="285588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1709</Words>
  <Application>Microsoft Office PowerPoint</Application>
  <PresentationFormat>宽屏</PresentationFormat>
  <Paragraphs>137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思源宋体 Heavy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51</cp:revision>
  <dcterms:created xsi:type="dcterms:W3CDTF">2020-06-15T07:43:35Z</dcterms:created>
  <dcterms:modified xsi:type="dcterms:W3CDTF">2020-07-08T09:06:05Z</dcterms:modified>
</cp:coreProperties>
</file>