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</p:sldIdLst>
  <p:sldSz cx="9144000" cy="5143500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4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121" y="1279287"/>
            <a:ext cx="6139502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7"/>
            <a:ext cx="2057400" cy="27389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92"/>
            <a:ext cx="7886700" cy="435964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7"/>
            <a:ext cx="2057400" cy="27389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528"/>
            <a:ext cx="3276600" cy="2313078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588"/>
            <a:ext cx="3383973" cy="323892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150" b="1">
                <a:solidFill>
                  <a:schemeClr val="bg1"/>
                </a:solidFill>
                <a:latin typeface="Lato Hairline" panose="020F0502020204030203"/>
                <a:cs typeface="Lato Hairline" panose="020F0502020204030203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9513"/>
            <a:ext cx="3383973" cy="17136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>
                <a:solidFill>
                  <a:schemeClr val="accent3"/>
                </a:solidFill>
                <a:latin typeface="Lato Light" panose="020F0502020204030203"/>
                <a:cs typeface="Lato Light" panose="020F0502020204030203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5" y="3614001"/>
            <a:ext cx="3366029" cy="115285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7"/>
            <a:ext cx="2057400" cy="27389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7"/>
            <a:ext cx="2057400" cy="27389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8097"/>
            <a:ext cx="2057400" cy="27389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8097"/>
            <a:ext cx="2057400" cy="27389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7"/>
            <a:ext cx="2057400" cy="27389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8097"/>
            <a:ext cx="2057400" cy="27389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8097"/>
            <a:ext cx="2057400" cy="27389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7"/>
            <a:ext cx="2057400" cy="27389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6.png"/><Relationship Id="rId16" Type="http://schemas.openxmlformats.org/officeDocument/2006/relationships/image" Target="../media/image5.png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"/>
            <a:ext cx="9144000" cy="5143500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-635" y="382905"/>
            <a:ext cx="9143365" cy="4617720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598" y="2088597"/>
            <a:ext cx="428139" cy="75871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843" y="4122618"/>
            <a:ext cx="573086" cy="103567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110" y="3167380"/>
            <a:ext cx="770255" cy="19907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25" y="3809365"/>
            <a:ext cx="885825" cy="13055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4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6.png"/><Relationship Id="rId13" Type="http://schemas.microsoft.com/office/2007/relationships/media" Target="../media/media1.mp3"/><Relationship Id="rId12" Type="http://schemas.openxmlformats.org/officeDocument/2006/relationships/audio" Target="../media/media1.mp3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21.png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3" Type="http://schemas.openxmlformats.org/officeDocument/2006/relationships/notesSlide" Target="../notesSlides/notesSlide13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4.png"/><Relationship Id="rId10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21.png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3" Type="http://schemas.openxmlformats.org/officeDocument/2006/relationships/notesSlide" Target="../notesSlides/notesSlide19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4.png"/><Relationship Id="rId10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4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4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3" Type="http://schemas.openxmlformats.org/officeDocument/2006/relationships/notesSlide" Target="../notesSlides/notesSlide24.xml"/><Relationship Id="rId12" Type="http://schemas.openxmlformats.org/officeDocument/2006/relationships/slideLayout" Target="../slideLayouts/slideLayout11.xml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21.png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4.png"/><Relationship Id="rId10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21.png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3" Type="http://schemas.openxmlformats.org/officeDocument/2006/relationships/notesSlide" Target="../notesSlides/notesSlide8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4.png"/><Relationship Id="rId10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605"/>
            <a:ext cx="1637030" cy="256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" y="450"/>
            <a:ext cx="9144793" cy="53725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025" y="555625"/>
            <a:ext cx="1135380" cy="2011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665701"/>
            <a:ext cx="2111528" cy="149253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691803" y="4096266"/>
            <a:ext cx="2651325" cy="915294"/>
            <a:chOff x="3589071" y="5461088"/>
            <a:chExt cx="3535100" cy="1220392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9071" y="5850375"/>
              <a:ext cx="3474904" cy="831105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6771" y="5461088"/>
              <a:ext cx="2057400" cy="937624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783" y="4122618"/>
            <a:ext cx="573086" cy="103567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920" y="2115185"/>
            <a:ext cx="1528445" cy="30429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624" y="15203"/>
            <a:ext cx="5649821" cy="5143500"/>
          </a:xfrm>
          <a:prstGeom prst="rect">
            <a:avLst/>
          </a:prstGeom>
        </p:spPr>
      </p:pic>
      <p:pic>
        <p:nvPicPr>
          <p:cNvPr id="10" name="图片 9" descr="E:\素材\国庆\7568317d284657c4775c537c3c9cac88.png7568317d284657c4775c537c3c9cac88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2149021" y="-780415"/>
            <a:ext cx="4846320" cy="484632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971973" y="2353726"/>
            <a:ext cx="7265186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950" dirty="0">
                <a:solidFill>
                  <a:srgbClr val="F7F6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欢乐圣诞策划汇报</a:t>
            </a:r>
            <a:endParaRPr lang="zh-CN" altLang="en-US" sz="4950" dirty="0">
              <a:solidFill>
                <a:srgbClr val="F7F6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grpSp>
        <p:nvGrpSpPr>
          <p:cNvPr id="3075" name="组合 15"/>
          <p:cNvGrpSpPr/>
          <p:nvPr userDrawn="1"/>
        </p:nvGrpSpPr>
        <p:grpSpPr>
          <a:xfrm>
            <a:off x="-26670" y="5083810"/>
            <a:ext cx="9170035" cy="95250"/>
            <a:chOff x="0" y="0"/>
            <a:chExt cx="12182400" cy="295839"/>
          </a:xfrm>
        </p:grpSpPr>
        <p:sp>
          <p:nvSpPr>
            <p:cNvPr id="30" name="矩形 16"/>
            <p:cNvSpPr>
              <a:spLocks noChangeArrowheads="1"/>
            </p:cNvSpPr>
            <p:nvPr/>
          </p:nvSpPr>
          <p:spPr bwMode="auto">
            <a:xfrm>
              <a:off x="0" y="0"/>
              <a:ext cx="2030400" cy="29583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矩形 17"/>
            <p:cNvSpPr>
              <a:spLocks noChangeArrowheads="1"/>
            </p:cNvSpPr>
            <p:nvPr/>
          </p:nvSpPr>
          <p:spPr bwMode="auto">
            <a:xfrm>
              <a:off x="2030400" y="0"/>
              <a:ext cx="2030400" cy="29583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8" name="矩形 18"/>
            <p:cNvSpPr>
              <a:spLocks noChangeArrowheads="1"/>
            </p:cNvSpPr>
            <p:nvPr/>
          </p:nvSpPr>
          <p:spPr bwMode="auto">
            <a:xfrm>
              <a:off x="4060800" y="0"/>
              <a:ext cx="2030400" cy="29583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9" name="矩形 19"/>
            <p:cNvSpPr>
              <a:spLocks noChangeArrowheads="1"/>
            </p:cNvSpPr>
            <p:nvPr/>
          </p:nvSpPr>
          <p:spPr bwMode="auto">
            <a:xfrm>
              <a:off x="6091200" y="0"/>
              <a:ext cx="2030400" cy="29583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0" name="矩形 20"/>
            <p:cNvSpPr>
              <a:spLocks noChangeArrowheads="1"/>
            </p:cNvSpPr>
            <p:nvPr/>
          </p:nvSpPr>
          <p:spPr bwMode="auto">
            <a:xfrm>
              <a:off x="8121600" y="0"/>
              <a:ext cx="2030400" cy="2958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1" name="矩形 21"/>
            <p:cNvSpPr>
              <a:spLocks noChangeArrowheads="1"/>
            </p:cNvSpPr>
            <p:nvPr/>
          </p:nvSpPr>
          <p:spPr bwMode="auto">
            <a:xfrm>
              <a:off x="10152000" y="0"/>
              <a:ext cx="2030400" cy="29583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" name="Mark Pride - River Flows In You (Original Mix) - remix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636270" y="-67310"/>
            <a:ext cx="609600" cy="609600"/>
          </a:xfrm>
          <a:prstGeom prst="rect">
            <a:avLst/>
          </a:prstGeom>
        </p:spPr>
      </p:pic>
      <p:sp>
        <p:nvSpPr>
          <p:cNvPr id="36" name="Content Placeholder 2"/>
          <p:cNvSpPr txBox="1"/>
          <p:nvPr/>
        </p:nvSpPr>
        <p:spPr>
          <a:xfrm>
            <a:off x="2266496" y="2992755"/>
            <a:ext cx="4676140" cy="589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Lorem ipsum dolor sit amet, consectetur adipisicing elit, sed do eiusmod tempor incididunt ut labore et dolore magna aliqua. </a:t>
            </a:r>
            <a:r>
              <a:rPr lang="en-US" altLang="zh-CN" sz="9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Ut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enim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 </a:t>
            </a:r>
            <a:endParaRPr lang="en-US" altLang="zh-CN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  <a:p>
            <a:pPr marL="0" indent="0" algn="ctr" defTabSz="145034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ad minim </a:t>
            </a:r>
            <a:r>
              <a:rPr lang="en-US" altLang="zh-CN" sz="9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veniam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quis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nostrud</a:t>
            </a:r>
            <a:endParaRPr lang="en-US" altLang="zh-CN" sz="900" dirty="0" err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48">
        <p:cut/>
      </p:transition>
    </mc:Choice>
    <mc:Fallback>
      <p:transition advTm="5148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5" grpId="0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1"/>
          <p:cNvSpPr txBox="1"/>
          <p:nvPr/>
        </p:nvSpPr>
        <p:spPr>
          <a:xfrm>
            <a:off x="229290" y="3213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项目计划介绍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62924" y="1310492"/>
            <a:ext cx="3086871" cy="3331969"/>
            <a:chOff x="2862924" y="1013312"/>
            <a:chExt cx="3086871" cy="3331969"/>
          </a:xfrm>
        </p:grpSpPr>
        <p:grpSp>
          <p:nvGrpSpPr>
            <p:cNvPr id="4" name="Group 5"/>
            <p:cNvGrpSpPr/>
            <p:nvPr/>
          </p:nvGrpSpPr>
          <p:grpSpPr>
            <a:xfrm>
              <a:off x="3639358" y="2836521"/>
              <a:ext cx="1862651" cy="1508760"/>
              <a:chOff x="7684022" y="2465249"/>
              <a:chExt cx="2752725" cy="2384426"/>
            </a:xfrm>
          </p:grpSpPr>
          <p:sp>
            <p:nvSpPr>
              <p:cNvPr id="43" name="Freeform: Shape 7"/>
              <p:cNvSpPr/>
              <p:nvPr/>
            </p:nvSpPr>
            <p:spPr bwMode="auto">
              <a:xfrm>
                <a:off x="8142810" y="2728774"/>
                <a:ext cx="1833563" cy="2120900"/>
              </a:xfrm>
              <a:custGeom>
                <a:avLst/>
                <a:gdLst>
                  <a:gd name="T0" fmla="*/ 577 w 1155"/>
                  <a:gd name="T1" fmla="*/ 0 h 1336"/>
                  <a:gd name="T2" fmla="*/ 0 w 1155"/>
                  <a:gd name="T3" fmla="*/ 335 h 1336"/>
                  <a:gd name="T4" fmla="*/ 0 w 1155"/>
                  <a:gd name="T5" fmla="*/ 1004 h 1336"/>
                  <a:gd name="T6" fmla="*/ 577 w 1155"/>
                  <a:gd name="T7" fmla="*/ 1336 h 1336"/>
                  <a:gd name="T8" fmla="*/ 1155 w 1155"/>
                  <a:gd name="T9" fmla="*/ 1004 h 1336"/>
                  <a:gd name="T10" fmla="*/ 1155 w 1155"/>
                  <a:gd name="T11" fmla="*/ 335 h 1336"/>
                  <a:gd name="T12" fmla="*/ 577 w 1155"/>
                  <a:gd name="T13" fmla="*/ 0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5" h="1336">
                    <a:moveTo>
                      <a:pt x="577" y="0"/>
                    </a:moveTo>
                    <a:lnTo>
                      <a:pt x="0" y="335"/>
                    </a:lnTo>
                    <a:lnTo>
                      <a:pt x="0" y="1004"/>
                    </a:lnTo>
                    <a:lnTo>
                      <a:pt x="577" y="1336"/>
                    </a:lnTo>
                    <a:lnTo>
                      <a:pt x="1155" y="1004"/>
                    </a:lnTo>
                    <a:lnTo>
                      <a:pt x="1155" y="335"/>
                    </a:lnTo>
                    <a:lnTo>
                      <a:pt x="577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4" name="Freeform: Shape 8"/>
              <p:cNvSpPr/>
              <p:nvPr/>
            </p:nvSpPr>
            <p:spPr bwMode="auto">
              <a:xfrm>
                <a:off x="8142810" y="2728774"/>
                <a:ext cx="1833563" cy="1058863"/>
              </a:xfrm>
              <a:custGeom>
                <a:avLst/>
                <a:gdLst>
                  <a:gd name="T0" fmla="*/ 1155 w 1155"/>
                  <a:gd name="T1" fmla="*/ 335 h 667"/>
                  <a:gd name="T2" fmla="*/ 1155 w 1155"/>
                  <a:gd name="T3" fmla="*/ 335 h 667"/>
                  <a:gd name="T4" fmla="*/ 1155 w 1155"/>
                  <a:gd name="T5" fmla="*/ 335 h 667"/>
                  <a:gd name="T6" fmla="*/ 577 w 1155"/>
                  <a:gd name="T7" fmla="*/ 0 h 667"/>
                  <a:gd name="T8" fmla="*/ 3 w 1155"/>
                  <a:gd name="T9" fmla="*/ 335 h 667"/>
                  <a:gd name="T10" fmla="*/ 0 w 1155"/>
                  <a:gd name="T11" fmla="*/ 335 h 667"/>
                  <a:gd name="T12" fmla="*/ 0 w 1155"/>
                  <a:gd name="T13" fmla="*/ 335 h 667"/>
                  <a:gd name="T14" fmla="*/ 0 w 1155"/>
                  <a:gd name="T15" fmla="*/ 335 h 667"/>
                  <a:gd name="T16" fmla="*/ 3 w 1155"/>
                  <a:gd name="T17" fmla="*/ 335 h 667"/>
                  <a:gd name="T18" fmla="*/ 577 w 1155"/>
                  <a:gd name="T19" fmla="*/ 667 h 667"/>
                  <a:gd name="T20" fmla="*/ 1155 w 1155"/>
                  <a:gd name="T21" fmla="*/ 335 h 667"/>
                  <a:gd name="T22" fmla="*/ 1155 w 1155"/>
                  <a:gd name="T23" fmla="*/ 335 h 667"/>
                  <a:gd name="T24" fmla="*/ 1155 w 1155"/>
                  <a:gd name="T25" fmla="*/ 335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55" h="667">
                    <a:moveTo>
                      <a:pt x="1155" y="335"/>
                    </a:moveTo>
                    <a:lnTo>
                      <a:pt x="1155" y="335"/>
                    </a:lnTo>
                    <a:lnTo>
                      <a:pt x="1155" y="335"/>
                    </a:lnTo>
                    <a:lnTo>
                      <a:pt x="577" y="0"/>
                    </a:lnTo>
                    <a:lnTo>
                      <a:pt x="3" y="335"/>
                    </a:lnTo>
                    <a:lnTo>
                      <a:pt x="0" y="335"/>
                    </a:lnTo>
                    <a:lnTo>
                      <a:pt x="0" y="335"/>
                    </a:lnTo>
                    <a:lnTo>
                      <a:pt x="0" y="335"/>
                    </a:lnTo>
                    <a:lnTo>
                      <a:pt x="3" y="335"/>
                    </a:lnTo>
                    <a:lnTo>
                      <a:pt x="577" y="667"/>
                    </a:lnTo>
                    <a:lnTo>
                      <a:pt x="1155" y="335"/>
                    </a:lnTo>
                    <a:lnTo>
                      <a:pt x="1155" y="335"/>
                    </a:lnTo>
                    <a:lnTo>
                      <a:pt x="1155" y="33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5" name="Freeform: Shape 9"/>
              <p:cNvSpPr/>
              <p:nvPr/>
            </p:nvSpPr>
            <p:spPr bwMode="auto">
              <a:xfrm>
                <a:off x="8142810" y="3260587"/>
                <a:ext cx="919163" cy="1589088"/>
              </a:xfrm>
              <a:custGeom>
                <a:avLst/>
                <a:gdLst>
                  <a:gd name="T0" fmla="*/ 3 w 579"/>
                  <a:gd name="T1" fmla="*/ 0 h 1001"/>
                  <a:gd name="T2" fmla="*/ 0 w 579"/>
                  <a:gd name="T3" fmla="*/ 0 h 1001"/>
                  <a:gd name="T4" fmla="*/ 0 w 579"/>
                  <a:gd name="T5" fmla="*/ 669 h 1001"/>
                  <a:gd name="T6" fmla="*/ 577 w 579"/>
                  <a:gd name="T7" fmla="*/ 1001 h 1001"/>
                  <a:gd name="T8" fmla="*/ 579 w 579"/>
                  <a:gd name="T9" fmla="*/ 1001 h 1001"/>
                  <a:gd name="T10" fmla="*/ 579 w 579"/>
                  <a:gd name="T11" fmla="*/ 332 h 1001"/>
                  <a:gd name="T12" fmla="*/ 577 w 579"/>
                  <a:gd name="T13" fmla="*/ 332 h 1001"/>
                  <a:gd name="T14" fmla="*/ 3 w 579"/>
                  <a:gd name="T15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9" h="1001">
                    <a:moveTo>
                      <a:pt x="3" y="0"/>
                    </a:moveTo>
                    <a:lnTo>
                      <a:pt x="0" y="0"/>
                    </a:lnTo>
                    <a:lnTo>
                      <a:pt x="0" y="669"/>
                    </a:lnTo>
                    <a:lnTo>
                      <a:pt x="577" y="1001"/>
                    </a:lnTo>
                    <a:lnTo>
                      <a:pt x="579" y="1001"/>
                    </a:lnTo>
                    <a:lnTo>
                      <a:pt x="579" y="332"/>
                    </a:lnTo>
                    <a:lnTo>
                      <a:pt x="577" y="33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6" name="Freeform: Shape 10"/>
              <p:cNvSpPr/>
              <p:nvPr/>
            </p:nvSpPr>
            <p:spPr bwMode="auto">
              <a:xfrm>
                <a:off x="8142810" y="2728774"/>
                <a:ext cx="919163" cy="1058863"/>
              </a:xfrm>
              <a:custGeom>
                <a:avLst/>
                <a:gdLst>
                  <a:gd name="T0" fmla="*/ 579 w 579"/>
                  <a:gd name="T1" fmla="*/ 3 h 667"/>
                  <a:gd name="T2" fmla="*/ 577 w 579"/>
                  <a:gd name="T3" fmla="*/ 0 h 667"/>
                  <a:gd name="T4" fmla="*/ 3 w 579"/>
                  <a:gd name="T5" fmla="*/ 335 h 667"/>
                  <a:gd name="T6" fmla="*/ 0 w 579"/>
                  <a:gd name="T7" fmla="*/ 335 h 667"/>
                  <a:gd name="T8" fmla="*/ 0 w 579"/>
                  <a:gd name="T9" fmla="*/ 335 h 667"/>
                  <a:gd name="T10" fmla="*/ 0 w 579"/>
                  <a:gd name="T11" fmla="*/ 335 h 667"/>
                  <a:gd name="T12" fmla="*/ 3 w 579"/>
                  <a:gd name="T13" fmla="*/ 335 h 667"/>
                  <a:gd name="T14" fmla="*/ 577 w 579"/>
                  <a:gd name="T15" fmla="*/ 667 h 667"/>
                  <a:gd name="T16" fmla="*/ 579 w 579"/>
                  <a:gd name="T17" fmla="*/ 667 h 667"/>
                  <a:gd name="T18" fmla="*/ 579 w 579"/>
                  <a:gd name="T19" fmla="*/ 3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9" h="667">
                    <a:moveTo>
                      <a:pt x="579" y="3"/>
                    </a:moveTo>
                    <a:lnTo>
                      <a:pt x="577" y="0"/>
                    </a:lnTo>
                    <a:lnTo>
                      <a:pt x="3" y="335"/>
                    </a:lnTo>
                    <a:lnTo>
                      <a:pt x="0" y="335"/>
                    </a:lnTo>
                    <a:lnTo>
                      <a:pt x="0" y="335"/>
                    </a:lnTo>
                    <a:lnTo>
                      <a:pt x="0" y="335"/>
                    </a:lnTo>
                    <a:lnTo>
                      <a:pt x="3" y="335"/>
                    </a:lnTo>
                    <a:lnTo>
                      <a:pt x="577" y="667"/>
                    </a:lnTo>
                    <a:lnTo>
                      <a:pt x="579" y="667"/>
                    </a:lnTo>
                    <a:lnTo>
                      <a:pt x="579" y="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7" name="Freeform: Shape 11"/>
              <p:cNvSpPr/>
              <p:nvPr/>
            </p:nvSpPr>
            <p:spPr bwMode="auto">
              <a:xfrm>
                <a:off x="7684022" y="2465249"/>
                <a:ext cx="1374775" cy="795338"/>
              </a:xfrm>
              <a:custGeom>
                <a:avLst/>
                <a:gdLst>
                  <a:gd name="T0" fmla="*/ 0 w 866"/>
                  <a:gd name="T1" fmla="*/ 335 h 501"/>
                  <a:gd name="T2" fmla="*/ 289 w 866"/>
                  <a:gd name="T3" fmla="*/ 501 h 501"/>
                  <a:gd name="T4" fmla="*/ 866 w 866"/>
                  <a:gd name="T5" fmla="*/ 166 h 501"/>
                  <a:gd name="T6" fmla="*/ 579 w 866"/>
                  <a:gd name="T7" fmla="*/ 0 h 501"/>
                  <a:gd name="T8" fmla="*/ 0 w 866"/>
                  <a:gd name="T9" fmla="*/ 335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6" h="501">
                    <a:moveTo>
                      <a:pt x="0" y="335"/>
                    </a:moveTo>
                    <a:lnTo>
                      <a:pt x="289" y="501"/>
                    </a:lnTo>
                    <a:lnTo>
                      <a:pt x="866" y="166"/>
                    </a:lnTo>
                    <a:lnTo>
                      <a:pt x="579" y="0"/>
                    </a:lnTo>
                    <a:lnTo>
                      <a:pt x="0" y="33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8" name="Freeform: Shape 12"/>
              <p:cNvSpPr/>
              <p:nvPr/>
            </p:nvSpPr>
            <p:spPr bwMode="auto">
              <a:xfrm>
                <a:off x="9061972" y="2465249"/>
                <a:ext cx="1374775" cy="795338"/>
              </a:xfrm>
              <a:custGeom>
                <a:avLst/>
                <a:gdLst>
                  <a:gd name="T0" fmla="*/ 866 w 866"/>
                  <a:gd name="T1" fmla="*/ 335 h 501"/>
                  <a:gd name="T2" fmla="*/ 576 w 866"/>
                  <a:gd name="T3" fmla="*/ 501 h 501"/>
                  <a:gd name="T4" fmla="*/ 0 w 866"/>
                  <a:gd name="T5" fmla="*/ 169 h 501"/>
                  <a:gd name="T6" fmla="*/ 287 w 866"/>
                  <a:gd name="T7" fmla="*/ 0 h 501"/>
                  <a:gd name="T8" fmla="*/ 866 w 866"/>
                  <a:gd name="T9" fmla="*/ 335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6" h="501">
                    <a:moveTo>
                      <a:pt x="866" y="335"/>
                    </a:moveTo>
                    <a:lnTo>
                      <a:pt x="576" y="501"/>
                    </a:lnTo>
                    <a:lnTo>
                      <a:pt x="0" y="169"/>
                    </a:lnTo>
                    <a:lnTo>
                      <a:pt x="287" y="0"/>
                    </a:lnTo>
                    <a:lnTo>
                      <a:pt x="866" y="33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9" name="Freeform: Shape 13"/>
              <p:cNvSpPr/>
              <p:nvPr/>
            </p:nvSpPr>
            <p:spPr bwMode="auto">
              <a:xfrm>
                <a:off x="7684022" y="3260587"/>
                <a:ext cx="1377950" cy="795338"/>
              </a:xfrm>
              <a:custGeom>
                <a:avLst/>
                <a:gdLst>
                  <a:gd name="T0" fmla="*/ 0 w 868"/>
                  <a:gd name="T1" fmla="*/ 166 h 501"/>
                  <a:gd name="T2" fmla="*/ 289 w 868"/>
                  <a:gd name="T3" fmla="*/ 0 h 501"/>
                  <a:gd name="T4" fmla="*/ 868 w 868"/>
                  <a:gd name="T5" fmla="*/ 332 h 501"/>
                  <a:gd name="T6" fmla="*/ 579 w 868"/>
                  <a:gd name="T7" fmla="*/ 501 h 501"/>
                  <a:gd name="T8" fmla="*/ 0 w 868"/>
                  <a:gd name="T9" fmla="*/ 166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8" h="501">
                    <a:moveTo>
                      <a:pt x="0" y="166"/>
                    </a:moveTo>
                    <a:lnTo>
                      <a:pt x="289" y="0"/>
                    </a:lnTo>
                    <a:lnTo>
                      <a:pt x="868" y="332"/>
                    </a:lnTo>
                    <a:lnTo>
                      <a:pt x="579" y="501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0" name="Freeform: Shape 14"/>
              <p:cNvSpPr/>
              <p:nvPr/>
            </p:nvSpPr>
            <p:spPr bwMode="auto">
              <a:xfrm>
                <a:off x="9061972" y="3260587"/>
                <a:ext cx="1374775" cy="795338"/>
              </a:xfrm>
              <a:custGeom>
                <a:avLst/>
                <a:gdLst>
                  <a:gd name="T0" fmla="*/ 866 w 866"/>
                  <a:gd name="T1" fmla="*/ 166 h 501"/>
                  <a:gd name="T2" fmla="*/ 576 w 866"/>
                  <a:gd name="T3" fmla="*/ 0 h 501"/>
                  <a:gd name="T4" fmla="*/ 0 w 866"/>
                  <a:gd name="T5" fmla="*/ 332 h 501"/>
                  <a:gd name="T6" fmla="*/ 287 w 866"/>
                  <a:gd name="T7" fmla="*/ 501 h 501"/>
                  <a:gd name="T8" fmla="*/ 866 w 866"/>
                  <a:gd name="T9" fmla="*/ 166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6" h="501">
                    <a:moveTo>
                      <a:pt x="866" y="166"/>
                    </a:moveTo>
                    <a:lnTo>
                      <a:pt x="576" y="0"/>
                    </a:lnTo>
                    <a:lnTo>
                      <a:pt x="0" y="332"/>
                    </a:lnTo>
                    <a:lnTo>
                      <a:pt x="287" y="501"/>
                    </a:lnTo>
                    <a:lnTo>
                      <a:pt x="866" y="1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5" name="Oval 3"/>
            <p:cNvSpPr/>
            <p:nvPr/>
          </p:nvSpPr>
          <p:spPr>
            <a:xfrm>
              <a:off x="3929817" y="3097530"/>
              <a:ext cx="1329398" cy="431535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Freeform: Shape 27"/>
            <p:cNvSpPr/>
            <p:nvPr/>
          </p:nvSpPr>
          <p:spPr bwMode="auto">
            <a:xfrm rot="174416">
              <a:off x="2862924" y="2242276"/>
              <a:ext cx="1721864" cy="950927"/>
            </a:xfrm>
            <a:custGeom>
              <a:avLst/>
              <a:gdLst>
                <a:gd name="T0" fmla="*/ 1655 w 1012"/>
                <a:gd name="T1" fmla="*/ 914 h 525"/>
                <a:gd name="T2" fmla="*/ 731 w 1012"/>
                <a:gd name="T3" fmla="*/ 110 h 525"/>
                <a:gd name="T4" fmla="*/ 399 w 1012"/>
                <a:gd name="T5" fmla="*/ 714 h 525"/>
                <a:gd name="T6" fmla="*/ 770 w 1012"/>
                <a:gd name="T7" fmla="*/ 689 h 525"/>
                <a:gd name="T8" fmla="*/ 1655 w 1012"/>
                <a:gd name="T9" fmla="*/ 914 h 5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12" h="525">
                  <a:moveTo>
                    <a:pt x="1012" y="525"/>
                  </a:moveTo>
                  <a:cubicBezTo>
                    <a:pt x="1012" y="525"/>
                    <a:pt x="868" y="126"/>
                    <a:pt x="447" y="63"/>
                  </a:cubicBezTo>
                  <a:cubicBezTo>
                    <a:pt x="25" y="0"/>
                    <a:pt x="0" y="368"/>
                    <a:pt x="244" y="410"/>
                  </a:cubicBezTo>
                  <a:cubicBezTo>
                    <a:pt x="327" y="424"/>
                    <a:pt x="398" y="410"/>
                    <a:pt x="471" y="396"/>
                  </a:cubicBezTo>
                  <a:cubicBezTo>
                    <a:pt x="615" y="369"/>
                    <a:pt x="764" y="341"/>
                    <a:pt x="1012" y="52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7" name="Group 28"/>
            <p:cNvGrpSpPr/>
            <p:nvPr/>
          </p:nvGrpSpPr>
          <p:grpSpPr>
            <a:xfrm>
              <a:off x="4527567" y="2481568"/>
              <a:ext cx="1385815" cy="697069"/>
              <a:chOff x="6036756" y="3308758"/>
              <a:chExt cx="1847753" cy="929425"/>
            </a:xfrm>
          </p:grpSpPr>
          <p:sp>
            <p:nvSpPr>
              <p:cNvPr id="41" name="Freeform: Shape 29"/>
              <p:cNvSpPr/>
              <p:nvPr/>
            </p:nvSpPr>
            <p:spPr bwMode="auto">
              <a:xfrm rot="21319952" flipH="1">
                <a:off x="6036756" y="3308758"/>
                <a:ext cx="1847753" cy="929425"/>
              </a:xfrm>
              <a:custGeom>
                <a:avLst/>
                <a:gdLst>
                  <a:gd name="T0" fmla="*/ 1332 w 1012"/>
                  <a:gd name="T1" fmla="*/ 670 h 525"/>
                  <a:gd name="T2" fmla="*/ 588 w 1012"/>
                  <a:gd name="T3" fmla="*/ 80 h 525"/>
                  <a:gd name="T4" fmla="*/ 321 w 1012"/>
                  <a:gd name="T5" fmla="*/ 523 h 525"/>
                  <a:gd name="T6" fmla="*/ 620 w 1012"/>
                  <a:gd name="T7" fmla="*/ 505 h 525"/>
                  <a:gd name="T8" fmla="*/ 1332 w 1012"/>
                  <a:gd name="T9" fmla="*/ 670 h 5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12" h="525">
                    <a:moveTo>
                      <a:pt x="1012" y="525"/>
                    </a:moveTo>
                    <a:cubicBezTo>
                      <a:pt x="1012" y="525"/>
                      <a:pt x="868" y="126"/>
                      <a:pt x="447" y="63"/>
                    </a:cubicBezTo>
                    <a:cubicBezTo>
                      <a:pt x="25" y="0"/>
                      <a:pt x="0" y="368"/>
                      <a:pt x="244" y="410"/>
                    </a:cubicBezTo>
                    <a:cubicBezTo>
                      <a:pt x="327" y="424"/>
                      <a:pt x="398" y="410"/>
                      <a:pt x="471" y="396"/>
                    </a:cubicBezTo>
                    <a:cubicBezTo>
                      <a:pt x="615" y="369"/>
                      <a:pt x="764" y="341"/>
                      <a:pt x="1012" y="52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2" name="Freeform: Shape 30"/>
              <p:cNvSpPr/>
              <p:nvPr/>
            </p:nvSpPr>
            <p:spPr bwMode="auto">
              <a:xfrm>
                <a:off x="7024980" y="3491236"/>
                <a:ext cx="448216" cy="448216"/>
              </a:xfrm>
              <a:custGeom>
                <a:avLst/>
                <a:gdLst>
                  <a:gd name="T0" fmla="*/ 3437 w 6844"/>
                  <a:gd name="T1" fmla="*/ 1719 h 6844"/>
                  <a:gd name="T2" fmla="*/ 3437 w 6844"/>
                  <a:gd name="T3" fmla="*/ 2875 h 6844"/>
                  <a:gd name="T4" fmla="*/ 3437 w 6844"/>
                  <a:gd name="T5" fmla="*/ 1719 h 6844"/>
                  <a:gd name="T6" fmla="*/ 6843 w 6844"/>
                  <a:gd name="T7" fmla="*/ 188 h 6844"/>
                  <a:gd name="T8" fmla="*/ 5437 w 6844"/>
                  <a:gd name="T9" fmla="*/ 2375 h 6844"/>
                  <a:gd name="T10" fmla="*/ 5124 w 6844"/>
                  <a:gd name="T11" fmla="*/ 1250 h 6844"/>
                  <a:gd name="T12" fmla="*/ 5093 w 6844"/>
                  <a:gd name="T13" fmla="*/ 2719 h 6844"/>
                  <a:gd name="T14" fmla="*/ 4437 w 6844"/>
                  <a:gd name="T15" fmla="*/ 3749 h 6844"/>
                  <a:gd name="T16" fmla="*/ 5218 w 6844"/>
                  <a:gd name="T17" fmla="*/ 4562 h 6844"/>
                  <a:gd name="T18" fmla="*/ 5218 w 6844"/>
                  <a:gd name="T19" fmla="*/ 4593 h 6844"/>
                  <a:gd name="T20" fmla="*/ 5124 w 6844"/>
                  <a:gd name="T21" fmla="*/ 6624 h 6844"/>
                  <a:gd name="T22" fmla="*/ 4812 w 6844"/>
                  <a:gd name="T23" fmla="*/ 6843 h 6844"/>
                  <a:gd name="T24" fmla="*/ 4812 w 6844"/>
                  <a:gd name="T25" fmla="*/ 5093 h 6844"/>
                  <a:gd name="T26" fmla="*/ 2594 w 6844"/>
                  <a:gd name="T27" fmla="*/ 5812 h 6844"/>
                  <a:gd name="T28" fmla="*/ 2438 w 6844"/>
                  <a:gd name="T29" fmla="*/ 5968 h 6844"/>
                  <a:gd name="T30" fmla="*/ 875 w 6844"/>
                  <a:gd name="T31" fmla="*/ 6843 h 6844"/>
                  <a:gd name="T32" fmla="*/ 719 w 6844"/>
                  <a:gd name="T33" fmla="*/ 6312 h 6844"/>
                  <a:gd name="T34" fmla="*/ 2844 w 6844"/>
                  <a:gd name="T35" fmla="*/ 4562 h 6844"/>
                  <a:gd name="T36" fmla="*/ 1782 w 6844"/>
                  <a:gd name="T37" fmla="*/ 2750 h 6844"/>
                  <a:gd name="T38" fmla="*/ 1719 w 6844"/>
                  <a:gd name="T39" fmla="*/ 2594 h 6844"/>
                  <a:gd name="T40" fmla="*/ 1250 w 6844"/>
                  <a:gd name="T41" fmla="*/ 1313 h 6844"/>
                  <a:gd name="T42" fmla="*/ 407 w 6844"/>
                  <a:gd name="T43" fmla="*/ 2563 h 6844"/>
                  <a:gd name="T44" fmla="*/ 1032 w 6844"/>
                  <a:gd name="T45" fmla="*/ 32 h 6844"/>
                  <a:gd name="T46" fmla="*/ 1813 w 6844"/>
                  <a:gd name="T47" fmla="*/ 938 h 6844"/>
                  <a:gd name="T48" fmla="*/ 2157 w 6844"/>
                  <a:gd name="T49" fmla="*/ 907 h 6844"/>
                  <a:gd name="T50" fmla="*/ 4718 w 6844"/>
                  <a:gd name="T51" fmla="*/ 907 h 6844"/>
                  <a:gd name="T52" fmla="*/ 5031 w 6844"/>
                  <a:gd name="T53" fmla="*/ 938 h 6844"/>
                  <a:gd name="T54" fmla="*/ 5812 w 6844"/>
                  <a:gd name="T55" fmla="*/ 0 h 6844"/>
                  <a:gd name="T56" fmla="*/ 4562 w 6844"/>
                  <a:gd name="T57" fmla="*/ 1188 h 6844"/>
                  <a:gd name="T58" fmla="*/ 3437 w 6844"/>
                  <a:gd name="T59" fmla="*/ 1157 h 6844"/>
                  <a:gd name="T60" fmla="*/ 2282 w 6844"/>
                  <a:gd name="T61" fmla="*/ 2469 h 6844"/>
                  <a:gd name="T62" fmla="*/ 3718 w 6844"/>
                  <a:gd name="T63" fmla="*/ 3157 h 6844"/>
                  <a:gd name="T64" fmla="*/ 4562 w 6844"/>
                  <a:gd name="T65" fmla="*/ 1188 h 6844"/>
                  <a:gd name="T66" fmla="*/ 4562 w 6844"/>
                  <a:gd name="T67" fmla="*/ 1188 h 6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44" h="6844">
                    <a:moveTo>
                      <a:pt x="3437" y="1719"/>
                    </a:moveTo>
                    <a:lnTo>
                      <a:pt x="3437" y="1719"/>
                    </a:lnTo>
                    <a:cubicBezTo>
                      <a:pt x="3749" y="1719"/>
                      <a:pt x="3999" y="2000"/>
                      <a:pt x="3999" y="2313"/>
                    </a:cubicBezTo>
                    <a:cubicBezTo>
                      <a:pt x="3999" y="2625"/>
                      <a:pt x="3749" y="2875"/>
                      <a:pt x="3437" y="2875"/>
                    </a:cubicBezTo>
                    <a:cubicBezTo>
                      <a:pt x="3125" y="2875"/>
                      <a:pt x="2844" y="2625"/>
                      <a:pt x="2844" y="2313"/>
                    </a:cubicBezTo>
                    <a:cubicBezTo>
                      <a:pt x="2844" y="2000"/>
                      <a:pt x="3125" y="1719"/>
                      <a:pt x="3437" y="1719"/>
                    </a:cubicBezTo>
                    <a:close/>
                    <a:moveTo>
                      <a:pt x="6843" y="188"/>
                    </a:moveTo>
                    <a:lnTo>
                      <a:pt x="6843" y="188"/>
                    </a:lnTo>
                    <a:cubicBezTo>
                      <a:pt x="6437" y="2532"/>
                      <a:pt x="6437" y="2532"/>
                      <a:pt x="6437" y="2532"/>
                    </a:cubicBezTo>
                    <a:cubicBezTo>
                      <a:pt x="5437" y="2375"/>
                      <a:pt x="5437" y="2375"/>
                      <a:pt x="5437" y="2375"/>
                    </a:cubicBezTo>
                    <a:cubicBezTo>
                      <a:pt x="5593" y="1282"/>
                      <a:pt x="5593" y="1282"/>
                      <a:pt x="5593" y="1282"/>
                    </a:cubicBezTo>
                    <a:cubicBezTo>
                      <a:pt x="5468" y="1282"/>
                      <a:pt x="5312" y="1250"/>
                      <a:pt x="5124" y="1250"/>
                    </a:cubicBezTo>
                    <a:cubicBezTo>
                      <a:pt x="5124" y="2594"/>
                      <a:pt x="5124" y="2594"/>
                      <a:pt x="5124" y="2594"/>
                    </a:cubicBezTo>
                    <a:cubicBezTo>
                      <a:pt x="5124" y="2625"/>
                      <a:pt x="5124" y="2688"/>
                      <a:pt x="5093" y="2719"/>
                    </a:cubicBezTo>
                    <a:lnTo>
                      <a:pt x="5093" y="2750"/>
                    </a:lnTo>
                    <a:cubicBezTo>
                      <a:pt x="4437" y="3749"/>
                      <a:pt x="4437" y="3749"/>
                      <a:pt x="4437" y="3749"/>
                    </a:cubicBezTo>
                    <a:cubicBezTo>
                      <a:pt x="4249" y="4281"/>
                      <a:pt x="4249" y="4281"/>
                      <a:pt x="4249" y="4281"/>
                    </a:cubicBezTo>
                    <a:cubicBezTo>
                      <a:pt x="5218" y="4562"/>
                      <a:pt x="5218" y="4562"/>
                      <a:pt x="5218" y="4562"/>
                    </a:cubicBezTo>
                    <a:cubicBezTo>
                      <a:pt x="5218" y="4562"/>
                      <a:pt x="5218" y="4562"/>
                      <a:pt x="5187" y="4593"/>
                    </a:cubicBezTo>
                    <a:cubicBezTo>
                      <a:pt x="5218" y="4593"/>
                      <a:pt x="5218" y="4593"/>
                      <a:pt x="5218" y="4593"/>
                    </a:cubicBezTo>
                    <a:cubicBezTo>
                      <a:pt x="5343" y="4624"/>
                      <a:pt x="5437" y="4749"/>
                      <a:pt x="5406" y="4906"/>
                    </a:cubicBezTo>
                    <a:cubicBezTo>
                      <a:pt x="5124" y="6624"/>
                      <a:pt x="5124" y="6624"/>
                      <a:pt x="5124" y="6624"/>
                    </a:cubicBezTo>
                    <a:cubicBezTo>
                      <a:pt x="5093" y="6749"/>
                      <a:pt x="4999" y="6843"/>
                      <a:pt x="4843" y="6843"/>
                    </a:cubicBezTo>
                    <a:lnTo>
                      <a:pt x="4812" y="6843"/>
                    </a:lnTo>
                    <a:cubicBezTo>
                      <a:pt x="4656" y="6812"/>
                      <a:pt x="4531" y="6687"/>
                      <a:pt x="4562" y="6531"/>
                    </a:cubicBezTo>
                    <a:cubicBezTo>
                      <a:pt x="4812" y="5093"/>
                      <a:pt x="4812" y="5093"/>
                      <a:pt x="4812" y="5093"/>
                    </a:cubicBezTo>
                    <a:cubicBezTo>
                      <a:pt x="3531" y="5124"/>
                      <a:pt x="3531" y="5124"/>
                      <a:pt x="3531" y="5124"/>
                    </a:cubicBezTo>
                    <a:cubicBezTo>
                      <a:pt x="2594" y="5812"/>
                      <a:pt x="2594" y="5812"/>
                      <a:pt x="2594" y="5812"/>
                    </a:cubicBezTo>
                    <a:cubicBezTo>
                      <a:pt x="2500" y="5906"/>
                      <a:pt x="2500" y="5906"/>
                      <a:pt x="2500" y="5906"/>
                    </a:cubicBezTo>
                    <a:cubicBezTo>
                      <a:pt x="2469" y="5937"/>
                      <a:pt x="2469" y="5937"/>
                      <a:pt x="2438" y="5968"/>
                    </a:cubicBezTo>
                    <a:cubicBezTo>
                      <a:pt x="1000" y="6812"/>
                      <a:pt x="1000" y="6812"/>
                      <a:pt x="1000" y="6812"/>
                    </a:cubicBezTo>
                    <a:cubicBezTo>
                      <a:pt x="969" y="6843"/>
                      <a:pt x="907" y="6843"/>
                      <a:pt x="875" y="6843"/>
                    </a:cubicBezTo>
                    <a:cubicBezTo>
                      <a:pt x="782" y="6843"/>
                      <a:pt x="688" y="6812"/>
                      <a:pt x="625" y="6718"/>
                    </a:cubicBezTo>
                    <a:cubicBezTo>
                      <a:pt x="532" y="6562"/>
                      <a:pt x="594" y="6406"/>
                      <a:pt x="719" y="6312"/>
                    </a:cubicBezTo>
                    <a:cubicBezTo>
                      <a:pt x="1969" y="5562"/>
                      <a:pt x="1969" y="5562"/>
                      <a:pt x="1969" y="5562"/>
                    </a:cubicBezTo>
                    <a:cubicBezTo>
                      <a:pt x="2844" y="4562"/>
                      <a:pt x="2844" y="4562"/>
                      <a:pt x="2844" y="4562"/>
                    </a:cubicBezTo>
                    <a:cubicBezTo>
                      <a:pt x="2563" y="3718"/>
                      <a:pt x="2563" y="3718"/>
                      <a:pt x="2563" y="3718"/>
                    </a:cubicBezTo>
                    <a:cubicBezTo>
                      <a:pt x="1782" y="2750"/>
                      <a:pt x="1782" y="2750"/>
                      <a:pt x="1782" y="2750"/>
                    </a:cubicBezTo>
                    <a:lnTo>
                      <a:pt x="1782" y="2750"/>
                    </a:lnTo>
                    <a:cubicBezTo>
                      <a:pt x="1750" y="2688"/>
                      <a:pt x="1719" y="2657"/>
                      <a:pt x="1719" y="2594"/>
                    </a:cubicBezTo>
                    <a:cubicBezTo>
                      <a:pt x="1719" y="1250"/>
                      <a:pt x="1719" y="1250"/>
                      <a:pt x="1719" y="1250"/>
                    </a:cubicBezTo>
                    <a:cubicBezTo>
                      <a:pt x="1532" y="1250"/>
                      <a:pt x="1375" y="1282"/>
                      <a:pt x="1250" y="1313"/>
                    </a:cubicBezTo>
                    <a:cubicBezTo>
                      <a:pt x="1407" y="2375"/>
                      <a:pt x="1407" y="2375"/>
                      <a:pt x="1407" y="2375"/>
                    </a:cubicBezTo>
                    <a:cubicBezTo>
                      <a:pt x="407" y="2563"/>
                      <a:pt x="407" y="2563"/>
                      <a:pt x="407" y="2563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1032" y="32"/>
                      <a:pt x="1032" y="32"/>
                      <a:pt x="1032" y="32"/>
                    </a:cubicBezTo>
                    <a:cubicBezTo>
                      <a:pt x="1188" y="1032"/>
                      <a:pt x="1188" y="1032"/>
                      <a:pt x="1188" y="1032"/>
                    </a:cubicBezTo>
                    <a:cubicBezTo>
                      <a:pt x="1375" y="1000"/>
                      <a:pt x="1594" y="969"/>
                      <a:pt x="1813" y="938"/>
                    </a:cubicBezTo>
                    <a:cubicBezTo>
                      <a:pt x="1875" y="907"/>
                      <a:pt x="1938" y="875"/>
                      <a:pt x="2000" y="875"/>
                    </a:cubicBezTo>
                    <a:cubicBezTo>
                      <a:pt x="2063" y="875"/>
                      <a:pt x="2094" y="907"/>
                      <a:pt x="2157" y="907"/>
                    </a:cubicBezTo>
                    <a:cubicBezTo>
                      <a:pt x="2532" y="907"/>
                      <a:pt x="2938" y="875"/>
                      <a:pt x="3437" y="875"/>
                    </a:cubicBezTo>
                    <a:cubicBezTo>
                      <a:pt x="3906" y="875"/>
                      <a:pt x="4343" y="907"/>
                      <a:pt x="4718" y="907"/>
                    </a:cubicBezTo>
                    <a:cubicBezTo>
                      <a:pt x="4749" y="907"/>
                      <a:pt x="4781" y="875"/>
                      <a:pt x="4843" y="875"/>
                    </a:cubicBezTo>
                    <a:cubicBezTo>
                      <a:pt x="4906" y="875"/>
                      <a:pt x="4968" y="907"/>
                      <a:pt x="5031" y="938"/>
                    </a:cubicBezTo>
                    <a:cubicBezTo>
                      <a:pt x="5281" y="969"/>
                      <a:pt x="5468" y="1000"/>
                      <a:pt x="5656" y="1000"/>
                    </a:cubicBezTo>
                    <a:cubicBezTo>
                      <a:pt x="5812" y="0"/>
                      <a:pt x="5812" y="0"/>
                      <a:pt x="5812" y="0"/>
                    </a:cubicBezTo>
                    <a:lnTo>
                      <a:pt x="6843" y="188"/>
                    </a:lnTo>
                    <a:close/>
                    <a:moveTo>
                      <a:pt x="4562" y="1188"/>
                    </a:moveTo>
                    <a:lnTo>
                      <a:pt x="4562" y="1188"/>
                    </a:lnTo>
                    <a:cubicBezTo>
                      <a:pt x="4218" y="1188"/>
                      <a:pt x="3843" y="1157"/>
                      <a:pt x="3437" y="1157"/>
                    </a:cubicBezTo>
                    <a:cubicBezTo>
                      <a:pt x="3000" y="1157"/>
                      <a:pt x="2625" y="1188"/>
                      <a:pt x="2282" y="1188"/>
                    </a:cubicBezTo>
                    <a:cubicBezTo>
                      <a:pt x="2282" y="2469"/>
                      <a:pt x="2282" y="2469"/>
                      <a:pt x="2282" y="2469"/>
                    </a:cubicBezTo>
                    <a:cubicBezTo>
                      <a:pt x="3157" y="3157"/>
                      <a:pt x="3157" y="3157"/>
                      <a:pt x="3157" y="3157"/>
                    </a:cubicBezTo>
                    <a:cubicBezTo>
                      <a:pt x="3718" y="3157"/>
                      <a:pt x="3718" y="3157"/>
                      <a:pt x="3718" y="3157"/>
                    </a:cubicBezTo>
                    <a:cubicBezTo>
                      <a:pt x="4562" y="2469"/>
                      <a:pt x="4562" y="2469"/>
                      <a:pt x="4562" y="2469"/>
                    </a:cubicBezTo>
                    <a:lnTo>
                      <a:pt x="4562" y="1188"/>
                    </a:lnTo>
                    <a:close/>
                    <a:moveTo>
                      <a:pt x="4562" y="1188"/>
                    </a:moveTo>
                    <a:lnTo>
                      <a:pt x="4562" y="11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8" name="Group 31"/>
            <p:cNvGrpSpPr/>
            <p:nvPr/>
          </p:nvGrpSpPr>
          <p:grpSpPr>
            <a:xfrm>
              <a:off x="3109491" y="1013312"/>
              <a:ext cx="1589734" cy="2206691"/>
              <a:chOff x="4218134" y="1485975"/>
              <a:chExt cx="2119645" cy="2942255"/>
            </a:xfrm>
          </p:grpSpPr>
          <p:sp>
            <p:nvSpPr>
              <p:cNvPr id="25" name="Freeform: Shape 32"/>
              <p:cNvSpPr/>
              <p:nvPr/>
            </p:nvSpPr>
            <p:spPr bwMode="auto">
              <a:xfrm rot="20967558">
                <a:off x="4218134" y="1485975"/>
                <a:ext cx="2119645" cy="2942255"/>
              </a:xfrm>
              <a:custGeom>
                <a:avLst/>
                <a:gdLst>
                  <a:gd name="T0" fmla="*/ 1149 w 980"/>
                  <a:gd name="T1" fmla="*/ 2121 h 1370"/>
                  <a:gd name="T2" fmla="*/ 1046 w 980"/>
                  <a:gd name="T3" fmla="*/ 689 h 1370"/>
                  <a:gd name="T4" fmla="*/ 271 w 980"/>
                  <a:gd name="T5" fmla="*/ 865 h 1370"/>
                  <a:gd name="T6" fmla="*/ 1149 w 980"/>
                  <a:gd name="T7" fmla="*/ 2121 h 137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80" h="1370">
                    <a:moveTo>
                      <a:pt x="737" y="1370"/>
                    </a:moveTo>
                    <a:cubicBezTo>
                      <a:pt x="737" y="1370"/>
                      <a:pt x="980" y="890"/>
                      <a:pt x="671" y="445"/>
                    </a:cubicBezTo>
                    <a:cubicBezTo>
                      <a:pt x="362" y="0"/>
                      <a:pt x="0" y="297"/>
                      <a:pt x="174" y="559"/>
                    </a:cubicBezTo>
                    <a:cubicBezTo>
                      <a:pt x="349" y="822"/>
                      <a:pt x="666" y="782"/>
                      <a:pt x="737" y="137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4053" dir="3542175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26" name="Group 33"/>
              <p:cNvGrpSpPr/>
              <p:nvPr/>
            </p:nvGrpSpPr>
            <p:grpSpPr>
              <a:xfrm>
                <a:off x="4654973" y="2251730"/>
                <a:ext cx="395012" cy="382432"/>
                <a:chOff x="5174603" y="4907384"/>
                <a:chExt cx="395012" cy="382432"/>
              </a:xfrm>
            </p:grpSpPr>
            <p:sp>
              <p:nvSpPr>
                <p:cNvPr id="27" name="Rectangle 34"/>
                <p:cNvSpPr/>
                <p:nvPr/>
              </p:nvSpPr>
              <p:spPr bwMode="auto">
                <a:xfrm>
                  <a:off x="5315496" y="5060858"/>
                  <a:ext cx="45288" cy="4025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8" name="Rectangle 35"/>
                <p:cNvSpPr/>
                <p:nvPr/>
              </p:nvSpPr>
              <p:spPr bwMode="auto">
                <a:xfrm>
                  <a:off x="5385943" y="5060858"/>
                  <a:ext cx="45288" cy="4025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9" name="Rectangle 36"/>
                <p:cNvSpPr/>
                <p:nvPr/>
              </p:nvSpPr>
              <p:spPr bwMode="auto">
                <a:xfrm>
                  <a:off x="5453876" y="5060858"/>
                  <a:ext cx="45288" cy="4025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" name="Rectangle 37"/>
                <p:cNvSpPr/>
                <p:nvPr/>
              </p:nvSpPr>
              <p:spPr bwMode="auto">
                <a:xfrm>
                  <a:off x="5315496" y="5126273"/>
                  <a:ext cx="45288" cy="37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" name="Rectangle 38"/>
                <p:cNvSpPr/>
                <p:nvPr/>
              </p:nvSpPr>
              <p:spPr bwMode="auto">
                <a:xfrm>
                  <a:off x="5385943" y="5126273"/>
                  <a:ext cx="45288" cy="37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2" name="Rectangle 39"/>
                <p:cNvSpPr/>
                <p:nvPr/>
              </p:nvSpPr>
              <p:spPr bwMode="auto">
                <a:xfrm>
                  <a:off x="5453876" y="5126273"/>
                  <a:ext cx="45288" cy="37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3" name="Rectangle 40"/>
                <p:cNvSpPr/>
                <p:nvPr/>
              </p:nvSpPr>
              <p:spPr bwMode="auto">
                <a:xfrm>
                  <a:off x="5315496" y="5189174"/>
                  <a:ext cx="45288" cy="37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4" name="Rectangle 41"/>
                <p:cNvSpPr/>
                <p:nvPr/>
              </p:nvSpPr>
              <p:spPr bwMode="auto">
                <a:xfrm>
                  <a:off x="5247564" y="5126273"/>
                  <a:ext cx="40256" cy="37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5" name="Rectangle 42"/>
                <p:cNvSpPr/>
                <p:nvPr/>
              </p:nvSpPr>
              <p:spPr bwMode="auto">
                <a:xfrm>
                  <a:off x="5247564" y="5189174"/>
                  <a:ext cx="45288" cy="37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6" name="Rectangle 43"/>
                <p:cNvSpPr/>
                <p:nvPr/>
              </p:nvSpPr>
              <p:spPr bwMode="auto">
                <a:xfrm>
                  <a:off x="5385943" y="5189174"/>
                  <a:ext cx="45288" cy="37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7" name="Rectangle 44"/>
                <p:cNvSpPr/>
                <p:nvPr/>
              </p:nvSpPr>
              <p:spPr bwMode="auto">
                <a:xfrm>
                  <a:off x="5453876" y="5189174"/>
                  <a:ext cx="45288" cy="37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8" name="Freeform: Shape 45"/>
                <p:cNvSpPr/>
                <p:nvPr/>
              </p:nvSpPr>
              <p:spPr bwMode="auto">
                <a:xfrm>
                  <a:off x="5174603" y="4935062"/>
                  <a:ext cx="395012" cy="354754"/>
                </a:xfrm>
                <a:custGeom>
                  <a:avLst/>
                  <a:gdLst>
                    <a:gd name="T0" fmla="*/ 157 w 157"/>
                    <a:gd name="T1" fmla="*/ 0 h 141"/>
                    <a:gd name="T2" fmla="*/ 135 w 157"/>
                    <a:gd name="T3" fmla="*/ 0 h 141"/>
                    <a:gd name="T4" fmla="*/ 135 w 157"/>
                    <a:gd name="T5" fmla="*/ 15 h 141"/>
                    <a:gd name="T6" fmla="*/ 114 w 157"/>
                    <a:gd name="T7" fmla="*/ 15 h 141"/>
                    <a:gd name="T8" fmla="*/ 114 w 157"/>
                    <a:gd name="T9" fmla="*/ 0 h 141"/>
                    <a:gd name="T10" fmla="*/ 47 w 157"/>
                    <a:gd name="T11" fmla="*/ 0 h 141"/>
                    <a:gd name="T12" fmla="*/ 47 w 157"/>
                    <a:gd name="T13" fmla="*/ 15 h 141"/>
                    <a:gd name="T14" fmla="*/ 25 w 157"/>
                    <a:gd name="T15" fmla="*/ 15 h 141"/>
                    <a:gd name="T16" fmla="*/ 25 w 157"/>
                    <a:gd name="T17" fmla="*/ 0 h 141"/>
                    <a:gd name="T18" fmla="*/ 0 w 157"/>
                    <a:gd name="T19" fmla="*/ 0 h 141"/>
                    <a:gd name="T20" fmla="*/ 0 w 157"/>
                    <a:gd name="T21" fmla="*/ 141 h 141"/>
                    <a:gd name="T22" fmla="*/ 12 w 157"/>
                    <a:gd name="T23" fmla="*/ 141 h 141"/>
                    <a:gd name="T24" fmla="*/ 146 w 157"/>
                    <a:gd name="T25" fmla="*/ 141 h 141"/>
                    <a:gd name="T26" fmla="*/ 157 w 157"/>
                    <a:gd name="T27" fmla="*/ 141 h 141"/>
                    <a:gd name="T28" fmla="*/ 157 w 157"/>
                    <a:gd name="T29" fmla="*/ 0 h 141"/>
                    <a:gd name="T30" fmla="*/ 146 w 157"/>
                    <a:gd name="T31" fmla="*/ 129 h 141"/>
                    <a:gd name="T32" fmla="*/ 12 w 157"/>
                    <a:gd name="T33" fmla="*/ 129 h 141"/>
                    <a:gd name="T34" fmla="*/ 12 w 157"/>
                    <a:gd name="T35" fmla="*/ 40 h 141"/>
                    <a:gd name="T36" fmla="*/ 146 w 157"/>
                    <a:gd name="T37" fmla="*/ 40 h 141"/>
                    <a:gd name="T38" fmla="*/ 146 w 157"/>
                    <a:gd name="T39" fmla="*/ 129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7" h="141">
                      <a:moveTo>
                        <a:pt x="157" y="0"/>
                      </a:moveTo>
                      <a:lnTo>
                        <a:pt x="135" y="0"/>
                      </a:lnTo>
                      <a:lnTo>
                        <a:pt x="135" y="15"/>
                      </a:lnTo>
                      <a:lnTo>
                        <a:pt x="114" y="15"/>
                      </a:lnTo>
                      <a:lnTo>
                        <a:pt x="114" y="0"/>
                      </a:lnTo>
                      <a:lnTo>
                        <a:pt x="47" y="0"/>
                      </a:lnTo>
                      <a:lnTo>
                        <a:pt x="47" y="15"/>
                      </a:lnTo>
                      <a:lnTo>
                        <a:pt x="25" y="15"/>
                      </a:lnTo>
                      <a:lnTo>
                        <a:pt x="25" y="0"/>
                      </a:lnTo>
                      <a:lnTo>
                        <a:pt x="0" y="0"/>
                      </a:lnTo>
                      <a:lnTo>
                        <a:pt x="0" y="141"/>
                      </a:lnTo>
                      <a:lnTo>
                        <a:pt x="12" y="141"/>
                      </a:lnTo>
                      <a:lnTo>
                        <a:pt x="146" y="141"/>
                      </a:lnTo>
                      <a:lnTo>
                        <a:pt x="157" y="141"/>
                      </a:lnTo>
                      <a:lnTo>
                        <a:pt x="157" y="0"/>
                      </a:lnTo>
                      <a:close/>
                      <a:moveTo>
                        <a:pt x="146" y="129"/>
                      </a:moveTo>
                      <a:lnTo>
                        <a:pt x="12" y="129"/>
                      </a:lnTo>
                      <a:lnTo>
                        <a:pt x="12" y="40"/>
                      </a:lnTo>
                      <a:lnTo>
                        <a:pt x="146" y="40"/>
                      </a:lnTo>
                      <a:lnTo>
                        <a:pt x="146" y="12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9" name="Rectangle 46"/>
                <p:cNvSpPr/>
                <p:nvPr/>
              </p:nvSpPr>
              <p:spPr bwMode="auto">
                <a:xfrm>
                  <a:off x="5250080" y="4907384"/>
                  <a:ext cx="32709" cy="5535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0" name="Rectangle 47"/>
                <p:cNvSpPr/>
                <p:nvPr/>
              </p:nvSpPr>
              <p:spPr bwMode="auto">
                <a:xfrm>
                  <a:off x="5468972" y="4907384"/>
                  <a:ext cx="37741" cy="5535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sp>
          <p:nvSpPr>
            <p:cNvPr id="10" name="Freeform: Shape 48"/>
            <p:cNvSpPr/>
            <p:nvPr/>
          </p:nvSpPr>
          <p:spPr bwMode="auto">
            <a:xfrm>
              <a:off x="3151211" y="2486352"/>
              <a:ext cx="340240" cy="340280"/>
            </a:xfrm>
            <a:custGeom>
              <a:avLst/>
              <a:gdLst>
                <a:gd name="T0" fmla="*/ 0 w 120"/>
                <a:gd name="T1" fmla="*/ 60 h 120"/>
                <a:gd name="T2" fmla="*/ 120 w 120"/>
                <a:gd name="T3" fmla="*/ 60 h 120"/>
                <a:gd name="T4" fmla="*/ 83 w 120"/>
                <a:gd name="T5" fmla="*/ 24 h 120"/>
                <a:gd name="T6" fmla="*/ 86 w 120"/>
                <a:gd name="T7" fmla="*/ 14 h 120"/>
                <a:gd name="T8" fmla="*/ 86 w 120"/>
                <a:gd name="T9" fmla="*/ 28 h 120"/>
                <a:gd name="T10" fmla="*/ 47 w 120"/>
                <a:gd name="T11" fmla="*/ 77 h 120"/>
                <a:gd name="T12" fmla="*/ 41 w 120"/>
                <a:gd name="T13" fmla="*/ 88 h 120"/>
                <a:gd name="T14" fmla="*/ 38 w 120"/>
                <a:gd name="T15" fmla="*/ 95 h 120"/>
                <a:gd name="T16" fmla="*/ 37 w 120"/>
                <a:gd name="T17" fmla="*/ 110 h 120"/>
                <a:gd name="T18" fmla="*/ 31 w 120"/>
                <a:gd name="T19" fmla="*/ 99 h 120"/>
                <a:gd name="T20" fmla="*/ 26 w 120"/>
                <a:gd name="T21" fmla="*/ 89 h 120"/>
                <a:gd name="T22" fmla="*/ 17 w 120"/>
                <a:gd name="T23" fmla="*/ 82 h 120"/>
                <a:gd name="T24" fmla="*/ 16 w 120"/>
                <a:gd name="T25" fmla="*/ 68 h 120"/>
                <a:gd name="T26" fmla="*/ 15 w 120"/>
                <a:gd name="T27" fmla="*/ 60 h 120"/>
                <a:gd name="T28" fmla="*/ 10 w 120"/>
                <a:gd name="T29" fmla="*/ 54 h 120"/>
                <a:gd name="T30" fmla="*/ 10 w 120"/>
                <a:gd name="T31" fmla="*/ 45 h 120"/>
                <a:gd name="T32" fmla="*/ 38 w 120"/>
                <a:gd name="T33" fmla="*/ 20 h 120"/>
                <a:gd name="T34" fmla="*/ 31 w 120"/>
                <a:gd name="T35" fmla="*/ 20 h 120"/>
                <a:gd name="T36" fmla="*/ 28 w 120"/>
                <a:gd name="T37" fmla="*/ 26 h 120"/>
                <a:gd name="T38" fmla="*/ 32 w 120"/>
                <a:gd name="T39" fmla="*/ 28 h 120"/>
                <a:gd name="T40" fmla="*/ 31 w 120"/>
                <a:gd name="T41" fmla="*/ 24 h 120"/>
                <a:gd name="T42" fmla="*/ 47 w 120"/>
                <a:gd name="T43" fmla="*/ 30 h 120"/>
                <a:gd name="T44" fmla="*/ 41 w 120"/>
                <a:gd name="T45" fmla="*/ 34 h 120"/>
                <a:gd name="T46" fmla="*/ 37 w 120"/>
                <a:gd name="T47" fmla="*/ 36 h 120"/>
                <a:gd name="T48" fmla="*/ 38 w 120"/>
                <a:gd name="T49" fmla="*/ 43 h 120"/>
                <a:gd name="T50" fmla="*/ 33 w 120"/>
                <a:gd name="T51" fmla="*/ 49 h 120"/>
                <a:gd name="T52" fmla="*/ 29 w 120"/>
                <a:gd name="T53" fmla="*/ 51 h 120"/>
                <a:gd name="T54" fmla="*/ 21 w 120"/>
                <a:gd name="T55" fmla="*/ 49 h 120"/>
                <a:gd name="T56" fmla="*/ 15 w 120"/>
                <a:gd name="T57" fmla="*/ 54 h 120"/>
                <a:gd name="T58" fmla="*/ 16 w 120"/>
                <a:gd name="T59" fmla="*/ 58 h 120"/>
                <a:gd name="T60" fmla="*/ 27 w 120"/>
                <a:gd name="T61" fmla="*/ 62 h 120"/>
                <a:gd name="T62" fmla="*/ 41 w 120"/>
                <a:gd name="T63" fmla="*/ 66 h 120"/>
                <a:gd name="T64" fmla="*/ 47 w 120"/>
                <a:gd name="T65" fmla="*/ 77 h 120"/>
                <a:gd name="T66" fmla="*/ 55 w 120"/>
                <a:gd name="T67" fmla="*/ 21 h 120"/>
                <a:gd name="T68" fmla="*/ 44 w 120"/>
                <a:gd name="T69" fmla="*/ 15 h 120"/>
                <a:gd name="T70" fmla="*/ 63 w 120"/>
                <a:gd name="T71" fmla="*/ 10 h 120"/>
                <a:gd name="T72" fmla="*/ 107 w 120"/>
                <a:gd name="T73" fmla="*/ 62 h 120"/>
                <a:gd name="T74" fmla="*/ 92 w 120"/>
                <a:gd name="T75" fmla="*/ 102 h 120"/>
                <a:gd name="T76" fmla="*/ 91 w 120"/>
                <a:gd name="T77" fmla="*/ 92 h 120"/>
                <a:gd name="T78" fmla="*/ 84 w 120"/>
                <a:gd name="T79" fmla="*/ 81 h 120"/>
                <a:gd name="T80" fmla="*/ 66 w 120"/>
                <a:gd name="T81" fmla="*/ 67 h 120"/>
                <a:gd name="T82" fmla="*/ 97 w 120"/>
                <a:gd name="T83" fmla="*/ 56 h 120"/>
                <a:gd name="T84" fmla="*/ 105 w 120"/>
                <a:gd name="T85" fmla="*/ 49 h 120"/>
                <a:gd name="T86" fmla="*/ 93 w 120"/>
                <a:gd name="T87" fmla="*/ 39 h 120"/>
                <a:gd name="T88" fmla="*/ 91 w 120"/>
                <a:gd name="T89" fmla="*/ 52 h 120"/>
                <a:gd name="T90" fmla="*/ 79 w 120"/>
                <a:gd name="T91" fmla="*/ 49 h 120"/>
                <a:gd name="T92" fmla="*/ 73 w 120"/>
                <a:gd name="T93" fmla="*/ 44 h 120"/>
                <a:gd name="T94" fmla="*/ 76 w 120"/>
                <a:gd name="T95" fmla="*/ 35 h 120"/>
                <a:gd name="T96" fmla="*/ 90 w 120"/>
                <a:gd name="T97" fmla="*/ 36 h 120"/>
                <a:gd name="T98" fmla="*/ 100 w 120"/>
                <a:gd name="T99" fmla="*/ 36 h 120"/>
                <a:gd name="T100" fmla="*/ 105 w 120"/>
                <a:gd name="T101" fmla="*/ 32 h 120"/>
                <a:gd name="T102" fmla="*/ 110 w 120"/>
                <a:gd name="T103" fmla="*/ 57 h 120"/>
                <a:gd name="T104" fmla="*/ 107 w 120"/>
                <a:gd name="T105" fmla="*/ 6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93" y="120"/>
                    <a:pt x="120" y="93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83" y="24"/>
                  </a:moveTo>
                  <a:cubicBezTo>
                    <a:pt x="87" y="21"/>
                    <a:pt x="87" y="21"/>
                    <a:pt x="87" y="21"/>
                  </a:cubicBezTo>
                  <a:cubicBezTo>
                    <a:pt x="87" y="21"/>
                    <a:pt x="85" y="17"/>
                    <a:pt x="86" y="14"/>
                  </a:cubicBezTo>
                  <a:cubicBezTo>
                    <a:pt x="87" y="14"/>
                    <a:pt x="91" y="16"/>
                    <a:pt x="94" y="20"/>
                  </a:cubicBezTo>
                  <a:cubicBezTo>
                    <a:pt x="92" y="29"/>
                    <a:pt x="86" y="28"/>
                    <a:pt x="86" y="28"/>
                  </a:cubicBezTo>
                  <a:cubicBezTo>
                    <a:pt x="86" y="28"/>
                    <a:pt x="82" y="28"/>
                    <a:pt x="83" y="24"/>
                  </a:cubicBezTo>
                  <a:close/>
                  <a:moveTo>
                    <a:pt x="47" y="77"/>
                  </a:moveTo>
                  <a:cubicBezTo>
                    <a:pt x="46" y="78"/>
                    <a:pt x="45" y="81"/>
                    <a:pt x="44" y="84"/>
                  </a:cubicBezTo>
                  <a:cubicBezTo>
                    <a:pt x="43" y="86"/>
                    <a:pt x="42" y="87"/>
                    <a:pt x="41" y="88"/>
                  </a:cubicBezTo>
                  <a:cubicBezTo>
                    <a:pt x="39" y="89"/>
                    <a:pt x="39" y="91"/>
                    <a:pt x="39" y="91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38" y="95"/>
                    <a:pt x="39" y="99"/>
                    <a:pt x="40" y="100"/>
                  </a:cubicBezTo>
                  <a:cubicBezTo>
                    <a:pt x="40" y="102"/>
                    <a:pt x="37" y="110"/>
                    <a:pt x="37" y="110"/>
                  </a:cubicBezTo>
                  <a:cubicBezTo>
                    <a:pt x="34" y="109"/>
                    <a:pt x="33" y="106"/>
                    <a:pt x="32" y="104"/>
                  </a:cubicBezTo>
                  <a:cubicBezTo>
                    <a:pt x="32" y="102"/>
                    <a:pt x="30" y="101"/>
                    <a:pt x="31" y="99"/>
                  </a:cubicBezTo>
                  <a:cubicBezTo>
                    <a:pt x="31" y="96"/>
                    <a:pt x="29" y="95"/>
                    <a:pt x="28" y="94"/>
                  </a:cubicBezTo>
                  <a:cubicBezTo>
                    <a:pt x="27" y="92"/>
                    <a:pt x="26" y="90"/>
                    <a:pt x="26" y="89"/>
                  </a:cubicBezTo>
                  <a:cubicBezTo>
                    <a:pt x="26" y="88"/>
                    <a:pt x="23" y="86"/>
                    <a:pt x="23" y="86"/>
                  </a:cubicBezTo>
                  <a:cubicBezTo>
                    <a:pt x="23" y="86"/>
                    <a:pt x="18" y="83"/>
                    <a:pt x="17" y="82"/>
                  </a:cubicBezTo>
                  <a:cubicBezTo>
                    <a:pt x="16" y="81"/>
                    <a:pt x="15" y="77"/>
                    <a:pt x="15" y="75"/>
                  </a:cubicBezTo>
                  <a:cubicBezTo>
                    <a:pt x="15" y="73"/>
                    <a:pt x="16" y="68"/>
                    <a:pt x="16" y="68"/>
                  </a:cubicBezTo>
                  <a:cubicBezTo>
                    <a:pt x="16" y="68"/>
                    <a:pt x="18" y="66"/>
                    <a:pt x="17" y="65"/>
                  </a:cubicBezTo>
                  <a:cubicBezTo>
                    <a:pt x="15" y="64"/>
                    <a:pt x="15" y="60"/>
                    <a:pt x="15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1" y="55"/>
                    <a:pt x="10" y="54"/>
                  </a:cubicBezTo>
                  <a:cubicBezTo>
                    <a:pt x="10" y="52"/>
                    <a:pt x="10" y="51"/>
                    <a:pt x="11" y="50"/>
                  </a:cubicBezTo>
                  <a:cubicBezTo>
                    <a:pt x="11" y="49"/>
                    <a:pt x="10" y="46"/>
                    <a:pt x="10" y="45"/>
                  </a:cubicBezTo>
                  <a:cubicBezTo>
                    <a:pt x="20" y="20"/>
                    <a:pt x="37" y="15"/>
                    <a:pt x="37" y="1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5" y="21"/>
                    <a:pt x="34" y="21"/>
                  </a:cubicBezTo>
                  <a:cubicBezTo>
                    <a:pt x="32" y="20"/>
                    <a:pt x="31" y="20"/>
                    <a:pt x="31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8" y="25"/>
                    <a:pt x="28" y="26"/>
                  </a:cubicBezTo>
                  <a:cubicBezTo>
                    <a:pt x="28" y="27"/>
                    <a:pt x="29" y="29"/>
                    <a:pt x="29" y="29"/>
                  </a:cubicBezTo>
                  <a:cubicBezTo>
                    <a:pt x="29" y="29"/>
                    <a:pt x="32" y="29"/>
                    <a:pt x="32" y="28"/>
                  </a:cubicBezTo>
                  <a:cubicBezTo>
                    <a:pt x="32" y="27"/>
                    <a:pt x="32" y="26"/>
                    <a:pt x="32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4" y="23"/>
                    <a:pt x="40" y="24"/>
                  </a:cubicBezTo>
                  <a:cubicBezTo>
                    <a:pt x="47" y="24"/>
                    <a:pt x="44" y="29"/>
                    <a:pt x="47" y="30"/>
                  </a:cubicBezTo>
                  <a:cubicBezTo>
                    <a:pt x="50" y="31"/>
                    <a:pt x="45" y="35"/>
                    <a:pt x="44" y="37"/>
                  </a:cubicBezTo>
                  <a:cubicBezTo>
                    <a:pt x="43" y="39"/>
                    <a:pt x="41" y="34"/>
                    <a:pt x="41" y="34"/>
                  </a:cubicBezTo>
                  <a:cubicBezTo>
                    <a:pt x="41" y="34"/>
                    <a:pt x="43" y="32"/>
                    <a:pt x="40" y="32"/>
                  </a:cubicBezTo>
                  <a:cubicBezTo>
                    <a:pt x="37" y="31"/>
                    <a:pt x="35" y="36"/>
                    <a:pt x="37" y="36"/>
                  </a:cubicBezTo>
                  <a:cubicBezTo>
                    <a:pt x="38" y="36"/>
                    <a:pt x="40" y="38"/>
                    <a:pt x="39" y="39"/>
                  </a:cubicBezTo>
                  <a:cubicBezTo>
                    <a:pt x="39" y="40"/>
                    <a:pt x="39" y="40"/>
                    <a:pt x="38" y="43"/>
                  </a:cubicBezTo>
                  <a:cubicBezTo>
                    <a:pt x="36" y="46"/>
                    <a:pt x="34" y="48"/>
                    <a:pt x="34" y="48"/>
                  </a:cubicBezTo>
                  <a:cubicBezTo>
                    <a:pt x="34" y="48"/>
                    <a:pt x="32" y="47"/>
                    <a:pt x="33" y="49"/>
                  </a:cubicBezTo>
                  <a:cubicBezTo>
                    <a:pt x="34" y="51"/>
                    <a:pt x="33" y="54"/>
                    <a:pt x="33" y="55"/>
                  </a:cubicBezTo>
                  <a:cubicBezTo>
                    <a:pt x="33" y="57"/>
                    <a:pt x="29" y="54"/>
                    <a:pt x="29" y="51"/>
                  </a:cubicBezTo>
                  <a:cubicBezTo>
                    <a:pt x="28" y="48"/>
                    <a:pt x="25" y="51"/>
                    <a:pt x="24" y="51"/>
                  </a:cubicBezTo>
                  <a:cubicBezTo>
                    <a:pt x="23" y="51"/>
                    <a:pt x="21" y="50"/>
                    <a:pt x="21" y="49"/>
                  </a:cubicBezTo>
                  <a:cubicBezTo>
                    <a:pt x="20" y="48"/>
                    <a:pt x="15" y="52"/>
                    <a:pt x="14" y="52"/>
                  </a:cubicBezTo>
                  <a:cubicBezTo>
                    <a:pt x="13" y="53"/>
                    <a:pt x="13" y="55"/>
                    <a:pt x="15" y="54"/>
                  </a:cubicBezTo>
                  <a:cubicBezTo>
                    <a:pt x="17" y="53"/>
                    <a:pt x="19" y="54"/>
                    <a:pt x="19" y="56"/>
                  </a:cubicBezTo>
                  <a:cubicBezTo>
                    <a:pt x="18" y="58"/>
                    <a:pt x="16" y="57"/>
                    <a:pt x="16" y="58"/>
                  </a:cubicBezTo>
                  <a:cubicBezTo>
                    <a:pt x="17" y="60"/>
                    <a:pt x="19" y="61"/>
                    <a:pt x="19" y="63"/>
                  </a:cubicBezTo>
                  <a:cubicBezTo>
                    <a:pt x="20" y="65"/>
                    <a:pt x="25" y="63"/>
                    <a:pt x="27" y="62"/>
                  </a:cubicBezTo>
                  <a:cubicBezTo>
                    <a:pt x="28" y="62"/>
                    <a:pt x="33" y="61"/>
                    <a:pt x="33" y="63"/>
                  </a:cubicBezTo>
                  <a:cubicBezTo>
                    <a:pt x="34" y="65"/>
                    <a:pt x="39" y="66"/>
                    <a:pt x="41" y="66"/>
                  </a:cubicBezTo>
                  <a:cubicBezTo>
                    <a:pt x="43" y="67"/>
                    <a:pt x="46" y="67"/>
                    <a:pt x="49" y="69"/>
                  </a:cubicBezTo>
                  <a:cubicBezTo>
                    <a:pt x="51" y="72"/>
                    <a:pt x="47" y="76"/>
                    <a:pt x="47" y="77"/>
                  </a:cubicBezTo>
                  <a:close/>
                  <a:moveTo>
                    <a:pt x="59" y="14"/>
                  </a:moveTo>
                  <a:cubicBezTo>
                    <a:pt x="58" y="17"/>
                    <a:pt x="54" y="20"/>
                    <a:pt x="55" y="21"/>
                  </a:cubicBezTo>
                  <a:cubicBezTo>
                    <a:pt x="55" y="22"/>
                    <a:pt x="55" y="27"/>
                    <a:pt x="51" y="23"/>
                  </a:cubicBezTo>
                  <a:cubicBezTo>
                    <a:pt x="47" y="19"/>
                    <a:pt x="43" y="18"/>
                    <a:pt x="44" y="15"/>
                  </a:cubicBezTo>
                  <a:cubicBezTo>
                    <a:pt x="44" y="14"/>
                    <a:pt x="48" y="14"/>
                    <a:pt x="48" y="13"/>
                  </a:cubicBezTo>
                  <a:cubicBezTo>
                    <a:pt x="53" y="7"/>
                    <a:pt x="62" y="8"/>
                    <a:pt x="63" y="10"/>
                  </a:cubicBezTo>
                  <a:cubicBezTo>
                    <a:pt x="61" y="12"/>
                    <a:pt x="59" y="11"/>
                    <a:pt x="59" y="14"/>
                  </a:cubicBezTo>
                  <a:close/>
                  <a:moveTo>
                    <a:pt x="107" y="62"/>
                  </a:moveTo>
                  <a:cubicBezTo>
                    <a:pt x="107" y="62"/>
                    <a:pt x="109" y="65"/>
                    <a:pt x="112" y="65"/>
                  </a:cubicBezTo>
                  <a:cubicBezTo>
                    <a:pt x="110" y="87"/>
                    <a:pt x="92" y="102"/>
                    <a:pt x="92" y="102"/>
                  </a:cubicBezTo>
                  <a:cubicBezTo>
                    <a:pt x="89" y="99"/>
                    <a:pt x="90" y="96"/>
                    <a:pt x="90" y="96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91" y="77"/>
                    <a:pt x="84" y="81"/>
                  </a:cubicBezTo>
                  <a:cubicBezTo>
                    <a:pt x="77" y="83"/>
                    <a:pt x="80" y="83"/>
                    <a:pt x="72" y="83"/>
                  </a:cubicBezTo>
                  <a:cubicBezTo>
                    <a:pt x="64" y="84"/>
                    <a:pt x="66" y="67"/>
                    <a:pt x="66" y="67"/>
                  </a:cubicBezTo>
                  <a:cubicBezTo>
                    <a:pt x="66" y="43"/>
                    <a:pt x="84" y="61"/>
                    <a:pt x="84" y="61"/>
                  </a:cubicBezTo>
                  <a:cubicBezTo>
                    <a:pt x="95" y="69"/>
                    <a:pt x="97" y="56"/>
                    <a:pt x="97" y="5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9"/>
                    <a:pt x="91" y="43"/>
                    <a:pt x="94" y="48"/>
                  </a:cubicBezTo>
                  <a:cubicBezTo>
                    <a:pt x="94" y="48"/>
                    <a:pt x="93" y="53"/>
                    <a:pt x="91" y="52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2" y="47"/>
                    <a:pt x="79" y="49"/>
                  </a:cubicBezTo>
                  <a:cubicBezTo>
                    <a:pt x="75" y="52"/>
                    <a:pt x="69" y="49"/>
                    <a:pt x="69" y="49"/>
                  </a:cubicBezTo>
                  <a:cubicBezTo>
                    <a:pt x="69" y="49"/>
                    <a:pt x="69" y="46"/>
                    <a:pt x="73" y="4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42"/>
                    <a:pt x="75" y="38"/>
                    <a:pt x="76" y="35"/>
                  </a:cubicBezTo>
                  <a:cubicBezTo>
                    <a:pt x="77" y="32"/>
                    <a:pt x="78" y="35"/>
                    <a:pt x="81" y="33"/>
                  </a:cubicBezTo>
                  <a:cubicBezTo>
                    <a:pt x="84" y="31"/>
                    <a:pt x="86" y="37"/>
                    <a:pt x="90" y="36"/>
                  </a:cubicBezTo>
                  <a:cubicBezTo>
                    <a:pt x="94" y="36"/>
                    <a:pt x="92" y="35"/>
                    <a:pt x="95" y="33"/>
                  </a:cubicBezTo>
                  <a:cubicBezTo>
                    <a:pt x="98" y="32"/>
                    <a:pt x="100" y="36"/>
                    <a:pt x="100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5" y="30"/>
                    <a:pt x="105" y="32"/>
                  </a:cubicBezTo>
                  <a:cubicBezTo>
                    <a:pt x="109" y="38"/>
                    <a:pt x="114" y="55"/>
                    <a:pt x="112" y="58"/>
                  </a:cubicBezTo>
                  <a:cubicBezTo>
                    <a:pt x="111" y="57"/>
                    <a:pt x="110" y="57"/>
                    <a:pt x="110" y="57"/>
                  </a:cubicBezTo>
                  <a:cubicBezTo>
                    <a:pt x="103" y="57"/>
                    <a:pt x="103" y="57"/>
                    <a:pt x="103" y="57"/>
                  </a:cubicBezTo>
                  <a:lnTo>
                    <a:pt x="107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1" name="Group 49"/>
            <p:cNvGrpSpPr/>
            <p:nvPr/>
          </p:nvGrpSpPr>
          <p:grpSpPr>
            <a:xfrm>
              <a:off x="4325729" y="1575379"/>
              <a:ext cx="1624066" cy="1518986"/>
              <a:chOff x="5767639" y="2100505"/>
              <a:chExt cx="2165422" cy="2025314"/>
            </a:xfrm>
          </p:grpSpPr>
          <p:sp>
            <p:nvSpPr>
              <p:cNvPr id="23" name="Freeform: Shape 50"/>
              <p:cNvSpPr/>
              <p:nvPr/>
            </p:nvSpPr>
            <p:spPr bwMode="auto">
              <a:xfrm rot="20875150" flipH="1">
                <a:off x="5767639" y="2100505"/>
                <a:ext cx="2165422" cy="2025314"/>
              </a:xfrm>
              <a:custGeom>
                <a:avLst/>
                <a:gdLst>
                  <a:gd name="T0" fmla="*/ 1512 w 1013"/>
                  <a:gd name="T1" fmla="*/ 1460 h 995"/>
                  <a:gd name="T2" fmla="*/ 929 w 1013"/>
                  <a:gd name="T3" fmla="*/ 377 h 995"/>
                  <a:gd name="T4" fmla="*/ 362 w 1013"/>
                  <a:gd name="T5" fmla="*/ 770 h 995"/>
                  <a:gd name="T6" fmla="*/ 1512 w 1013"/>
                  <a:gd name="T7" fmla="*/ 1460 h 99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13" h="995">
                    <a:moveTo>
                      <a:pt x="981" y="995"/>
                    </a:moveTo>
                    <a:cubicBezTo>
                      <a:pt x="981" y="995"/>
                      <a:pt x="1013" y="515"/>
                      <a:pt x="603" y="257"/>
                    </a:cubicBezTo>
                    <a:cubicBezTo>
                      <a:pt x="193" y="0"/>
                      <a:pt x="0" y="371"/>
                      <a:pt x="235" y="525"/>
                    </a:cubicBezTo>
                    <a:cubicBezTo>
                      <a:pt x="470" y="680"/>
                      <a:pt x="717" y="536"/>
                      <a:pt x="981" y="995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" name="Freeform: Shape 51"/>
              <p:cNvSpPr/>
              <p:nvPr/>
            </p:nvSpPr>
            <p:spPr bwMode="auto">
              <a:xfrm>
                <a:off x="6870923" y="2523232"/>
                <a:ext cx="452346" cy="450538"/>
              </a:xfrm>
              <a:custGeom>
                <a:avLst/>
                <a:gdLst>
                  <a:gd name="T0" fmla="*/ 198438 w 21600"/>
                  <a:gd name="T1" fmla="*/ 198414 h 21558"/>
                  <a:gd name="T2" fmla="*/ 198438 w 21600"/>
                  <a:gd name="T3" fmla="*/ 198414 h 21558"/>
                  <a:gd name="T4" fmla="*/ 198438 w 21600"/>
                  <a:gd name="T5" fmla="*/ 198414 h 21558"/>
                  <a:gd name="T6" fmla="*/ 198438 w 21600"/>
                  <a:gd name="T7" fmla="*/ 198414 h 215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58">
                    <a:moveTo>
                      <a:pt x="18076" y="8547"/>
                    </a:moveTo>
                    <a:cubicBezTo>
                      <a:pt x="19181" y="9499"/>
                      <a:pt x="20046" y="10569"/>
                      <a:pt x="20670" y="11749"/>
                    </a:cubicBezTo>
                    <a:cubicBezTo>
                      <a:pt x="21291" y="12932"/>
                      <a:pt x="21599" y="14075"/>
                      <a:pt x="21599" y="15179"/>
                    </a:cubicBezTo>
                    <a:cubicBezTo>
                      <a:pt x="21599" y="16159"/>
                      <a:pt x="21344" y="17040"/>
                      <a:pt x="20832" y="17815"/>
                    </a:cubicBezTo>
                    <a:cubicBezTo>
                      <a:pt x="20320" y="18592"/>
                      <a:pt x="19593" y="19260"/>
                      <a:pt x="18660" y="19812"/>
                    </a:cubicBezTo>
                    <a:cubicBezTo>
                      <a:pt x="17724" y="20363"/>
                      <a:pt x="16585" y="20794"/>
                      <a:pt x="15252" y="21098"/>
                    </a:cubicBezTo>
                    <a:cubicBezTo>
                      <a:pt x="13917" y="21403"/>
                      <a:pt x="12435" y="21558"/>
                      <a:pt x="10800" y="21558"/>
                    </a:cubicBezTo>
                    <a:cubicBezTo>
                      <a:pt x="9168" y="21558"/>
                      <a:pt x="7682" y="21403"/>
                      <a:pt x="6350" y="21098"/>
                    </a:cubicBezTo>
                    <a:cubicBezTo>
                      <a:pt x="5014" y="20794"/>
                      <a:pt x="3878" y="20363"/>
                      <a:pt x="2936" y="19812"/>
                    </a:cubicBezTo>
                    <a:cubicBezTo>
                      <a:pt x="1993" y="19260"/>
                      <a:pt x="1270" y="18589"/>
                      <a:pt x="761" y="17809"/>
                    </a:cubicBezTo>
                    <a:cubicBezTo>
                      <a:pt x="255" y="17029"/>
                      <a:pt x="0" y="16150"/>
                      <a:pt x="0" y="15179"/>
                    </a:cubicBezTo>
                    <a:cubicBezTo>
                      <a:pt x="0" y="14075"/>
                      <a:pt x="318" y="12934"/>
                      <a:pt x="948" y="11757"/>
                    </a:cubicBezTo>
                    <a:cubicBezTo>
                      <a:pt x="1582" y="10580"/>
                      <a:pt x="2449" y="9510"/>
                      <a:pt x="3557" y="8547"/>
                    </a:cubicBezTo>
                    <a:cubicBezTo>
                      <a:pt x="3654" y="8403"/>
                      <a:pt x="3822" y="8344"/>
                      <a:pt x="4056" y="8369"/>
                    </a:cubicBezTo>
                    <a:cubicBezTo>
                      <a:pt x="4290" y="8398"/>
                      <a:pt x="4446" y="8491"/>
                      <a:pt x="4527" y="8654"/>
                    </a:cubicBezTo>
                    <a:cubicBezTo>
                      <a:pt x="4565" y="8800"/>
                      <a:pt x="4565" y="8930"/>
                      <a:pt x="4527" y="9045"/>
                    </a:cubicBezTo>
                    <a:cubicBezTo>
                      <a:pt x="4446" y="9361"/>
                      <a:pt x="4378" y="9738"/>
                      <a:pt x="4318" y="10177"/>
                    </a:cubicBezTo>
                    <a:cubicBezTo>
                      <a:pt x="4259" y="10617"/>
                      <a:pt x="4237" y="11073"/>
                      <a:pt x="4259" y="11546"/>
                    </a:cubicBezTo>
                    <a:cubicBezTo>
                      <a:pt x="4278" y="12016"/>
                      <a:pt x="4343" y="12475"/>
                      <a:pt x="4452" y="12915"/>
                    </a:cubicBezTo>
                    <a:cubicBezTo>
                      <a:pt x="4562" y="13354"/>
                      <a:pt x="4749" y="13734"/>
                      <a:pt x="5020" y="14047"/>
                    </a:cubicBezTo>
                    <a:cubicBezTo>
                      <a:pt x="5329" y="14379"/>
                      <a:pt x="5716" y="14599"/>
                      <a:pt x="6184" y="14709"/>
                    </a:cubicBezTo>
                    <a:cubicBezTo>
                      <a:pt x="5698" y="13323"/>
                      <a:pt x="5498" y="12008"/>
                      <a:pt x="5588" y="10757"/>
                    </a:cubicBezTo>
                    <a:cubicBezTo>
                      <a:pt x="5676" y="9510"/>
                      <a:pt x="5919" y="8344"/>
                      <a:pt x="6318" y="7265"/>
                    </a:cubicBezTo>
                    <a:cubicBezTo>
                      <a:pt x="6718" y="6187"/>
                      <a:pt x="7223" y="5212"/>
                      <a:pt x="7835" y="4339"/>
                    </a:cubicBezTo>
                    <a:cubicBezTo>
                      <a:pt x="8450" y="3469"/>
                      <a:pt x="9040" y="2720"/>
                      <a:pt x="9607" y="2089"/>
                    </a:cubicBezTo>
                    <a:cubicBezTo>
                      <a:pt x="10172" y="1459"/>
                      <a:pt x="10662" y="980"/>
                      <a:pt x="11068" y="653"/>
                    </a:cubicBezTo>
                    <a:cubicBezTo>
                      <a:pt x="11477" y="326"/>
                      <a:pt x="11692" y="149"/>
                      <a:pt x="11711" y="124"/>
                    </a:cubicBezTo>
                    <a:cubicBezTo>
                      <a:pt x="11960" y="-42"/>
                      <a:pt x="12194" y="-42"/>
                      <a:pt x="12416" y="124"/>
                    </a:cubicBezTo>
                    <a:cubicBezTo>
                      <a:pt x="12513" y="191"/>
                      <a:pt x="12581" y="293"/>
                      <a:pt x="12616" y="414"/>
                    </a:cubicBezTo>
                    <a:cubicBezTo>
                      <a:pt x="12650" y="535"/>
                      <a:pt x="12647" y="645"/>
                      <a:pt x="12609" y="746"/>
                    </a:cubicBezTo>
                    <a:cubicBezTo>
                      <a:pt x="12609" y="760"/>
                      <a:pt x="12531" y="954"/>
                      <a:pt x="12375" y="1318"/>
                    </a:cubicBezTo>
                    <a:cubicBezTo>
                      <a:pt x="12222" y="1681"/>
                      <a:pt x="12116" y="2140"/>
                      <a:pt x="12057" y="2692"/>
                    </a:cubicBezTo>
                    <a:cubicBezTo>
                      <a:pt x="11995" y="3244"/>
                      <a:pt x="12029" y="3849"/>
                      <a:pt x="12160" y="4503"/>
                    </a:cubicBezTo>
                    <a:cubicBezTo>
                      <a:pt x="12291" y="5162"/>
                      <a:pt x="12644" y="5773"/>
                      <a:pt x="13221" y="6339"/>
                    </a:cubicBezTo>
                    <a:cubicBezTo>
                      <a:pt x="13589" y="6728"/>
                      <a:pt x="13926" y="7108"/>
                      <a:pt x="14229" y="7485"/>
                    </a:cubicBezTo>
                    <a:cubicBezTo>
                      <a:pt x="14532" y="7862"/>
                      <a:pt x="14791" y="8282"/>
                      <a:pt x="15006" y="8744"/>
                    </a:cubicBezTo>
                    <a:cubicBezTo>
                      <a:pt x="15218" y="9209"/>
                      <a:pt x="15390" y="9749"/>
                      <a:pt x="15515" y="10363"/>
                    </a:cubicBezTo>
                    <a:cubicBezTo>
                      <a:pt x="15639" y="10977"/>
                      <a:pt x="15702" y="11709"/>
                      <a:pt x="15702" y="12554"/>
                    </a:cubicBezTo>
                    <a:cubicBezTo>
                      <a:pt x="15702" y="12850"/>
                      <a:pt x="15546" y="13027"/>
                      <a:pt x="15237" y="13078"/>
                    </a:cubicBezTo>
                    <a:cubicBezTo>
                      <a:pt x="15118" y="13098"/>
                      <a:pt x="14997" y="13078"/>
                      <a:pt x="14872" y="13027"/>
                    </a:cubicBezTo>
                    <a:cubicBezTo>
                      <a:pt x="14747" y="12971"/>
                      <a:pt x="14666" y="12886"/>
                      <a:pt x="14625" y="12768"/>
                    </a:cubicBezTo>
                    <a:cubicBezTo>
                      <a:pt x="14485" y="12489"/>
                      <a:pt x="14276" y="12270"/>
                      <a:pt x="13998" y="12109"/>
                    </a:cubicBezTo>
                    <a:cubicBezTo>
                      <a:pt x="13720" y="11946"/>
                      <a:pt x="13405" y="11867"/>
                      <a:pt x="13056" y="11867"/>
                    </a:cubicBezTo>
                    <a:cubicBezTo>
                      <a:pt x="12588" y="11867"/>
                      <a:pt x="12191" y="12016"/>
                      <a:pt x="11870" y="12318"/>
                    </a:cubicBezTo>
                    <a:cubicBezTo>
                      <a:pt x="11545" y="12619"/>
                      <a:pt x="11383" y="12985"/>
                      <a:pt x="11383" y="13419"/>
                    </a:cubicBezTo>
                    <a:cubicBezTo>
                      <a:pt x="11383" y="14503"/>
                      <a:pt x="12160" y="15044"/>
                      <a:pt x="13714" y="15035"/>
                    </a:cubicBezTo>
                    <a:cubicBezTo>
                      <a:pt x="14691" y="15035"/>
                      <a:pt x="15452" y="14751"/>
                      <a:pt x="15998" y="14185"/>
                    </a:cubicBezTo>
                    <a:cubicBezTo>
                      <a:pt x="16370" y="13799"/>
                      <a:pt x="16635" y="13343"/>
                      <a:pt x="16797" y="12819"/>
                    </a:cubicBezTo>
                    <a:cubicBezTo>
                      <a:pt x="16963" y="12290"/>
                      <a:pt x="17065" y="11777"/>
                      <a:pt x="17103" y="11273"/>
                    </a:cubicBezTo>
                    <a:cubicBezTo>
                      <a:pt x="17143" y="10769"/>
                      <a:pt x="17156" y="10310"/>
                      <a:pt x="17134" y="9893"/>
                    </a:cubicBezTo>
                    <a:cubicBezTo>
                      <a:pt x="17115" y="9473"/>
                      <a:pt x="17097" y="9195"/>
                      <a:pt x="17075" y="9048"/>
                    </a:cubicBezTo>
                    <a:cubicBezTo>
                      <a:pt x="17016" y="8941"/>
                      <a:pt x="17016" y="8812"/>
                      <a:pt x="17075" y="8657"/>
                    </a:cubicBezTo>
                    <a:cubicBezTo>
                      <a:pt x="17156" y="8493"/>
                      <a:pt x="17312" y="8400"/>
                      <a:pt x="17546" y="8372"/>
                    </a:cubicBezTo>
                    <a:cubicBezTo>
                      <a:pt x="17780" y="8347"/>
                      <a:pt x="17955" y="8403"/>
                      <a:pt x="18076" y="854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2" name="Group 52"/>
          <p:cNvGrpSpPr/>
          <p:nvPr/>
        </p:nvGrpSpPr>
        <p:grpSpPr>
          <a:xfrm>
            <a:off x="539750" y="1672415"/>
            <a:ext cx="2404724" cy="575446"/>
            <a:chOff x="4012199" y="1347816"/>
            <a:chExt cx="2322052" cy="767261"/>
          </a:xfrm>
        </p:grpSpPr>
        <p:sp>
          <p:nvSpPr>
            <p:cNvPr id="21" name="TextBox 53"/>
            <p:cNvSpPr txBox="1"/>
            <p:nvPr/>
          </p:nvSpPr>
          <p:spPr>
            <a:xfrm>
              <a:off x="4012199" y="1594037"/>
              <a:ext cx="2322052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TextBox 54"/>
            <p:cNvSpPr txBox="1"/>
            <p:nvPr/>
          </p:nvSpPr>
          <p:spPr>
            <a:xfrm>
              <a:off x="5442665" y="1347816"/>
              <a:ext cx="891586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Group 55"/>
          <p:cNvGrpSpPr/>
          <p:nvPr/>
        </p:nvGrpSpPr>
        <p:grpSpPr>
          <a:xfrm>
            <a:off x="539750" y="2652906"/>
            <a:ext cx="2303895" cy="575446"/>
            <a:chOff x="4109562" y="1347816"/>
            <a:chExt cx="2224689" cy="767261"/>
          </a:xfrm>
        </p:grpSpPr>
        <p:sp>
          <p:nvSpPr>
            <p:cNvPr id="19" name="TextBox 56"/>
            <p:cNvSpPr txBox="1"/>
            <p:nvPr/>
          </p:nvSpPr>
          <p:spPr>
            <a:xfrm>
              <a:off x="4109562" y="1594037"/>
              <a:ext cx="2224689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TextBox 57"/>
            <p:cNvSpPr txBox="1"/>
            <p:nvPr/>
          </p:nvSpPr>
          <p:spPr>
            <a:xfrm>
              <a:off x="5442665" y="1347816"/>
              <a:ext cx="891586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600" b="1">
                <a:solidFill>
                  <a:schemeClr val="accen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Group 58"/>
          <p:cNvGrpSpPr/>
          <p:nvPr/>
        </p:nvGrpSpPr>
        <p:grpSpPr>
          <a:xfrm>
            <a:off x="6090768" y="2004834"/>
            <a:ext cx="2528743" cy="703988"/>
            <a:chOff x="4012199" y="1347816"/>
            <a:chExt cx="2322052" cy="938651"/>
          </a:xfrm>
        </p:grpSpPr>
        <p:sp>
          <p:nvSpPr>
            <p:cNvPr id="17" name="TextBox 59"/>
            <p:cNvSpPr txBox="1"/>
            <p:nvPr/>
          </p:nvSpPr>
          <p:spPr>
            <a:xfrm>
              <a:off x="4012199" y="1594037"/>
              <a:ext cx="2322052" cy="692430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TextBox 60"/>
            <p:cNvSpPr txBox="1"/>
            <p:nvPr/>
          </p:nvSpPr>
          <p:spPr>
            <a:xfrm>
              <a:off x="4012199" y="1347816"/>
              <a:ext cx="847859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600" b="1">
                <a:solidFill>
                  <a:schemeClr val="accent3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" name="Group 61"/>
          <p:cNvGrpSpPr/>
          <p:nvPr/>
        </p:nvGrpSpPr>
        <p:grpSpPr>
          <a:xfrm>
            <a:off x="6090088" y="2867020"/>
            <a:ext cx="2528743" cy="703988"/>
            <a:chOff x="4012199" y="1347816"/>
            <a:chExt cx="2322052" cy="938651"/>
          </a:xfrm>
        </p:grpSpPr>
        <p:sp>
          <p:nvSpPr>
            <p:cNvPr id="16" name="TextBox 62"/>
            <p:cNvSpPr txBox="1"/>
            <p:nvPr/>
          </p:nvSpPr>
          <p:spPr>
            <a:xfrm>
              <a:off x="4012199" y="1594037"/>
              <a:ext cx="2322052" cy="692430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TextBox 63"/>
            <p:cNvSpPr txBox="1"/>
            <p:nvPr/>
          </p:nvSpPr>
          <p:spPr>
            <a:xfrm>
              <a:off x="4012199" y="1347816"/>
              <a:ext cx="847859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600" b="1">
                <a:solidFill>
                  <a:schemeClr val="accent4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574">
        <p:cut/>
      </p:transition>
    </mc:Choice>
    <mc:Fallback>
      <p:transition advTm="2574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1"/>
          <p:cNvSpPr txBox="1"/>
          <p:nvPr/>
        </p:nvSpPr>
        <p:spPr>
          <a:xfrm>
            <a:off x="229290" y="3213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项目计划介绍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b415e3b8-8497-40f6-b59d-b704c5f4b90d"/>
          <p:cNvGrpSpPr>
            <a:grpSpLocks noChangeAspect="1"/>
          </p:cNvGrpSpPr>
          <p:nvPr/>
        </p:nvGrpSpPr>
        <p:grpSpPr>
          <a:xfrm>
            <a:off x="740092" y="749960"/>
            <a:ext cx="7518329" cy="3391508"/>
            <a:chOff x="1085850" y="1396187"/>
            <a:chExt cx="10024438" cy="4522010"/>
          </a:xfrm>
        </p:grpSpPr>
        <p:sp>
          <p:nvSpPr>
            <p:cNvPr id="4" name="Rectangle: Rounded Corners 4"/>
            <p:cNvSpPr/>
            <p:nvPr/>
          </p:nvSpPr>
          <p:spPr>
            <a:xfrm>
              <a:off x="1085850" y="1396187"/>
              <a:ext cx="4876800" cy="2133600"/>
            </a:xfrm>
            <a:prstGeom prst="round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000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如需更改请在（设置形状格式）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菜单下（文本选项）中调整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Rectangle: Rounded Corners 5"/>
            <p:cNvSpPr/>
            <p:nvPr/>
          </p:nvSpPr>
          <p:spPr>
            <a:xfrm>
              <a:off x="6229350" y="1396187"/>
              <a:ext cx="4876800" cy="2133600"/>
            </a:xfrm>
            <a:prstGeom prst="round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Ins="90000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如需更改请在（设置形状格式）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菜单下（文本选项）中调整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Rectangle: Rounded Corners 6"/>
            <p:cNvSpPr/>
            <p:nvPr/>
          </p:nvSpPr>
          <p:spPr>
            <a:xfrm>
              <a:off x="1085850" y="3784597"/>
              <a:ext cx="4876800" cy="2133600"/>
            </a:xfrm>
            <a:prstGeom prst="round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000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如需更改请在（设置形状格式）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菜单下（文本选项）中调整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Rectangle: Rounded Corners 7"/>
            <p:cNvSpPr/>
            <p:nvPr/>
          </p:nvSpPr>
          <p:spPr>
            <a:xfrm>
              <a:off x="6229350" y="3784597"/>
              <a:ext cx="4876800" cy="2133600"/>
            </a:xfrm>
            <a:prstGeom prst="round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Ins="90000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如需更改请在（设置形状格式）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菜单下（文本选项）中调整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Oval 9"/>
            <p:cNvSpPr/>
            <p:nvPr/>
          </p:nvSpPr>
          <p:spPr>
            <a:xfrm>
              <a:off x="5393023" y="2954215"/>
              <a:ext cx="1405956" cy="140595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Freeform: Shape 13"/>
            <p:cNvSpPr/>
            <p:nvPr/>
          </p:nvSpPr>
          <p:spPr>
            <a:xfrm>
              <a:off x="1085850" y="1396187"/>
              <a:ext cx="648281" cy="2133600"/>
            </a:xfrm>
            <a:custGeom>
              <a:avLst/>
              <a:gdLst>
                <a:gd name="connsiteX0" fmla="*/ 533411 w 972422"/>
                <a:gd name="connsiteY0" fmla="*/ 0 h 3200400"/>
                <a:gd name="connsiteX1" fmla="*/ 972422 w 972422"/>
                <a:gd name="connsiteY1" fmla="*/ 0 h 3200400"/>
                <a:gd name="connsiteX2" fmla="*/ 972422 w 972422"/>
                <a:gd name="connsiteY2" fmla="*/ 3200400 h 3200400"/>
                <a:gd name="connsiteX3" fmla="*/ 533411 w 972422"/>
                <a:gd name="connsiteY3" fmla="*/ 3200400 h 3200400"/>
                <a:gd name="connsiteX4" fmla="*/ 0 w 972422"/>
                <a:gd name="connsiteY4" fmla="*/ 2666989 h 3200400"/>
                <a:gd name="connsiteX5" fmla="*/ 0 w 972422"/>
                <a:gd name="connsiteY5" fmla="*/ 533411 h 3200400"/>
                <a:gd name="connsiteX6" fmla="*/ 533411 w 972422"/>
                <a:gd name="connsiteY6" fmla="*/ 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422" h="3200400">
                  <a:moveTo>
                    <a:pt x="533411" y="0"/>
                  </a:moveTo>
                  <a:lnTo>
                    <a:pt x="972422" y="0"/>
                  </a:lnTo>
                  <a:lnTo>
                    <a:pt x="972422" y="3200400"/>
                  </a:lnTo>
                  <a:lnTo>
                    <a:pt x="533411" y="3200400"/>
                  </a:lnTo>
                  <a:cubicBezTo>
                    <a:pt x="238816" y="3200400"/>
                    <a:pt x="0" y="2961584"/>
                    <a:pt x="0" y="2666989"/>
                  </a:cubicBezTo>
                  <a:lnTo>
                    <a:pt x="0" y="533411"/>
                  </a:lnTo>
                  <a:cubicBezTo>
                    <a:pt x="0" y="238816"/>
                    <a:pt x="238816" y="0"/>
                    <a:pt x="533411" y="0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anchor="ctr">
              <a:normAutofit/>
            </a:bodyPr>
            <a:lstStyle/>
            <a:p>
              <a:pPr algn="ctr"/>
              <a:r>
                <a:rPr lang="zh-CN" altLang="en-US" sz="15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Freeform: Shape 14"/>
            <p:cNvSpPr/>
            <p:nvPr/>
          </p:nvSpPr>
          <p:spPr>
            <a:xfrm>
              <a:off x="1085850" y="3784597"/>
              <a:ext cx="648281" cy="2133600"/>
            </a:xfrm>
            <a:custGeom>
              <a:avLst/>
              <a:gdLst>
                <a:gd name="connsiteX0" fmla="*/ 533411 w 972422"/>
                <a:gd name="connsiteY0" fmla="*/ 0 h 3200400"/>
                <a:gd name="connsiteX1" fmla="*/ 972422 w 972422"/>
                <a:gd name="connsiteY1" fmla="*/ 0 h 3200400"/>
                <a:gd name="connsiteX2" fmla="*/ 972422 w 972422"/>
                <a:gd name="connsiteY2" fmla="*/ 3200400 h 3200400"/>
                <a:gd name="connsiteX3" fmla="*/ 533411 w 972422"/>
                <a:gd name="connsiteY3" fmla="*/ 3200400 h 3200400"/>
                <a:gd name="connsiteX4" fmla="*/ 0 w 972422"/>
                <a:gd name="connsiteY4" fmla="*/ 2666989 h 3200400"/>
                <a:gd name="connsiteX5" fmla="*/ 0 w 972422"/>
                <a:gd name="connsiteY5" fmla="*/ 533411 h 3200400"/>
                <a:gd name="connsiteX6" fmla="*/ 533411 w 972422"/>
                <a:gd name="connsiteY6" fmla="*/ 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422" h="3200400">
                  <a:moveTo>
                    <a:pt x="533411" y="0"/>
                  </a:moveTo>
                  <a:lnTo>
                    <a:pt x="972422" y="0"/>
                  </a:lnTo>
                  <a:lnTo>
                    <a:pt x="972422" y="3200400"/>
                  </a:lnTo>
                  <a:lnTo>
                    <a:pt x="533411" y="3200400"/>
                  </a:lnTo>
                  <a:cubicBezTo>
                    <a:pt x="238816" y="3200400"/>
                    <a:pt x="0" y="2961584"/>
                    <a:pt x="0" y="2666989"/>
                  </a:cubicBezTo>
                  <a:lnTo>
                    <a:pt x="0" y="533411"/>
                  </a:lnTo>
                  <a:cubicBezTo>
                    <a:pt x="0" y="238816"/>
                    <a:pt x="238816" y="0"/>
                    <a:pt x="533411" y="0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anchor="ctr">
              <a:normAutofit/>
            </a:bodyPr>
            <a:lstStyle/>
            <a:p>
              <a:pPr algn="ctr"/>
              <a:r>
                <a:rPr lang="zh-CN" altLang="en-US" sz="15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Freeform: Shape 15"/>
            <p:cNvSpPr/>
            <p:nvPr/>
          </p:nvSpPr>
          <p:spPr>
            <a:xfrm rot="10800000">
              <a:off x="10462007" y="1396187"/>
              <a:ext cx="648281" cy="2133600"/>
            </a:xfrm>
            <a:custGeom>
              <a:avLst/>
              <a:gdLst>
                <a:gd name="connsiteX0" fmla="*/ 533411 w 972422"/>
                <a:gd name="connsiteY0" fmla="*/ 0 h 3200400"/>
                <a:gd name="connsiteX1" fmla="*/ 972422 w 972422"/>
                <a:gd name="connsiteY1" fmla="*/ 0 h 3200400"/>
                <a:gd name="connsiteX2" fmla="*/ 972422 w 972422"/>
                <a:gd name="connsiteY2" fmla="*/ 3200400 h 3200400"/>
                <a:gd name="connsiteX3" fmla="*/ 533411 w 972422"/>
                <a:gd name="connsiteY3" fmla="*/ 3200400 h 3200400"/>
                <a:gd name="connsiteX4" fmla="*/ 0 w 972422"/>
                <a:gd name="connsiteY4" fmla="*/ 2666989 h 3200400"/>
                <a:gd name="connsiteX5" fmla="*/ 0 w 972422"/>
                <a:gd name="connsiteY5" fmla="*/ 533411 h 3200400"/>
                <a:gd name="connsiteX6" fmla="*/ 533411 w 972422"/>
                <a:gd name="connsiteY6" fmla="*/ 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422" h="3200400">
                  <a:moveTo>
                    <a:pt x="533411" y="0"/>
                  </a:moveTo>
                  <a:lnTo>
                    <a:pt x="972422" y="0"/>
                  </a:lnTo>
                  <a:lnTo>
                    <a:pt x="972422" y="3200400"/>
                  </a:lnTo>
                  <a:lnTo>
                    <a:pt x="533411" y="3200400"/>
                  </a:lnTo>
                  <a:cubicBezTo>
                    <a:pt x="238816" y="3200400"/>
                    <a:pt x="0" y="2961584"/>
                    <a:pt x="0" y="2666989"/>
                  </a:cubicBezTo>
                  <a:lnTo>
                    <a:pt x="0" y="533411"/>
                  </a:lnTo>
                  <a:cubicBezTo>
                    <a:pt x="0" y="238816"/>
                    <a:pt x="238816" y="0"/>
                    <a:pt x="533411" y="0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anchor="ctr">
              <a:normAutofit/>
            </a:bodyPr>
            <a:lstStyle/>
            <a:p>
              <a:pPr algn="ctr"/>
              <a:r>
                <a:rPr lang="zh-CN" altLang="en-US" sz="15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Freeform: Shape 16"/>
            <p:cNvSpPr/>
            <p:nvPr/>
          </p:nvSpPr>
          <p:spPr>
            <a:xfrm rot="10800000">
              <a:off x="10462007" y="3784597"/>
              <a:ext cx="648281" cy="2133600"/>
            </a:xfrm>
            <a:custGeom>
              <a:avLst/>
              <a:gdLst>
                <a:gd name="connsiteX0" fmla="*/ 533411 w 972422"/>
                <a:gd name="connsiteY0" fmla="*/ 0 h 3200400"/>
                <a:gd name="connsiteX1" fmla="*/ 972422 w 972422"/>
                <a:gd name="connsiteY1" fmla="*/ 0 h 3200400"/>
                <a:gd name="connsiteX2" fmla="*/ 972422 w 972422"/>
                <a:gd name="connsiteY2" fmla="*/ 3200400 h 3200400"/>
                <a:gd name="connsiteX3" fmla="*/ 533411 w 972422"/>
                <a:gd name="connsiteY3" fmla="*/ 3200400 h 3200400"/>
                <a:gd name="connsiteX4" fmla="*/ 0 w 972422"/>
                <a:gd name="connsiteY4" fmla="*/ 2666989 h 3200400"/>
                <a:gd name="connsiteX5" fmla="*/ 0 w 972422"/>
                <a:gd name="connsiteY5" fmla="*/ 533411 h 3200400"/>
                <a:gd name="connsiteX6" fmla="*/ 533411 w 972422"/>
                <a:gd name="connsiteY6" fmla="*/ 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422" h="3200400">
                  <a:moveTo>
                    <a:pt x="533411" y="0"/>
                  </a:moveTo>
                  <a:lnTo>
                    <a:pt x="972422" y="0"/>
                  </a:lnTo>
                  <a:lnTo>
                    <a:pt x="972422" y="3200400"/>
                  </a:lnTo>
                  <a:lnTo>
                    <a:pt x="533411" y="3200400"/>
                  </a:lnTo>
                  <a:cubicBezTo>
                    <a:pt x="238816" y="3200400"/>
                    <a:pt x="0" y="2961584"/>
                    <a:pt x="0" y="2666989"/>
                  </a:cubicBezTo>
                  <a:lnTo>
                    <a:pt x="0" y="533411"/>
                  </a:lnTo>
                  <a:cubicBezTo>
                    <a:pt x="0" y="238816"/>
                    <a:pt x="238816" y="0"/>
                    <a:pt x="533411" y="0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anchor="ctr">
              <a:normAutofit/>
            </a:bodyPr>
            <a:lstStyle/>
            <a:p>
              <a:pPr algn="ctr"/>
              <a:r>
                <a:rPr lang="zh-CN" altLang="en-US" sz="15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Arrow: Quad 32"/>
            <p:cNvSpPr/>
            <p:nvPr/>
          </p:nvSpPr>
          <p:spPr bwMode="auto">
            <a:xfrm rot="2639034">
              <a:off x="5565624" y="3126816"/>
              <a:ext cx="1060754" cy="1060754"/>
            </a:xfrm>
            <a:prstGeom prst="quadArrow">
              <a:avLst>
                <a:gd name="adj1" fmla="val 17084"/>
                <a:gd name="adj2" fmla="val 15730"/>
                <a:gd name="adj3" fmla="val 22500"/>
              </a:avLst>
            </a:prstGeom>
            <a:solidFill>
              <a:schemeClr val="accent5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545">
        <p:cut/>
      </p:transition>
    </mc:Choice>
    <mc:Fallback>
      <p:transition advTm="1545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1"/>
          <p:cNvSpPr txBox="1"/>
          <p:nvPr/>
        </p:nvSpPr>
        <p:spPr>
          <a:xfrm>
            <a:off x="229290" y="3213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项目计划介绍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4458" y="1342522"/>
            <a:ext cx="7975085" cy="3451038"/>
            <a:chOff x="639042" y="1277044"/>
            <a:chExt cx="10913915" cy="4722751"/>
          </a:xfrm>
        </p:grpSpPr>
        <p:grpSp>
          <p:nvGrpSpPr>
            <p:cNvPr id="6" name="Group 94"/>
            <p:cNvGrpSpPr/>
            <p:nvPr/>
          </p:nvGrpSpPr>
          <p:grpSpPr>
            <a:xfrm>
              <a:off x="2555274" y="1556792"/>
              <a:ext cx="7061201" cy="3544888"/>
              <a:chOff x="2563813" y="2184400"/>
              <a:chExt cx="7061201" cy="3544888"/>
            </a:xfrm>
            <a:solidFill>
              <a:schemeClr val="tx1"/>
            </a:solidFill>
          </p:grpSpPr>
          <p:grpSp>
            <p:nvGrpSpPr>
              <p:cNvPr id="60" name="Group 93"/>
              <p:cNvGrpSpPr/>
              <p:nvPr/>
            </p:nvGrpSpPr>
            <p:grpSpPr>
              <a:xfrm>
                <a:off x="2563813" y="2184400"/>
                <a:ext cx="7061201" cy="3544888"/>
                <a:chOff x="2563813" y="2184400"/>
                <a:chExt cx="7061201" cy="3544888"/>
              </a:xfrm>
              <a:grpFill/>
            </p:grpSpPr>
            <p:grpSp>
              <p:nvGrpSpPr>
                <p:cNvPr id="62" name="Group 91"/>
                <p:cNvGrpSpPr/>
                <p:nvPr/>
              </p:nvGrpSpPr>
              <p:grpSpPr>
                <a:xfrm>
                  <a:off x="3336926" y="2963863"/>
                  <a:ext cx="5502275" cy="1960562"/>
                  <a:chOff x="3336926" y="2963863"/>
                  <a:chExt cx="5502275" cy="1960562"/>
                </a:xfrm>
                <a:grpFill/>
              </p:grpSpPr>
              <p:sp>
                <p:nvSpPr>
                  <p:cNvPr id="69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4689476" y="3919538"/>
                    <a:ext cx="2790825" cy="76200"/>
                  </a:xfrm>
                  <a:prstGeom prst="rect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>
                      <a:latin typeface="微软雅黑" panose="020B0503020204020204" charset="-122"/>
                      <a:ea typeface="微软雅黑" panose="020B0503020204020204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Freeform 6"/>
                  <p:cNvSpPr/>
                  <p:nvPr/>
                </p:nvSpPr>
                <p:spPr bwMode="auto">
                  <a:xfrm>
                    <a:off x="3336926" y="4229100"/>
                    <a:ext cx="703263" cy="695325"/>
                  </a:xfrm>
                  <a:custGeom>
                    <a:avLst/>
                    <a:gdLst>
                      <a:gd name="T0" fmla="*/ 443 w 443"/>
                      <a:gd name="T1" fmla="*/ 33 h 438"/>
                      <a:gd name="T2" fmla="*/ 34 w 443"/>
                      <a:gd name="T3" fmla="*/ 438 h 438"/>
                      <a:gd name="T4" fmla="*/ 0 w 443"/>
                      <a:gd name="T5" fmla="*/ 405 h 438"/>
                      <a:gd name="T6" fmla="*/ 410 w 443"/>
                      <a:gd name="T7" fmla="*/ 0 h 438"/>
                      <a:gd name="T8" fmla="*/ 443 w 443"/>
                      <a:gd name="T9" fmla="*/ 33 h 4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43" h="438">
                        <a:moveTo>
                          <a:pt x="443" y="33"/>
                        </a:moveTo>
                        <a:lnTo>
                          <a:pt x="34" y="438"/>
                        </a:lnTo>
                        <a:lnTo>
                          <a:pt x="0" y="405"/>
                        </a:lnTo>
                        <a:lnTo>
                          <a:pt x="410" y="0"/>
                        </a:lnTo>
                        <a:lnTo>
                          <a:pt x="443" y="33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>
                      <a:latin typeface="微软雅黑" panose="020B0503020204020204" charset="-122"/>
                      <a:ea typeface="微软雅黑" panose="020B0503020204020204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" name="Freeform 7"/>
                  <p:cNvSpPr/>
                  <p:nvPr/>
                </p:nvSpPr>
                <p:spPr bwMode="auto">
                  <a:xfrm>
                    <a:off x="3348038" y="2967038"/>
                    <a:ext cx="692150" cy="723900"/>
                  </a:xfrm>
                  <a:custGeom>
                    <a:avLst/>
                    <a:gdLst>
                      <a:gd name="T0" fmla="*/ 400 w 436"/>
                      <a:gd name="T1" fmla="*/ 456 h 456"/>
                      <a:gd name="T2" fmla="*/ 0 w 436"/>
                      <a:gd name="T3" fmla="*/ 34 h 456"/>
                      <a:gd name="T4" fmla="*/ 34 w 436"/>
                      <a:gd name="T5" fmla="*/ 0 h 456"/>
                      <a:gd name="T6" fmla="*/ 436 w 436"/>
                      <a:gd name="T7" fmla="*/ 422 h 456"/>
                      <a:gd name="T8" fmla="*/ 400 w 436"/>
                      <a:gd name="T9" fmla="*/ 456 h 4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6" h="456">
                        <a:moveTo>
                          <a:pt x="400" y="456"/>
                        </a:moveTo>
                        <a:lnTo>
                          <a:pt x="0" y="34"/>
                        </a:lnTo>
                        <a:lnTo>
                          <a:pt x="34" y="0"/>
                        </a:lnTo>
                        <a:lnTo>
                          <a:pt x="436" y="422"/>
                        </a:lnTo>
                        <a:lnTo>
                          <a:pt x="400" y="456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>
                      <a:latin typeface="微软雅黑" panose="020B0503020204020204" charset="-122"/>
                      <a:ea typeface="微软雅黑" panose="020B0503020204020204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Freeform 8"/>
                  <p:cNvSpPr/>
                  <p:nvPr/>
                </p:nvSpPr>
                <p:spPr bwMode="auto">
                  <a:xfrm>
                    <a:off x="8132763" y="4224338"/>
                    <a:ext cx="706438" cy="696913"/>
                  </a:xfrm>
                  <a:custGeom>
                    <a:avLst/>
                    <a:gdLst>
                      <a:gd name="T0" fmla="*/ 0 w 445"/>
                      <a:gd name="T1" fmla="*/ 33 h 439"/>
                      <a:gd name="T2" fmla="*/ 410 w 445"/>
                      <a:gd name="T3" fmla="*/ 439 h 439"/>
                      <a:gd name="T4" fmla="*/ 445 w 445"/>
                      <a:gd name="T5" fmla="*/ 406 h 439"/>
                      <a:gd name="T6" fmla="*/ 34 w 445"/>
                      <a:gd name="T7" fmla="*/ 0 h 439"/>
                      <a:gd name="T8" fmla="*/ 0 w 445"/>
                      <a:gd name="T9" fmla="*/ 33 h 4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45" h="439">
                        <a:moveTo>
                          <a:pt x="0" y="33"/>
                        </a:moveTo>
                        <a:lnTo>
                          <a:pt x="410" y="439"/>
                        </a:lnTo>
                        <a:lnTo>
                          <a:pt x="445" y="406"/>
                        </a:lnTo>
                        <a:lnTo>
                          <a:pt x="34" y="0"/>
                        </a:lnTo>
                        <a:lnTo>
                          <a:pt x="0" y="33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>
                      <a:latin typeface="微软雅黑" panose="020B0503020204020204" charset="-122"/>
                      <a:ea typeface="微软雅黑" panose="020B0503020204020204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Freeform 9"/>
                  <p:cNvSpPr/>
                  <p:nvPr/>
                </p:nvSpPr>
                <p:spPr bwMode="auto">
                  <a:xfrm>
                    <a:off x="8132763" y="2963863"/>
                    <a:ext cx="692150" cy="722313"/>
                  </a:xfrm>
                  <a:custGeom>
                    <a:avLst/>
                    <a:gdLst>
                      <a:gd name="T0" fmla="*/ 36 w 436"/>
                      <a:gd name="T1" fmla="*/ 455 h 455"/>
                      <a:gd name="T2" fmla="*/ 436 w 436"/>
                      <a:gd name="T3" fmla="*/ 33 h 455"/>
                      <a:gd name="T4" fmla="*/ 403 w 436"/>
                      <a:gd name="T5" fmla="*/ 0 h 455"/>
                      <a:gd name="T6" fmla="*/ 0 w 436"/>
                      <a:gd name="T7" fmla="*/ 422 h 455"/>
                      <a:gd name="T8" fmla="*/ 36 w 436"/>
                      <a:gd name="T9" fmla="*/ 455 h 4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6" h="455">
                        <a:moveTo>
                          <a:pt x="36" y="455"/>
                        </a:moveTo>
                        <a:lnTo>
                          <a:pt x="436" y="33"/>
                        </a:lnTo>
                        <a:lnTo>
                          <a:pt x="403" y="0"/>
                        </a:lnTo>
                        <a:lnTo>
                          <a:pt x="0" y="422"/>
                        </a:lnTo>
                        <a:lnTo>
                          <a:pt x="36" y="455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>
                      <a:latin typeface="微软雅黑" panose="020B0503020204020204" charset="-122"/>
                      <a:ea typeface="微软雅黑" panose="020B0503020204020204" charset="-122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63" name="Oval 10"/>
                <p:cNvSpPr>
                  <a:spLocks noChangeArrowheads="1"/>
                </p:cNvSpPr>
                <p:nvPr/>
              </p:nvSpPr>
              <p:spPr bwMode="auto">
                <a:xfrm>
                  <a:off x="2563813" y="2184400"/>
                  <a:ext cx="1028700" cy="1035050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Oval 13"/>
                <p:cNvSpPr>
                  <a:spLocks noChangeArrowheads="1"/>
                </p:cNvSpPr>
                <p:nvPr/>
              </p:nvSpPr>
              <p:spPr bwMode="auto">
                <a:xfrm>
                  <a:off x="2563813" y="4695825"/>
                  <a:ext cx="1028700" cy="1033463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Oval 16"/>
                <p:cNvSpPr>
                  <a:spLocks noChangeArrowheads="1"/>
                </p:cNvSpPr>
                <p:nvPr/>
              </p:nvSpPr>
              <p:spPr bwMode="auto">
                <a:xfrm>
                  <a:off x="3795713" y="3441700"/>
                  <a:ext cx="1028700" cy="1031875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Oval 19"/>
                <p:cNvSpPr>
                  <a:spLocks noChangeArrowheads="1"/>
                </p:cNvSpPr>
                <p:nvPr/>
              </p:nvSpPr>
              <p:spPr bwMode="auto">
                <a:xfrm>
                  <a:off x="7340601" y="3441700"/>
                  <a:ext cx="1028700" cy="1031875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Oval 22"/>
                <p:cNvSpPr>
                  <a:spLocks noChangeArrowheads="1"/>
                </p:cNvSpPr>
                <p:nvPr/>
              </p:nvSpPr>
              <p:spPr bwMode="auto">
                <a:xfrm>
                  <a:off x="8591551" y="2184400"/>
                  <a:ext cx="1033463" cy="1035050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Oval 25"/>
                <p:cNvSpPr>
                  <a:spLocks noChangeArrowheads="1"/>
                </p:cNvSpPr>
                <p:nvPr/>
              </p:nvSpPr>
              <p:spPr bwMode="auto">
                <a:xfrm>
                  <a:off x="8591551" y="4695825"/>
                  <a:ext cx="1033463" cy="1033463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1" name="Oval 28"/>
              <p:cNvSpPr>
                <a:spLocks noChangeArrowheads="1"/>
              </p:cNvSpPr>
              <p:nvPr/>
            </p:nvSpPr>
            <p:spPr bwMode="auto">
              <a:xfrm>
                <a:off x="5387976" y="3260725"/>
                <a:ext cx="1393825" cy="1392238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728810" y="2818610"/>
              <a:ext cx="1603048" cy="27699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8" name="Rectangle 1"/>
            <p:cNvSpPr/>
            <p:nvPr/>
          </p:nvSpPr>
          <p:spPr>
            <a:xfrm>
              <a:off x="639042" y="3151993"/>
              <a:ext cx="1782584" cy="76944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</a:t>
              </a:r>
              <a:r>
                <a:rPr lang="zh-CN" altLang="en-US" sz="10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位显示（</a:t>
              </a: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建议使用主题字体）</a:t>
              </a:r>
              <a:endParaRPr lang="id-ID" sz="10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878005" y="1277044"/>
              <a:ext cx="1603048" cy="27699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788237" y="1610427"/>
              <a:ext cx="1782584" cy="76944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0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703247" y="1277044"/>
              <a:ext cx="1603048" cy="27699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613479" y="1610427"/>
              <a:ext cx="1782584" cy="76944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0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860141" y="2818610"/>
              <a:ext cx="1603048" cy="27699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770373" y="3151993"/>
              <a:ext cx="1782584" cy="76944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0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289595" y="4896971"/>
              <a:ext cx="1603048" cy="27699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199827" y="5230354"/>
              <a:ext cx="1782584" cy="76944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</a:t>
              </a:r>
              <a:r>
                <a:rPr lang="zh-CN" altLang="en-US" sz="10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位显示（</a:t>
              </a: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建议使用主题字体）</a:t>
              </a:r>
              <a:endParaRPr lang="id-ID" sz="10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272671" y="4896971"/>
              <a:ext cx="1603048" cy="27699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182903" y="5230354"/>
              <a:ext cx="1782584" cy="76944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0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19" name="Group 37"/>
            <p:cNvGrpSpPr/>
            <p:nvPr/>
          </p:nvGrpSpPr>
          <p:grpSpPr>
            <a:xfrm>
              <a:off x="2363094" y="2554875"/>
              <a:ext cx="407231" cy="432215"/>
              <a:chOff x="2371633" y="3182483"/>
              <a:chExt cx="407231" cy="432215"/>
            </a:xfrm>
            <a:solidFill>
              <a:schemeClr val="tx1"/>
            </a:solidFill>
          </p:grpSpPr>
          <p:cxnSp>
            <p:nvCxnSpPr>
              <p:cNvPr id="57" name="Straight Connector 7"/>
              <p:cNvCxnSpPr/>
              <p:nvPr/>
            </p:nvCxnSpPr>
            <p:spPr>
              <a:xfrm flipH="1">
                <a:off x="2413416" y="3183076"/>
                <a:ext cx="345318" cy="401641"/>
              </a:xfrm>
              <a:prstGeom prst="line">
                <a:avLst/>
              </a:prstGeom>
              <a:grpFill/>
              <a:ln w="19050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Oval 35"/>
              <p:cNvSpPr/>
              <p:nvPr/>
            </p:nvSpPr>
            <p:spPr>
              <a:xfrm>
                <a:off x="2371633" y="3524757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59" name="Oval 36"/>
              <p:cNvSpPr/>
              <p:nvPr/>
            </p:nvSpPr>
            <p:spPr>
              <a:xfrm>
                <a:off x="2688923" y="3182483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38"/>
            <p:cNvGrpSpPr/>
            <p:nvPr/>
          </p:nvGrpSpPr>
          <p:grpSpPr>
            <a:xfrm flipH="1">
              <a:off x="9461310" y="2464934"/>
              <a:ext cx="407231" cy="432215"/>
              <a:chOff x="2371633" y="3182483"/>
              <a:chExt cx="407231" cy="432215"/>
            </a:xfrm>
            <a:solidFill>
              <a:schemeClr val="tx1"/>
            </a:solidFill>
          </p:grpSpPr>
          <p:cxnSp>
            <p:nvCxnSpPr>
              <p:cNvPr id="54" name="Straight Connector 39"/>
              <p:cNvCxnSpPr/>
              <p:nvPr/>
            </p:nvCxnSpPr>
            <p:spPr>
              <a:xfrm flipH="1">
                <a:off x="2413416" y="3183076"/>
                <a:ext cx="345318" cy="401641"/>
              </a:xfrm>
              <a:prstGeom prst="line">
                <a:avLst/>
              </a:prstGeom>
              <a:grpFill/>
              <a:ln w="19050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Oval 40"/>
              <p:cNvSpPr/>
              <p:nvPr/>
            </p:nvSpPr>
            <p:spPr>
              <a:xfrm>
                <a:off x="2371633" y="3524757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Oval 41"/>
              <p:cNvSpPr/>
              <p:nvPr/>
            </p:nvSpPr>
            <p:spPr>
              <a:xfrm>
                <a:off x="2688923" y="3182483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44"/>
            <p:cNvGrpSpPr/>
            <p:nvPr/>
          </p:nvGrpSpPr>
          <p:grpSpPr>
            <a:xfrm>
              <a:off x="3522881" y="4866989"/>
              <a:ext cx="641856" cy="363365"/>
              <a:chOff x="3531420" y="5494597"/>
              <a:chExt cx="641856" cy="363365"/>
            </a:xfrm>
            <a:solidFill>
              <a:schemeClr val="tx1"/>
            </a:solidFill>
          </p:grpSpPr>
          <p:cxnSp>
            <p:nvCxnSpPr>
              <p:cNvPr id="51" name="Straight Connector 34"/>
              <p:cNvCxnSpPr/>
              <p:nvPr/>
            </p:nvCxnSpPr>
            <p:spPr>
              <a:xfrm>
                <a:off x="3544111" y="5524578"/>
                <a:ext cx="567274" cy="276999"/>
              </a:xfrm>
              <a:prstGeom prst="line">
                <a:avLst/>
              </a:prstGeom>
              <a:grpFill/>
              <a:ln w="19050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Oval 42"/>
              <p:cNvSpPr/>
              <p:nvPr/>
            </p:nvSpPr>
            <p:spPr>
              <a:xfrm>
                <a:off x="3531420" y="5494597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Oval 43"/>
              <p:cNvSpPr/>
              <p:nvPr/>
            </p:nvSpPr>
            <p:spPr>
              <a:xfrm>
                <a:off x="4083335" y="5768021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45"/>
            <p:cNvGrpSpPr/>
            <p:nvPr/>
          </p:nvGrpSpPr>
          <p:grpSpPr>
            <a:xfrm flipH="1">
              <a:off x="7965487" y="4853786"/>
              <a:ext cx="641856" cy="363365"/>
              <a:chOff x="3531420" y="5494597"/>
              <a:chExt cx="641856" cy="363365"/>
            </a:xfrm>
            <a:solidFill>
              <a:schemeClr val="tx1"/>
            </a:solidFill>
          </p:grpSpPr>
          <p:cxnSp>
            <p:nvCxnSpPr>
              <p:cNvPr id="48" name="Straight Connector 46"/>
              <p:cNvCxnSpPr/>
              <p:nvPr/>
            </p:nvCxnSpPr>
            <p:spPr>
              <a:xfrm>
                <a:off x="3544111" y="5524578"/>
                <a:ext cx="567274" cy="276999"/>
              </a:xfrm>
              <a:prstGeom prst="line">
                <a:avLst/>
              </a:prstGeom>
              <a:grpFill/>
              <a:ln w="19050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Oval 47"/>
              <p:cNvSpPr/>
              <p:nvPr/>
            </p:nvSpPr>
            <p:spPr>
              <a:xfrm>
                <a:off x="3531420" y="5494597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50" name="Oval 48"/>
              <p:cNvSpPr/>
              <p:nvPr/>
            </p:nvSpPr>
            <p:spPr>
              <a:xfrm>
                <a:off x="4083335" y="5768021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55"/>
            <p:cNvGrpSpPr/>
            <p:nvPr/>
          </p:nvGrpSpPr>
          <p:grpSpPr>
            <a:xfrm>
              <a:off x="4287358" y="2316602"/>
              <a:ext cx="197232" cy="435801"/>
              <a:chOff x="4295897" y="2944210"/>
              <a:chExt cx="197232" cy="435801"/>
            </a:xfrm>
            <a:solidFill>
              <a:schemeClr val="tx1"/>
            </a:solidFill>
          </p:grpSpPr>
          <p:cxnSp>
            <p:nvCxnSpPr>
              <p:cNvPr id="45" name="Straight Connector 26"/>
              <p:cNvCxnSpPr/>
              <p:nvPr/>
            </p:nvCxnSpPr>
            <p:spPr>
              <a:xfrm flipH="1">
                <a:off x="4342750" y="2951092"/>
                <a:ext cx="109329" cy="416893"/>
              </a:xfrm>
              <a:prstGeom prst="line">
                <a:avLst/>
              </a:prstGeom>
              <a:grpFill/>
              <a:ln w="19050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Oval 53"/>
              <p:cNvSpPr/>
              <p:nvPr/>
            </p:nvSpPr>
            <p:spPr>
              <a:xfrm>
                <a:off x="4295897" y="3290070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Oval 54"/>
              <p:cNvSpPr/>
              <p:nvPr/>
            </p:nvSpPr>
            <p:spPr>
              <a:xfrm>
                <a:off x="4403188" y="2944210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56"/>
            <p:cNvGrpSpPr/>
            <p:nvPr/>
          </p:nvGrpSpPr>
          <p:grpSpPr>
            <a:xfrm flipH="1">
              <a:off x="7607602" y="2304576"/>
              <a:ext cx="197232" cy="435801"/>
              <a:chOff x="4295897" y="2944210"/>
              <a:chExt cx="197232" cy="435801"/>
            </a:xfrm>
            <a:solidFill>
              <a:schemeClr val="tx1"/>
            </a:solidFill>
          </p:grpSpPr>
          <p:cxnSp>
            <p:nvCxnSpPr>
              <p:cNvPr id="42" name="Straight Connector 57"/>
              <p:cNvCxnSpPr/>
              <p:nvPr/>
            </p:nvCxnSpPr>
            <p:spPr>
              <a:xfrm flipH="1">
                <a:off x="4342750" y="2951092"/>
                <a:ext cx="109329" cy="416893"/>
              </a:xfrm>
              <a:prstGeom prst="line">
                <a:avLst/>
              </a:prstGeom>
              <a:grpFill/>
              <a:ln w="19050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Oval 58"/>
              <p:cNvSpPr/>
              <p:nvPr/>
            </p:nvSpPr>
            <p:spPr>
              <a:xfrm>
                <a:off x="4295897" y="3290070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44" name="Oval 59"/>
              <p:cNvSpPr/>
              <p:nvPr/>
            </p:nvSpPr>
            <p:spPr>
              <a:xfrm>
                <a:off x="4403188" y="2944210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5" name="Oval 11"/>
            <p:cNvSpPr>
              <a:spLocks noChangeArrowheads="1"/>
            </p:cNvSpPr>
            <p:nvPr/>
          </p:nvSpPr>
          <p:spPr bwMode="auto">
            <a:xfrm>
              <a:off x="2690212" y="1696492"/>
              <a:ext cx="758825" cy="7572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6" name="Oval 14"/>
            <p:cNvSpPr>
              <a:spLocks noChangeArrowheads="1"/>
            </p:cNvSpPr>
            <p:nvPr/>
          </p:nvSpPr>
          <p:spPr bwMode="auto">
            <a:xfrm>
              <a:off x="2690212" y="4203155"/>
              <a:ext cx="758825" cy="7604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7" name="Oval 17"/>
            <p:cNvSpPr>
              <a:spLocks noChangeArrowheads="1"/>
            </p:cNvSpPr>
            <p:nvPr/>
          </p:nvSpPr>
          <p:spPr bwMode="auto">
            <a:xfrm>
              <a:off x="3922112" y="2949030"/>
              <a:ext cx="758825" cy="7604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8" name="Oval 20"/>
            <p:cNvSpPr>
              <a:spLocks noChangeArrowheads="1"/>
            </p:cNvSpPr>
            <p:nvPr/>
          </p:nvSpPr>
          <p:spPr bwMode="auto">
            <a:xfrm>
              <a:off x="7466999" y="2949030"/>
              <a:ext cx="758825" cy="7604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9" name="Oval 23"/>
            <p:cNvSpPr>
              <a:spLocks noChangeArrowheads="1"/>
            </p:cNvSpPr>
            <p:nvPr/>
          </p:nvSpPr>
          <p:spPr bwMode="auto">
            <a:xfrm>
              <a:off x="8722712" y="1696492"/>
              <a:ext cx="754063" cy="75723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" name="Oval 26"/>
            <p:cNvSpPr>
              <a:spLocks noChangeArrowheads="1"/>
            </p:cNvSpPr>
            <p:nvPr/>
          </p:nvSpPr>
          <p:spPr bwMode="auto">
            <a:xfrm>
              <a:off x="8722712" y="4203155"/>
              <a:ext cx="754063" cy="7604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" name="Oval 29"/>
            <p:cNvSpPr>
              <a:spLocks noChangeArrowheads="1"/>
            </p:cNvSpPr>
            <p:nvPr/>
          </p:nvSpPr>
          <p:spPr bwMode="auto">
            <a:xfrm>
              <a:off x="5566762" y="2818855"/>
              <a:ext cx="1022350" cy="10223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5368324" y="2441030"/>
              <a:ext cx="709613" cy="414338"/>
            </a:xfrm>
            <a:custGeom>
              <a:avLst/>
              <a:gdLst>
                <a:gd name="T0" fmla="*/ 23 w 189"/>
                <a:gd name="T1" fmla="*/ 104 h 110"/>
                <a:gd name="T2" fmla="*/ 177 w 189"/>
                <a:gd name="T3" fmla="*/ 24 h 110"/>
                <a:gd name="T4" fmla="*/ 189 w 189"/>
                <a:gd name="T5" fmla="*/ 12 h 110"/>
                <a:gd name="T6" fmla="*/ 189 w 189"/>
                <a:gd name="T7" fmla="*/ 12 h 110"/>
                <a:gd name="T8" fmla="*/ 176 w 189"/>
                <a:gd name="T9" fmla="*/ 0 h 110"/>
                <a:gd name="T10" fmla="*/ 4 w 189"/>
                <a:gd name="T11" fmla="*/ 89 h 110"/>
                <a:gd name="T12" fmla="*/ 7 w 189"/>
                <a:gd name="T13" fmla="*/ 106 h 110"/>
                <a:gd name="T14" fmla="*/ 7 w 189"/>
                <a:gd name="T15" fmla="*/ 107 h 110"/>
                <a:gd name="T16" fmla="*/ 23 w 189"/>
                <a:gd name="T1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10">
                  <a:moveTo>
                    <a:pt x="23" y="104"/>
                  </a:moveTo>
                  <a:cubicBezTo>
                    <a:pt x="60" y="58"/>
                    <a:pt x="115" y="28"/>
                    <a:pt x="177" y="24"/>
                  </a:cubicBezTo>
                  <a:cubicBezTo>
                    <a:pt x="184" y="24"/>
                    <a:pt x="189" y="19"/>
                    <a:pt x="189" y="12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5"/>
                    <a:pt x="183" y="0"/>
                    <a:pt x="176" y="0"/>
                  </a:cubicBezTo>
                  <a:cubicBezTo>
                    <a:pt x="106" y="4"/>
                    <a:pt x="45" y="38"/>
                    <a:pt x="4" y="89"/>
                  </a:cubicBezTo>
                  <a:cubicBezTo>
                    <a:pt x="0" y="95"/>
                    <a:pt x="1" y="103"/>
                    <a:pt x="7" y="106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13" y="110"/>
                    <a:pt x="19" y="109"/>
                    <a:pt x="23" y="10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6141437" y="2445792"/>
              <a:ext cx="822325" cy="1287463"/>
            </a:xfrm>
            <a:custGeom>
              <a:avLst/>
              <a:gdLst>
                <a:gd name="T0" fmla="*/ 195 w 219"/>
                <a:gd name="T1" fmla="*/ 235 h 342"/>
                <a:gd name="T2" fmla="*/ 175 w 219"/>
                <a:gd name="T3" fmla="*/ 323 h 342"/>
                <a:gd name="T4" fmla="*/ 179 w 219"/>
                <a:gd name="T5" fmla="*/ 337 h 342"/>
                <a:gd name="T6" fmla="*/ 179 w 219"/>
                <a:gd name="T7" fmla="*/ 337 h 342"/>
                <a:gd name="T8" fmla="*/ 197 w 219"/>
                <a:gd name="T9" fmla="*/ 333 h 342"/>
                <a:gd name="T10" fmla="*/ 219 w 219"/>
                <a:gd name="T11" fmla="*/ 235 h 342"/>
                <a:gd name="T12" fmla="*/ 13 w 219"/>
                <a:gd name="T13" fmla="*/ 1 h 342"/>
                <a:gd name="T14" fmla="*/ 0 w 219"/>
                <a:gd name="T15" fmla="*/ 13 h 342"/>
                <a:gd name="T16" fmla="*/ 0 w 219"/>
                <a:gd name="T17" fmla="*/ 13 h 342"/>
                <a:gd name="T18" fmla="*/ 10 w 219"/>
                <a:gd name="T19" fmla="*/ 25 h 342"/>
                <a:gd name="T20" fmla="*/ 195 w 219"/>
                <a:gd name="T21" fmla="*/ 23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342">
                  <a:moveTo>
                    <a:pt x="195" y="235"/>
                  </a:moveTo>
                  <a:cubicBezTo>
                    <a:pt x="195" y="266"/>
                    <a:pt x="188" y="296"/>
                    <a:pt x="175" y="323"/>
                  </a:cubicBezTo>
                  <a:cubicBezTo>
                    <a:pt x="173" y="328"/>
                    <a:pt x="175" y="334"/>
                    <a:pt x="179" y="337"/>
                  </a:cubicBezTo>
                  <a:cubicBezTo>
                    <a:pt x="179" y="337"/>
                    <a:pt x="179" y="337"/>
                    <a:pt x="179" y="337"/>
                  </a:cubicBezTo>
                  <a:cubicBezTo>
                    <a:pt x="185" y="342"/>
                    <a:pt x="194" y="340"/>
                    <a:pt x="197" y="333"/>
                  </a:cubicBezTo>
                  <a:cubicBezTo>
                    <a:pt x="211" y="303"/>
                    <a:pt x="219" y="270"/>
                    <a:pt x="219" y="235"/>
                  </a:cubicBezTo>
                  <a:cubicBezTo>
                    <a:pt x="219" y="115"/>
                    <a:pt x="129" y="16"/>
                    <a:pt x="13" y="1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4" y="24"/>
                    <a:pt x="10" y="25"/>
                  </a:cubicBezTo>
                  <a:cubicBezTo>
                    <a:pt x="114" y="38"/>
                    <a:pt x="195" y="127"/>
                    <a:pt x="195" y="2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5187349" y="2871242"/>
              <a:ext cx="1638300" cy="1354138"/>
            </a:xfrm>
            <a:custGeom>
              <a:avLst/>
              <a:gdLst>
                <a:gd name="T0" fmla="*/ 413 w 436"/>
                <a:gd name="T1" fmla="*/ 240 h 360"/>
                <a:gd name="T2" fmla="*/ 189 w 436"/>
                <a:gd name="T3" fmla="*/ 329 h 360"/>
                <a:gd name="T4" fmla="*/ 30 w 436"/>
                <a:gd name="T5" fmla="*/ 170 h 360"/>
                <a:gd name="T6" fmla="*/ 51 w 436"/>
                <a:gd name="T7" fmla="*/ 19 h 360"/>
                <a:gd name="T8" fmla="*/ 47 w 436"/>
                <a:gd name="T9" fmla="*/ 3 h 360"/>
                <a:gd name="T10" fmla="*/ 47 w 436"/>
                <a:gd name="T11" fmla="*/ 3 h 360"/>
                <a:gd name="T12" fmla="*/ 30 w 436"/>
                <a:gd name="T13" fmla="*/ 7 h 360"/>
                <a:gd name="T14" fmla="*/ 1 w 436"/>
                <a:gd name="T15" fmla="*/ 128 h 360"/>
                <a:gd name="T16" fmla="*/ 229 w 436"/>
                <a:gd name="T17" fmla="*/ 358 h 360"/>
                <a:gd name="T18" fmla="*/ 432 w 436"/>
                <a:gd name="T19" fmla="*/ 254 h 360"/>
                <a:gd name="T20" fmla="*/ 430 w 436"/>
                <a:gd name="T21" fmla="*/ 238 h 360"/>
                <a:gd name="T22" fmla="*/ 430 w 436"/>
                <a:gd name="T23" fmla="*/ 238 h 360"/>
                <a:gd name="T24" fmla="*/ 413 w 436"/>
                <a:gd name="T25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6" h="360">
                  <a:moveTo>
                    <a:pt x="413" y="240"/>
                  </a:moveTo>
                  <a:cubicBezTo>
                    <a:pt x="366" y="309"/>
                    <a:pt x="282" y="349"/>
                    <a:pt x="189" y="329"/>
                  </a:cubicBezTo>
                  <a:cubicBezTo>
                    <a:pt x="110" y="312"/>
                    <a:pt x="47" y="249"/>
                    <a:pt x="30" y="170"/>
                  </a:cubicBezTo>
                  <a:cubicBezTo>
                    <a:pt x="18" y="115"/>
                    <a:pt x="27" y="62"/>
                    <a:pt x="51" y="19"/>
                  </a:cubicBezTo>
                  <a:cubicBezTo>
                    <a:pt x="54" y="14"/>
                    <a:pt x="53" y="6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0"/>
                    <a:pt x="34" y="1"/>
                    <a:pt x="30" y="7"/>
                  </a:cubicBezTo>
                  <a:cubicBezTo>
                    <a:pt x="10" y="43"/>
                    <a:pt x="0" y="84"/>
                    <a:pt x="1" y="128"/>
                  </a:cubicBezTo>
                  <a:cubicBezTo>
                    <a:pt x="4" y="253"/>
                    <a:pt x="105" y="354"/>
                    <a:pt x="229" y="358"/>
                  </a:cubicBezTo>
                  <a:cubicBezTo>
                    <a:pt x="314" y="360"/>
                    <a:pt x="389" y="318"/>
                    <a:pt x="432" y="254"/>
                  </a:cubicBezTo>
                  <a:cubicBezTo>
                    <a:pt x="436" y="249"/>
                    <a:pt x="435" y="242"/>
                    <a:pt x="430" y="238"/>
                  </a:cubicBezTo>
                  <a:cubicBezTo>
                    <a:pt x="430" y="238"/>
                    <a:pt x="430" y="238"/>
                    <a:pt x="430" y="238"/>
                  </a:cubicBezTo>
                  <a:cubicBezTo>
                    <a:pt x="425" y="233"/>
                    <a:pt x="417" y="234"/>
                    <a:pt x="413" y="24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5" name="Oval 12"/>
            <p:cNvSpPr>
              <a:spLocks noChangeArrowheads="1"/>
            </p:cNvSpPr>
            <p:nvPr/>
          </p:nvSpPr>
          <p:spPr bwMode="auto">
            <a:xfrm>
              <a:off x="2941527" y="1877078"/>
              <a:ext cx="256196" cy="396450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6" name="Oval 15"/>
            <p:cNvSpPr>
              <a:spLocks noChangeArrowheads="1"/>
            </p:cNvSpPr>
            <p:nvPr/>
          </p:nvSpPr>
          <p:spPr bwMode="auto">
            <a:xfrm>
              <a:off x="2942252" y="4386452"/>
              <a:ext cx="254745" cy="394204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7" name="Oval 18"/>
            <p:cNvSpPr>
              <a:spLocks noChangeArrowheads="1"/>
            </p:cNvSpPr>
            <p:nvPr/>
          </p:nvSpPr>
          <p:spPr bwMode="auto">
            <a:xfrm>
              <a:off x="4174152" y="3132327"/>
              <a:ext cx="254745" cy="394204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8" name="Oval 21"/>
            <p:cNvSpPr>
              <a:spLocks noChangeArrowheads="1"/>
            </p:cNvSpPr>
            <p:nvPr/>
          </p:nvSpPr>
          <p:spPr bwMode="auto">
            <a:xfrm>
              <a:off x="7719039" y="3132327"/>
              <a:ext cx="254745" cy="394204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9" name="Oval 24"/>
            <p:cNvSpPr>
              <a:spLocks noChangeArrowheads="1"/>
            </p:cNvSpPr>
            <p:nvPr/>
          </p:nvSpPr>
          <p:spPr bwMode="auto">
            <a:xfrm>
              <a:off x="8971645" y="1877078"/>
              <a:ext cx="256196" cy="396450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0" name="Oval 27"/>
            <p:cNvSpPr>
              <a:spLocks noChangeArrowheads="1"/>
            </p:cNvSpPr>
            <p:nvPr/>
          </p:nvSpPr>
          <p:spPr bwMode="auto">
            <a:xfrm>
              <a:off x="8971645" y="4385329"/>
              <a:ext cx="256196" cy="396450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1" name="Oval 30"/>
            <p:cNvSpPr>
              <a:spLocks noChangeArrowheads="1"/>
            </p:cNvSpPr>
            <p:nvPr/>
          </p:nvSpPr>
          <p:spPr bwMode="auto">
            <a:xfrm>
              <a:off x="5948614" y="3131766"/>
              <a:ext cx="255470" cy="395326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919">
        <p:cut/>
      </p:transition>
    </mc:Choice>
    <mc:Fallback>
      <p:transition advTm="1919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"/>
            <a:ext cx="9144000" cy="5143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2" y="450"/>
            <a:ext cx="9144792" cy="537256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598" y="2088597"/>
            <a:ext cx="428139" cy="7587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2" y="-4407"/>
            <a:ext cx="1070732" cy="16803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365" y="688340"/>
            <a:ext cx="862330" cy="15290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0" y="2111375"/>
            <a:ext cx="1406525" cy="30467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30" y="3232785"/>
            <a:ext cx="1198245" cy="176657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2787688" y="3957836"/>
            <a:ext cx="2651325" cy="915294"/>
            <a:chOff x="3589071" y="5461088"/>
            <a:chExt cx="3535100" cy="1220392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9071" y="5850375"/>
              <a:ext cx="3474904" cy="831105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6771" y="5461088"/>
              <a:ext cx="2057400" cy="937624"/>
            </a:xfrm>
            <a:prstGeom prst="rect">
              <a:avLst/>
            </a:prstGeom>
          </p:spPr>
        </p:pic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668" y="3984188"/>
            <a:ext cx="573086" cy="103567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964" y="598"/>
            <a:ext cx="5649821" cy="5143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95514" y="1848729"/>
            <a:ext cx="3752972" cy="760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3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市场状况分析</a:t>
            </a:r>
            <a:endParaRPr lang="zh-CN" altLang="en-US" sz="43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97876" y="2548889"/>
            <a:ext cx="3948248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Project Background</a:t>
            </a:r>
            <a:endParaRPr lang="en-US" altLang="zh-CN" sz="2700" i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54584" y="3083236"/>
            <a:ext cx="3034833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您的内容打在这里，或者通过复制您的文本后，在此框中选择粘贴，并选择只保留文字您的内容打在这里</a:t>
            </a:r>
            <a:endParaRPr lang="zh-CN" altLang="en-US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18101" y="995545"/>
            <a:ext cx="2907798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9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49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544">
        <p:cut/>
      </p:transition>
    </mc:Choice>
    <mc:Fallback>
      <p:transition advTm="1544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1"/>
          <p:cNvSpPr txBox="1"/>
          <p:nvPr/>
        </p:nvSpPr>
        <p:spPr>
          <a:xfrm>
            <a:off x="229290" y="3213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市场状况分析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9616" y="1653648"/>
            <a:ext cx="1659857" cy="2122981"/>
            <a:chOff x="789616" y="1653648"/>
            <a:chExt cx="1659857" cy="2122981"/>
          </a:xfrm>
        </p:grpSpPr>
        <p:sp>
          <p:nvSpPr>
            <p:cNvPr id="5" name="Hexagon 8"/>
            <p:cNvSpPr/>
            <p:nvPr/>
          </p:nvSpPr>
          <p:spPr bwMode="auto">
            <a:xfrm rot="5400000">
              <a:off x="876204" y="1761000"/>
              <a:ext cx="1556608" cy="1341904"/>
            </a:xfrm>
            <a:prstGeom prst="hexagon">
              <a:avLst/>
            </a:prstGeom>
            <a:solidFill>
              <a:schemeClr val="accent1">
                <a:lumMod val="100000"/>
              </a:schemeClr>
            </a:solidFill>
            <a:ln w="57150">
              <a:solidFill>
                <a:schemeClr val="bg1"/>
              </a:solidFill>
              <a:round/>
            </a:ln>
          </p:spPr>
          <p:txBody>
            <a:bodyPr rot="0" spcFirstLastPara="0" vert="vert270" wrap="non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本预设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TextBox 13"/>
            <p:cNvSpPr txBox="1"/>
            <p:nvPr/>
          </p:nvSpPr>
          <p:spPr bwMode="auto">
            <a:xfrm>
              <a:off x="789616" y="3345957"/>
              <a:ext cx="1659857" cy="430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 fontScale="850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26548" y="1653649"/>
            <a:ext cx="1659857" cy="2122980"/>
            <a:chOff x="2826548" y="1653649"/>
            <a:chExt cx="1659857" cy="2122980"/>
          </a:xfrm>
        </p:grpSpPr>
        <p:sp>
          <p:nvSpPr>
            <p:cNvPr id="6" name="Hexagon 10"/>
            <p:cNvSpPr/>
            <p:nvPr/>
          </p:nvSpPr>
          <p:spPr bwMode="auto">
            <a:xfrm rot="5400000">
              <a:off x="2864440" y="1761001"/>
              <a:ext cx="1556608" cy="1341904"/>
            </a:xfrm>
            <a:prstGeom prst="hexagon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  <a:round/>
            </a:ln>
          </p:spPr>
          <p:txBody>
            <a:bodyPr rot="0" spcFirstLastPara="0" vert="vert270" wrap="non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本预设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TextBox 14"/>
            <p:cNvSpPr txBox="1"/>
            <p:nvPr/>
          </p:nvSpPr>
          <p:spPr bwMode="auto">
            <a:xfrm>
              <a:off x="2826548" y="3345957"/>
              <a:ext cx="1659857" cy="430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 fontScale="850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01051" y="1653649"/>
            <a:ext cx="1659857" cy="2122980"/>
            <a:chOff x="4801051" y="1653649"/>
            <a:chExt cx="1659857" cy="2122980"/>
          </a:xfrm>
        </p:grpSpPr>
        <p:sp>
          <p:nvSpPr>
            <p:cNvPr id="7" name="Hexagon 11"/>
            <p:cNvSpPr/>
            <p:nvPr/>
          </p:nvSpPr>
          <p:spPr bwMode="auto">
            <a:xfrm rot="5400000">
              <a:off x="4852675" y="1761001"/>
              <a:ext cx="1556608" cy="1341904"/>
            </a:xfrm>
            <a:prstGeom prst="hexagon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  <a:round/>
            </a:ln>
          </p:spPr>
          <p:txBody>
            <a:bodyPr rot="0" spcFirstLastPara="0" vert="vert270" wrap="non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本预设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TextBox 15"/>
            <p:cNvSpPr txBox="1"/>
            <p:nvPr/>
          </p:nvSpPr>
          <p:spPr bwMode="auto">
            <a:xfrm>
              <a:off x="4801051" y="3345957"/>
              <a:ext cx="1659857" cy="430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 fontScale="850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89286" y="1653650"/>
            <a:ext cx="1659857" cy="2122979"/>
            <a:chOff x="6789286" y="1653650"/>
            <a:chExt cx="1659857" cy="2122979"/>
          </a:xfrm>
        </p:grpSpPr>
        <p:sp>
          <p:nvSpPr>
            <p:cNvPr id="8" name="Hexagon 12"/>
            <p:cNvSpPr/>
            <p:nvPr/>
          </p:nvSpPr>
          <p:spPr bwMode="auto">
            <a:xfrm rot="5400000">
              <a:off x="6840911" y="1761002"/>
              <a:ext cx="1556608" cy="1341904"/>
            </a:xfrm>
            <a:prstGeom prst="hexagon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  <a:round/>
            </a:ln>
          </p:spPr>
          <p:txBody>
            <a:bodyPr rot="0" spcFirstLastPara="0" vert="vert270" wrap="non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本预设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TextBox 16"/>
            <p:cNvSpPr txBox="1"/>
            <p:nvPr/>
          </p:nvSpPr>
          <p:spPr bwMode="auto">
            <a:xfrm>
              <a:off x="6789286" y="3345957"/>
              <a:ext cx="1659857" cy="430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 fontScale="850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4586">
        <p:cut/>
      </p:transition>
    </mc:Choice>
    <mc:Fallback>
      <p:transition advTm="4586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1"/>
          <p:cNvSpPr txBox="1"/>
          <p:nvPr/>
        </p:nvSpPr>
        <p:spPr>
          <a:xfrm>
            <a:off x="229290" y="3213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市场状况分析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Group 8"/>
          <p:cNvGrpSpPr/>
          <p:nvPr/>
        </p:nvGrpSpPr>
        <p:grpSpPr>
          <a:xfrm>
            <a:off x="1399780" y="1716999"/>
            <a:ext cx="3061674" cy="437398"/>
            <a:chOff x="1838434" y="1562260"/>
            <a:chExt cx="4082232" cy="583197"/>
          </a:xfrm>
        </p:grpSpPr>
        <p:sp>
          <p:nvSpPr>
            <p:cNvPr id="38" name="TextBox 2"/>
            <p:cNvSpPr txBox="1"/>
            <p:nvPr/>
          </p:nvSpPr>
          <p:spPr bwMode="auto">
            <a:xfrm>
              <a:off x="1838434" y="1820857"/>
              <a:ext cx="4082232" cy="324600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TextBox 3"/>
            <p:cNvSpPr txBox="1"/>
            <p:nvPr/>
          </p:nvSpPr>
          <p:spPr bwMode="auto">
            <a:xfrm>
              <a:off x="1838434" y="1562260"/>
              <a:ext cx="1433085" cy="25859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865" b="1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86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Group 7"/>
          <p:cNvGrpSpPr/>
          <p:nvPr/>
        </p:nvGrpSpPr>
        <p:grpSpPr>
          <a:xfrm>
            <a:off x="1399780" y="2442159"/>
            <a:ext cx="3061674" cy="437398"/>
            <a:chOff x="1838434" y="2485763"/>
            <a:chExt cx="4082232" cy="583197"/>
          </a:xfrm>
        </p:grpSpPr>
        <p:sp>
          <p:nvSpPr>
            <p:cNvPr id="36" name="TextBox 55"/>
            <p:cNvSpPr txBox="1"/>
            <p:nvPr/>
          </p:nvSpPr>
          <p:spPr bwMode="auto">
            <a:xfrm>
              <a:off x="1838434" y="2744360"/>
              <a:ext cx="4082232" cy="324600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TextBox 6"/>
            <p:cNvSpPr txBox="1"/>
            <p:nvPr/>
          </p:nvSpPr>
          <p:spPr bwMode="auto">
            <a:xfrm>
              <a:off x="1838434" y="2485763"/>
              <a:ext cx="1433085" cy="25859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865" b="1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865" b="1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9" name="Oval 34"/>
          <p:cNvSpPr/>
          <p:nvPr/>
        </p:nvSpPr>
        <p:spPr>
          <a:xfrm>
            <a:off x="4808979" y="2374833"/>
            <a:ext cx="572048" cy="572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Oval 39"/>
          <p:cNvSpPr/>
          <p:nvPr/>
        </p:nvSpPr>
        <p:spPr>
          <a:xfrm>
            <a:off x="4808979" y="1649674"/>
            <a:ext cx="572048" cy="572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Oval 44"/>
          <p:cNvSpPr/>
          <p:nvPr/>
        </p:nvSpPr>
        <p:spPr>
          <a:xfrm>
            <a:off x="694014" y="1649674"/>
            <a:ext cx="572048" cy="5720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Oval 49"/>
          <p:cNvSpPr/>
          <p:nvPr/>
        </p:nvSpPr>
        <p:spPr>
          <a:xfrm>
            <a:off x="694014" y="2374833"/>
            <a:ext cx="572048" cy="5720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Freeform: Shape 51"/>
          <p:cNvSpPr/>
          <p:nvPr/>
        </p:nvSpPr>
        <p:spPr bwMode="auto">
          <a:xfrm>
            <a:off x="4904909" y="1750751"/>
            <a:ext cx="369894" cy="369894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Freeform: Shape 52"/>
          <p:cNvSpPr/>
          <p:nvPr/>
        </p:nvSpPr>
        <p:spPr bwMode="auto">
          <a:xfrm>
            <a:off x="811892" y="2475910"/>
            <a:ext cx="369894" cy="369894"/>
          </a:xfrm>
          <a:custGeom>
            <a:avLst/>
            <a:gdLst>
              <a:gd name="T0" fmla="*/ 187 w 228"/>
              <a:gd name="T1" fmla="*/ 114 h 240"/>
              <a:gd name="T2" fmla="*/ 114 w 228"/>
              <a:gd name="T3" fmla="*/ 40 h 240"/>
              <a:gd name="T4" fmla="*/ 40 w 228"/>
              <a:gd name="T5" fmla="*/ 114 h 240"/>
              <a:gd name="T6" fmla="*/ 68 w 228"/>
              <a:gd name="T7" fmla="*/ 171 h 240"/>
              <a:gd name="T8" fmla="*/ 74 w 228"/>
              <a:gd name="T9" fmla="*/ 173 h 240"/>
              <a:gd name="T10" fmla="*/ 81 w 228"/>
              <a:gd name="T11" fmla="*/ 169 h 240"/>
              <a:gd name="T12" fmla="*/ 79 w 228"/>
              <a:gd name="T13" fmla="*/ 156 h 240"/>
              <a:gd name="T14" fmla="*/ 59 w 228"/>
              <a:gd name="T15" fmla="*/ 114 h 240"/>
              <a:gd name="T16" fmla="*/ 114 w 228"/>
              <a:gd name="T17" fmla="*/ 59 h 240"/>
              <a:gd name="T18" fmla="*/ 169 w 228"/>
              <a:gd name="T19" fmla="*/ 114 h 240"/>
              <a:gd name="T20" fmla="*/ 152 w 228"/>
              <a:gd name="T21" fmla="*/ 153 h 240"/>
              <a:gd name="T22" fmla="*/ 151 w 228"/>
              <a:gd name="T23" fmla="*/ 166 h 240"/>
              <a:gd name="T24" fmla="*/ 165 w 228"/>
              <a:gd name="T25" fmla="*/ 167 h 240"/>
              <a:gd name="T26" fmla="*/ 187 w 228"/>
              <a:gd name="T27" fmla="*/ 114 h 240"/>
              <a:gd name="T28" fmla="*/ 116 w 228"/>
              <a:gd name="T29" fmla="*/ 79 h 240"/>
              <a:gd name="T30" fmla="*/ 81 w 228"/>
              <a:gd name="T31" fmla="*/ 114 h 240"/>
              <a:gd name="T32" fmla="*/ 101 w 228"/>
              <a:gd name="T33" fmla="*/ 144 h 240"/>
              <a:gd name="T34" fmla="*/ 101 w 228"/>
              <a:gd name="T35" fmla="*/ 226 h 240"/>
              <a:gd name="T36" fmla="*/ 115 w 228"/>
              <a:gd name="T37" fmla="*/ 240 h 240"/>
              <a:gd name="T38" fmla="*/ 129 w 228"/>
              <a:gd name="T39" fmla="*/ 226 h 240"/>
              <a:gd name="T40" fmla="*/ 129 w 228"/>
              <a:gd name="T41" fmla="*/ 145 h 240"/>
              <a:gd name="T42" fmla="*/ 150 w 228"/>
              <a:gd name="T43" fmla="*/ 114 h 240"/>
              <a:gd name="T44" fmla="*/ 116 w 228"/>
              <a:gd name="T45" fmla="*/ 79 h 240"/>
              <a:gd name="T46" fmla="*/ 114 w 228"/>
              <a:gd name="T47" fmla="*/ 0 h 240"/>
              <a:gd name="T48" fmla="*/ 0 w 228"/>
              <a:gd name="T49" fmla="*/ 114 h 240"/>
              <a:gd name="T50" fmla="*/ 52 w 228"/>
              <a:gd name="T51" fmla="*/ 209 h 240"/>
              <a:gd name="T52" fmla="*/ 57 w 228"/>
              <a:gd name="T53" fmla="*/ 211 h 240"/>
              <a:gd name="T54" fmla="*/ 65 w 228"/>
              <a:gd name="T55" fmla="*/ 206 h 240"/>
              <a:gd name="T56" fmla="*/ 62 w 228"/>
              <a:gd name="T57" fmla="*/ 193 h 240"/>
              <a:gd name="T58" fmla="*/ 19 w 228"/>
              <a:gd name="T59" fmla="*/ 114 h 240"/>
              <a:gd name="T60" fmla="*/ 114 w 228"/>
              <a:gd name="T61" fmla="*/ 18 h 240"/>
              <a:gd name="T62" fmla="*/ 209 w 228"/>
              <a:gd name="T63" fmla="*/ 114 h 240"/>
              <a:gd name="T64" fmla="*/ 168 w 228"/>
              <a:gd name="T65" fmla="*/ 192 h 240"/>
              <a:gd name="T66" fmla="*/ 165 w 228"/>
              <a:gd name="T67" fmla="*/ 205 h 240"/>
              <a:gd name="T68" fmla="*/ 178 w 228"/>
              <a:gd name="T69" fmla="*/ 208 h 240"/>
              <a:gd name="T70" fmla="*/ 228 w 228"/>
              <a:gd name="T71" fmla="*/ 114 h 240"/>
              <a:gd name="T72" fmla="*/ 114 w 228"/>
              <a:gd name="T7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0">
                <a:moveTo>
                  <a:pt x="187" y="114"/>
                </a:moveTo>
                <a:cubicBezTo>
                  <a:pt x="187" y="73"/>
                  <a:pt x="154" y="40"/>
                  <a:pt x="114" y="40"/>
                </a:cubicBezTo>
                <a:cubicBezTo>
                  <a:pt x="73" y="40"/>
                  <a:pt x="40" y="73"/>
                  <a:pt x="40" y="114"/>
                </a:cubicBezTo>
                <a:cubicBezTo>
                  <a:pt x="40" y="136"/>
                  <a:pt x="50" y="157"/>
                  <a:pt x="68" y="171"/>
                </a:cubicBezTo>
                <a:cubicBezTo>
                  <a:pt x="69" y="172"/>
                  <a:pt x="71" y="173"/>
                  <a:pt x="74" y="173"/>
                </a:cubicBezTo>
                <a:cubicBezTo>
                  <a:pt x="76" y="173"/>
                  <a:pt x="79" y="171"/>
                  <a:pt x="81" y="169"/>
                </a:cubicBezTo>
                <a:cubicBezTo>
                  <a:pt x="84" y="165"/>
                  <a:pt x="83" y="159"/>
                  <a:pt x="79" y="156"/>
                </a:cubicBezTo>
                <a:cubicBezTo>
                  <a:pt x="67" y="146"/>
                  <a:pt x="59" y="130"/>
                  <a:pt x="59" y="114"/>
                </a:cubicBezTo>
                <a:cubicBezTo>
                  <a:pt x="59" y="83"/>
                  <a:pt x="84" y="59"/>
                  <a:pt x="114" y="59"/>
                </a:cubicBezTo>
                <a:cubicBezTo>
                  <a:pt x="144" y="59"/>
                  <a:pt x="169" y="83"/>
                  <a:pt x="169" y="114"/>
                </a:cubicBezTo>
                <a:cubicBezTo>
                  <a:pt x="169" y="129"/>
                  <a:pt x="163" y="143"/>
                  <a:pt x="152" y="153"/>
                </a:cubicBezTo>
                <a:cubicBezTo>
                  <a:pt x="148" y="157"/>
                  <a:pt x="148" y="163"/>
                  <a:pt x="151" y="166"/>
                </a:cubicBezTo>
                <a:cubicBezTo>
                  <a:pt x="155" y="170"/>
                  <a:pt x="161" y="170"/>
                  <a:pt x="165" y="167"/>
                </a:cubicBezTo>
                <a:cubicBezTo>
                  <a:pt x="179" y="153"/>
                  <a:pt x="187" y="134"/>
                  <a:pt x="187" y="114"/>
                </a:cubicBezTo>
                <a:close/>
                <a:moveTo>
                  <a:pt x="116" y="79"/>
                </a:moveTo>
                <a:cubicBezTo>
                  <a:pt x="97" y="79"/>
                  <a:pt x="81" y="95"/>
                  <a:pt x="81" y="114"/>
                </a:cubicBezTo>
                <a:cubicBezTo>
                  <a:pt x="81" y="127"/>
                  <a:pt x="89" y="139"/>
                  <a:pt x="101" y="144"/>
                </a:cubicBezTo>
                <a:cubicBezTo>
                  <a:pt x="101" y="226"/>
                  <a:pt x="101" y="226"/>
                  <a:pt x="101" y="226"/>
                </a:cubicBezTo>
                <a:cubicBezTo>
                  <a:pt x="101" y="233"/>
                  <a:pt x="107" y="240"/>
                  <a:pt x="115" y="240"/>
                </a:cubicBezTo>
                <a:cubicBezTo>
                  <a:pt x="123" y="240"/>
                  <a:pt x="129" y="233"/>
                  <a:pt x="129" y="226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41" y="140"/>
                  <a:pt x="150" y="128"/>
                  <a:pt x="150" y="114"/>
                </a:cubicBezTo>
                <a:cubicBezTo>
                  <a:pt x="150" y="95"/>
                  <a:pt x="134" y="79"/>
                  <a:pt x="116" y="79"/>
                </a:cubicBezTo>
                <a:close/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52"/>
                  <a:pt x="19" y="188"/>
                  <a:pt x="52" y="209"/>
                </a:cubicBezTo>
                <a:cubicBezTo>
                  <a:pt x="54" y="210"/>
                  <a:pt x="55" y="211"/>
                  <a:pt x="57" y="211"/>
                </a:cubicBezTo>
                <a:cubicBezTo>
                  <a:pt x="60" y="211"/>
                  <a:pt x="63" y="209"/>
                  <a:pt x="65" y="206"/>
                </a:cubicBezTo>
                <a:cubicBezTo>
                  <a:pt x="68" y="202"/>
                  <a:pt x="67" y="196"/>
                  <a:pt x="62" y="193"/>
                </a:cubicBezTo>
                <a:cubicBezTo>
                  <a:pt x="35" y="176"/>
                  <a:pt x="19" y="146"/>
                  <a:pt x="19" y="114"/>
                </a:cubicBezTo>
                <a:cubicBezTo>
                  <a:pt x="19" y="61"/>
                  <a:pt x="61" y="18"/>
                  <a:pt x="114" y="18"/>
                </a:cubicBezTo>
                <a:cubicBezTo>
                  <a:pt x="166" y="18"/>
                  <a:pt x="209" y="61"/>
                  <a:pt x="209" y="114"/>
                </a:cubicBezTo>
                <a:cubicBezTo>
                  <a:pt x="209" y="145"/>
                  <a:pt x="194" y="174"/>
                  <a:pt x="168" y="192"/>
                </a:cubicBezTo>
                <a:cubicBezTo>
                  <a:pt x="163" y="195"/>
                  <a:pt x="162" y="201"/>
                  <a:pt x="165" y="205"/>
                </a:cubicBezTo>
                <a:cubicBezTo>
                  <a:pt x="168" y="209"/>
                  <a:pt x="174" y="211"/>
                  <a:pt x="178" y="208"/>
                </a:cubicBezTo>
                <a:cubicBezTo>
                  <a:pt x="209" y="186"/>
                  <a:pt x="228" y="151"/>
                  <a:pt x="228" y="114"/>
                </a:cubicBezTo>
                <a:cubicBezTo>
                  <a:pt x="228" y="51"/>
                  <a:pt x="177" y="0"/>
                  <a:pt x="1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Freeform: Shape 53"/>
          <p:cNvSpPr/>
          <p:nvPr/>
        </p:nvSpPr>
        <p:spPr bwMode="auto">
          <a:xfrm>
            <a:off x="4900163" y="2475910"/>
            <a:ext cx="369894" cy="369894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Freeform: Shape 54"/>
          <p:cNvSpPr/>
          <p:nvPr/>
        </p:nvSpPr>
        <p:spPr bwMode="auto">
          <a:xfrm>
            <a:off x="798557" y="1750751"/>
            <a:ext cx="369894" cy="369894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5514746" y="1716999"/>
            <a:ext cx="3061674" cy="437398"/>
            <a:chOff x="7325054" y="1523738"/>
            <a:chExt cx="4082232" cy="583197"/>
          </a:xfrm>
        </p:grpSpPr>
        <p:sp>
          <p:nvSpPr>
            <p:cNvPr id="34" name="TextBox 9"/>
            <p:cNvSpPr txBox="1"/>
            <p:nvPr/>
          </p:nvSpPr>
          <p:spPr bwMode="auto">
            <a:xfrm>
              <a:off x="7325054" y="1523738"/>
              <a:ext cx="1433085" cy="25859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865" b="1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865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TextBox 33"/>
            <p:cNvSpPr txBox="1"/>
            <p:nvPr/>
          </p:nvSpPr>
          <p:spPr bwMode="auto">
            <a:xfrm>
              <a:off x="7325054" y="1782335"/>
              <a:ext cx="4082232" cy="324600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Group 5"/>
          <p:cNvGrpSpPr/>
          <p:nvPr/>
        </p:nvGrpSpPr>
        <p:grpSpPr>
          <a:xfrm>
            <a:off x="5514746" y="2442159"/>
            <a:ext cx="3061674" cy="437398"/>
            <a:chOff x="7325054" y="2496601"/>
            <a:chExt cx="4082232" cy="583197"/>
          </a:xfrm>
        </p:grpSpPr>
        <p:sp>
          <p:nvSpPr>
            <p:cNvPr id="32" name="TextBox 12"/>
            <p:cNvSpPr txBox="1"/>
            <p:nvPr/>
          </p:nvSpPr>
          <p:spPr bwMode="auto">
            <a:xfrm>
              <a:off x="7325054" y="2496601"/>
              <a:ext cx="1433085" cy="25859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865" b="1">
                  <a:solidFill>
                    <a:schemeClr val="accent4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865" b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TextBox 35"/>
            <p:cNvSpPr txBox="1"/>
            <p:nvPr/>
          </p:nvSpPr>
          <p:spPr bwMode="auto">
            <a:xfrm>
              <a:off x="7325054" y="2755198"/>
              <a:ext cx="4082232" cy="324600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153">
        <p:cut/>
      </p:transition>
    </mc:Choice>
    <mc:Fallback>
      <p:transition advTm="2153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1"/>
          <p:cNvSpPr txBox="1"/>
          <p:nvPr/>
        </p:nvSpPr>
        <p:spPr>
          <a:xfrm>
            <a:off x="229290" y="3213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市场状况分析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440543e1-2298-4c2d-9b65-de5fb6ef3644"/>
          <p:cNvGrpSpPr>
            <a:grpSpLocks noChangeAspect="1"/>
          </p:cNvGrpSpPr>
          <p:nvPr/>
        </p:nvGrpSpPr>
        <p:grpSpPr>
          <a:xfrm>
            <a:off x="539354" y="966120"/>
            <a:ext cx="8065293" cy="4474559"/>
            <a:chOff x="719139" y="891919"/>
            <a:chExt cx="10753728" cy="5966081"/>
          </a:xfrm>
        </p:grpSpPr>
        <p:sp>
          <p:nvSpPr>
            <p:cNvPr id="4" name="Arrow: Bent 3"/>
            <p:cNvSpPr/>
            <p:nvPr/>
          </p:nvSpPr>
          <p:spPr>
            <a:xfrm rot="10800000" flipH="1">
              <a:off x="3304343" y="5362288"/>
              <a:ext cx="2402560" cy="635333"/>
            </a:xfrm>
            <a:prstGeom prst="bentArrow">
              <a:avLst>
                <a:gd name="adj1" fmla="val 17673"/>
                <a:gd name="adj2" fmla="val 3577"/>
                <a:gd name="adj3" fmla="val 0"/>
                <a:gd name="adj4" fmla="val 70302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 flipH="1">
              <a:off x="6309378" y="3010039"/>
              <a:ext cx="1520586" cy="3847961"/>
              <a:chOff x="2152507" y="1411974"/>
              <a:chExt cx="1739158" cy="3516910"/>
            </a:xfrm>
            <a:solidFill>
              <a:schemeClr val="accent6"/>
            </a:solidFill>
          </p:grpSpPr>
          <p:sp>
            <p:nvSpPr>
              <p:cNvPr id="50" name="Arrow: Bent 5"/>
              <p:cNvSpPr/>
              <p:nvPr/>
            </p:nvSpPr>
            <p:spPr>
              <a:xfrm rot="16200000">
                <a:off x="1677486" y="1886995"/>
                <a:ext cx="1819621" cy="869579"/>
              </a:xfrm>
              <a:prstGeom prst="bentArrow">
                <a:avLst>
                  <a:gd name="adj1" fmla="val 17673"/>
                  <a:gd name="adj2" fmla="val 10250"/>
                  <a:gd name="adj3" fmla="val 0"/>
                  <a:gd name="adj4" fmla="val 7030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1" name="Arrow: Bent 6"/>
              <p:cNvSpPr/>
              <p:nvPr/>
            </p:nvSpPr>
            <p:spPr>
              <a:xfrm rot="5400000">
                <a:off x="2547066" y="3584284"/>
                <a:ext cx="1819620" cy="869579"/>
              </a:xfrm>
              <a:prstGeom prst="bentArrow">
                <a:avLst>
                  <a:gd name="adj1" fmla="val 17673"/>
                  <a:gd name="adj2" fmla="val 10250"/>
                  <a:gd name="adj3" fmla="val 0"/>
                  <a:gd name="adj4" fmla="val 7030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6" name="Group 7"/>
            <p:cNvGrpSpPr/>
            <p:nvPr/>
          </p:nvGrpSpPr>
          <p:grpSpPr>
            <a:xfrm>
              <a:off x="6228905" y="2299461"/>
              <a:ext cx="3047614" cy="1919738"/>
              <a:chOff x="686838" y="2181485"/>
              <a:chExt cx="1194151" cy="752214"/>
            </a:xfrm>
            <a:solidFill>
              <a:schemeClr val="accent6"/>
            </a:solidFill>
          </p:grpSpPr>
          <p:sp>
            <p:nvSpPr>
              <p:cNvPr id="48" name="Freeform: Shape 8"/>
              <p:cNvSpPr/>
              <p:nvPr/>
            </p:nvSpPr>
            <p:spPr bwMode="auto">
              <a:xfrm>
                <a:off x="686838" y="2198686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9" name="Freeform: Shape 9"/>
              <p:cNvSpPr/>
              <p:nvPr/>
            </p:nvSpPr>
            <p:spPr bwMode="auto">
              <a:xfrm>
                <a:off x="1298376" y="2181485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7" name="Arrow: Up 10"/>
            <p:cNvSpPr/>
            <p:nvPr/>
          </p:nvSpPr>
          <p:spPr>
            <a:xfrm>
              <a:off x="5622155" y="1985119"/>
              <a:ext cx="299640" cy="4872856"/>
            </a:xfrm>
            <a:prstGeom prst="upArrow">
              <a:avLst>
                <a:gd name="adj1" fmla="val 53549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8" name="Group 11"/>
            <p:cNvGrpSpPr/>
            <p:nvPr/>
          </p:nvGrpSpPr>
          <p:grpSpPr>
            <a:xfrm>
              <a:off x="3989349" y="891919"/>
              <a:ext cx="3570539" cy="2244069"/>
              <a:chOff x="686838" y="2184398"/>
              <a:chExt cx="1192213" cy="749301"/>
            </a:xfrm>
            <a:solidFill>
              <a:schemeClr val="accent2"/>
            </a:solidFill>
          </p:grpSpPr>
          <p:sp>
            <p:nvSpPr>
              <p:cNvPr id="46" name="Freeform: Shape 12"/>
              <p:cNvSpPr/>
              <p:nvPr/>
            </p:nvSpPr>
            <p:spPr bwMode="auto">
              <a:xfrm>
                <a:off x="686838" y="2198686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7" name="Freeform: Shape 13"/>
              <p:cNvSpPr/>
              <p:nvPr/>
            </p:nvSpPr>
            <p:spPr bwMode="auto">
              <a:xfrm>
                <a:off x="1296438" y="2184398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9" name="Arrow: Up 14"/>
            <p:cNvSpPr/>
            <p:nvPr/>
          </p:nvSpPr>
          <p:spPr>
            <a:xfrm>
              <a:off x="5983102" y="3465066"/>
              <a:ext cx="261679" cy="3392909"/>
            </a:xfrm>
            <a:prstGeom prst="upArrow">
              <a:avLst>
                <a:gd name="adj1" fmla="val 53549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Arrow: Bent 16"/>
            <p:cNvSpPr/>
            <p:nvPr/>
          </p:nvSpPr>
          <p:spPr>
            <a:xfrm rot="16200000">
              <a:off x="3333725" y="3623119"/>
              <a:ext cx="1990903" cy="760292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Arrow: Bent 17"/>
            <p:cNvSpPr/>
            <p:nvPr/>
          </p:nvSpPr>
          <p:spPr>
            <a:xfrm rot="5400000">
              <a:off x="4094016" y="5482403"/>
              <a:ext cx="1990901" cy="760292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Arrow: Bent 18"/>
            <p:cNvSpPr/>
            <p:nvPr/>
          </p:nvSpPr>
          <p:spPr>
            <a:xfrm rot="10800000">
              <a:off x="6162931" y="5362284"/>
              <a:ext cx="2410255" cy="951435"/>
            </a:xfrm>
            <a:prstGeom prst="bentArrow">
              <a:avLst>
                <a:gd name="adj1" fmla="val 17673"/>
                <a:gd name="adj2" fmla="val 3577"/>
                <a:gd name="adj3" fmla="val 0"/>
                <a:gd name="adj4" fmla="val 7030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3" name="Group 19"/>
            <p:cNvGrpSpPr/>
            <p:nvPr/>
          </p:nvGrpSpPr>
          <p:grpSpPr>
            <a:xfrm>
              <a:off x="2833735" y="1956352"/>
              <a:ext cx="2400518" cy="1508715"/>
              <a:chOff x="686838" y="2184398"/>
              <a:chExt cx="1192213" cy="749301"/>
            </a:xfrm>
            <a:solidFill>
              <a:schemeClr val="accent1"/>
            </a:solidFill>
          </p:grpSpPr>
          <p:sp>
            <p:nvSpPr>
              <p:cNvPr id="44" name="Freeform: Shape 20"/>
              <p:cNvSpPr/>
              <p:nvPr/>
            </p:nvSpPr>
            <p:spPr bwMode="auto">
              <a:xfrm>
                <a:off x="686838" y="2198686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5" name="Freeform: Shape 21"/>
              <p:cNvSpPr/>
              <p:nvPr/>
            </p:nvSpPr>
            <p:spPr bwMode="auto">
              <a:xfrm>
                <a:off x="1296438" y="2184398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4" name="Group 22"/>
            <p:cNvGrpSpPr/>
            <p:nvPr/>
          </p:nvGrpSpPr>
          <p:grpSpPr>
            <a:xfrm>
              <a:off x="4935507" y="2359941"/>
              <a:ext cx="2400518" cy="1508715"/>
              <a:chOff x="686838" y="2184398"/>
              <a:chExt cx="1192213" cy="749301"/>
            </a:xfrm>
            <a:solidFill>
              <a:schemeClr val="accent3"/>
            </a:solidFill>
          </p:grpSpPr>
          <p:sp>
            <p:nvSpPr>
              <p:cNvPr id="42" name="Freeform: Shape 23"/>
              <p:cNvSpPr/>
              <p:nvPr/>
            </p:nvSpPr>
            <p:spPr bwMode="auto">
              <a:xfrm>
                <a:off x="686838" y="2198686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3" name="Freeform: Shape 24"/>
              <p:cNvSpPr/>
              <p:nvPr/>
            </p:nvSpPr>
            <p:spPr bwMode="auto">
              <a:xfrm>
                <a:off x="1296438" y="2184398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5" name="Group 25"/>
            <p:cNvGrpSpPr/>
            <p:nvPr/>
          </p:nvGrpSpPr>
          <p:grpSpPr>
            <a:xfrm>
              <a:off x="2425971" y="4420081"/>
              <a:ext cx="1848419" cy="1161723"/>
              <a:chOff x="686838" y="2184398"/>
              <a:chExt cx="1192213" cy="749301"/>
            </a:xfrm>
            <a:solidFill>
              <a:schemeClr val="accent5"/>
            </a:solidFill>
          </p:grpSpPr>
          <p:sp>
            <p:nvSpPr>
              <p:cNvPr id="40" name="Freeform: Shape 26"/>
              <p:cNvSpPr/>
              <p:nvPr/>
            </p:nvSpPr>
            <p:spPr bwMode="auto">
              <a:xfrm>
                <a:off x="686838" y="2198686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1" name="Freeform: Shape 27"/>
              <p:cNvSpPr/>
              <p:nvPr/>
            </p:nvSpPr>
            <p:spPr bwMode="auto">
              <a:xfrm>
                <a:off x="1296438" y="2184398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6" name="Group 28"/>
            <p:cNvGrpSpPr/>
            <p:nvPr/>
          </p:nvGrpSpPr>
          <p:grpSpPr>
            <a:xfrm>
              <a:off x="7648976" y="4420081"/>
              <a:ext cx="1848419" cy="1161723"/>
              <a:chOff x="686838" y="2184398"/>
              <a:chExt cx="1192213" cy="749301"/>
            </a:xfrm>
            <a:solidFill>
              <a:schemeClr val="accent3"/>
            </a:solidFill>
          </p:grpSpPr>
          <p:sp>
            <p:nvSpPr>
              <p:cNvPr id="38" name="Freeform: Shape 29"/>
              <p:cNvSpPr/>
              <p:nvPr/>
            </p:nvSpPr>
            <p:spPr bwMode="auto">
              <a:xfrm>
                <a:off x="686838" y="2198686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" name="Freeform: Shape 30"/>
              <p:cNvSpPr/>
              <p:nvPr/>
            </p:nvSpPr>
            <p:spPr bwMode="auto">
              <a:xfrm>
                <a:off x="1296438" y="2184398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7" name="Freeform: Shape 31"/>
            <p:cNvSpPr/>
            <p:nvPr/>
          </p:nvSpPr>
          <p:spPr bwMode="auto">
            <a:xfrm>
              <a:off x="3582324" y="2359941"/>
              <a:ext cx="922265" cy="922265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Freeform: Shape 32"/>
            <p:cNvSpPr/>
            <p:nvPr/>
          </p:nvSpPr>
          <p:spPr bwMode="auto">
            <a:xfrm>
              <a:off x="5823935" y="2845221"/>
              <a:ext cx="677995" cy="677995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Freeform: Shape 33"/>
            <p:cNvSpPr/>
            <p:nvPr/>
          </p:nvSpPr>
          <p:spPr bwMode="auto">
            <a:xfrm>
              <a:off x="3023790" y="4732526"/>
              <a:ext cx="579919" cy="629759"/>
            </a:xfrm>
            <a:custGeom>
              <a:avLst/>
              <a:gdLst/>
              <a:ahLst/>
              <a:cxnLst>
                <a:cxn ang="0">
                  <a:pos x="55" y="55"/>
                </a:cxn>
                <a:cxn ang="0">
                  <a:pos x="39" y="55"/>
                </a:cxn>
                <a:cxn ang="0">
                  <a:pos x="30" y="64"/>
                </a:cxn>
                <a:cxn ang="0">
                  <a:pos x="21" y="55"/>
                </a:cxn>
                <a:cxn ang="0">
                  <a:pos x="5" y="55"/>
                </a:cxn>
                <a:cxn ang="0">
                  <a:pos x="0" y="50"/>
                </a:cxn>
                <a:cxn ang="0">
                  <a:pos x="11" y="20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30" y="0"/>
                </a:cxn>
                <a:cxn ang="0">
                  <a:pos x="33" y="3"/>
                </a:cxn>
                <a:cxn ang="0">
                  <a:pos x="33" y="5"/>
                </a:cxn>
                <a:cxn ang="0">
                  <a:pos x="48" y="20"/>
                </a:cxn>
                <a:cxn ang="0">
                  <a:pos x="59" y="50"/>
                </a:cxn>
                <a:cxn ang="0">
                  <a:pos x="55" y="55"/>
                </a:cxn>
                <a:cxn ang="0">
                  <a:pos x="30" y="60"/>
                </a:cxn>
                <a:cxn ang="0">
                  <a:pos x="25" y="55"/>
                </a:cxn>
                <a:cxn ang="0">
                  <a:pos x="24" y="54"/>
                </a:cxn>
                <a:cxn ang="0">
                  <a:pos x="23" y="55"/>
                </a:cxn>
                <a:cxn ang="0">
                  <a:pos x="30" y="61"/>
                </a:cxn>
                <a:cxn ang="0">
                  <a:pos x="30" y="60"/>
                </a:cxn>
                <a:cxn ang="0">
                  <a:pos x="30" y="60"/>
                </a:cxn>
              </a:cxnLst>
              <a:rect l="0" t="0" r="r" b="b"/>
              <a:pathLst>
                <a:path w="59" h="64">
                  <a:moveTo>
                    <a:pt x="55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39" y="60"/>
                    <a:pt x="35" y="64"/>
                    <a:pt x="30" y="64"/>
                  </a:cubicBezTo>
                  <a:cubicBezTo>
                    <a:pt x="25" y="64"/>
                    <a:pt x="21" y="60"/>
                    <a:pt x="21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5" y="46"/>
                    <a:pt x="11" y="38"/>
                    <a:pt x="11" y="20"/>
                  </a:cubicBezTo>
                  <a:cubicBezTo>
                    <a:pt x="11" y="13"/>
                    <a:pt x="17" y="6"/>
                    <a:pt x="27" y="5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1"/>
                    <a:pt x="28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42" y="6"/>
                    <a:pt x="48" y="13"/>
                    <a:pt x="48" y="20"/>
                  </a:cubicBezTo>
                  <a:cubicBezTo>
                    <a:pt x="48" y="38"/>
                    <a:pt x="54" y="46"/>
                    <a:pt x="59" y="50"/>
                  </a:cubicBezTo>
                  <a:cubicBezTo>
                    <a:pt x="59" y="53"/>
                    <a:pt x="57" y="55"/>
                    <a:pt x="55" y="55"/>
                  </a:cubicBezTo>
                  <a:close/>
                  <a:moveTo>
                    <a:pt x="30" y="60"/>
                  </a:moveTo>
                  <a:cubicBezTo>
                    <a:pt x="27" y="60"/>
                    <a:pt x="25" y="57"/>
                    <a:pt x="25" y="55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5"/>
                  </a:cubicBezTo>
                  <a:cubicBezTo>
                    <a:pt x="23" y="58"/>
                    <a:pt x="26" y="61"/>
                    <a:pt x="30" y="61"/>
                  </a:cubicBezTo>
                  <a:cubicBezTo>
                    <a:pt x="30" y="61"/>
                    <a:pt x="30" y="61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Freeform: Shape 34"/>
            <p:cNvSpPr/>
            <p:nvPr/>
          </p:nvSpPr>
          <p:spPr bwMode="auto">
            <a:xfrm>
              <a:off x="8280997" y="4823845"/>
              <a:ext cx="626223" cy="555163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Freeform: Shape 35"/>
            <p:cNvSpPr/>
            <p:nvPr/>
          </p:nvSpPr>
          <p:spPr bwMode="auto">
            <a:xfrm>
              <a:off x="5454647" y="1637657"/>
              <a:ext cx="720768" cy="666088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Freeform: Shape 36"/>
            <p:cNvSpPr/>
            <p:nvPr/>
          </p:nvSpPr>
          <p:spPr bwMode="auto">
            <a:xfrm>
              <a:off x="7559888" y="3135988"/>
              <a:ext cx="764829" cy="593235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Group 2"/>
            <p:cNvGrpSpPr/>
            <p:nvPr/>
          </p:nvGrpSpPr>
          <p:grpSpPr>
            <a:xfrm>
              <a:off x="8734865" y="2123890"/>
              <a:ext cx="2738002" cy="723276"/>
              <a:chOff x="8734862" y="2123886"/>
              <a:chExt cx="2304116" cy="723276"/>
            </a:xfrm>
          </p:grpSpPr>
          <p:sp>
            <p:nvSpPr>
              <p:cNvPr id="36" name="TextBox 38"/>
              <p:cNvSpPr txBox="1"/>
              <p:nvPr/>
            </p:nvSpPr>
            <p:spPr>
              <a:xfrm>
                <a:off x="8734862" y="2123886"/>
                <a:ext cx="1036015" cy="246221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pPr algn="l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6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标题文本预设</a:t>
                </a:r>
                <a:endParaRPr lang="zh-CN" altLang="en-US" sz="1600" b="1">
                  <a:solidFill>
                    <a:schemeClr val="accent6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7" name="TextBox 39"/>
              <p:cNvSpPr txBox="1"/>
              <p:nvPr/>
            </p:nvSpPr>
            <p:spPr>
              <a:xfrm>
                <a:off x="8734862" y="2354718"/>
                <a:ext cx="2304116" cy="492444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</a:br>
                <a:r>
                  <a:rPr lang="zh-CN" altLang="en-US" sz="10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（建议使用主题字体）</a:t>
                </a:r>
                <a:endPara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4" name="Group 40"/>
            <p:cNvGrpSpPr/>
            <p:nvPr/>
          </p:nvGrpSpPr>
          <p:grpSpPr>
            <a:xfrm>
              <a:off x="719139" y="3789709"/>
              <a:ext cx="2239517" cy="707885"/>
              <a:chOff x="719138" y="3789714"/>
              <a:chExt cx="2239517" cy="707885"/>
            </a:xfrm>
          </p:grpSpPr>
          <p:sp>
            <p:nvSpPr>
              <p:cNvPr id="34" name="TextBox 41"/>
              <p:cNvSpPr txBox="1"/>
              <p:nvPr/>
            </p:nvSpPr>
            <p:spPr>
              <a:xfrm>
                <a:off x="1727549" y="3789714"/>
                <a:ext cx="1231106" cy="246221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pPr algn="r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5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标题文本预设</a:t>
                </a:r>
                <a:endParaRPr lang="zh-CN" altLang="en-US" sz="1600" b="1">
                  <a:solidFill>
                    <a:schemeClr val="accent5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5" name="TextBox 42"/>
              <p:cNvSpPr txBox="1"/>
              <p:nvPr/>
            </p:nvSpPr>
            <p:spPr>
              <a:xfrm>
                <a:off x="719138" y="4035935"/>
                <a:ext cx="2239517" cy="461664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lnSpcReduction="10000"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</a:t>
                </a:r>
                <a:br>
                  <a:rPr lang="zh-CN" altLang="en-US" sz="10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</a:br>
                <a:r>
                  <a:rPr lang="zh-CN" altLang="en-US" sz="10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显示 （建议使用主题字体）</a:t>
                </a:r>
                <a:endPara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5" name="Group 37"/>
            <p:cNvGrpSpPr/>
            <p:nvPr/>
          </p:nvGrpSpPr>
          <p:grpSpPr>
            <a:xfrm>
              <a:off x="9312951" y="3929385"/>
              <a:ext cx="2059916" cy="707886"/>
              <a:chOff x="9412949" y="5458691"/>
              <a:chExt cx="2059914" cy="707886"/>
            </a:xfrm>
          </p:grpSpPr>
          <p:sp>
            <p:nvSpPr>
              <p:cNvPr id="32" name="TextBox 44"/>
              <p:cNvSpPr txBox="1"/>
              <p:nvPr/>
            </p:nvSpPr>
            <p:spPr>
              <a:xfrm>
                <a:off x="9412949" y="5458691"/>
                <a:ext cx="1231105" cy="246221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pPr algn="l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标题文本预设</a:t>
                </a:r>
                <a:endParaRPr lang="zh-CN" altLang="en-US" sz="1600" b="1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3" name="TextBox 45"/>
              <p:cNvSpPr txBox="1"/>
              <p:nvPr/>
            </p:nvSpPr>
            <p:spPr>
              <a:xfrm>
                <a:off x="9412949" y="5704912"/>
                <a:ext cx="2059914" cy="4616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</a:br>
                <a:r>
                  <a:rPr lang="zh-CN" altLang="en-US" sz="10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（建议使用主题字体）</a:t>
                </a:r>
                <a:endPara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6" name="Group 43"/>
            <p:cNvGrpSpPr/>
            <p:nvPr/>
          </p:nvGrpSpPr>
          <p:grpSpPr>
            <a:xfrm>
              <a:off x="719139" y="1405118"/>
              <a:ext cx="2810172" cy="723276"/>
              <a:chOff x="1621173" y="3515004"/>
              <a:chExt cx="2151318" cy="723276"/>
            </a:xfrm>
          </p:grpSpPr>
          <p:sp>
            <p:nvSpPr>
              <p:cNvPr id="2" name="TextBox 47"/>
              <p:cNvSpPr txBox="1"/>
              <p:nvPr/>
            </p:nvSpPr>
            <p:spPr>
              <a:xfrm>
                <a:off x="2830021" y="3515004"/>
                <a:ext cx="942470" cy="246221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pPr algn="r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TextBox 48"/>
              <p:cNvSpPr txBox="1"/>
              <p:nvPr/>
            </p:nvSpPr>
            <p:spPr>
              <a:xfrm>
                <a:off x="1621173" y="3745836"/>
                <a:ext cx="2151318" cy="492444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</a:br>
                <a:r>
                  <a:rPr lang="zh-CN" altLang="en-US" sz="10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（建议使用主题字体）</a:t>
                </a:r>
                <a:endPara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8" name="Group 1"/>
            <p:cNvGrpSpPr/>
            <p:nvPr/>
          </p:nvGrpSpPr>
          <p:grpSpPr>
            <a:xfrm>
              <a:off x="7239121" y="992160"/>
              <a:ext cx="2304116" cy="723274"/>
              <a:chOff x="7239120" y="992162"/>
              <a:chExt cx="2304116" cy="723274"/>
            </a:xfrm>
          </p:grpSpPr>
          <p:sp>
            <p:nvSpPr>
              <p:cNvPr id="29" name="TextBox 50"/>
              <p:cNvSpPr txBox="1"/>
              <p:nvPr/>
            </p:nvSpPr>
            <p:spPr>
              <a:xfrm>
                <a:off x="7239120" y="992162"/>
                <a:ext cx="1231106" cy="246221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pPr algn="l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标题文本预设</a:t>
                </a:r>
                <a:endParaRPr lang="zh-CN" altLang="en-US" sz="1600" b="1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7239120" y="1222994"/>
                <a:ext cx="2304116" cy="492442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</a:br>
                <a:r>
                  <a:rPr lang="zh-CN" altLang="en-US" sz="10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（建议使用主题字体）</a:t>
                </a:r>
                <a:endPara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481">
        <p:cut/>
      </p:transition>
    </mc:Choice>
    <mc:Fallback>
      <p:transition advTm="2481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38 0.83096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9821" y="1287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1"/>
          <p:cNvSpPr txBox="1"/>
          <p:nvPr/>
        </p:nvSpPr>
        <p:spPr>
          <a:xfrm>
            <a:off x="229290" y="3213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市场状况分析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2785962" y="942269"/>
            <a:ext cx="3443653" cy="3408850"/>
            <a:chOff x="2828507" y="1038154"/>
            <a:chExt cx="3443653" cy="3408850"/>
          </a:xfrm>
        </p:grpSpPr>
        <p:sp>
          <p:nvSpPr>
            <p:cNvPr id="146" name="Freeform: Shape 68"/>
            <p:cNvSpPr/>
            <p:nvPr/>
          </p:nvSpPr>
          <p:spPr bwMode="auto">
            <a:xfrm>
              <a:off x="4019989" y="1478036"/>
              <a:ext cx="1774182" cy="926906"/>
            </a:xfrm>
            <a:custGeom>
              <a:avLst/>
              <a:gdLst/>
              <a:ahLst/>
              <a:cxnLst>
                <a:cxn ang="0">
                  <a:pos x="635" y="0"/>
                </a:cxn>
                <a:cxn ang="0">
                  <a:pos x="429" y="69"/>
                </a:cxn>
                <a:cxn ang="0">
                  <a:pos x="470" y="78"/>
                </a:cxn>
                <a:cxn ang="0">
                  <a:pos x="336" y="194"/>
                </a:cxn>
                <a:cxn ang="0">
                  <a:pos x="0" y="230"/>
                </a:cxn>
                <a:cxn ang="0">
                  <a:pos x="72" y="313"/>
                </a:cxn>
                <a:cxn ang="0">
                  <a:pos x="334" y="332"/>
                </a:cxn>
                <a:cxn ang="0">
                  <a:pos x="534" y="158"/>
                </a:cxn>
                <a:cxn ang="0">
                  <a:pos x="538" y="194"/>
                </a:cxn>
                <a:cxn ang="0">
                  <a:pos x="635" y="0"/>
                </a:cxn>
              </a:cxnLst>
              <a:rect l="0" t="0" r="r" b="b"/>
              <a:pathLst>
                <a:path w="635" h="332">
                  <a:moveTo>
                    <a:pt x="635" y="0"/>
                  </a:moveTo>
                  <a:cubicBezTo>
                    <a:pt x="429" y="69"/>
                    <a:pt x="429" y="69"/>
                    <a:pt x="429" y="69"/>
                  </a:cubicBezTo>
                  <a:cubicBezTo>
                    <a:pt x="470" y="78"/>
                    <a:pt x="470" y="78"/>
                    <a:pt x="470" y="78"/>
                  </a:cubicBezTo>
                  <a:cubicBezTo>
                    <a:pt x="336" y="194"/>
                    <a:pt x="336" y="194"/>
                    <a:pt x="336" y="194"/>
                  </a:cubicBezTo>
                  <a:cubicBezTo>
                    <a:pt x="231" y="136"/>
                    <a:pt x="96" y="146"/>
                    <a:pt x="0" y="230"/>
                  </a:cubicBezTo>
                  <a:cubicBezTo>
                    <a:pt x="72" y="313"/>
                    <a:pt x="72" y="313"/>
                    <a:pt x="72" y="313"/>
                  </a:cubicBezTo>
                  <a:cubicBezTo>
                    <a:pt x="150" y="246"/>
                    <a:pt x="267" y="254"/>
                    <a:pt x="334" y="332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8" y="194"/>
                    <a:pt x="538" y="194"/>
                    <a:pt x="538" y="194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47" name="Freeform: Shape 69"/>
            <p:cNvSpPr/>
            <p:nvPr/>
          </p:nvSpPr>
          <p:spPr bwMode="auto">
            <a:xfrm>
              <a:off x="4900710" y="2204273"/>
              <a:ext cx="915759" cy="1763034"/>
            </a:xfrm>
            <a:custGeom>
              <a:avLst/>
              <a:gdLst/>
              <a:ahLst/>
              <a:cxnLst>
                <a:cxn ang="0">
                  <a:pos x="328" y="631"/>
                </a:cxn>
                <a:cxn ang="0">
                  <a:pos x="259" y="425"/>
                </a:cxn>
                <a:cxn ang="0">
                  <a:pos x="251" y="466"/>
                </a:cxn>
                <a:cxn ang="0">
                  <a:pos x="138" y="335"/>
                </a:cxn>
                <a:cxn ang="0">
                  <a:pos x="102" y="0"/>
                </a:cxn>
                <a:cxn ang="0">
                  <a:pos x="19" y="72"/>
                </a:cxn>
                <a:cxn ang="0">
                  <a:pos x="0" y="333"/>
                </a:cxn>
                <a:cxn ang="0">
                  <a:pos x="171" y="531"/>
                </a:cxn>
                <a:cxn ang="0">
                  <a:pos x="134" y="534"/>
                </a:cxn>
                <a:cxn ang="0">
                  <a:pos x="328" y="631"/>
                </a:cxn>
              </a:cxnLst>
              <a:rect l="0" t="0" r="r" b="b"/>
              <a:pathLst>
                <a:path w="328" h="631">
                  <a:moveTo>
                    <a:pt x="328" y="631"/>
                  </a:moveTo>
                  <a:cubicBezTo>
                    <a:pt x="259" y="425"/>
                    <a:pt x="259" y="425"/>
                    <a:pt x="259" y="425"/>
                  </a:cubicBezTo>
                  <a:cubicBezTo>
                    <a:pt x="251" y="466"/>
                    <a:pt x="251" y="466"/>
                    <a:pt x="251" y="466"/>
                  </a:cubicBezTo>
                  <a:cubicBezTo>
                    <a:pt x="138" y="335"/>
                    <a:pt x="138" y="335"/>
                    <a:pt x="138" y="335"/>
                  </a:cubicBezTo>
                  <a:cubicBezTo>
                    <a:pt x="195" y="230"/>
                    <a:pt x="185" y="96"/>
                    <a:pt x="102" y="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6" y="149"/>
                    <a:pt x="77" y="266"/>
                    <a:pt x="0" y="333"/>
                  </a:cubicBezTo>
                  <a:cubicBezTo>
                    <a:pt x="171" y="531"/>
                    <a:pt x="171" y="531"/>
                    <a:pt x="171" y="531"/>
                  </a:cubicBezTo>
                  <a:cubicBezTo>
                    <a:pt x="134" y="534"/>
                    <a:pt x="134" y="534"/>
                    <a:pt x="134" y="534"/>
                  </a:cubicBezTo>
                  <a:lnTo>
                    <a:pt x="328" y="63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48" name="Freeform: Shape 70"/>
            <p:cNvSpPr/>
            <p:nvPr/>
          </p:nvSpPr>
          <p:spPr bwMode="auto">
            <a:xfrm>
              <a:off x="3320828" y="3081808"/>
              <a:ext cx="1780553" cy="925315"/>
            </a:xfrm>
            <a:custGeom>
              <a:avLst/>
              <a:gdLst/>
              <a:ahLst/>
              <a:cxnLst>
                <a:cxn ang="0">
                  <a:pos x="637" y="102"/>
                </a:cxn>
                <a:cxn ang="0">
                  <a:pos x="565" y="19"/>
                </a:cxn>
                <a:cxn ang="0">
                  <a:pos x="304" y="1"/>
                </a:cxn>
                <a:cxn ang="0">
                  <a:pos x="303" y="0"/>
                </a:cxn>
                <a:cxn ang="0">
                  <a:pos x="101" y="175"/>
                </a:cxn>
                <a:cxn ang="0">
                  <a:pos x="98" y="136"/>
                </a:cxn>
                <a:cxn ang="0">
                  <a:pos x="0" y="331"/>
                </a:cxn>
                <a:cxn ang="0">
                  <a:pos x="206" y="262"/>
                </a:cxn>
                <a:cxn ang="0">
                  <a:pos x="168" y="254"/>
                </a:cxn>
                <a:cxn ang="0">
                  <a:pos x="301" y="138"/>
                </a:cxn>
                <a:cxn ang="0">
                  <a:pos x="637" y="102"/>
                </a:cxn>
              </a:cxnLst>
              <a:rect l="0" t="0" r="r" b="b"/>
              <a:pathLst>
                <a:path w="637" h="331">
                  <a:moveTo>
                    <a:pt x="637" y="102"/>
                  </a:moveTo>
                  <a:cubicBezTo>
                    <a:pt x="565" y="19"/>
                    <a:pt x="565" y="19"/>
                    <a:pt x="565" y="19"/>
                  </a:cubicBezTo>
                  <a:cubicBezTo>
                    <a:pt x="488" y="86"/>
                    <a:pt x="372" y="78"/>
                    <a:pt x="304" y="1"/>
                  </a:cubicBezTo>
                  <a:cubicBezTo>
                    <a:pt x="303" y="0"/>
                    <a:pt x="303" y="0"/>
                    <a:pt x="303" y="0"/>
                  </a:cubicBezTo>
                  <a:cubicBezTo>
                    <a:pt x="101" y="175"/>
                    <a:pt x="101" y="175"/>
                    <a:pt x="101" y="175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206" y="262"/>
                    <a:pt x="206" y="262"/>
                    <a:pt x="206" y="262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407" y="196"/>
                    <a:pt x="541" y="186"/>
                    <a:pt x="637" y="10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49" name="Freeform: Shape 71"/>
            <p:cNvSpPr/>
            <p:nvPr/>
          </p:nvSpPr>
          <p:spPr bwMode="auto">
            <a:xfrm>
              <a:off x="3284197" y="1489185"/>
              <a:ext cx="936463" cy="1793293"/>
            </a:xfrm>
            <a:custGeom>
              <a:avLst/>
              <a:gdLst/>
              <a:ahLst/>
              <a:cxnLst>
                <a:cxn ang="0">
                  <a:pos x="335" y="309"/>
                </a:cxn>
                <a:cxn ang="0">
                  <a:pos x="155" y="101"/>
                </a:cxn>
                <a:cxn ang="0">
                  <a:pos x="194" y="97"/>
                </a:cxn>
                <a:cxn ang="0">
                  <a:pos x="0" y="0"/>
                </a:cxn>
                <a:cxn ang="0">
                  <a:pos x="69" y="206"/>
                </a:cxn>
                <a:cxn ang="0">
                  <a:pos x="77" y="168"/>
                </a:cxn>
                <a:cxn ang="0">
                  <a:pos x="197" y="307"/>
                </a:cxn>
                <a:cxn ang="0">
                  <a:pos x="233" y="642"/>
                </a:cxn>
                <a:cxn ang="0">
                  <a:pos x="316" y="570"/>
                </a:cxn>
                <a:cxn ang="0">
                  <a:pos x="335" y="309"/>
                </a:cxn>
              </a:cxnLst>
              <a:rect l="0" t="0" r="r" b="b"/>
              <a:pathLst>
                <a:path w="335" h="642">
                  <a:moveTo>
                    <a:pt x="335" y="309"/>
                  </a:moveTo>
                  <a:cubicBezTo>
                    <a:pt x="155" y="101"/>
                    <a:pt x="155" y="101"/>
                    <a:pt x="155" y="101"/>
                  </a:cubicBezTo>
                  <a:cubicBezTo>
                    <a:pt x="194" y="97"/>
                    <a:pt x="194" y="97"/>
                    <a:pt x="194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06"/>
                    <a:pt x="69" y="206"/>
                    <a:pt x="69" y="206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197" y="307"/>
                    <a:pt x="197" y="307"/>
                    <a:pt x="197" y="307"/>
                  </a:cubicBezTo>
                  <a:cubicBezTo>
                    <a:pt x="140" y="412"/>
                    <a:pt x="150" y="546"/>
                    <a:pt x="233" y="642"/>
                  </a:cubicBezTo>
                  <a:cubicBezTo>
                    <a:pt x="316" y="570"/>
                    <a:pt x="316" y="570"/>
                    <a:pt x="316" y="570"/>
                  </a:cubicBezTo>
                  <a:cubicBezTo>
                    <a:pt x="249" y="493"/>
                    <a:pt x="258" y="376"/>
                    <a:pt x="335" y="309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50" name="Oval 79"/>
            <p:cNvSpPr/>
            <p:nvPr/>
          </p:nvSpPr>
          <p:spPr bwMode="auto">
            <a:xfrm>
              <a:off x="2857971" y="1066821"/>
              <a:ext cx="463454" cy="46504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51" name="Freeform: Shape 80"/>
            <p:cNvSpPr/>
            <p:nvPr/>
          </p:nvSpPr>
          <p:spPr bwMode="auto">
            <a:xfrm>
              <a:off x="2829304" y="1038154"/>
              <a:ext cx="519195" cy="520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113"/>
                </a:cxn>
                <a:cxn ang="0">
                  <a:pos x="113" y="227"/>
                </a:cxn>
                <a:cxn ang="0">
                  <a:pos x="226" y="113"/>
                </a:cxn>
                <a:cxn ang="0">
                  <a:pos x="113" y="0"/>
                </a:cxn>
                <a:cxn ang="0">
                  <a:pos x="113" y="208"/>
                </a:cxn>
                <a:cxn ang="0">
                  <a:pos x="18" y="113"/>
                </a:cxn>
                <a:cxn ang="0">
                  <a:pos x="113" y="18"/>
                </a:cxn>
                <a:cxn ang="0">
                  <a:pos x="208" y="113"/>
                </a:cxn>
                <a:cxn ang="0">
                  <a:pos x="113" y="208"/>
                </a:cxn>
              </a:cxnLst>
              <a:rect l="0" t="0" r="r" b="b"/>
              <a:pathLst>
                <a:path w="226" h="227">
                  <a:moveTo>
                    <a:pt x="113" y="0"/>
                  </a:moveTo>
                  <a:cubicBezTo>
                    <a:pt x="50" y="0"/>
                    <a:pt x="0" y="51"/>
                    <a:pt x="0" y="113"/>
                  </a:cubicBezTo>
                  <a:cubicBezTo>
                    <a:pt x="0" y="176"/>
                    <a:pt x="50" y="227"/>
                    <a:pt x="113" y="227"/>
                  </a:cubicBezTo>
                  <a:cubicBezTo>
                    <a:pt x="176" y="227"/>
                    <a:pt x="226" y="176"/>
                    <a:pt x="226" y="113"/>
                  </a:cubicBezTo>
                  <a:cubicBezTo>
                    <a:pt x="226" y="51"/>
                    <a:pt x="176" y="0"/>
                    <a:pt x="113" y="0"/>
                  </a:cubicBezTo>
                  <a:close/>
                  <a:moveTo>
                    <a:pt x="113" y="208"/>
                  </a:moveTo>
                  <a:cubicBezTo>
                    <a:pt x="60" y="208"/>
                    <a:pt x="18" y="166"/>
                    <a:pt x="18" y="113"/>
                  </a:cubicBezTo>
                  <a:cubicBezTo>
                    <a:pt x="18" y="61"/>
                    <a:pt x="60" y="18"/>
                    <a:pt x="113" y="18"/>
                  </a:cubicBezTo>
                  <a:cubicBezTo>
                    <a:pt x="165" y="18"/>
                    <a:pt x="208" y="61"/>
                    <a:pt x="208" y="113"/>
                  </a:cubicBezTo>
                  <a:cubicBezTo>
                    <a:pt x="208" y="166"/>
                    <a:pt x="165" y="208"/>
                    <a:pt x="113" y="2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152" name="Group 74"/>
            <p:cNvGrpSpPr/>
            <p:nvPr/>
          </p:nvGrpSpPr>
          <p:grpSpPr>
            <a:xfrm>
              <a:off x="3010862" y="1183082"/>
              <a:ext cx="162448" cy="195893"/>
              <a:chOff x="4440238" y="1720850"/>
              <a:chExt cx="161925" cy="195263"/>
            </a:xfrm>
            <a:solidFill>
              <a:schemeClr val="bg1"/>
            </a:solidFill>
          </p:grpSpPr>
          <p:sp>
            <p:nvSpPr>
              <p:cNvPr id="153" name="Rectangle 75"/>
              <p:cNvSpPr/>
              <p:nvPr/>
            </p:nvSpPr>
            <p:spPr bwMode="auto">
              <a:xfrm>
                <a:off x="4440238" y="1785938"/>
                <a:ext cx="31750" cy="1301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54" name="Rectangle 76"/>
              <p:cNvSpPr/>
              <p:nvPr/>
            </p:nvSpPr>
            <p:spPr bwMode="auto">
              <a:xfrm>
                <a:off x="4486276" y="1720850"/>
                <a:ext cx="30163" cy="1952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55" name="Rectangle 77"/>
              <p:cNvSpPr/>
              <p:nvPr/>
            </p:nvSpPr>
            <p:spPr bwMode="auto">
              <a:xfrm>
                <a:off x="4529138" y="1824038"/>
                <a:ext cx="30163" cy="920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56" name="Rectangle 78"/>
              <p:cNvSpPr/>
              <p:nvPr/>
            </p:nvSpPr>
            <p:spPr bwMode="auto">
              <a:xfrm>
                <a:off x="4573588" y="1781175"/>
                <a:ext cx="28575" cy="13493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57" name="Oval 86"/>
            <p:cNvSpPr/>
            <p:nvPr/>
          </p:nvSpPr>
          <p:spPr bwMode="auto">
            <a:xfrm>
              <a:off x="5781632" y="1066821"/>
              <a:ext cx="463454" cy="46345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58" name="Freeform: Shape 87"/>
            <p:cNvSpPr/>
            <p:nvPr/>
          </p:nvSpPr>
          <p:spPr bwMode="auto">
            <a:xfrm>
              <a:off x="5752965" y="1038154"/>
              <a:ext cx="519195" cy="520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114"/>
                </a:cxn>
                <a:cxn ang="0">
                  <a:pos x="113" y="227"/>
                </a:cxn>
                <a:cxn ang="0">
                  <a:pos x="226" y="114"/>
                </a:cxn>
                <a:cxn ang="0">
                  <a:pos x="113" y="0"/>
                </a:cxn>
                <a:cxn ang="0">
                  <a:pos x="113" y="209"/>
                </a:cxn>
                <a:cxn ang="0">
                  <a:pos x="18" y="114"/>
                </a:cxn>
                <a:cxn ang="0">
                  <a:pos x="113" y="19"/>
                </a:cxn>
                <a:cxn ang="0">
                  <a:pos x="208" y="114"/>
                </a:cxn>
                <a:cxn ang="0">
                  <a:pos x="113" y="209"/>
                </a:cxn>
              </a:cxnLst>
              <a:rect l="0" t="0" r="r" b="b"/>
              <a:pathLst>
                <a:path w="226" h="227">
                  <a:moveTo>
                    <a:pt x="113" y="0"/>
                  </a:moveTo>
                  <a:cubicBezTo>
                    <a:pt x="50" y="0"/>
                    <a:pt x="0" y="51"/>
                    <a:pt x="0" y="114"/>
                  </a:cubicBezTo>
                  <a:cubicBezTo>
                    <a:pt x="0" y="176"/>
                    <a:pt x="50" y="227"/>
                    <a:pt x="113" y="227"/>
                  </a:cubicBezTo>
                  <a:cubicBezTo>
                    <a:pt x="176" y="227"/>
                    <a:pt x="226" y="176"/>
                    <a:pt x="226" y="114"/>
                  </a:cubicBezTo>
                  <a:cubicBezTo>
                    <a:pt x="226" y="51"/>
                    <a:pt x="176" y="0"/>
                    <a:pt x="113" y="0"/>
                  </a:cubicBezTo>
                  <a:close/>
                  <a:moveTo>
                    <a:pt x="113" y="209"/>
                  </a:moveTo>
                  <a:cubicBezTo>
                    <a:pt x="61" y="209"/>
                    <a:pt x="18" y="166"/>
                    <a:pt x="18" y="114"/>
                  </a:cubicBezTo>
                  <a:cubicBezTo>
                    <a:pt x="18" y="61"/>
                    <a:pt x="61" y="19"/>
                    <a:pt x="113" y="19"/>
                  </a:cubicBezTo>
                  <a:cubicBezTo>
                    <a:pt x="166" y="19"/>
                    <a:pt x="208" y="61"/>
                    <a:pt x="208" y="114"/>
                  </a:cubicBezTo>
                  <a:cubicBezTo>
                    <a:pt x="208" y="166"/>
                    <a:pt x="166" y="209"/>
                    <a:pt x="113" y="20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159" name="Group 83"/>
            <p:cNvGrpSpPr/>
            <p:nvPr/>
          </p:nvGrpSpPr>
          <p:grpSpPr>
            <a:xfrm>
              <a:off x="5917005" y="1199008"/>
              <a:ext cx="187930" cy="187930"/>
              <a:chOff x="3576638" y="2108200"/>
              <a:chExt cx="187325" cy="187326"/>
            </a:xfrm>
            <a:solidFill>
              <a:schemeClr val="bg1"/>
            </a:solidFill>
          </p:grpSpPr>
          <p:sp>
            <p:nvSpPr>
              <p:cNvPr id="160" name="Freeform: Shape 84"/>
              <p:cNvSpPr/>
              <p:nvPr/>
            </p:nvSpPr>
            <p:spPr bwMode="auto">
              <a:xfrm>
                <a:off x="3576638" y="2116138"/>
                <a:ext cx="177800" cy="179388"/>
              </a:xfrm>
              <a:custGeom>
                <a:avLst/>
                <a:gdLst/>
                <a:ahLst/>
                <a:cxnLst>
                  <a:cxn ang="0">
                    <a:pos x="38" y="40"/>
                  </a:cxn>
                  <a:cxn ang="0">
                    <a:pos x="52" y="2"/>
                  </a:cxn>
                  <a:cxn ang="0">
                    <a:pos x="39" y="0"/>
                  </a:cxn>
                  <a:cxn ang="0">
                    <a:pos x="0" y="39"/>
                  </a:cxn>
                  <a:cxn ang="0">
                    <a:pos x="39" y="78"/>
                  </a:cxn>
                  <a:cxn ang="0">
                    <a:pos x="78" y="39"/>
                  </a:cxn>
                  <a:cxn ang="0">
                    <a:pos x="76" y="25"/>
                  </a:cxn>
                  <a:cxn ang="0">
                    <a:pos x="38" y="40"/>
                  </a:cxn>
                </a:cxnLst>
                <a:rect l="0" t="0" r="r" b="b"/>
                <a:pathLst>
                  <a:path w="78" h="78">
                    <a:moveTo>
                      <a:pt x="38" y="40"/>
                    </a:moveTo>
                    <a:cubicBezTo>
                      <a:pt x="52" y="2"/>
                      <a:pt x="52" y="2"/>
                      <a:pt x="52" y="2"/>
                    </a:cubicBezTo>
                    <a:cubicBezTo>
                      <a:pt x="48" y="1"/>
                      <a:pt x="43" y="0"/>
                      <a:pt x="39" y="0"/>
                    </a:cubicBezTo>
                    <a:cubicBezTo>
                      <a:pt x="17" y="0"/>
                      <a:pt x="0" y="17"/>
                      <a:pt x="0" y="39"/>
                    </a:cubicBezTo>
                    <a:cubicBezTo>
                      <a:pt x="0" y="61"/>
                      <a:pt x="17" y="78"/>
                      <a:pt x="39" y="78"/>
                    </a:cubicBezTo>
                    <a:cubicBezTo>
                      <a:pt x="61" y="78"/>
                      <a:pt x="78" y="61"/>
                      <a:pt x="78" y="39"/>
                    </a:cubicBezTo>
                    <a:cubicBezTo>
                      <a:pt x="78" y="34"/>
                      <a:pt x="77" y="30"/>
                      <a:pt x="76" y="25"/>
                    </a:cubicBezTo>
                    <a:lnTo>
                      <a:pt x="38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61" name="Freeform: Shape 85"/>
              <p:cNvSpPr/>
              <p:nvPr/>
            </p:nvSpPr>
            <p:spPr bwMode="auto">
              <a:xfrm>
                <a:off x="3681413" y="2108200"/>
                <a:ext cx="82550" cy="84138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2" y="31"/>
                  </a:cxn>
                  <a:cxn ang="0">
                    <a:pos x="0" y="53"/>
                  </a:cxn>
                  <a:cxn ang="0">
                    <a:pos x="19" y="0"/>
                  </a:cxn>
                </a:cxnLst>
                <a:rect l="0" t="0" r="r" b="b"/>
                <a:pathLst>
                  <a:path w="52" h="53">
                    <a:moveTo>
                      <a:pt x="19" y="0"/>
                    </a:moveTo>
                    <a:lnTo>
                      <a:pt x="52" y="31"/>
                    </a:lnTo>
                    <a:lnTo>
                      <a:pt x="0" y="5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62" name="Oval 91"/>
            <p:cNvSpPr/>
            <p:nvPr/>
          </p:nvSpPr>
          <p:spPr bwMode="auto">
            <a:xfrm>
              <a:off x="2858767" y="3954883"/>
              <a:ext cx="463454" cy="463453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3" name="Freeform: Shape 92"/>
            <p:cNvSpPr/>
            <p:nvPr/>
          </p:nvSpPr>
          <p:spPr bwMode="auto">
            <a:xfrm>
              <a:off x="2828507" y="3927808"/>
              <a:ext cx="520788" cy="517603"/>
            </a:xfrm>
            <a:custGeom>
              <a:avLst/>
              <a:gdLst/>
              <a:ahLst/>
              <a:cxnLst>
                <a:cxn ang="0">
                  <a:pos x="114" y="0"/>
                </a:cxn>
                <a:cxn ang="0">
                  <a:pos x="0" y="113"/>
                </a:cxn>
                <a:cxn ang="0">
                  <a:pos x="114" y="226"/>
                </a:cxn>
                <a:cxn ang="0">
                  <a:pos x="227" y="113"/>
                </a:cxn>
                <a:cxn ang="0">
                  <a:pos x="114" y="0"/>
                </a:cxn>
                <a:cxn ang="0">
                  <a:pos x="114" y="208"/>
                </a:cxn>
                <a:cxn ang="0">
                  <a:pos x="19" y="113"/>
                </a:cxn>
                <a:cxn ang="0">
                  <a:pos x="114" y="18"/>
                </a:cxn>
                <a:cxn ang="0">
                  <a:pos x="209" y="113"/>
                </a:cxn>
                <a:cxn ang="0">
                  <a:pos x="114" y="208"/>
                </a:cxn>
              </a:cxnLst>
              <a:rect l="0" t="0" r="r" b="b"/>
              <a:pathLst>
                <a:path w="227" h="226">
                  <a:moveTo>
                    <a:pt x="114" y="0"/>
                  </a:moveTo>
                  <a:cubicBezTo>
                    <a:pt x="51" y="0"/>
                    <a:pt x="0" y="50"/>
                    <a:pt x="0" y="113"/>
                  </a:cubicBezTo>
                  <a:cubicBezTo>
                    <a:pt x="0" y="176"/>
                    <a:pt x="51" y="226"/>
                    <a:pt x="114" y="226"/>
                  </a:cubicBezTo>
                  <a:cubicBezTo>
                    <a:pt x="176" y="226"/>
                    <a:pt x="227" y="176"/>
                    <a:pt x="227" y="113"/>
                  </a:cubicBezTo>
                  <a:cubicBezTo>
                    <a:pt x="227" y="50"/>
                    <a:pt x="176" y="0"/>
                    <a:pt x="114" y="0"/>
                  </a:cubicBezTo>
                  <a:close/>
                  <a:moveTo>
                    <a:pt x="114" y="208"/>
                  </a:moveTo>
                  <a:cubicBezTo>
                    <a:pt x="61" y="208"/>
                    <a:pt x="19" y="165"/>
                    <a:pt x="19" y="113"/>
                  </a:cubicBezTo>
                  <a:cubicBezTo>
                    <a:pt x="19" y="60"/>
                    <a:pt x="61" y="18"/>
                    <a:pt x="114" y="18"/>
                  </a:cubicBezTo>
                  <a:cubicBezTo>
                    <a:pt x="166" y="18"/>
                    <a:pt x="209" y="60"/>
                    <a:pt x="209" y="113"/>
                  </a:cubicBezTo>
                  <a:cubicBezTo>
                    <a:pt x="209" y="165"/>
                    <a:pt x="166" y="208"/>
                    <a:pt x="114" y="2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4" name="Freeform: Shape 90"/>
            <p:cNvSpPr/>
            <p:nvPr/>
          </p:nvSpPr>
          <p:spPr bwMode="auto">
            <a:xfrm>
              <a:off x="2959102" y="4123702"/>
              <a:ext cx="275525" cy="149707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81" y="19"/>
                </a:cxn>
                <a:cxn ang="0">
                  <a:pos x="85" y="31"/>
                </a:cxn>
                <a:cxn ang="0">
                  <a:pos x="67" y="52"/>
                </a:cxn>
                <a:cxn ang="0">
                  <a:pos x="41" y="21"/>
                </a:cxn>
                <a:cxn ang="0">
                  <a:pos x="0" y="54"/>
                </a:cxn>
                <a:cxn ang="0">
                  <a:pos x="5" y="60"/>
                </a:cxn>
                <a:cxn ang="0">
                  <a:pos x="40" y="32"/>
                </a:cxn>
                <a:cxn ang="0">
                  <a:pos x="67" y="65"/>
                </a:cxn>
                <a:cxn ang="0">
                  <a:pos x="91" y="36"/>
                </a:cxn>
                <a:cxn ang="0">
                  <a:pos x="100" y="38"/>
                </a:cxn>
                <a:cxn ang="0">
                  <a:pos x="120" y="19"/>
                </a:cxn>
                <a:cxn ang="0">
                  <a:pos x="100" y="0"/>
                </a:cxn>
                <a:cxn ang="0">
                  <a:pos x="100" y="35"/>
                </a:cxn>
                <a:cxn ang="0">
                  <a:pos x="93" y="33"/>
                </a:cxn>
                <a:cxn ang="0">
                  <a:pos x="101" y="24"/>
                </a:cxn>
                <a:cxn ang="0">
                  <a:pos x="100" y="30"/>
                </a:cxn>
                <a:cxn ang="0">
                  <a:pos x="108" y="30"/>
                </a:cxn>
                <a:cxn ang="0">
                  <a:pos x="110" y="13"/>
                </a:cxn>
                <a:cxn ang="0">
                  <a:pos x="110" y="13"/>
                </a:cxn>
                <a:cxn ang="0">
                  <a:pos x="110" y="12"/>
                </a:cxn>
                <a:cxn ang="0">
                  <a:pos x="104" y="7"/>
                </a:cxn>
                <a:cxn ang="0">
                  <a:pos x="104" y="8"/>
                </a:cxn>
                <a:cxn ang="0">
                  <a:pos x="104" y="7"/>
                </a:cxn>
                <a:cxn ang="0">
                  <a:pos x="86" y="13"/>
                </a:cxn>
                <a:cxn ang="0">
                  <a:pos x="89" y="21"/>
                </a:cxn>
                <a:cxn ang="0">
                  <a:pos x="95" y="19"/>
                </a:cxn>
                <a:cxn ang="0">
                  <a:pos x="87" y="28"/>
                </a:cxn>
                <a:cxn ang="0">
                  <a:pos x="85" y="19"/>
                </a:cxn>
                <a:cxn ang="0">
                  <a:pos x="100" y="3"/>
                </a:cxn>
                <a:cxn ang="0">
                  <a:pos x="116" y="19"/>
                </a:cxn>
                <a:cxn ang="0">
                  <a:pos x="100" y="35"/>
                </a:cxn>
              </a:cxnLst>
              <a:rect l="0" t="0" r="r" b="b"/>
              <a:pathLst>
                <a:path w="120" h="65">
                  <a:moveTo>
                    <a:pt x="100" y="0"/>
                  </a:moveTo>
                  <a:cubicBezTo>
                    <a:pt x="89" y="0"/>
                    <a:pt x="81" y="8"/>
                    <a:pt x="81" y="19"/>
                  </a:cubicBezTo>
                  <a:cubicBezTo>
                    <a:pt x="81" y="24"/>
                    <a:pt x="82" y="28"/>
                    <a:pt x="85" y="31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4" y="38"/>
                    <a:pt x="97" y="38"/>
                    <a:pt x="100" y="38"/>
                  </a:cubicBezTo>
                  <a:cubicBezTo>
                    <a:pt x="111" y="38"/>
                    <a:pt x="120" y="30"/>
                    <a:pt x="120" y="19"/>
                  </a:cubicBezTo>
                  <a:cubicBezTo>
                    <a:pt x="120" y="8"/>
                    <a:pt x="111" y="0"/>
                    <a:pt x="100" y="0"/>
                  </a:cubicBezTo>
                  <a:close/>
                  <a:moveTo>
                    <a:pt x="100" y="35"/>
                  </a:moveTo>
                  <a:cubicBezTo>
                    <a:pt x="98" y="35"/>
                    <a:pt x="95" y="34"/>
                    <a:pt x="93" y="3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6" y="25"/>
                    <a:pt x="85" y="22"/>
                    <a:pt x="85" y="19"/>
                  </a:cubicBezTo>
                  <a:cubicBezTo>
                    <a:pt x="85" y="10"/>
                    <a:pt x="92" y="3"/>
                    <a:pt x="100" y="3"/>
                  </a:cubicBezTo>
                  <a:cubicBezTo>
                    <a:pt x="109" y="3"/>
                    <a:pt x="116" y="10"/>
                    <a:pt x="116" y="19"/>
                  </a:cubicBezTo>
                  <a:cubicBezTo>
                    <a:pt x="116" y="28"/>
                    <a:pt x="109" y="35"/>
                    <a:pt x="100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5" name="Oval 96"/>
            <p:cNvSpPr/>
            <p:nvPr/>
          </p:nvSpPr>
          <p:spPr bwMode="auto">
            <a:xfrm>
              <a:off x="5781632" y="3953291"/>
              <a:ext cx="463454" cy="465046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6" name="Freeform: Shape 97"/>
            <p:cNvSpPr/>
            <p:nvPr/>
          </p:nvSpPr>
          <p:spPr bwMode="auto">
            <a:xfrm>
              <a:off x="5752965" y="3926216"/>
              <a:ext cx="519195" cy="520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114"/>
                </a:cxn>
                <a:cxn ang="0">
                  <a:pos x="113" y="227"/>
                </a:cxn>
                <a:cxn ang="0">
                  <a:pos x="226" y="114"/>
                </a:cxn>
                <a:cxn ang="0">
                  <a:pos x="113" y="0"/>
                </a:cxn>
                <a:cxn ang="0">
                  <a:pos x="113" y="209"/>
                </a:cxn>
                <a:cxn ang="0">
                  <a:pos x="18" y="114"/>
                </a:cxn>
                <a:cxn ang="0">
                  <a:pos x="113" y="18"/>
                </a:cxn>
                <a:cxn ang="0">
                  <a:pos x="208" y="114"/>
                </a:cxn>
                <a:cxn ang="0">
                  <a:pos x="113" y="209"/>
                </a:cxn>
              </a:cxnLst>
              <a:rect l="0" t="0" r="r" b="b"/>
              <a:pathLst>
                <a:path w="226" h="227">
                  <a:moveTo>
                    <a:pt x="113" y="0"/>
                  </a:moveTo>
                  <a:cubicBezTo>
                    <a:pt x="50" y="0"/>
                    <a:pt x="0" y="51"/>
                    <a:pt x="0" y="114"/>
                  </a:cubicBezTo>
                  <a:cubicBezTo>
                    <a:pt x="0" y="176"/>
                    <a:pt x="50" y="227"/>
                    <a:pt x="113" y="227"/>
                  </a:cubicBezTo>
                  <a:cubicBezTo>
                    <a:pt x="176" y="227"/>
                    <a:pt x="226" y="176"/>
                    <a:pt x="226" y="114"/>
                  </a:cubicBezTo>
                  <a:cubicBezTo>
                    <a:pt x="226" y="51"/>
                    <a:pt x="176" y="0"/>
                    <a:pt x="113" y="0"/>
                  </a:cubicBezTo>
                  <a:close/>
                  <a:moveTo>
                    <a:pt x="113" y="209"/>
                  </a:moveTo>
                  <a:cubicBezTo>
                    <a:pt x="61" y="209"/>
                    <a:pt x="18" y="166"/>
                    <a:pt x="18" y="114"/>
                  </a:cubicBezTo>
                  <a:cubicBezTo>
                    <a:pt x="18" y="61"/>
                    <a:pt x="61" y="18"/>
                    <a:pt x="113" y="18"/>
                  </a:cubicBezTo>
                  <a:cubicBezTo>
                    <a:pt x="166" y="18"/>
                    <a:pt x="208" y="61"/>
                    <a:pt x="208" y="114"/>
                  </a:cubicBezTo>
                  <a:cubicBezTo>
                    <a:pt x="208" y="166"/>
                    <a:pt x="166" y="209"/>
                    <a:pt x="113" y="20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7" name="Freeform: Shape 95"/>
            <p:cNvSpPr/>
            <p:nvPr/>
          </p:nvSpPr>
          <p:spPr bwMode="auto">
            <a:xfrm>
              <a:off x="5901079" y="4079108"/>
              <a:ext cx="210227" cy="237301"/>
            </a:xfrm>
            <a:custGeom>
              <a:avLst/>
              <a:gdLst/>
              <a:ahLst/>
              <a:cxnLst>
                <a:cxn ang="0">
                  <a:pos x="72" y="17"/>
                </a:cxn>
                <a:cxn ang="0">
                  <a:pos x="66" y="1"/>
                </a:cxn>
                <a:cxn ang="0">
                  <a:pos x="72" y="17"/>
                </a:cxn>
                <a:cxn ang="0">
                  <a:pos x="60" y="48"/>
                </a:cxn>
                <a:cxn ang="0">
                  <a:pos x="81" y="49"/>
                </a:cxn>
                <a:cxn ang="0">
                  <a:pos x="81" y="39"/>
                </a:cxn>
                <a:cxn ang="0">
                  <a:pos x="66" y="40"/>
                </a:cxn>
                <a:cxn ang="0">
                  <a:pos x="65" y="26"/>
                </a:cxn>
                <a:cxn ang="0">
                  <a:pos x="51" y="14"/>
                </a:cxn>
                <a:cxn ang="0">
                  <a:pos x="30" y="14"/>
                </a:cxn>
                <a:cxn ang="0">
                  <a:pos x="16" y="30"/>
                </a:cxn>
                <a:cxn ang="0">
                  <a:pos x="23" y="36"/>
                </a:cxn>
                <a:cxn ang="0">
                  <a:pos x="44" y="24"/>
                </a:cxn>
                <a:cxn ang="0">
                  <a:pos x="27" y="48"/>
                </a:cxn>
                <a:cxn ang="0">
                  <a:pos x="29" y="72"/>
                </a:cxn>
                <a:cxn ang="0">
                  <a:pos x="11" y="70"/>
                </a:cxn>
                <a:cxn ang="0">
                  <a:pos x="11" y="80"/>
                </a:cxn>
                <a:cxn ang="0">
                  <a:pos x="40" y="80"/>
                </a:cxn>
                <a:cxn ang="0">
                  <a:pos x="40" y="60"/>
                </a:cxn>
                <a:cxn ang="0">
                  <a:pos x="54" y="73"/>
                </a:cxn>
                <a:cxn ang="0">
                  <a:pos x="54" y="94"/>
                </a:cxn>
                <a:cxn ang="0">
                  <a:pos x="65" y="91"/>
                </a:cxn>
                <a:cxn ang="0">
                  <a:pos x="65" y="65"/>
                </a:cxn>
                <a:cxn ang="0">
                  <a:pos x="49" y="52"/>
                </a:cxn>
                <a:cxn ang="0">
                  <a:pos x="57" y="39"/>
                </a:cxn>
                <a:cxn ang="0">
                  <a:pos x="60" y="48"/>
                </a:cxn>
              </a:cxnLst>
              <a:rect l="0" t="0" r="r" b="b"/>
              <a:pathLst>
                <a:path w="92" h="103">
                  <a:moveTo>
                    <a:pt x="72" y="17"/>
                  </a:moveTo>
                  <a:cubicBezTo>
                    <a:pt x="81" y="11"/>
                    <a:pt x="73" y="0"/>
                    <a:pt x="66" y="1"/>
                  </a:cubicBezTo>
                  <a:cubicBezTo>
                    <a:pt x="49" y="2"/>
                    <a:pt x="59" y="27"/>
                    <a:pt x="72" y="17"/>
                  </a:cubicBezTo>
                  <a:close/>
                  <a:moveTo>
                    <a:pt x="60" y="48"/>
                  </a:moveTo>
                  <a:cubicBezTo>
                    <a:pt x="65" y="52"/>
                    <a:pt x="76" y="50"/>
                    <a:pt x="81" y="49"/>
                  </a:cubicBezTo>
                  <a:cubicBezTo>
                    <a:pt x="92" y="46"/>
                    <a:pt x="90" y="39"/>
                    <a:pt x="81" y="39"/>
                  </a:cubicBezTo>
                  <a:cubicBezTo>
                    <a:pt x="78" y="39"/>
                    <a:pt x="69" y="42"/>
                    <a:pt x="66" y="40"/>
                  </a:cubicBezTo>
                  <a:cubicBezTo>
                    <a:pt x="65" y="37"/>
                    <a:pt x="67" y="30"/>
                    <a:pt x="65" y="26"/>
                  </a:cubicBezTo>
                  <a:cubicBezTo>
                    <a:pt x="62" y="21"/>
                    <a:pt x="58" y="15"/>
                    <a:pt x="51" y="14"/>
                  </a:cubicBezTo>
                  <a:cubicBezTo>
                    <a:pt x="45" y="12"/>
                    <a:pt x="37" y="12"/>
                    <a:pt x="30" y="14"/>
                  </a:cubicBezTo>
                  <a:cubicBezTo>
                    <a:pt x="23" y="16"/>
                    <a:pt x="20" y="24"/>
                    <a:pt x="16" y="30"/>
                  </a:cubicBezTo>
                  <a:cubicBezTo>
                    <a:pt x="12" y="36"/>
                    <a:pt x="17" y="43"/>
                    <a:pt x="23" y="36"/>
                  </a:cubicBezTo>
                  <a:cubicBezTo>
                    <a:pt x="28" y="30"/>
                    <a:pt x="31" y="21"/>
                    <a:pt x="44" y="24"/>
                  </a:cubicBezTo>
                  <a:cubicBezTo>
                    <a:pt x="41" y="33"/>
                    <a:pt x="30" y="38"/>
                    <a:pt x="27" y="48"/>
                  </a:cubicBezTo>
                  <a:cubicBezTo>
                    <a:pt x="26" y="54"/>
                    <a:pt x="32" y="64"/>
                    <a:pt x="29" y="72"/>
                  </a:cubicBezTo>
                  <a:cubicBezTo>
                    <a:pt x="29" y="72"/>
                    <a:pt x="14" y="71"/>
                    <a:pt x="11" y="70"/>
                  </a:cubicBezTo>
                  <a:cubicBezTo>
                    <a:pt x="6" y="70"/>
                    <a:pt x="0" y="78"/>
                    <a:pt x="11" y="80"/>
                  </a:cubicBezTo>
                  <a:cubicBezTo>
                    <a:pt x="15" y="81"/>
                    <a:pt x="35" y="85"/>
                    <a:pt x="40" y="80"/>
                  </a:cubicBezTo>
                  <a:cubicBezTo>
                    <a:pt x="44" y="76"/>
                    <a:pt x="40" y="60"/>
                    <a:pt x="40" y="60"/>
                  </a:cubicBezTo>
                  <a:cubicBezTo>
                    <a:pt x="44" y="64"/>
                    <a:pt x="52" y="66"/>
                    <a:pt x="54" y="73"/>
                  </a:cubicBezTo>
                  <a:cubicBezTo>
                    <a:pt x="56" y="79"/>
                    <a:pt x="54" y="88"/>
                    <a:pt x="54" y="94"/>
                  </a:cubicBezTo>
                  <a:cubicBezTo>
                    <a:pt x="54" y="103"/>
                    <a:pt x="64" y="97"/>
                    <a:pt x="65" y="91"/>
                  </a:cubicBezTo>
                  <a:cubicBezTo>
                    <a:pt x="66" y="84"/>
                    <a:pt x="69" y="75"/>
                    <a:pt x="65" y="65"/>
                  </a:cubicBezTo>
                  <a:cubicBezTo>
                    <a:pt x="62" y="59"/>
                    <a:pt x="54" y="56"/>
                    <a:pt x="49" y="52"/>
                  </a:cubicBezTo>
                  <a:cubicBezTo>
                    <a:pt x="52" y="47"/>
                    <a:pt x="54" y="43"/>
                    <a:pt x="57" y="39"/>
                  </a:cubicBezTo>
                  <a:cubicBezTo>
                    <a:pt x="57" y="42"/>
                    <a:pt x="57" y="46"/>
                    <a:pt x="60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168" name="Group 98"/>
            <p:cNvGrpSpPr/>
            <p:nvPr/>
          </p:nvGrpSpPr>
          <p:grpSpPr>
            <a:xfrm>
              <a:off x="4172440" y="2358113"/>
              <a:ext cx="792501" cy="792501"/>
              <a:chOff x="2514600" y="1809750"/>
              <a:chExt cx="609600" cy="609600"/>
            </a:xfrm>
          </p:grpSpPr>
          <p:sp>
            <p:nvSpPr>
              <p:cNvPr id="169" name="Oval 99"/>
              <p:cNvSpPr/>
              <p:nvPr/>
            </p:nvSpPr>
            <p:spPr>
              <a:xfrm>
                <a:off x="2514600" y="1809750"/>
                <a:ext cx="609600" cy="6096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grpSp>
            <p:nvGrpSpPr>
              <p:cNvPr id="170" name="Group 100"/>
              <p:cNvGrpSpPr/>
              <p:nvPr/>
            </p:nvGrpSpPr>
            <p:grpSpPr>
              <a:xfrm>
                <a:off x="2637441" y="1948170"/>
                <a:ext cx="363933" cy="332790"/>
                <a:chOff x="2046288" y="3759200"/>
                <a:chExt cx="296863" cy="271463"/>
              </a:xfrm>
              <a:solidFill>
                <a:schemeClr val="bg1"/>
              </a:solidFill>
            </p:grpSpPr>
            <p:sp>
              <p:nvSpPr>
                <p:cNvPr id="171" name="Rectangle 101"/>
                <p:cNvSpPr/>
                <p:nvPr/>
              </p:nvSpPr>
              <p:spPr bwMode="auto">
                <a:xfrm>
                  <a:off x="2065338" y="3973513"/>
                  <a:ext cx="55563" cy="5715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miter lim="8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Rectangle 102"/>
                <p:cNvSpPr/>
                <p:nvPr/>
              </p:nvSpPr>
              <p:spPr bwMode="auto">
                <a:xfrm>
                  <a:off x="2139950" y="3935413"/>
                  <a:ext cx="55563" cy="9525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miter lim="8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Rectangle 103"/>
                <p:cNvSpPr/>
                <p:nvPr/>
              </p:nvSpPr>
              <p:spPr bwMode="auto">
                <a:xfrm>
                  <a:off x="2212975" y="3898900"/>
                  <a:ext cx="57150" cy="131763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miter lim="8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Rectangle 104"/>
                <p:cNvSpPr/>
                <p:nvPr/>
              </p:nvSpPr>
              <p:spPr bwMode="auto">
                <a:xfrm>
                  <a:off x="2287588" y="3860800"/>
                  <a:ext cx="55563" cy="169863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miter lim="8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Freeform: Shape 105"/>
                <p:cNvSpPr/>
                <p:nvPr/>
              </p:nvSpPr>
              <p:spPr bwMode="auto">
                <a:xfrm>
                  <a:off x="2046288" y="3759200"/>
                  <a:ext cx="296863" cy="176213"/>
                </a:xfrm>
                <a:custGeom>
                  <a:avLst/>
                  <a:gdLst/>
                  <a:ahLst/>
                  <a:cxnLst>
                    <a:cxn ang="0">
                      <a:pos x="162" y="25"/>
                    </a:cxn>
                    <a:cxn ang="0">
                      <a:pos x="126" y="25"/>
                    </a:cxn>
                    <a:cxn ang="0">
                      <a:pos x="81" y="59"/>
                    </a:cxn>
                    <a:cxn ang="0">
                      <a:pos x="59" y="48"/>
                    </a:cxn>
                    <a:cxn ang="0">
                      <a:pos x="0" y="96"/>
                    </a:cxn>
                    <a:cxn ang="0">
                      <a:pos x="0" y="111"/>
                    </a:cxn>
                    <a:cxn ang="0">
                      <a:pos x="60" y="62"/>
                    </a:cxn>
                    <a:cxn ang="0">
                      <a:pos x="83" y="74"/>
                    </a:cxn>
                    <a:cxn ang="0">
                      <a:pos x="131" y="37"/>
                    </a:cxn>
                    <a:cxn ang="0">
                      <a:pos x="166" y="37"/>
                    </a:cxn>
                    <a:cxn ang="0">
                      <a:pos x="187" y="16"/>
                    </a:cxn>
                    <a:cxn ang="0">
                      <a:pos x="187" y="0"/>
                    </a:cxn>
                    <a:cxn ang="0">
                      <a:pos x="162" y="25"/>
                    </a:cxn>
                  </a:cxnLst>
                  <a:rect l="0" t="0" r="r" b="b"/>
                  <a:pathLst>
                    <a:path w="187" h="111">
                      <a:moveTo>
                        <a:pt x="162" y="25"/>
                      </a:moveTo>
                      <a:lnTo>
                        <a:pt x="126" y="25"/>
                      </a:lnTo>
                      <a:lnTo>
                        <a:pt x="81" y="59"/>
                      </a:lnTo>
                      <a:lnTo>
                        <a:pt x="59" y="48"/>
                      </a:lnTo>
                      <a:lnTo>
                        <a:pt x="0" y="96"/>
                      </a:lnTo>
                      <a:lnTo>
                        <a:pt x="0" y="111"/>
                      </a:lnTo>
                      <a:lnTo>
                        <a:pt x="60" y="62"/>
                      </a:lnTo>
                      <a:lnTo>
                        <a:pt x="83" y="74"/>
                      </a:lnTo>
                      <a:lnTo>
                        <a:pt x="131" y="37"/>
                      </a:lnTo>
                      <a:lnTo>
                        <a:pt x="166" y="37"/>
                      </a:lnTo>
                      <a:lnTo>
                        <a:pt x="187" y="16"/>
                      </a:lnTo>
                      <a:lnTo>
                        <a:pt x="187" y="0"/>
                      </a:lnTo>
                      <a:lnTo>
                        <a:pt x="162" y="25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76" name="Group 46"/>
          <p:cNvGrpSpPr/>
          <p:nvPr/>
        </p:nvGrpSpPr>
        <p:grpSpPr>
          <a:xfrm>
            <a:off x="6229615" y="942269"/>
            <a:ext cx="2184893" cy="642478"/>
            <a:chOff x="1415480" y="1651350"/>
            <a:chExt cx="2913191" cy="856637"/>
          </a:xfrm>
        </p:grpSpPr>
        <p:sp>
          <p:nvSpPr>
            <p:cNvPr id="177" name="TextBox 47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78" name="TextBox 48"/>
            <p:cNvSpPr txBox="1"/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000" b="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179" name="Group 49"/>
          <p:cNvGrpSpPr/>
          <p:nvPr/>
        </p:nvGrpSpPr>
        <p:grpSpPr>
          <a:xfrm>
            <a:off x="1061532" y="3701516"/>
            <a:ext cx="1724430" cy="649603"/>
            <a:chOff x="793990" y="1227225"/>
            <a:chExt cx="2299240" cy="866137"/>
          </a:xfrm>
        </p:grpSpPr>
        <p:sp>
          <p:nvSpPr>
            <p:cNvPr id="180" name="TextBox 50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400">
                <a:solidFill>
                  <a:schemeClr val="accent4">
                    <a:lumMod val="10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81" name="TextBox 51"/>
            <p:cNvSpPr txBox="1"/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</p:spPr>
          <p:txBody>
            <a:bodyPr wrap="square" lIns="0" tIns="0" rIns="360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000" b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182" name="Group 52"/>
          <p:cNvGrpSpPr/>
          <p:nvPr/>
        </p:nvGrpSpPr>
        <p:grpSpPr>
          <a:xfrm>
            <a:off x="722032" y="942269"/>
            <a:ext cx="2063930" cy="649603"/>
            <a:chOff x="341323" y="1227225"/>
            <a:chExt cx="2751907" cy="866137"/>
          </a:xfrm>
        </p:grpSpPr>
        <p:sp>
          <p:nvSpPr>
            <p:cNvPr id="183" name="TextBox 53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432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rgbClr val="0070C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400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84" name="TextBox 54"/>
            <p:cNvSpPr txBox="1"/>
            <p:nvPr/>
          </p:nvSpPr>
          <p:spPr bwMode="auto">
            <a:xfrm>
              <a:off x="341323" y="1537183"/>
              <a:ext cx="2751907" cy="556179"/>
            </a:xfrm>
            <a:prstGeom prst="rect">
              <a:avLst/>
            </a:prstGeom>
            <a:noFill/>
          </p:spPr>
          <p:txBody>
            <a:bodyPr wrap="square" lIns="0" tIns="0" rIns="432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000" b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185" name="Group 55"/>
          <p:cNvGrpSpPr/>
          <p:nvPr/>
        </p:nvGrpSpPr>
        <p:grpSpPr>
          <a:xfrm>
            <a:off x="6229615" y="3708641"/>
            <a:ext cx="2184893" cy="642478"/>
            <a:chOff x="1415480" y="1651350"/>
            <a:chExt cx="2913191" cy="856637"/>
          </a:xfrm>
        </p:grpSpPr>
        <p:sp>
          <p:nvSpPr>
            <p:cNvPr id="186" name="TextBox 56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rgbClr val="0070C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400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87" name="TextBox 57"/>
            <p:cNvSpPr txBox="1"/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000" b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310">
        <p:cut/>
      </p:transition>
    </mc:Choice>
    <mc:Fallback>
      <p:transition advTm="131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1"/>
          <p:cNvSpPr txBox="1"/>
          <p:nvPr/>
        </p:nvSpPr>
        <p:spPr>
          <a:xfrm>
            <a:off x="229290" y="3213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市场状况分析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Group 224"/>
          <p:cNvGrpSpPr/>
          <p:nvPr/>
        </p:nvGrpSpPr>
        <p:grpSpPr>
          <a:xfrm>
            <a:off x="279797" y="2718197"/>
            <a:ext cx="8584406" cy="1869281"/>
            <a:chOff x="373063" y="3781965"/>
            <a:chExt cx="11445875" cy="2492375"/>
          </a:xfrm>
        </p:grpSpPr>
        <p:grpSp>
          <p:nvGrpSpPr>
            <p:cNvPr id="35" name="Group 3"/>
            <p:cNvGrpSpPr/>
            <p:nvPr/>
          </p:nvGrpSpPr>
          <p:grpSpPr>
            <a:xfrm>
              <a:off x="7436643" y="4520153"/>
              <a:ext cx="1311275" cy="1651000"/>
              <a:chOff x="7042150" y="4167188"/>
              <a:chExt cx="1311275" cy="1651000"/>
            </a:xfrm>
          </p:grpSpPr>
          <p:grpSp>
            <p:nvGrpSpPr>
              <p:cNvPr id="212" name="Group 4"/>
              <p:cNvGrpSpPr/>
              <p:nvPr/>
            </p:nvGrpSpPr>
            <p:grpSpPr>
              <a:xfrm>
                <a:off x="7042150" y="4167188"/>
                <a:ext cx="809625" cy="1643062"/>
                <a:chOff x="7042150" y="4167188"/>
                <a:chExt cx="809625" cy="1643062"/>
              </a:xfrm>
            </p:grpSpPr>
            <p:sp>
              <p:nvSpPr>
                <p:cNvPr id="232" name="Rectangle 24"/>
                <p:cNvSpPr/>
                <p:nvPr/>
              </p:nvSpPr>
              <p:spPr bwMode="auto">
                <a:xfrm>
                  <a:off x="7042150" y="5578475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33" name="Rectangle 25"/>
                <p:cNvSpPr/>
                <p:nvPr/>
              </p:nvSpPr>
              <p:spPr bwMode="auto">
                <a:xfrm>
                  <a:off x="7042150" y="5297488"/>
                  <a:ext cx="231775" cy="230188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34" name="Rectangle 26"/>
                <p:cNvSpPr/>
                <p:nvPr/>
              </p:nvSpPr>
              <p:spPr bwMode="auto">
                <a:xfrm>
                  <a:off x="7042150" y="5014913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35" name="Rectangle 27"/>
                <p:cNvSpPr/>
                <p:nvPr/>
              </p:nvSpPr>
              <p:spPr bwMode="auto">
                <a:xfrm>
                  <a:off x="7042150" y="4732338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36" name="Rectangle 28"/>
                <p:cNvSpPr/>
                <p:nvPr/>
              </p:nvSpPr>
              <p:spPr bwMode="auto">
                <a:xfrm>
                  <a:off x="7042150" y="4449763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37" name="Rectangle 29"/>
                <p:cNvSpPr/>
                <p:nvPr/>
              </p:nvSpPr>
              <p:spPr bwMode="auto">
                <a:xfrm>
                  <a:off x="7042150" y="4167188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38" name="Rectangle 30"/>
                <p:cNvSpPr/>
                <p:nvPr/>
              </p:nvSpPr>
              <p:spPr bwMode="auto">
                <a:xfrm>
                  <a:off x="7331075" y="5578475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39" name="Rectangle 31"/>
                <p:cNvSpPr/>
                <p:nvPr/>
              </p:nvSpPr>
              <p:spPr bwMode="auto">
                <a:xfrm>
                  <a:off x="7331075" y="5297488"/>
                  <a:ext cx="231775" cy="230188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40" name="Rectangle 32"/>
                <p:cNvSpPr/>
                <p:nvPr/>
              </p:nvSpPr>
              <p:spPr bwMode="auto">
                <a:xfrm>
                  <a:off x="7331075" y="5014913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41" name="Rectangle 33"/>
                <p:cNvSpPr/>
                <p:nvPr/>
              </p:nvSpPr>
              <p:spPr bwMode="auto">
                <a:xfrm>
                  <a:off x="7331075" y="4732338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42" name="Rectangle 34"/>
                <p:cNvSpPr/>
                <p:nvPr/>
              </p:nvSpPr>
              <p:spPr bwMode="auto">
                <a:xfrm>
                  <a:off x="7331075" y="4449763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43" name="Rectangle 35"/>
                <p:cNvSpPr/>
                <p:nvPr/>
              </p:nvSpPr>
              <p:spPr bwMode="auto">
                <a:xfrm>
                  <a:off x="7331075" y="4167188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44" name="Rectangle 36"/>
                <p:cNvSpPr/>
                <p:nvPr/>
              </p:nvSpPr>
              <p:spPr bwMode="auto">
                <a:xfrm>
                  <a:off x="7620000" y="5578475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45" name="Rectangle 37"/>
                <p:cNvSpPr/>
                <p:nvPr/>
              </p:nvSpPr>
              <p:spPr bwMode="auto">
                <a:xfrm>
                  <a:off x="7620000" y="5297488"/>
                  <a:ext cx="231775" cy="230188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46" name="Rectangle 38"/>
                <p:cNvSpPr/>
                <p:nvPr/>
              </p:nvSpPr>
              <p:spPr bwMode="auto">
                <a:xfrm>
                  <a:off x="7620000" y="5014913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47" name="Rectangle 39"/>
                <p:cNvSpPr/>
                <p:nvPr/>
              </p:nvSpPr>
              <p:spPr bwMode="auto">
                <a:xfrm>
                  <a:off x="7620000" y="4732338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48" name="Rectangle 40"/>
                <p:cNvSpPr/>
                <p:nvPr/>
              </p:nvSpPr>
              <p:spPr bwMode="auto">
                <a:xfrm>
                  <a:off x="7620000" y="4449763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49" name="Rectangle 41"/>
                <p:cNvSpPr/>
                <p:nvPr/>
              </p:nvSpPr>
              <p:spPr bwMode="auto">
                <a:xfrm>
                  <a:off x="7620000" y="4167188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213" name="Group 5"/>
              <p:cNvGrpSpPr/>
              <p:nvPr/>
            </p:nvGrpSpPr>
            <p:grpSpPr>
              <a:xfrm>
                <a:off x="7899400" y="4167188"/>
                <a:ext cx="454025" cy="1651000"/>
                <a:chOff x="7899400" y="4167188"/>
                <a:chExt cx="454025" cy="1651000"/>
              </a:xfrm>
            </p:grpSpPr>
            <p:sp>
              <p:nvSpPr>
                <p:cNvPr id="214" name="Freeform: Shape 6"/>
                <p:cNvSpPr/>
                <p:nvPr/>
              </p:nvSpPr>
              <p:spPr bwMode="auto">
                <a:xfrm>
                  <a:off x="7899400" y="4167188"/>
                  <a:ext cx="163513" cy="355600"/>
                </a:xfrm>
                <a:custGeom>
                  <a:avLst/>
                  <a:gdLst>
                    <a:gd name="T0" fmla="*/ 103 w 103"/>
                    <a:gd name="T1" fmla="*/ 91 h 224"/>
                    <a:gd name="T2" fmla="*/ 0 w 103"/>
                    <a:gd name="T3" fmla="*/ 0 h 224"/>
                    <a:gd name="T4" fmla="*/ 0 w 103"/>
                    <a:gd name="T5" fmla="*/ 146 h 224"/>
                    <a:gd name="T6" fmla="*/ 103 w 103"/>
                    <a:gd name="T7" fmla="*/ 224 h 224"/>
                    <a:gd name="T8" fmla="*/ 103 w 103"/>
                    <a:gd name="T9" fmla="*/ 9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224">
                      <a:moveTo>
                        <a:pt x="103" y="91"/>
                      </a:moveTo>
                      <a:lnTo>
                        <a:pt x="0" y="0"/>
                      </a:lnTo>
                      <a:lnTo>
                        <a:pt x="0" y="146"/>
                      </a:lnTo>
                      <a:lnTo>
                        <a:pt x="103" y="224"/>
                      </a:lnTo>
                      <a:lnTo>
                        <a:pt x="103" y="91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15" name="Freeform: Shape 7"/>
                <p:cNvSpPr/>
                <p:nvPr/>
              </p:nvSpPr>
              <p:spPr bwMode="auto">
                <a:xfrm>
                  <a:off x="7899400" y="4449763"/>
                  <a:ext cx="163513" cy="330200"/>
                </a:xfrm>
                <a:custGeom>
                  <a:avLst/>
                  <a:gdLst>
                    <a:gd name="T0" fmla="*/ 103 w 103"/>
                    <a:gd name="T1" fmla="*/ 75 h 208"/>
                    <a:gd name="T2" fmla="*/ 0 w 103"/>
                    <a:gd name="T3" fmla="*/ 0 h 208"/>
                    <a:gd name="T4" fmla="*/ 0 w 103"/>
                    <a:gd name="T5" fmla="*/ 146 h 208"/>
                    <a:gd name="T6" fmla="*/ 103 w 103"/>
                    <a:gd name="T7" fmla="*/ 208 h 208"/>
                    <a:gd name="T8" fmla="*/ 103 w 103"/>
                    <a:gd name="T9" fmla="*/ 75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208">
                      <a:moveTo>
                        <a:pt x="103" y="75"/>
                      </a:moveTo>
                      <a:lnTo>
                        <a:pt x="0" y="0"/>
                      </a:lnTo>
                      <a:lnTo>
                        <a:pt x="0" y="146"/>
                      </a:lnTo>
                      <a:lnTo>
                        <a:pt x="103" y="208"/>
                      </a:lnTo>
                      <a:lnTo>
                        <a:pt x="103" y="75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16" name="Freeform: Shape 8"/>
                <p:cNvSpPr/>
                <p:nvPr/>
              </p:nvSpPr>
              <p:spPr bwMode="auto">
                <a:xfrm>
                  <a:off x="7899400" y="4732338"/>
                  <a:ext cx="163513" cy="306388"/>
                </a:xfrm>
                <a:custGeom>
                  <a:avLst/>
                  <a:gdLst>
                    <a:gd name="T0" fmla="*/ 103 w 103"/>
                    <a:gd name="T1" fmla="*/ 59 h 193"/>
                    <a:gd name="T2" fmla="*/ 0 w 103"/>
                    <a:gd name="T3" fmla="*/ 0 h 193"/>
                    <a:gd name="T4" fmla="*/ 0 w 103"/>
                    <a:gd name="T5" fmla="*/ 146 h 193"/>
                    <a:gd name="T6" fmla="*/ 103 w 103"/>
                    <a:gd name="T7" fmla="*/ 193 h 193"/>
                    <a:gd name="T8" fmla="*/ 103 w 103"/>
                    <a:gd name="T9" fmla="*/ 59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193">
                      <a:moveTo>
                        <a:pt x="103" y="59"/>
                      </a:moveTo>
                      <a:lnTo>
                        <a:pt x="0" y="0"/>
                      </a:lnTo>
                      <a:lnTo>
                        <a:pt x="0" y="146"/>
                      </a:lnTo>
                      <a:lnTo>
                        <a:pt x="103" y="193"/>
                      </a:lnTo>
                      <a:lnTo>
                        <a:pt x="103" y="59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17" name="Freeform: Shape 9"/>
                <p:cNvSpPr/>
                <p:nvPr/>
              </p:nvSpPr>
              <p:spPr bwMode="auto">
                <a:xfrm>
                  <a:off x="7899400" y="5014913"/>
                  <a:ext cx="163513" cy="282575"/>
                </a:xfrm>
                <a:custGeom>
                  <a:avLst/>
                  <a:gdLst>
                    <a:gd name="T0" fmla="*/ 103 w 103"/>
                    <a:gd name="T1" fmla="*/ 44 h 178"/>
                    <a:gd name="T2" fmla="*/ 0 w 103"/>
                    <a:gd name="T3" fmla="*/ 0 h 178"/>
                    <a:gd name="T4" fmla="*/ 0 w 103"/>
                    <a:gd name="T5" fmla="*/ 146 h 178"/>
                    <a:gd name="T6" fmla="*/ 103 w 103"/>
                    <a:gd name="T7" fmla="*/ 178 h 178"/>
                    <a:gd name="T8" fmla="*/ 103 w 103"/>
                    <a:gd name="T9" fmla="*/ 44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178">
                      <a:moveTo>
                        <a:pt x="103" y="44"/>
                      </a:moveTo>
                      <a:lnTo>
                        <a:pt x="0" y="0"/>
                      </a:lnTo>
                      <a:lnTo>
                        <a:pt x="0" y="146"/>
                      </a:lnTo>
                      <a:lnTo>
                        <a:pt x="103" y="178"/>
                      </a:lnTo>
                      <a:lnTo>
                        <a:pt x="103" y="44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18" name="Freeform: Shape 10"/>
                <p:cNvSpPr/>
                <p:nvPr/>
              </p:nvSpPr>
              <p:spPr bwMode="auto">
                <a:xfrm>
                  <a:off x="7899400" y="5297488"/>
                  <a:ext cx="163513" cy="257175"/>
                </a:xfrm>
                <a:custGeom>
                  <a:avLst/>
                  <a:gdLst>
                    <a:gd name="T0" fmla="*/ 103 w 103"/>
                    <a:gd name="T1" fmla="*/ 29 h 162"/>
                    <a:gd name="T2" fmla="*/ 0 w 103"/>
                    <a:gd name="T3" fmla="*/ 0 h 162"/>
                    <a:gd name="T4" fmla="*/ 0 w 103"/>
                    <a:gd name="T5" fmla="*/ 145 h 162"/>
                    <a:gd name="T6" fmla="*/ 103 w 103"/>
                    <a:gd name="T7" fmla="*/ 162 h 162"/>
                    <a:gd name="T8" fmla="*/ 103 w 103"/>
                    <a:gd name="T9" fmla="*/ 29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162">
                      <a:moveTo>
                        <a:pt x="103" y="29"/>
                      </a:moveTo>
                      <a:lnTo>
                        <a:pt x="0" y="0"/>
                      </a:lnTo>
                      <a:lnTo>
                        <a:pt x="0" y="145"/>
                      </a:lnTo>
                      <a:lnTo>
                        <a:pt x="103" y="162"/>
                      </a:lnTo>
                      <a:lnTo>
                        <a:pt x="103" y="29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19" name="Freeform: Shape 11"/>
                <p:cNvSpPr/>
                <p:nvPr/>
              </p:nvSpPr>
              <p:spPr bwMode="auto">
                <a:xfrm>
                  <a:off x="7899400" y="5578475"/>
                  <a:ext cx="163513" cy="233363"/>
                </a:xfrm>
                <a:custGeom>
                  <a:avLst/>
                  <a:gdLst>
                    <a:gd name="T0" fmla="*/ 103 w 103"/>
                    <a:gd name="T1" fmla="*/ 14 h 147"/>
                    <a:gd name="T2" fmla="*/ 0 w 103"/>
                    <a:gd name="T3" fmla="*/ 0 h 147"/>
                    <a:gd name="T4" fmla="*/ 0 w 103"/>
                    <a:gd name="T5" fmla="*/ 146 h 147"/>
                    <a:gd name="T6" fmla="*/ 103 w 103"/>
                    <a:gd name="T7" fmla="*/ 147 h 147"/>
                    <a:gd name="T8" fmla="*/ 103 w 103"/>
                    <a:gd name="T9" fmla="*/ 14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147">
                      <a:moveTo>
                        <a:pt x="103" y="14"/>
                      </a:moveTo>
                      <a:lnTo>
                        <a:pt x="0" y="0"/>
                      </a:lnTo>
                      <a:lnTo>
                        <a:pt x="0" y="146"/>
                      </a:lnTo>
                      <a:lnTo>
                        <a:pt x="103" y="147"/>
                      </a:lnTo>
                      <a:lnTo>
                        <a:pt x="103" y="14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20" name="Freeform: Shape 12"/>
                <p:cNvSpPr/>
                <p:nvPr/>
              </p:nvSpPr>
              <p:spPr bwMode="auto">
                <a:xfrm>
                  <a:off x="8102600" y="4346575"/>
                  <a:ext cx="127000" cy="330200"/>
                </a:xfrm>
                <a:custGeom>
                  <a:avLst/>
                  <a:gdLst>
                    <a:gd name="T0" fmla="*/ 80 w 80"/>
                    <a:gd name="T1" fmla="*/ 90 h 208"/>
                    <a:gd name="T2" fmla="*/ 0 w 80"/>
                    <a:gd name="T3" fmla="*/ 0 h 208"/>
                    <a:gd name="T4" fmla="*/ 0 w 80"/>
                    <a:gd name="T5" fmla="*/ 130 h 208"/>
                    <a:gd name="T6" fmla="*/ 80 w 80"/>
                    <a:gd name="T7" fmla="*/ 208 h 208"/>
                    <a:gd name="T8" fmla="*/ 80 w 80"/>
                    <a:gd name="T9" fmla="*/ 9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208">
                      <a:moveTo>
                        <a:pt x="80" y="90"/>
                      </a:moveTo>
                      <a:lnTo>
                        <a:pt x="0" y="0"/>
                      </a:lnTo>
                      <a:lnTo>
                        <a:pt x="0" y="130"/>
                      </a:lnTo>
                      <a:lnTo>
                        <a:pt x="80" y="208"/>
                      </a:lnTo>
                      <a:lnTo>
                        <a:pt x="80" y="9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21" name="Freeform: Shape 13"/>
                <p:cNvSpPr/>
                <p:nvPr/>
              </p:nvSpPr>
              <p:spPr bwMode="auto">
                <a:xfrm>
                  <a:off x="8102600" y="4597400"/>
                  <a:ext cx="127000" cy="306388"/>
                </a:xfrm>
                <a:custGeom>
                  <a:avLst/>
                  <a:gdLst>
                    <a:gd name="T0" fmla="*/ 80 w 80"/>
                    <a:gd name="T1" fmla="*/ 75 h 193"/>
                    <a:gd name="T2" fmla="*/ 0 w 80"/>
                    <a:gd name="T3" fmla="*/ 0 h 193"/>
                    <a:gd name="T4" fmla="*/ 0 w 80"/>
                    <a:gd name="T5" fmla="*/ 131 h 193"/>
                    <a:gd name="T6" fmla="*/ 80 w 80"/>
                    <a:gd name="T7" fmla="*/ 193 h 193"/>
                    <a:gd name="T8" fmla="*/ 80 w 80"/>
                    <a:gd name="T9" fmla="*/ 75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93">
                      <a:moveTo>
                        <a:pt x="80" y="75"/>
                      </a:moveTo>
                      <a:lnTo>
                        <a:pt x="0" y="0"/>
                      </a:lnTo>
                      <a:lnTo>
                        <a:pt x="0" y="131"/>
                      </a:lnTo>
                      <a:lnTo>
                        <a:pt x="80" y="193"/>
                      </a:lnTo>
                      <a:lnTo>
                        <a:pt x="80" y="75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22" name="Freeform: Shape 14"/>
                <p:cNvSpPr/>
                <p:nvPr/>
              </p:nvSpPr>
              <p:spPr bwMode="auto">
                <a:xfrm>
                  <a:off x="8102600" y="4849813"/>
                  <a:ext cx="127000" cy="282575"/>
                </a:xfrm>
                <a:custGeom>
                  <a:avLst/>
                  <a:gdLst>
                    <a:gd name="T0" fmla="*/ 80 w 80"/>
                    <a:gd name="T1" fmla="*/ 60 h 178"/>
                    <a:gd name="T2" fmla="*/ 0 w 80"/>
                    <a:gd name="T3" fmla="*/ 0 h 178"/>
                    <a:gd name="T4" fmla="*/ 0 w 80"/>
                    <a:gd name="T5" fmla="*/ 130 h 178"/>
                    <a:gd name="T6" fmla="*/ 80 w 80"/>
                    <a:gd name="T7" fmla="*/ 178 h 178"/>
                    <a:gd name="T8" fmla="*/ 80 w 80"/>
                    <a:gd name="T9" fmla="*/ 6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78">
                      <a:moveTo>
                        <a:pt x="80" y="60"/>
                      </a:moveTo>
                      <a:lnTo>
                        <a:pt x="0" y="0"/>
                      </a:lnTo>
                      <a:lnTo>
                        <a:pt x="0" y="130"/>
                      </a:lnTo>
                      <a:lnTo>
                        <a:pt x="80" y="178"/>
                      </a:lnTo>
                      <a:lnTo>
                        <a:pt x="80" y="6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23" name="Freeform: Shape 15"/>
                <p:cNvSpPr/>
                <p:nvPr/>
              </p:nvSpPr>
              <p:spPr bwMode="auto">
                <a:xfrm>
                  <a:off x="8102600" y="5102225"/>
                  <a:ext cx="127000" cy="257175"/>
                </a:xfrm>
                <a:custGeom>
                  <a:avLst/>
                  <a:gdLst>
                    <a:gd name="T0" fmla="*/ 80 w 80"/>
                    <a:gd name="T1" fmla="*/ 44 h 162"/>
                    <a:gd name="T2" fmla="*/ 0 w 80"/>
                    <a:gd name="T3" fmla="*/ 0 h 162"/>
                    <a:gd name="T4" fmla="*/ 0 w 80"/>
                    <a:gd name="T5" fmla="*/ 130 h 162"/>
                    <a:gd name="T6" fmla="*/ 80 w 80"/>
                    <a:gd name="T7" fmla="*/ 162 h 162"/>
                    <a:gd name="T8" fmla="*/ 80 w 80"/>
                    <a:gd name="T9" fmla="*/ 44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62">
                      <a:moveTo>
                        <a:pt x="80" y="44"/>
                      </a:moveTo>
                      <a:lnTo>
                        <a:pt x="0" y="0"/>
                      </a:lnTo>
                      <a:lnTo>
                        <a:pt x="0" y="130"/>
                      </a:lnTo>
                      <a:lnTo>
                        <a:pt x="80" y="162"/>
                      </a:lnTo>
                      <a:lnTo>
                        <a:pt x="80" y="44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24" name="Freeform: Shape 16"/>
                <p:cNvSpPr/>
                <p:nvPr/>
              </p:nvSpPr>
              <p:spPr bwMode="auto">
                <a:xfrm>
                  <a:off x="8102600" y="5353050"/>
                  <a:ext cx="127000" cy="234950"/>
                </a:xfrm>
                <a:custGeom>
                  <a:avLst/>
                  <a:gdLst>
                    <a:gd name="T0" fmla="*/ 80 w 80"/>
                    <a:gd name="T1" fmla="*/ 30 h 148"/>
                    <a:gd name="T2" fmla="*/ 0 w 80"/>
                    <a:gd name="T3" fmla="*/ 0 h 148"/>
                    <a:gd name="T4" fmla="*/ 0 w 80"/>
                    <a:gd name="T5" fmla="*/ 131 h 148"/>
                    <a:gd name="T6" fmla="*/ 80 w 80"/>
                    <a:gd name="T7" fmla="*/ 148 h 148"/>
                    <a:gd name="T8" fmla="*/ 80 w 80"/>
                    <a:gd name="T9" fmla="*/ 30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48">
                      <a:moveTo>
                        <a:pt x="80" y="30"/>
                      </a:moveTo>
                      <a:lnTo>
                        <a:pt x="0" y="0"/>
                      </a:lnTo>
                      <a:lnTo>
                        <a:pt x="0" y="131"/>
                      </a:lnTo>
                      <a:lnTo>
                        <a:pt x="80" y="148"/>
                      </a:lnTo>
                      <a:lnTo>
                        <a:pt x="80" y="3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25" name="Freeform: Shape 17"/>
                <p:cNvSpPr/>
                <p:nvPr/>
              </p:nvSpPr>
              <p:spPr bwMode="auto">
                <a:xfrm>
                  <a:off x="8102600" y="5605463"/>
                  <a:ext cx="127000" cy="209550"/>
                </a:xfrm>
                <a:custGeom>
                  <a:avLst/>
                  <a:gdLst>
                    <a:gd name="T0" fmla="*/ 80 w 80"/>
                    <a:gd name="T1" fmla="*/ 14 h 132"/>
                    <a:gd name="T2" fmla="*/ 0 w 80"/>
                    <a:gd name="T3" fmla="*/ 0 h 132"/>
                    <a:gd name="T4" fmla="*/ 0 w 80"/>
                    <a:gd name="T5" fmla="*/ 131 h 132"/>
                    <a:gd name="T6" fmla="*/ 80 w 80"/>
                    <a:gd name="T7" fmla="*/ 132 h 132"/>
                    <a:gd name="T8" fmla="*/ 80 w 80"/>
                    <a:gd name="T9" fmla="*/ 14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32">
                      <a:moveTo>
                        <a:pt x="80" y="14"/>
                      </a:moveTo>
                      <a:lnTo>
                        <a:pt x="0" y="0"/>
                      </a:lnTo>
                      <a:lnTo>
                        <a:pt x="0" y="131"/>
                      </a:lnTo>
                      <a:lnTo>
                        <a:pt x="80" y="132"/>
                      </a:lnTo>
                      <a:lnTo>
                        <a:pt x="80" y="14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26" name="Freeform: Shape 18"/>
                <p:cNvSpPr/>
                <p:nvPr/>
              </p:nvSpPr>
              <p:spPr bwMode="auto">
                <a:xfrm>
                  <a:off x="8261350" y="4524375"/>
                  <a:ext cx="92075" cy="306388"/>
                </a:xfrm>
                <a:custGeom>
                  <a:avLst/>
                  <a:gdLst>
                    <a:gd name="T0" fmla="*/ 58 w 58"/>
                    <a:gd name="T1" fmla="*/ 90 h 193"/>
                    <a:gd name="T2" fmla="*/ 0 w 58"/>
                    <a:gd name="T3" fmla="*/ 0 h 193"/>
                    <a:gd name="T4" fmla="*/ 0 w 58"/>
                    <a:gd name="T5" fmla="*/ 115 h 193"/>
                    <a:gd name="T6" fmla="*/ 58 w 58"/>
                    <a:gd name="T7" fmla="*/ 193 h 193"/>
                    <a:gd name="T8" fmla="*/ 58 w 58"/>
                    <a:gd name="T9" fmla="*/ 9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93">
                      <a:moveTo>
                        <a:pt x="58" y="90"/>
                      </a:moveTo>
                      <a:lnTo>
                        <a:pt x="0" y="0"/>
                      </a:lnTo>
                      <a:lnTo>
                        <a:pt x="0" y="115"/>
                      </a:lnTo>
                      <a:lnTo>
                        <a:pt x="58" y="193"/>
                      </a:lnTo>
                      <a:lnTo>
                        <a:pt x="58" y="9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27" name="Freeform: Shape 19"/>
                <p:cNvSpPr/>
                <p:nvPr/>
              </p:nvSpPr>
              <p:spPr bwMode="auto">
                <a:xfrm>
                  <a:off x="8261350" y="4746625"/>
                  <a:ext cx="92075" cy="280988"/>
                </a:xfrm>
                <a:custGeom>
                  <a:avLst/>
                  <a:gdLst>
                    <a:gd name="T0" fmla="*/ 58 w 58"/>
                    <a:gd name="T1" fmla="*/ 75 h 177"/>
                    <a:gd name="T2" fmla="*/ 0 w 58"/>
                    <a:gd name="T3" fmla="*/ 0 h 177"/>
                    <a:gd name="T4" fmla="*/ 0 w 58"/>
                    <a:gd name="T5" fmla="*/ 115 h 177"/>
                    <a:gd name="T6" fmla="*/ 58 w 58"/>
                    <a:gd name="T7" fmla="*/ 177 h 177"/>
                    <a:gd name="T8" fmla="*/ 58 w 58"/>
                    <a:gd name="T9" fmla="*/ 75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77">
                      <a:moveTo>
                        <a:pt x="58" y="75"/>
                      </a:moveTo>
                      <a:lnTo>
                        <a:pt x="0" y="0"/>
                      </a:lnTo>
                      <a:lnTo>
                        <a:pt x="0" y="115"/>
                      </a:lnTo>
                      <a:lnTo>
                        <a:pt x="58" y="177"/>
                      </a:lnTo>
                      <a:lnTo>
                        <a:pt x="58" y="75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28" name="Freeform: Shape 20"/>
                <p:cNvSpPr/>
                <p:nvPr/>
              </p:nvSpPr>
              <p:spPr bwMode="auto">
                <a:xfrm>
                  <a:off x="8261350" y="4968875"/>
                  <a:ext cx="92075" cy="257175"/>
                </a:xfrm>
                <a:custGeom>
                  <a:avLst/>
                  <a:gdLst>
                    <a:gd name="T0" fmla="*/ 58 w 58"/>
                    <a:gd name="T1" fmla="*/ 59 h 162"/>
                    <a:gd name="T2" fmla="*/ 0 w 58"/>
                    <a:gd name="T3" fmla="*/ 0 h 162"/>
                    <a:gd name="T4" fmla="*/ 0 w 58"/>
                    <a:gd name="T5" fmla="*/ 114 h 162"/>
                    <a:gd name="T6" fmla="*/ 58 w 58"/>
                    <a:gd name="T7" fmla="*/ 162 h 162"/>
                    <a:gd name="T8" fmla="*/ 58 w 58"/>
                    <a:gd name="T9" fmla="*/ 59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62">
                      <a:moveTo>
                        <a:pt x="58" y="59"/>
                      </a:moveTo>
                      <a:lnTo>
                        <a:pt x="0" y="0"/>
                      </a:lnTo>
                      <a:lnTo>
                        <a:pt x="0" y="114"/>
                      </a:lnTo>
                      <a:lnTo>
                        <a:pt x="58" y="162"/>
                      </a:lnTo>
                      <a:lnTo>
                        <a:pt x="58" y="59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29" name="Freeform: Shape 21"/>
                <p:cNvSpPr/>
                <p:nvPr/>
              </p:nvSpPr>
              <p:spPr bwMode="auto">
                <a:xfrm>
                  <a:off x="8261350" y="5189538"/>
                  <a:ext cx="92075" cy="233363"/>
                </a:xfrm>
                <a:custGeom>
                  <a:avLst/>
                  <a:gdLst>
                    <a:gd name="T0" fmla="*/ 58 w 58"/>
                    <a:gd name="T1" fmla="*/ 45 h 147"/>
                    <a:gd name="T2" fmla="*/ 0 w 58"/>
                    <a:gd name="T3" fmla="*/ 0 h 147"/>
                    <a:gd name="T4" fmla="*/ 0 w 58"/>
                    <a:gd name="T5" fmla="*/ 115 h 147"/>
                    <a:gd name="T6" fmla="*/ 58 w 58"/>
                    <a:gd name="T7" fmla="*/ 147 h 147"/>
                    <a:gd name="T8" fmla="*/ 58 w 58"/>
                    <a:gd name="T9" fmla="*/ 45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47">
                      <a:moveTo>
                        <a:pt x="58" y="45"/>
                      </a:moveTo>
                      <a:lnTo>
                        <a:pt x="0" y="0"/>
                      </a:lnTo>
                      <a:lnTo>
                        <a:pt x="0" y="115"/>
                      </a:lnTo>
                      <a:lnTo>
                        <a:pt x="58" y="147"/>
                      </a:lnTo>
                      <a:lnTo>
                        <a:pt x="58" y="45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30" name="Freeform: Shape 22"/>
                <p:cNvSpPr/>
                <p:nvPr/>
              </p:nvSpPr>
              <p:spPr bwMode="auto">
                <a:xfrm>
                  <a:off x="8261350" y="5411788"/>
                  <a:ext cx="92075" cy="207963"/>
                </a:xfrm>
                <a:custGeom>
                  <a:avLst/>
                  <a:gdLst>
                    <a:gd name="T0" fmla="*/ 58 w 58"/>
                    <a:gd name="T1" fmla="*/ 29 h 131"/>
                    <a:gd name="T2" fmla="*/ 0 w 58"/>
                    <a:gd name="T3" fmla="*/ 0 h 131"/>
                    <a:gd name="T4" fmla="*/ 0 w 58"/>
                    <a:gd name="T5" fmla="*/ 115 h 131"/>
                    <a:gd name="T6" fmla="*/ 58 w 58"/>
                    <a:gd name="T7" fmla="*/ 131 h 131"/>
                    <a:gd name="T8" fmla="*/ 58 w 58"/>
                    <a:gd name="T9" fmla="*/ 29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31">
                      <a:moveTo>
                        <a:pt x="58" y="29"/>
                      </a:moveTo>
                      <a:lnTo>
                        <a:pt x="0" y="0"/>
                      </a:lnTo>
                      <a:lnTo>
                        <a:pt x="0" y="115"/>
                      </a:lnTo>
                      <a:lnTo>
                        <a:pt x="58" y="131"/>
                      </a:lnTo>
                      <a:lnTo>
                        <a:pt x="58" y="29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31" name="Freeform: Shape 23"/>
                <p:cNvSpPr/>
                <p:nvPr/>
              </p:nvSpPr>
              <p:spPr bwMode="auto">
                <a:xfrm>
                  <a:off x="8261350" y="5634038"/>
                  <a:ext cx="92075" cy="184150"/>
                </a:xfrm>
                <a:custGeom>
                  <a:avLst/>
                  <a:gdLst>
                    <a:gd name="T0" fmla="*/ 58 w 58"/>
                    <a:gd name="T1" fmla="*/ 13 h 116"/>
                    <a:gd name="T2" fmla="*/ 0 w 58"/>
                    <a:gd name="T3" fmla="*/ 0 h 116"/>
                    <a:gd name="T4" fmla="*/ 0 w 58"/>
                    <a:gd name="T5" fmla="*/ 114 h 116"/>
                    <a:gd name="T6" fmla="*/ 58 w 58"/>
                    <a:gd name="T7" fmla="*/ 116 h 116"/>
                    <a:gd name="T8" fmla="*/ 58 w 58"/>
                    <a:gd name="T9" fmla="*/ 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16">
                      <a:moveTo>
                        <a:pt x="58" y="13"/>
                      </a:moveTo>
                      <a:lnTo>
                        <a:pt x="0" y="0"/>
                      </a:lnTo>
                      <a:lnTo>
                        <a:pt x="0" y="114"/>
                      </a:lnTo>
                      <a:lnTo>
                        <a:pt x="58" y="116"/>
                      </a:lnTo>
                      <a:lnTo>
                        <a:pt x="58" y="13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36" name="Group 42"/>
            <p:cNvGrpSpPr/>
            <p:nvPr/>
          </p:nvGrpSpPr>
          <p:grpSpPr>
            <a:xfrm>
              <a:off x="8781256" y="5017040"/>
              <a:ext cx="922338" cy="1158876"/>
              <a:chOff x="8386763" y="4664075"/>
              <a:chExt cx="922338" cy="1158876"/>
            </a:xfrm>
          </p:grpSpPr>
          <p:grpSp>
            <p:nvGrpSpPr>
              <p:cNvPr id="174" name="Group 43"/>
              <p:cNvGrpSpPr/>
              <p:nvPr/>
            </p:nvGrpSpPr>
            <p:grpSpPr>
              <a:xfrm>
                <a:off x="8386763" y="4664075"/>
                <a:ext cx="568325" cy="1154113"/>
                <a:chOff x="8386763" y="4664075"/>
                <a:chExt cx="568325" cy="1154113"/>
              </a:xfrm>
            </p:grpSpPr>
            <p:sp>
              <p:nvSpPr>
                <p:cNvPr id="194" name="Rectangle 63"/>
                <p:cNvSpPr/>
                <p:nvPr/>
              </p:nvSpPr>
              <p:spPr bwMode="auto">
                <a:xfrm>
                  <a:off x="8386763" y="5654675"/>
                  <a:ext cx="163513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95" name="Rectangle 64"/>
                <p:cNvSpPr/>
                <p:nvPr/>
              </p:nvSpPr>
              <p:spPr bwMode="auto">
                <a:xfrm>
                  <a:off x="8386763" y="5456238"/>
                  <a:ext cx="163513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96" name="Rectangle 65"/>
                <p:cNvSpPr/>
                <p:nvPr/>
              </p:nvSpPr>
              <p:spPr bwMode="auto">
                <a:xfrm>
                  <a:off x="8386763" y="5259388"/>
                  <a:ext cx="163513" cy="16192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97" name="Rectangle 66"/>
                <p:cNvSpPr/>
                <p:nvPr/>
              </p:nvSpPr>
              <p:spPr bwMode="auto">
                <a:xfrm>
                  <a:off x="8386763" y="5060950"/>
                  <a:ext cx="163513" cy="16192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98" name="Rectangle 67"/>
                <p:cNvSpPr/>
                <p:nvPr/>
              </p:nvSpPr>
              <p:spPr bwMode="auto">
                <a:xfrm>
                  <a:off x="8386763" y="4862513"/>
                  <a:ext cx="163513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99" name="Rectangle 68"/>
                <p:cNvSpPr/>
                <p:nvPr/>
              </p:nvSpPr>
              <p:spPr bwMode="auto">
                <a:xfrm>
                  <a:off x="8386763" y="4664075"/>
                  <a:ext cx="163513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0" name="Rectangle 69"/>
                <p:cNvSpPr/>
                <p:nvPr/>
              </p:nvSpPr>
              <p:spPr bwMode="auto">
                <a:xfrm>
                  <a:off x="8589963" y="5654675"/>
                  <a:ext cx="161925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1" name="Rectangle 70"/>
                <p:cNvSpPr/>
                <p:nvPr/>
              </p:nvSpPr>
              <p:spPr bwMode="auto">
                <a:xfrm>
                  <a:off x="8589963" y="5456238"/>
                  <a:ext cx="161925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2" name="Rectangle 71"/>
                <p:cNvSpPr/>
                <p:nvPr/>
              </p:nvSpPr>
              <p:spPr bwMode="auto">
                <a:xfrm>
                  <a:off x="8589963" y="5259388"/>
                  <a:ext cx="161925" cy="16192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3" name="Rectangle 72"/>
                <p:cNvSpPr/>
                <p:nvPr/>
              </p:nvSpPr>
              <p:spPr bwMode="auto">
                <a:xfrm>
                  <a:off x="8589963" y="5060950"/>
                  <a:ext cx="161925" cy="16192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4" name="Rectangle 73"/>
                <p:cNvSpPr/>
                <p:nvPr/>
              </p:nvSpPr>
              <p:spPr bwMode="auto">
                <a:xfrm>
                  <a:off x="8589963" y="4862513"/>
                  <a:ext cx="161925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5" name="Rectangle 74"/>
                <p:cNvSpPr/>
                <p:nvPr/>
              </p:nvSpPr>
              <p:spPr bwMode="auto">
                <a:xfrm>
                  <a:off x="8589963" y="4664075"/>
                  <a:ext cx="161925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6" name="Rectangle 75"/>
                <p:cNvSpPr/>
                <p:nvPr/>
              </p:nvSpPr>
              <p:spPr bwMode="auto">
                <a:xfrm>
                  <a:off x="8793163" y="5654675"/>
                  <a:ext cx="161925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7" name="Rectangle 76"/>
                <p:cNvSpPr/>
                <p:nvPr/>
              </p:nvSpPr>
              <p:spPr bwMode="auto">
                <a:xfrm>
                  <a:off x="8793163" y="5456238"/>
                  <a:ext cx="161925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8" name="Rectangle 77"/>
                <p:cNvSpPr/>
                <p:nvPr/>
              </p:nvSpPr>
              <p:spPr bwMode="auto">
                <a:xfrm>
                  <a:off x="8793163" y="5259388"/>
                  <a:ext cx="161925" cy="16192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09" name="Rectangle 78"/>
                <p:cNvSpPr/>
                <p:nvPr/>
              </p:nvSpPr>
              <p:spPr bwMode="auto">
                <a:xfrm>
                  <a:off x="8793163" y="5060950"/>
                  <a:ext cx="161925" cy="16192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10" name="Rectangle 79"/>
                <p:cNvSpPr/>
                <p:nvPr/>
              </p:nvSpPr>
              <p:spPr bwMode="auto">
                <a:xfrm>
                  <a:off x="8793163" y="4862513"/>
                  <a:ext cx="161925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11" name="Rectangle 80"/>
                <p:cNvSpPr/>
                <p:nvPr/>
              </p:nvSpPr>
              <p:spPr bwMode="auto">
                <a:xfrm>
                  <a:off x="8793163" y="4664075"/>
                  <a:ext cx="161925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175" name="Group 44"/>
              <p:cNvGrpSpPr/>
              <p:nvPr/>
            </p:nvGrpSpPr>
            <p:grpSpPr>
              <a:xfrm>
                <a:off x="8990013" y="4664075"/>
                <a:ext cx="319088" cy="1158876"/>
                <a:chOff x="8990013" y="4664075"/>
                <a:chExt cx="319088" cy="1158876"/>
              </a:xfrm>
            </p:grpSpPr>
            <p:sp>
              <p:nvSpPr>
                <p:cNvPr id="176" name="Freeform: Shape 45"/>
                <p:cNvSpPr/>
                <p:nvPr/>
              </p:nvSpPr>
              <p:spPr bwMode="auto">
                <a:xfrm>
                  <a:off x="8990013" y="4664075"/>
                  <a:ext cx="114300" cy="249238"/>
                </a:xfrm>
                <a:custGeom>
                  <a:avLst/>
                  <a:gdLst>
                    <a:gd name="T0" fmla="*/ 72 w 72"/>
                    <a:gd name="T1" fmla="*/ 63 h 157"/>
                    <a:gd name="T2" fmla="*/ 0 w 72"/>
                    <a:gd name="T3" fmla="*/ 0 h 157"/>
                    <a:gd name="T4" fmla="*/ 0 w 72"/>
                    <a:gd name="T5" fmla="*/ 103 h 157"/>
                    <a:gd name="T6" fmla="*/ 72 w 72"/>
                    <a:gd name="T7" fmla="*/ 157 h 157"/>
                    <a:gd name="T8" fmla="*/ 72 w 72"/>
                    <a:gd name="T9" fmla="*/ 63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57">
                      <a:moveTo>
                        <a:pt x="72" y="63"/>
                      </a:moveTo>
                      <a:lnTo>
                        <a:pt x="0" y="0"/>
                      </a:lnTo>
                      <a:lnTo>
                        <a:pt x="0" y="103"/>
                      </a:lnTo>
                      <a:lnTo>
                        <a:pt x="72" y="157"/>
                      </a:lnTo>
                      <a:lnTo>
                        <a:pt x="72" y="63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7" name="Freeform: Shape 46"/>
                <p:cNvSpPr/>
                <p:nvPr/>
              </p:nvSpPr>
              <p:spPr bwMode="auto">
                <a:xfrm>
                  <a:off x="8990013" y="4862513"/>
                  <a:ext cx="114300" cy="231775"/>
                </a:xfrm>
                <a:custGeom>
                  <a:avLst/>
                  <a:gdLst>
                    <a:gd name="T0" fmla="*/ 72 w 72"/>
                    <a:gd name="T1" fmla="*/ 53 h 146"/>
                    <a:gd name="T2" fmla="*/ 0 w 72"/>
                    <a:gd name="T3" fmla="*/ 0 h 146"/>
                    <a:gd name="T4" fmla="*/ 0 w 72"/>
                    <a:gd name="T5" fmla="*/ 103 h 146"/>
                    <a:gd name="T6" fmla="*/ 72 w 72"/>
                    <a:gd name="T7" fmla="*/ 146 h 146"/>
                    <a:gd name="T8" fmla="*/ 72 w 72"/>
                    <a:gd name="T9" fmla="*/ 53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46">
                      <a:moveTo>
                        <a:pt x="72" y="53"/>
                      </a:moveTo>
                      <a:lnTo>
                        <a:pt x="0" y="0"/>
                      </a:lnTo>
                      <a:lnTo>
                        <a:pt x="0" y="103"/>
                      </a:lnTo>
                      <a:lnTo>
                        <a:pt x="72" y="146"/>
                      </a:lnTo>
                      <a:lnTo>
                        <a:pt x="72" y="53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8" name="Freeform: Shape 47"/>
                <p:cNvSpPr/>
                <p:nvPr/>
              </p:nvSpPr>
              <p:spPr bwMode="auto">
                <a:xfrm>
                  <a:off x="8990013" y="5060950"/>
                  <a:ext cx="114300" cy="215900"/>
                </a:xfrm>
                <a:custGeom>
                  <a:avLst/>
                  <a:gdLst>
                    <a:gd name="T0" fmla="*/ 72 w 72"/>
                    <a:gd name="T1" fmla="*/ 42 h 136"/>
                    <a:gd name="T2" fmla="*/ 0 w 72"/>
                    <a:gd name="T3" fmla="*/ 0 h 136"/>
                    <a:gd name="T4" fmla="*/ 0 w 72"/>
                    <a:gd name="T5" fmla="*/ 102 h 136"/>
                    <a:gd name="T6" fmla="*/ 72 w 72"/>
                    <a:gd name="T7" fmla="*/ 136 h 136"/>
                    <a:gd name="T8" fmla="*/ 72 w 72"/>
                    <a:gd name="T9" fmla="*/ 42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36">
                      <a:moveTo>
                        <a:pt x="72" y="42"/>
                      </a:moveTo>
                      <a:lnTo>
                        <a:pt x="0" y="0"/>
                      </a:lnTo>
                      <a:lnTo>
                        <a:pt x="0" y="102"/>
                      </a:lnTo>
                      <a:lnTo>
                        <a:pt x="72" y="136"/>
                      </a:lnTo>
                      <a:lnTo>
                        <a:pt x="72" y="42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9" name="Freeform: Shape 48"/>
                <p:cNvSpPr/>
                <p:nvPr/>
              </p:nvSpPr>
              <p:spPr bwMode="auto">
                <a:xfrm>
                  <a:off x="8990013" y="5259388"/>
                  <a:ext cx="114300" cy="196850"/>
                </a:xfrm>
                <a:custGeom>
                  <a:avLst/>
                  <a:gdLst>
                    <a:gd name="T0" fmla="*/ 72 w 72"/>
                    <a:gd name="T1" fmla="*/ 31 h 124"/>
                    <a:gd name="T2" fmla="*/ 0 w 72"/>
                    <a:gd name="T3" fmla="*/ 0 h 124"/>
                    <a:gd name="T4" fmla="*/ 0 w 72"/>
                    <a:gd name="T5" fmla="*/ 102 h 124"/>
                    <a:gd name="T6" fmla="*/ 72 w 72"/>
                    <a:gd name="T7" fmla="*/ 124 h 124"/>
                    <a:gd name="T8" fmla="*/ 72 w 72"/>
                    <a:gd name="T9" fmla="*/ 31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4">
                      <a:moveTo>
                        <a:pt x="72" y="31"/>
                      </a:moveTo>
                      <a:lnTo>
                        <a:pt x="0" y="0"/>
                      </a:lnTo>
                      <a:lnTo>
                        <a:pt x="0" y="102"/>
                      </a:lnTo>
                      <a:lnTo>
                        <a:pt x="72" y="124"/>
                      </a:lnTo>
                      <a:lnTo>
                        <a:pt x="72" y="31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0" name="Freeform: Shape 49"/>
                <p:cNvSpPr/>
                <p:nvPr/>
              </p:nvSpPr>
              <p:spPr bwMode="auto">
                <a:xfrm>
                  <a:off x="8990013" y="5456238"/>
                  <a:ext cx="114300" cy="182563"/>
                </a:xfrm>
                <a:custGeom>
                  <a:avLst/>
                  <a:gdLst>
                    <a:gd name="T0" fmla="*/ 72 w 72"/>
                    <a:gd name="T1" fmla="*/ 21 h 115"/>
                    <a:gd name="T2" fmla="*/ 0 w 72"/>
                    <a:gd name="T3" fmla="*/ 0 h 115"/>
                    <a:gd name="T4" fmla="*/ 0 w 72"/>
                    <a:gd name="T5" fmla="*/ 103 h 115"/>
                    <a:gd name="T6" fmla="*/ 72 w 72"/>
                    <a:gd name="T7" fmla="*/ 115 h 115"/>
                    <a:gd name="T8" fmla="*/ 72 w 72"/>
                    <a:gd name="T9" fmla="*/ 21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15">
                      <a:moveTo>
                        <a:pt x="72" y="21"/>
                      </a:moveTo>
                      <a:lnTo>
                        <a:pt x="0" y="0"/>
                      </a:lnTo>
                      <a:lnTo>
                        <a:pt x="0" y="103"/>
                      </a:lnTo>
                      <a:lnTo>
                        <a:pt x="72" y="115"/>
                      </a:lnTo>
                      <a:lnTo>
                        <a:pt x="72" y="21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1" name="Freeform: Shape 50"/>
                <p:cNvSpPr/>
                <p:nvPr/>
              </p:nvSpPr>
              <p:spPr bwMode="auto">
                <a:xfrm>
                  <a:off x="8990013" y="5654675"/>
                  <a:ext cx="114300" cy="165100"/>
                </a:xfrm>
                <a:custGeom>
                  <a:avLst/>
                  <a:gdLst>
                    <a:gd name="T0" fmla="*/ 72 w 72"/>
                    <a:gd name="T1" fmla="*/ 10 h 104"/>
                    <a:gd name="T2" fmla="*/ 0 w 72"/>
                    <a:gd name="T3" fmla="*/ 0 h 104"/>
                    <a:gd name="T4" fmla="*/ 0 w 72"/>
                    <a:gd name="T5" fmla="*/ 103 h 104"/>
                    <a:gd name="T6" fmla="*/ 72 w 72"/>
                    <a:gd name="T7" fmla="*/ 104 h 104"/>
                    <a:gd name="T8" fmla="*/ 72 w 72"/>
                    <a:gd name="T9" fmla="*/ 1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04">
                      <a:moveTo>
                        <a:pt x="72" y="10"/>
                      </a:moveTo>
                      <a:lnTo>
                        <a:pt x="0" y="0"/>
                      </a:lnTo>
                      <a:lnTo>
                        <a:pt x="0" y="103"/>
                      </a:lnTo>
                      <a:lnTo>
                        <a:pt x="72" y="104"/>
                      </a:lnTo>
                      <a:lnTo>
                        <a:pt x="72" y="1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2" name="Freeform: Shape 51"/>
                <p:cNvSpPr/>
                <p:nvPr/>
              </p:nvSpPr>
              <p:spPr bwMode="auto">
                <a:xfrm>
                  <a:off x="9132888" y="4789488"/>
                  <a:ext cx="88900" cy="231775"/>
                </a:xfrm>
                <a:custGeom>
                  <a:avLst/>
                  <a:gdLst>
                    <a:gd name="T0" fmla="*/ 56 w 56"/>
                    <a:gd name="T1" fmla="*/ 64 h 146"/>
                    <a:gd name="T2" fmla="*/ 0 w 56"/>
                    <a:gd name="T3" fmla="*/ 0 h 146"/>
                    <a:gd name="T4" fmla="*/ 0 w 56"/>
                    <a:gd name="T5" fmla="*/ 92 h 146"/>
                    <a:gd name="T6" fmla="*/ 56 w 56"/>
                    <a:gd name="T7" fmla="*/ 146 h 146"/>
                    <a:gd name="T8" fmla="*/ 56 w 56"/>
                    <a:gd name="T9" fmla="*/ 64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46">
                      <a:moveTo>
                        <a:pt x="56" y="64"/>
                      </a:moveTo>
                      <a:lnTo>
                        <a:pt x="0" y="0"/>
                      </a:lnTo>
                      <a:lnTo>
                        <a:pt x="0" y="92"/>
                      </a:lnTo>
                      <a:lnTo>
                        <a:pt x="56" y="146"/>
                      </a:lnTo>
                      <a:lnTo>
                        <a:pt x="56" y="64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3" name="Freeform: Shape 52"/>
                <p:cNvSpPr/>
                <p:nvPr/>
              </p:nvSpPr>
              <p:spPr bwMode="auto">
                <a:xfrm>
                  <a:off x="9132888" y="4967288"/>
                  <a:ext cx="88900" cy="214313"/>
                </a:xfrm>
                <a:custGeom>
                  <a:avLst/>
                  <a:gdLst>
                    <a:gd name="T0" fmla="*/ 56 w 56"/>
                    <a:gd name="T1" fmla="*/ 52 h 135"/>
                    <a:gd name="T2" fmla="*/ 0 w 56"/>
                    <a:gd name="T3" fmla="*/ 0 h 135"/>
                    <a:gd name="T4" fmla="*/ 0 w 56"/>
                    <a:gd name="T5" fmla="*/ 91 h 135"/>
                    <a:gd name="T6" fmla="*/ 56 w 56"/>
                    <a:gd name="T7" fmla="*/ 135 h 135"/>
                    <a:gd name="T8" fmla="*/ 56 w 56"/>
                    <a:gd name="T9" fmla="*/ 52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35">
                      <a:moveTo>
                        <a:pt x="56" y="52"/>
                      </a:moveTo>
                      <a:lnTo>
                        <a:pt x="0" y="0"/>
                      </a:lnTo>
                      <a:lnTo>
                        <a:pt x="0" y="91"/>
                      </a:lnTo>
                      <a:lnTo>
                        <a:pt x="56" y="135"/>
                      </a:lnTo>
                      <a:lnTo>
                        <a:pt x="56" y="52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4" name="Freeform: Shape 53"/>
                <p:cNvSpPr/>
                <p:nvPr/>
              </p:nvSpPr>
              <p:spPr bwMode="auto">
                <a:xfrm>
                  <a:off x="9132888" y="5143500"/>
                  <a:ext cx="88900" cy="198438"/>
                </a:xfrm>
                <a:custGeom>
                  <a:avLst/>
                  <a:gdLst>
                    <a:gd name="T0" fmla="*/ 56 w 56"/>
                    <a:gd name="T1" fmla="*/ 42 h 125"/>
                    <a:gd name="T2" fmla="*/ 0 w 56"/>
                    <a:gd name="T3" fmla="*/ 0 h 125"/>
                    <a:gd name="T4" fmla="*/ 0 w 56"/>
                    <a:gd name="T5" fmla="*/ 91 h 125"/>
                    <a:gd name="T6" fmla="*/ 56 w 56"/>
                    <a:gd name="T7" fmla="*/ 125 h 125"/>
                    <a:gd name="T8" fmla="*/ 56 w 56"/>
                    <a:gd name="T9" fmla="*/ 4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25">
                      <a:moveTo>
                        <a:pt x="56" y="42"/>
                      </a:moveTo>
                      <a:lnTo>
                        <a:pt x="0" y="0"/>
                      </a:lnTo>
                      <a:lnTo>
                        <a:pt x="0" y="91"/>
                      </a:lnTo>
                      <a:lnTo>
                        <a:pt x="56" y="125"/>
                      </a:lnTo>
                      <a:lnTo>
                        <a:pt x="56" y="42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5" name="Freeform: Shape 54"/>
                <p:cNvSpPr/>
                <p:nvPr/>
              </p:nvSpPr>
              <p:spPr bwMode="auto">
                <a:xfrm>
                  <a:off x="9132888" y="5321300"/>
                  <a:ext cx="88900" cy="180975"/>
                </a:xfrm>
                <a:custGeom>
                  <a:avLst/>
                  <a:gdLst>
                    <a:gd name="T0" fmla="*/ 56 w 56"/>
                    <a:gd name="T1" fmla="*/ 31 h 114"/>
                    <a:gd name="T2" fmla="*/ 0 w 56"/>
                    <a:gd name="T3" fmla="*/ 0 h 114"/>
                    <a:gd name="T4" fmla="*/ 0 w 56"/>
                    <a:gd name="T5" fmla="*/ 91 h 114"/>
                    <a:gd name="T6" fmla="*/ 56 w 56"/>
                    <a:gd name="T7" fmla="*/ 114 h 114"/>
                    <a:gd name="T8" fmla="*/ 56 w 56"/>
                    <a:gd name="T9" fmla="*/ 31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14">
                      <a:moveTo>
                        <a:pt x="56" y="31"/>
                      </a:moveTo>
                      <a:lnTo>
                        <a:pt x="0" y="0"/>
                      </a:lnTo>
                      <a:lnTo>
                        <a:pt x="0" y="91"/>
                      </a:lnTo>
                      <a:lnTo>
                        <a:pt x="56" y="114"/>
                      </a:lnTo>
                      <a:lnTo>
                        <a:pt x="56" y="31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6" name="Freeform: Shape 55"/>
                <p:cNvSpPr/>
                <p:nvPr/>
              </p:nvSpPr>
              <p:spPr bwMode="auto">
                <a:xfrm>
                  <a:off x="9132888" y="5497513"/>
                  <a:ext cx="88900" cy="163513"/>
                </a:xfrm>
                <a:custGeom>
                  <a:avLst/>
                  <a:gdLst>
                    <a:gd name="T0" fmla="*/ 56 w 56"/>
                    <a:gd name="T1" fmla="*/ 20 h 103"/>
                    <a:gd name="T2" fmla="*/ 0 w 56"/>
                    <a:gd name="T3" fmla="*/ 0 h 103"/>
                    <a:gd name="T4" fmla="*/ 0 w 56"/>
                    <a:gd name="T5" fmla="*/ 91 h 103"/>
                    <a:gd name="T6" fmla="*/ 56 w 56"/>
                    <a:gd name="T7" fmla="*/ 103 h 103"/>
                    <a:gd name="T8" fmla="*/ 56 w 56"/>
                    <a:gd name="T9" fmla="*/ 2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03">
                      <a:moveTo>
                        <a:pt x="56" y="20"/>
                      </a:moveTo>
                      <a:lnTo>
                        <a:pt x="0" y="0"/>
                      </a:lnTo>
                      <a:lnTo>
                        <a:pt x="0" y="91"/>
                      </a:lnTo>
                      <a:lnTo>
                        <a:pt x="56" y="103"/>
                      </a:lnTo>
                      <a:lnTo>
                        <a:pt x="56" y="2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7" name="Freeform: Shape 56"/>
                <p:cNvSpPr/>
                <p:nvPr/>
              </p:nvSpPr>
              <p:spPr bwMode="auto">
                <a:xfrm>
                  <a:off x="9132888" y="5675313"/>
                  <a:ext cx="88900" cy="146050"/>
                </a:xfrm>
                <a:custGeom>
                  <a:avLst/>
                  <a:gdLst>
                    <a:gd name="T0" fmla="*/ 56 w 56"/>
                    <a:gd name="T1" fmla="*/ 9 h 92"/>
                    <a:gd name="T2" fmla="*/ 0 w 56"/>
                    <a:gd name="T3" fmla="*/ 0 h 92"/>
                    <a:gd name="T4" fmla="*/ 0 w 56"/>
                    <a:gd name="T5" fmla="*/ 91 h 92"/>
                    <a:gd name="T6" fmla="*/ 56 w 56"/>
                    <a:gd name="T7" fmla="*/ 92 h 92"/>
                    <a:gd name="T8" fmla="*/ 56 w 56"/>
                    <a:gd name="T9" fmla="*/ 9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92">
                      <a:moveTo>
                        <a:pt x="56" y="9"/>
                      </a:moveTo>
                      <a:lnTo>
                        <a:pt x="0" y="0"/>
                      </a:lnTo>
                      <a:lnTo>
                        <a:pt x="0" y="91"/>
                      </a:lnTo>
                      <a:lnTo>
                        <a:pt x="56" y="92"/>
                      </a:lnTo>
                      <a:lnTo>
                        <a:pt x="56" y="9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8" name="Freeform: Shape 57"/>
                <p:cNvSpPr/>
                <p:nvPr/>
              </p:nvSpPr>
              <p:spPr bwMode="auto">
                <a:xfrm>
                  <a:off x="9244013" y="4914900"/>
                  <a:ext cx="65088" cy="214313"/>
                </a:xfrm>
                <a:custGeom>
                  <a:avLst/>
                  <a:gdLst>
                    <a:gd name="T0" fmla="*/ 41 w 41"/>
                    <a:gd name="T1" fmla="*/ 63 h 135"/>
                    <a:gd name="T2" fmla="*/ 0 w 41"/>
                    <a:gd name="T3" fmla="*/ 0 h 135"/>
                    <a:gd name="T4" fmla="*/ 0 w 41"/>
                    <a:gd name="T5" fmla="*/ 81 h 135"/>
                    <a:gd name="T6" fmla="*/ 41 w 41"/>
                    <a:gd name="T7" fmla="*/ 135 h 135"/>
                    <a:gd name="T8" fmla="*/ 41 w 41"/>
                    <a:gd name="T9" fmla="*/ 63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35">
                      <a:moveTo>
                        <a:pt x="41" y="63"/>
                      </a:moveTo>
                      <a:lnTo>
                        <a:pt x="0" y="0"/>
                      </a:lnTo>
                      <a:lnTo>
                        <a:pt x="0" y="81"/>
                      </a:lnTo>
                      <a:lnTo>
                        <a:pt x="41" y="135"/>
                      </a:lnTo>
                      <a:lnTo>
                        <a:pt x="41" y="63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9" name="Freeform: Shape 58"/>
                <p:cNvSpPr/>
                <p:nvPr/>
              </p:nvSpPr>
              <p:spPr bwMode="auto">
                <a:xfrm>
                  <a:off x="9244013" y="5072063"/>
                  <a:ext cx="65088" cy="196850"/>
                </a:xfrm>
                <a:custGeom>
                  <a:avLst/>
                  <a:gdLst>
                    <a:gd name="T0" fmla="*/ 41 w 41"/>
                    <a:gd name="T1" fmla="*/ 52 h 124"/>
                    <a:gd name="T2" fmla="*/ 0 w 41"/>
                    <a:gd name="T3" fmla="*/ 0 h 124"/>
                    <a:gd name="T4" fmla="*/ 0 w 41"/>
                    <a:gd name="T5" fmla="*/ 80 h 124"/>
                    <a:gd name="T6" fmla="*/ 41 w 41"/>
                    <a:gd name="T7" fmla="*/ 124 h 124"/>
                    <a:gd name="T8" fmla="*/ 41 w 41"/>
                    <a:gd name="T9" fmla="*/ 5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24">
                      <a:moveTo>
                        <a:pt x="41" y="52"/>
                      </a:moveTo>
                      <a:lnTo>
                        <a:pt x="0" y="0"/>
                      </a:lnTo>
                      <a:lnTo>
                        <a:pt x="0" y="80"/>
                      </a:lnTo>
                      <a:lnTo>
                        <a:pt x="41" y="124"/>
                      </a:lnTo>
                      <a:lnTo>
                        <a:pt x="41" y="52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90" name="Freeform: Shape 59"/>
                <p:cNvSpPr/>
                <p:nvPr/>
              </p:nvSpPr>
              <p:spPr bwMode="auto">
                <a:xfrm>
                  <a:off x="9244013" y="5226050"/>
                  <a:ext cx="65088" cy="180975"/>
                </a:xfrm>
                <a:custGeom>
                  <a:avLst/>
                  <a:gdLst>
                    <a:gd name="T0" fmla="*/ 41 w 41"/>
                    <a:gd name="T1" fmla="*/ 42 h 114"/>
                    <a:gd name="T2" fmla="*/ 0 w 41"/>
                    <a:gd name="T3" fmla="*/ 0 h 114"/>
                    <a:gd name="T4" fmla="*/ 0 w 41"/>
                    <a:gd name="T5" fmla="*/ 81 h 114"/>
                    <a:gd name="T6" fmla="*/ 41 w 41"/>
                    <a:gd name="T7" fmla="*/ 114 h 114"/>
                    <a:gd name="T8" fmla="*/ 41 w 41"/>
                    <a:gd name="T9" fmla="*/ 42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14">
                      <a:moveTo>
                        <a:pt x="41" y="42"/>
                      </a:moveTo>
                      <a:lnTo>
                        <a:pt x="0" y="0"/>
                      </a:lnTo>
                      <a:lnTo>
                        <a:pt x="0" y="81"/>
                      </a:lnTo>
                      <a:lnTo>
                        <a:pt x="41" y="114"/>
                      </a:lnTo>
                      <a:lnTo>
                        <a:pt x="41" y="42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91" name="Freeform: Shape 60"/>
                <p:cNvSpPr/>
                <p:nvPr/>
              </p:nvSpPr>
              <p:spPr bwMode="auto">
                <a:xfrm>
                  <a:off x="9244013" y="5383213"/>
                  <a:ext cx="65088" cy="161925"/>
                </a:xfrm>
                <a:custGeom>
                  <a:avLst/>
                  <a:gdLst>
                    <a:gd name="T0" fmla="*/ 41 w 41"/>
                    <a:gd name="T1" fmla="*/ 31 h 102"/>
                    <a:gd name="T2" fmla="*/ 0 w 41"/>
                    <a:gd name="T3" fmla="*/ 0 h 102"/>
                    <a:gd name="T4" fmla="*/ 0 w 41"/>
                    <a:gd name="T5" fmla="*/ 80 h 102"/>
                    <a:gd name="T6" fmla="*/ 41 w 41"/>
                    <a:gd name="T7" fmla="*/ 102 h 102"/>
                    <a:gd name="T8" fmla="*/ 41 w 41"/>
                    <a:gd name="T9" fmla="*/ 31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02">
                      <a:moveTo>
                        <a:pt x="41" y="31"/>
                      </a:moveTo>
                      <a:lnTo>
                        <a:pt x="0" y="0"/>
                      </a:lnTo>
                      <a:lnTo>
                        <a:pt x="0" y="80"/>
                      </a:lnTo>
                      <a:lnTo>
                        <a:pt x="41" y="102"/>
                      </a:lnTo>
                      <a:lnTo>
                        <a:pt x="41" y="31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92" name="Freeform: Shape 61"/>
                <p:cNvSpPr/>
                <p:nvPr/>
              </p:nvSpPr>
              <p:spPr bwMode="auto">
                <a:xfrm>
                  <a:off x="9244013" y="5537200"/>
                  <a:ext cx="65088" cy="147638"/>
                </a:xfrm>
                <a:custGeom>
                  <a:avLst/>
                  <a:gdLst>
                    <a:gd name="T0" fmla="*/ 41 w 41"/>
                    <a:gd name="T1" fmla="*/ 21 h 93"/>
                    <a:gd name="T2" fmla="*/ 0 w 41"/>
                    <a:gd name="T3" fmla="*/ 0 h 93"/>
                    <a:gd name="T4" fmla="*/ 0 w 41"/>
                    <a:gd name="T5" fmla="*/ 81 h 93"/>
                    <a:gd name="T6" fmla="*/ 41 w 41"/>
                    <a:gd name="T7" fmla="*/ 93 h 93"/>
                    <a:gd name="T8" fmla="*/ 41 w 41"/>
                    <a:gd name="T9" fmla="*/ 2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93">
                      <a:moveTo>
                        <a:pt x="41" y="21"/>
                      </a:moveTo>
                      <a:lnTo>
                        <a:pt x="0" y="0"/>
                      </a:lnTo>
                      <a:lnTo>
                        <a:pt x="0" y="81"/>
                      </a:lnTo>
                      <a:lnTo>
                        <a:pt x="41" y="93"/>
                      </a:lnTo>
                      <a:lnTo>
                        <a:pt x="41" y="21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93" name="Freeform: Shape 62"/>
                <p:cNvSpPr/>
                <p:nvPr/>
              </p:nvSpPr>
              <p:spPr bwMode="auto">
                <a:xfrm>
                  <a:off x="9244013" y="5694363"/>
                  <a:ext cx="65088" cy="128588"/>
                </a:xfrm>
                <a:custGeom>
                  <a:avLst/>
                  <a:gdLst>
                    <a:gd name="T0" fmla="*/ 41 w 41"/>
                    <a:gd name="T1" fmla="*/ 9 h 81"/>
                    <a:gd name="T2" fmla="*/ 0 w 41"/>
                    <a:gd name="T3" fmla="*/ 0 h 81"/>
                    <a:gd name="T4" fmla="*/ 0 w 41"/>
                    <a:gd name="T5" fmla="*/ 80 h 81"/>
                    <a:gd name="T6" fmla="*/ 41 w 41"/>
                    <a:gd name="T7" fmla="*/ 81 h 81"/>
                    <a:gd name="T8" fmla="*/ 41 w 41"/>
                    <a:gd name="T9" fmla="*/ 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1">
                      <a:moveTo>
                        <a:pt x="41" y="9"/>
                      </a:moveTo>
                      <a:lnTo>
                        <a:pt x="0" y="0"/>
                      </a:lnTo>
                      <a:lnTo>
                        <a:pt x="0" y="80"/>
                      </a:lnTo>
                      <a:lnTo>
                        <a:pt x="41" y="81"/>
                      </a:lnTo>
                      <a:lnTo>
                        <a:pt x="41" y="9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37" name="Group 81"/>
            <p:cNvGrpSpPr/>
            <p:nvPr/>
          </p:nvGrpSpPr>
          <p:grpSpPr>
            <a:xfrm>
              <a:off x="3444081" y="4520153"/>
              <a:ext cx="1309688" cy="1651000"/>
              <a:chOff x="3049588" y="4167188"/>
              <a:chExt cx="1309688" cy="1651000"/>
            </a:xfrm>
          </p:grpSpPr>
          <p:grpSp>
            <p:nvGrpSpPr>
              <p:cNvPr id="136" name="Group 82"/>
              <p:cNvGrpSpPr/>
              <p:nvPr/>
            </p:nvGrpSpPr>
            <p:grpSpPr>
              <a:xfrm>
                <a:off x="3551238" y="4167188"/>
                <a:ext cx="808038" cy="1643062"/>
                <a:chOff x="3551238" y="4167188"/>
                <a:chExt cx="808038" cy="1643062"/>
              </a:xfrm>
            </p:grpSpPr>
            <p:sp>
              <p:nvSpPr>
                <p:cNvPr id="156" name="Rectangle 102"/>
                <p:cNvSpPr/>
                <p:nvPr/>
              </p:nvSpPr>
              <p:spPr bwMode="auto">
                <a:xfrm>
                  <a:off x="4129088" y="5578475"/>
                  <a:ext cx="230188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57" name="Rectangle 103"/>
                <p:cNvSpPr/>
                <p:nvPr/>
              </p:nvSpPr>
              <p:spPr bwMode="auto">
                <a:xfrm>
                  <a:off x="4129088" y="5297488"/>
                  <a:ext cx="230188" cy="230188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58" name="Rectangle 104"/>
                <p:cNvSpPr/>
                <p:nvPr/>
              </p:nvSpPr>
              <p:spPr bwMode="auto">
                <a:xfrm>
                  <a:off x="4129088" y="5014913"/>
                  <a:ext cx="230188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59" name="Rectangle 105"/>
                <p:cNvSpPr/>
                <p:nvPr/>
              </p:nvSpPr>
              <p:spPr bwMode="auto">
                <a:xfrm>
                  <a:off x="4129088" y="4732338"/>
                  <a:ext cx="230188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60" name="Rectangle 106"/>
                <p:cNvSpPr/>
                <p:nvPr/>
              </p:nvSpPr>
              <p:spPr bwMode="auto">
                <a:xfrm>
                  <a:off x="4129088" y="4449763"/>
                  <a:ext cx="230188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61" name="Rectangle 107"/>
                <p:cNvSpPr/>
                <p:nvPr/>
              </p:nvSpPr>
              <p:spPr bwMode="auto">
                <a:xfrm>
                  <a:off x="4129088" y="4167188"/>
                  <a:ext cx="230188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62" name="Rectangle 108"/>
                <p:cNvSpPr/>
                <p:nvPr/>
              </p:nvSpPr>
              <p:spPr bwMode="auto">
                <a:xfrm>
                  <a:off x="3840163" y="5578475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63" name="Rectangle 109"/>
                <p:cNvSpPr/>
                <p:nvPr/>
              </p:nvSpPr>
              <p:spPr bwMode="auto">
                <a:xfrm>
                  <a:off x="3840163" y="5297488"/>
                  <a:ext cx="231775" cy="230188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64" name="Rectangle 110"/>
                <p:cNvSpPr/>
                <p:nvPr/>
              </p:nvSpPr>
              <p:spPr bwMode="auto">
                <a:xfrm>
                  <a:off x="3840163" y="5014913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65" name="Rectangle 111"/>
                <p:cNvSpPr/>
                <p:nvPr/>
              </p:nvSpPr>
              <p:spPr bwMode="auto">
                <a:xfrm>
                  <a:off x="3840163" y="4732338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66" name="Rectangle 112"/>
                <p:cNvSpPr/>
                <p:nvPr/>
              </p:nvSpPr>
              <p:spPr bwMode="auto">
                <a:xfrm>
                  <a:off x="3840163" y="4449763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67" name="Rectangle 113"/>
                <p:cNvSpPr/>
                <p:nvPr/>
              </p:nvSpPr>
              <p:spPr bwMode="auto">
                <a:xfrm>
                  <a:off x="3840163" y="4167188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68" name="Rectangle 114"/>
                <p:cNvSpPr/>
                <p:nvPr/>
              </p:nvSpPr>
              <p:spPr bwMode="auto">
                <a:xfrm>
                  <a:off x="3551238" y="5578475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69" name="Rectangle 115"/>
                <p:cNvSpPr/>
                <p:nvPr/>
              </p:nvSpPr>
              <p:spPr bwMode="auto">
                <a:xfrm>
                  <a:off x="3551238" y="5297488"/>
                  <a:ext cx="231775" cy="230188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0" name="Rectangle 116"/>
                <p:cNvSpPr/>
                <p:nvPr/>
              </p:nvSpPr>
              <p:spPr bwMode="auto">
                <a:xfrm>
                  <a:off x="3551238" y="5014913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1" name="Rectangle 117"/>
                <p:cNvSpPr/>
                <p:nvPr/>
              </p:nvSpPr>
              <p:spPr bwMode="auto">
                <a:xfrm>
                  <a:off x="3551238" y="4732338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2" name="Rectangle 118"/>
                <p:cNvSpPr/>
                <p:nvPr/>
              </p:nvSpPr>
              <p:spPr bwMode="auto">
                <a:xfrm>
                  <a:off x="3551238" y="4449763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3" name="Rectangle 119"/>
                <p:cNvSpPr/>
                <p:nvPr/>
              </p:nvSpPr>
              <p:spPr bwMode="auto">
                <a:xfrm>
                  <a:off x="3551238" y="4167188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137" name="Group 83"/>
              <p:cNvGrpSpPr/>
              <p:nvPr/>
            </p:nvGrpSpPr>
            <p:grpSpPr>
              <a:xfrm>
                <a:off x="3049588" y="4167188"/>
                <a:ext cx="452437" cy="1651000"/>
                <a:chOff x="3049588" y="4167188"/>
                <a:chExt cx="452437" cy="1651000"/>
              </a:xfrm>
            </p:grpSpPr>
            <p:sp>
              <p:nvSpPr>
                <p:cNvPr id="138" name="Freeform: Shape 84"/>
                <p:cNvSpPr/>
                <p:nvPr/>
              </p:nvSpPr>
              <p:spPr bwMode="auto">
                <a:xfrm>
                  <a:off x="3340100" y="4167188"/>
                  <a:ext cx="161925" cy="355600"/>
                </a:xfrm>
                <a:custGeom>
                  <a:avLst/>
                  <a:gdLst>
                    <a:gd name="T0" fmla="*/ 0 w 102"/>
                    <a:gd name="T1" fmla="*/ 91 h 224"/>
                    <a:gd name="T2" fmla="*/ 102 w 102"/>
                    <a:gd name="T3" fmla="*/ 0 h 224"/>
                    <a:gd name="T4" fmla="*/ 102 w 102"/>
                    <a:gd name="T5" fmla="*/ 146 h 224"/>
                    <a:gd name="T6" fmla="*/ 0 w 102"/>
                    <a:gd name="T7" fmla="*/ 224 h 224"/>
                    <a:gd name="T8" fmla="*/ 0 w 102"/>
                    <a:gd name="T9" fmla="*/ 9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224">
                      <a:moveTo>
                        <a:pt x="0" y="91"/>
                      </a:moveTo>
                      <a:lnTo>
                        <a:pt x="102" y="0"/>
                      </a:lnTo>
                      <a:lnTo>
                        <a:pt x="102" y="146"/>
                      </a:lnTo>
                      <a:lnTo>
                        <a:pt x="0" y="224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9" name="Freeform: Shape 85"/>
                <p:cNvSpPr/>
                <p:nvPr/>
              </p:nvSpPr>
              <p:spPr bwMode="auto">
                <a:xfrm>
                  <a:off x="3340100" y="4449763"/>
                  <a:ext cx="161925" cy="330200"/>
                </a:xfrm>
                <a:custGeom>
                  <a:avLst/>
                  <a:gdLst>
                    <a:gd name="T0" fmla="*/ 0 w 102"/>
                    <a:gd name="T1" fmla="*/ 75 h 208"/>
                    <a:gd name="T2" fmla="*/ 102 w 102"/>
                    <a:gd name="T3" fmla="*/ 0 h 208"/>
                    <a:gd name="T4" fmla="*/ 102 w 102"/>
                    <a:gd name="T5" fmla="*/ 146 h 208"/>
                    <a:gd name="T6" fmla="*/ 0 w 102"/>
                    <a:gd name="T7" fmla="*/ 208 h 208"/>
                    <a:gd name="T8" fmla="*/ 0 w 102"/>
                    <a:gd name="T9" fmla="*/ 75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208">
                      <a:moveTo>
                        <a:pt x="0" y="75"/>
                      </a:moveTo>
                      <a:lnTo>
                        <a:pt x="102" y="0"/>
                      </a:lnTo>
                      <a:lnTo>
                        <a:pt x="102" y="146"/>
                      </a:lnTo>
                      <a:lnTo>
                        <a:pt x="0" y="208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40" name="Freeform: Shape 86"/>
                <p:cNvSpPr/>
                <p:nvPr/>
              </p:nvSpPr>
              <p:spPr bwMode="auto">
                <a:xfrm>
                  <a:off x="3340100" y="4732338"/>
                  <a:ext cx="161925" cy="306388"/>
                </a:xfrm>
                <a:custGeom>
                  <a:avLst/>
                  <a:gdLst>
                    <a:gd name="T0" fmla="*/ 0 w 102"/>
                    <a:gd name="T1" fmla="*/ 59 h 193"/>
                    <a:gd name="T2" fmla="*/ 102 w 102"/>
                    <a:gd name="T3" fmla="*/ 0 h 193"/>
                    <a:gd name="T4" fmla="*/ 102 w 102"/>
                    <a:gd name="T5" fmla="*/ 146 h 193"/>
                    <a:gd name="T6" fmla="*/ 0 w 102"/>
                    <a:gd name="T7" fmla="*/ 193 h 193"/>
                    <a:gd name="T8" fmla="*/ 0 w 102"/>
                    <a:gd name="T9" fmla="*/ 59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93">
                      <a:moveTo>
                        <a:pt x="0" y="59"/>
                      </a:moveTo>
                      <a:lnTo>
                        <a:pt x="102" y="0"/>
                      </a:lnTo>
                      <a:lnTo>
                        <a:pt x="102" y="146"/>
                      </a:lnTo>
                      <a:lnTo>
                        <a:pt x="0" y="193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41" name="Freeform: Shape 87"/>
                <p:cNvSpPr/>
                <p:nvPr/>
              </p:nvSpPr>
              <p:spPr bwMode="auto">
                <a:xfrm>
                  <a:off x="3340100" y="5014913"/>
                  <a:ext cx="161925" cy="282575"/>
                </a:xfrm>
                <a:custGeom>
                  <a:avLst/>
                  <a:gdLst>
                    <a:gd name="T0" fmla="*/ 0 w 102"/>
                    <a:gd name="T1" fmla="*/ 44 h 178"/>
                    <a:gd name="T2" fmla="*/ 102 w 102"/>
                    <a:gd name="T3" fmla="*/ 0 h 178"/>
                    <a:gd name="T4" fmla="*/ 102 w 102"/>
                    <a:gd name="T5" fmla="*/ 146 h 178"/>
                    <a:gd name="T6" fmla="*/ 0 w 102"/>
                    <a:gd name="T7" fmla="*/ 178 h 178"/>
                    <a:gd name="T8" fmla="*/ 0 w 102"/>
                    <a:gd name="T9" fmla="*/ 44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78">
                      <a:moveTo>
                        <a:pt x="0" y="44"/>
                      </a:moveTo>
                      <a:lnTo>
                        <a:pt x="102" y="0"/>
                      </a:lnTo>
                      <a:lnTo>
                        <a:pt x="102" y="146"/>
                      </a:lnTo>
                      <a:lnTo>
                        <a:pt x="0" y="178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42" name="Freeform: Shape 88"/>
                <p:cNvSpPr/>
                <p:nvPr/>
              </p:nvSpPr>
              <p:spPr bwMode="auto">
                <a:xfrm>
                  <a:off x="3340100" y="5297488"/>
                  <a:ext cx="161925" cy="257175"/>
                </a:xfrm>
                <a:custGeom>
                  <a:avLst/>
                  <a:gdLst>
                    <a:gd name="T0" fmla="*/ 0 w 102"/>
                    <a:gd name="T1" fmla="*/ 29 h 162"/>
                    <a:gd name="T2" fmla="*/ 102 w 102"/>
                    <a:gd name="T3" fmla="*/ 0 h 162"/>
                    <a:gd name="T4" fmla="*/ 102 w 102"/>
                    <a:gd name="T5" fmla="*/ 145 h 162"/>
                    <a:gd name="T6" fmla="*/ 0 w 102"/>
                    <a:gd name="T7" fmla="*/ 162 h 162"/>
                    <a:gd name="T8" fmla="*/ 0 w 102"/>
                    <a:gd name="T9" fmla="*/ 29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62">
                      <a:moveTo>
                        <a:pt x="0" y="29"/>
                      </a:moveTo>
                      <a:lnTo>
                        <a:pt x="102" y="0"/>
                      </a:lnTo>
                      <a:lnTo>
                        <a:pt x="102" y="145"/>
                      </a:lnTo>
                      <a:lnTo>
                        <a:pt x="0" y="162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43" name="Freeform: Shape 89"/>
                <p:cNvSpPr/>
                <p:nvPr/>
              </p:nvSpPr>
              <p:spPr bwMode="auto">
                <a:xfrm>
                  <a:off x="3340100" y="5578475"/>
                  <a:ext cx="161925" cy="233363"/>
                </a:xfrm>
                <a:custGeom>
                  <a:avLst/>
                  <a:gdLst>
                    <a:gd name="T0" fmla="*/ 0 w 102"/>
                    <a:gd name="T1" fmla="*/ 14 h 147"/>
                    <a:gd name="T2" fmla="*/ 102 w 102"/>
                    <a:gd name="T3" fmla="*/ 0 h 147"/>
                    <a:gd name="T4" fmla="*/ 102 w 102"/>
                    <a:gd name="T5" fmla="*/ 146 h 147"/>
                    <a:gd name="T6" fmla="*/ 0 w 102"/>
                    <a:gd name="T7" fmla="*/ 147 h 147"/>
                    <a:gd name="T8" fmla="*/ 0 w 102"/>
                    <a:gd name="T9" fmla="*/ 14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47">
                      <a:moveTo>
                        <a:pt x="0" y="14"/>
                      </a:moveTo>
                      <a:lnTo>
                        <a:pt x="102" y="0"/>
                      </a:lnTo>
                      <a:lnTo>
                        <a:pt x="102" y="146"/>
                      </a:lnTo>
                      <a:lnTo>
                        <a:pt x="0" y="147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44" name="Freeform: Shape 90"/>
                <p:cNvSpPr/>
                <p:nvPr/>
              </p:nvSpPr>
              <p:spPr bwMode="auto">
                <a:xfrm>
                  <a:off x="3171825" y="4346575"/>
                  <a:ext cx="127000" cy="330200"/>
                </a:xfrm>
                <a:custGeom>
                  <a:avLst/>
                  <a:gdLst>
                    <a:gd name="T0" fmla="*/ 0 w 80"/>
                    <a:gd name="T1" fmla="*/ 90 h 208"/>
                    <a:gd name="T2" fmla="*/ 80 w 80"/>
                    <a:gd name="T3" fmla="*/ 0 h 208"/>
                    <a:gd name="T4" fmla="*/ 80 w 80"/>
                    <a:gd name="T5" fmla="*/ 130 h 208"/>
                    <a:gd name="T6" fmla="*/ 0 w 80"/>
                    <a:gd name="T7" fmla="*/ 208 h 208"/>
                    <a:gd name="T8" fmla="*/ 0 w 80"/>
                    <a:gd name="T9" fmla="*/ 9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208">
                      <a:moveTo>
                        <a:pt x="0" y="90"/>
                      </a:moveTo>
                      <a:lnTo>
                        <a:pt x="80" y="0"/>
                      </a:lnTo>
                      <a:lnTo>
                        <a:pt x="80" y="130"/>
                      </a:lnTo>
                      <a:lnTo>
                        <a:pt x="0" y="208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45" name="Freeform: Shape 91"/>
                <p:cNvSpPr/>
                <p:nvPr/>
              </p:nvSpPr>
              <p:spPr bwMode="auto">
                <a:xfrm>
                  <a:off x="3171825" y="4597400"/>
                  <a:ext cx="127000" cy="306388"/>
                </a:xfrm>
                <a:custGeom>
                  <a:avLst/>
                  <a:gdLst>
                    <a:gd name="T0" fmla="*/ 0 w 80"/>
                    <a:gd name="T1" fmla="*/ 75 h 193"/>
                    <a:gd name="T2" fmla="*/ 80 w 80"/>
                    <a:gd name="T3" fmla="*/ 0 h 193"/>
                    <a:gd name="T4" fmla="*/ 80 w 80"/>
                    <a:gd name="T5" fmla="*/ 131 h 193"/>
                    <a:gd name="T6" fmla="*/ 0 w 80"/>
                    <a:gd name="T7" fmla="*/ 193 h 193"/>
                    <a:gd name="T8" fmla="*/ 0 w 80"/>
                    <a:gd name="T9" fmla="*/ 75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93">
                      <a:moveTo>
                        <a:pt x="0" y="75"/>
                      </a:moveTo>
                      <a:lnTo>
                        <a:pt x="80" y="0"/>
                      </a:lnTo>
                      <a:lnTo>
                        <a:pt x="80" y="131"/>
                      </a:lnTo>
                      <a:lnTo>
                        <a:pt x="0" y="193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46" name="Freeform: Shape 92"/>
                <p:cNvSpPr/>
                <p:nvPr/>
              </p:nvSpPr>
              <p:spPr bwMode="auto">
                <a:xfrm>
                  <a:off x="3171825" y="4849813"/>
                  <a:ext cx="127000" cy="282575"/>
                </a:xfrm>
                <a:custGeom>
                  <a:avLst/>
                  <a:gdLst>
                    <a:gd name="T0" fmla="*/ 0 w 80"/>
                    <a:gd name="T1" fmla="*/ 60 h 178"/>
                    <a:gd name="T2" fmla="*/ 80 w 80"/>
                    <a:gd name="T3" fmla="*/ 0 h 178"/>
                    <a:gd name="T4" fmla="*/ 80 w 80"/>
                    <a:gd name="T5" fmla="*/ 130 h 178"/>
                    <a:gd name="T6" fmla="*/ 0 w 80"/>
                    <a:gd name="T7" fmla="*/ 178 h 178"/>
                    <a:gd name="T8" fmla="*/ 0 w 80"/>
                    <a:gd name="T9" fmla="*/ 6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78">
                      <a:moveTo>
                        <a:pt x="0" y="60"/>
                      </a:moveTo>
                      <a:lnTo>
                        <a:pt x="80" y="0"/>
                      </a:lnTo>
                      <a:lnTo>
                        <a:pt x="80" y="130"/>
                      </a:lnTo>
                      <a:lnTo>
                        <a:pt x="0" y="178"/>
                      </a:lnTo>
                      <a:lnTo>
                        <a:pt x="0" y="6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47" name="Freeform: Shape 93"/>
                <p:cNvSpPr/>
                <p:nvPr/>
              </p:nvSpPr>
              <p:spPr bwMode="auto">
                <a:xfrm>
                  <a:off x="3171825" y="5102225"/>
                  <a:ext cx="127000" cy="257175"/>
                </a:xfrm>
                <a:custGeom>
                  <a:avLst/>
                  <a:gdLst>
                    <a:gd name="T0" fmla="*/ 0 w 80"/>
                    <a:gd name="T1" fmla="*/ 44 h 162"/>
                    <a:gd name="T2" fmla="*/ 80 w 80"/>
                    <a:gd name="T3" fmla="*/ 0 h 162"/>
                    <a:gd name="T4" fmla="*/ 80 w 80"/>
                    <a:gd name="T5" fmla="*/ 130 h 162"/>
                    <a:gd name="T6" fmla="*/ 0 w 80"/>
                    <a:gd name="T7" fmla="*/ 162 h 162"/>
                    <a:gd name="T8" fmla="*/ 0 w 80"/>
                    <a:gd name="T9" fmla="*/ 44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62">
                      <a:moveTo>
                        <a:pt x="0" y="44"/>
                      </a:moveTo>
                      <a:lnTo>
                        <a:pt x="80" y="0"/>
                      </a:lnTo>
                      <a:lnTo>
                        <a:pt x="80" y="130"/>
                      </a:lnTo>
                      <a:lnTo>
                        <a:pt x="0" y="162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48" name="Freeform: Shape 94"/>
                <p:cNvSpPr/>
                <p:nvPr/>
              </p:nvSpPr>
              <p:spPr bwMode="auto">
                <a:xfrm>
                  <a:off x="3171825" y="5353050"/>
                  <a:ext cx="127000" cy="234950"/>
                </a:xfrm>
                <a:custGeom>
                  <a:avLst/>
                  <a:gdLst>
                    <a:gd name="T0" fmla="*/ 0 w 80"/>
                    <a:gd name="T1" fmla="*/ 30 h 148"/>
                    <a:gd name="T2" fmla="*/ 80 w 80"/>
                    <a:gd name="T3" fmla="*/ 0 h 148"/>
                    <a:gd name="T4" fmla="*/ 80 w 80"/>
                    <a:gd name="T5" fmla="*/ 131 h 148"/>
                    <a:gd name="T6" fmla="*/ 0 w 80"/>
                    <a:gd name="T7" fmla="*/ 148 h 148"/>
                    <a:gd name="T8" fmla="*/ 0 w 80"/>
                    <a:gd name="T9" fmla="*/ 30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48">
                      <a:moveTo>
                        <a:pt x="0" y="30"/>
                      </a:moveTo>
                      <a:lnTo>
                        <a:pt x="80" y="0"/>
                      </a:lnTo>
                      <a:lnTo>
                        <a:pt x="80" y="131"/>
                      </a:lnTo>
                      <a:lnTo>
                        <a:pt x="0" y="148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49" name="Freeform: Shape 95"/>
                <p:cNvSpPr/>
                <p:nvPr/>
              </p:nvSpPr>
              <p:spPr bwMode="auto">
                <a:xfrm>
                  <a:off x="3171825" y="5605463"/>
                  <a:ext cx="127000" cy="209550"/>
                </a:xfrm>
                <a:custGeom>
                  <a:avLst/>
                  <a:gdLst>
                    <a:gd name="T0" fmla="*/ 0 w 80"/>
                    <a:gd name="T1" fmla="*/ 14 h 132"/>
                    <a:gd name="T2" fmla="*/ 80 w 80"/>
                    <a:gd name="T3" fmla="*/ 0 h 132"/>
                    <a:gd name="T4" fmla="*/ 80 w 80"/>
                    <a:gd name="T5" fmla="*/ 131 h 132"/>
                    <a:gd name="T6" fmla="*/ 0 w 80"/>
                    <a:gd name="T7" fmla="*/ 132 h 132"/>
                    <a:gd name="T8" fmla="*/ 0 w 80"/>
                    <a:gd name="T9" fmla="*/ 14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32">
                      <a:moveTo>
                        <a:pt x="0" y="14"/>
                      </a:moveTo>
                      <a:lnTo>
                        <a:pt x="80" y="0"/>
                      </a:lnTo>
                      <a:lnTo>
                        <a:pt x="80" y="131"/>
                      </a:lnTo>
                      <a:lnTo>
                        <a:pt x="0" y="13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50" name="Freeform: Shape 96"/>
                <p:cNvSpPr/>
                <p:nvPr/>
              </p:nvSpPr>
              <p:spPr bwMode="auto">
                <a:xfrm>
                  <a:off x="3049588" y="4524375"/>
                  <a:ext cx="90488" cy="306388"/>
                </a:xfrm>
                <a:custGeom>
                  <a:avLst/>
                  <a:gdLst>
                    <a:gd name="T0" fmla="*/ 0 w 57"/>
                    <a:gd name="T1" fmla="*/ 90 h 193"/>
                    <a:gd name="T2" fmla="*/ 57 w 57"/>
                    <a:gd name="T3" fmla="*/ 0 h 193"/>
                    <a:gd name="T4" fmla="*/ 57 w 57"/>
                    <a:gd name="T5" fmla="*/ 115 h 193"/>
                    <a:gd name="T6" fmla="*/ 0 w 57"/>
                    <a:gd name="T7" fmla="*/ 193 h 193"/>
                    <a:gd name="T8" fmla="*/ 0 w 57"/>
                    <a:gd name="T9" fmla="*/ 9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93">
                      <a:moveTo>
                        <a:pt x="0" y="90"/>
                      </a:moveTo>
                      <a:lnTo>
                        <a:pt x="57" y="0"/>
                      </a:lnTo>
                      <a:lnTo>
                        <a:pt x="57" y="115"/>
                      </a:lnTo>
                      <a:lnTo>
                        <a:pt x="0" y="193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51" name="Freeform: Shape 97"/>
                <p:cNvSpPr/>
                <p:nvPr/>
              </p:nvSpPr>
              <p:spPr bwMode="auto">
                <a:xfrm>
                  <a:off x="3049588" y="4746625"/>
                  <a:ext cx="90488" cy="280988"/>
                </a:xfrm>
                <a:custGeom>
                  <a:avLst/>
                  <a:gdLst>
                    <a:gd name="T0" fmla="*/ 0 w 57"/>
                    <a:gd name="T1" fmla="*/ 75 h 177"/>
                    <a:gd name="T2" fmla="*/ 57 w 57"/>
                    <a:gd name="T3" fmla="*/ 0 h 177"/>
                    <a:gd name="T4" fmla="*/ 57 w 57"/>
                    <a:gd name="T5" fmla="*/ 115 h 177"/>
                    <a:gd name="T6" fmla="*/ 0 w 57"/>
                    <a:gd name="T7" fmla="*/ 177 h 177"/>
                    <a:gd name="T8" fmla="*/ 0 w 57"/>
                    <a:gd name="T9" fmla="*/ 75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77">
                      <a:moveTo>
                        <a:pt x="0" y="75"/>
                      </a:moveTo>
                      <a:lnTo>
                        <a:pt x="57" y="0"/>
                      </a:lnTo>
                      <a:lnTo>
                        <a:pt x="57" y="115"/>
                      </a:lnTo>
                      <a:lnTo>
                        <a:pt x="0" y="177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52" name="Freeform: Shape 98"/>
                <p:cNvSpPr/>
                <p:nvPr/>
              </p:nvSpPr>
              <p:spPr bwMode="auto">
                <a:xfrm>
                  <a:off x="3049588" y="4968875"/>
                  <a:ext cx="90488" cy="257175"/>
                </a:xfrm>
                <a:custGeom>
                  <a:avLst/>
                  <a:gdLst>
                    <a:gd name="T0" fmla="*/ 0 w 57"/>
                    <a:gd name="T1" fmla="*/ 59 h 162"/>
                    <a:gd name="T2" fmla="*/ 57 w 57"/>
                    <a:gd name="T3" fmla="*/ 0 h 162"/>
                    <a:gd name="T4" fmla="*/ 57 w 57"/>
                    <a:gd name="T5" fmla="*/ 114 h 162"/>
                    <a:gd name="T6" fmla="*/ 0 w 57"/>
                    <a:gd name="T7" fmla="*/ 162 h 162"/>
                    <a:gd name="T8" fmla="*/ 0 w 57"/>
                    <a:gd name="T9" fmla="*/ 59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62">
                      <a:moveTo>
                        <a:pt x="0" y="59"/>
                      </a:moveTo>
                      <a:lnTo>
                        <a:pt x="57" y="0"/>
                      </a:lnTo>
                      <a:lnTo>
                        <a:pt x="57" y="114"/>
                      </a:lnTo>
                      <a:lnTo>
                        <a:pt x="0" y="162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53" name="Freeform: Shape 99"/>
                <p:cNvSpPr/>
                <p:nvPr/>
              </p:nvSpPr>
              <p:spPr bwMode="auto">
                <a:xfrm>
                  <a:off x="3049588" y="5189538"/>
                  <a:ext cx="90488" cy="233363"/>
                </a:xfrm>
                <a:custGeom>
                  <a:avLst/>
                  <a:gdLst>
                    <a:gd name="T0" fmla="*/ 0 w 57"/>
                    <a:gd name="T1" fmla="*/ 45 h 147"/>
                    <a:gd name="T2" fmla="*/ 57 w 57"/>
                    <a:gd name="T3" fmla="*/ 0 h 147"/>
                    <a:gd name="T4" fmla="*/ 57 w 57"/>
                    <a:gd name="T5" fmla="*/ 115 h 147"/>
                    <a:gd name="T6" fmla="*/ 0 w 57"/>
                    <a:gd name="T7" fmla="*/ 147 h 147"/>
                    <a:gd name="T8" fmla="*/ 0 w 57"/>
                    <a:gd name="T9" fmla="*/ 45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47">
                      <a:moveTo>
                        <a:pt x="0" y="45"/>
                      </a:moveTo>
                      <a:lnTo>
                        <a:pt x="57" y="0"/>
                      </a:lnTo>
                      <a:lnTo>
                        <a:pt x="57" y="115"/>
                      </a:lnTo>
                      <a:lnTo>
                        <a:pt x="0" y="147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54" name="Freeform: Shape 100"/>
                <p:cNvSpPr/>
                <p:nvPr/>
              </p:nvSpPr>
              <p:spPr bwMode="auto">
                <a:xfrm>
                  <a:off x="3049588" y="5411788"/>
                  <a:ext cx="90488" cy="207963"/>
                </a:xfrm>
                <a:custGeom>
                  <a:avLst/>
                  <a:gdLst>
                    <a:gd name="T0" fmla="*/ 0 w 57"/>
                    <a:gd name="T1" fmla="*/ 29 h 131"/>
                    <a:gd name="T2" fmla="*/ 57 w 57"/>
                    <a:gd name="T3" fmla="*/ 0 h 131"/>
                    <a:gd name="T4" fmla="*/ 57 w 57"/>
                    <a:gd name="T5" fmla="*/ 115 h 131"/>
                    <a:gd name="T6" fmla="*/ 0 w 57"/>
                    <a:gd name="T7" fmla="*/ 131 h 131"/>
                    <a:gd name="T8" fmla="*/ 0 w 57"/>
                    <a:gd name="T9" fmla="*/ 29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31">
                      <a:moveTo>
                        <a:pt x="0" y="29"/>
                      </a:moveTo>
                      <a:lnTo>
                        <a:pt x="57" y="0"/>
                      </a:lnTo>
                      <a:lnTo>
                        <a:pt x="57" y="115"/>
                      </a:lnTo>
                      <a:lnTo>
                        <a:pt x="0" y="131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55" name="Freeform: Shape 101"/>
                <p:cNvSpPr/>
                <p:nvPr/>
              </p:nvSpPr>
              <p:spPr bwMode="auto">
                <a:xfrm>
                  <a:off x="3049588" y="5634038"/>
                  <a:ext cx="90488" cy="184150"/>
                </a:xfrm>
                <a:custGeom>
                  <a:avLst/>
                  <a:gdLst>
                    <a:gd name="T0" fmla="*/ 0 w 57"/>
                    <a:gd name="T1" fmla="*/ 13 h 116"/>
                    <a:gd name="T2" fmla="*/ 57 w 57"/>
                    <a:gd name="T3" fmla="*/ 0 h 116"/>
                    <a:gd name="T4" fmla="*/ 57 w 57"/>
                    <a:gd name="T5" fmla="*/ 114 h 116"/>
                    <a:gd name="T6" fmla="*/ 0 w 57"/>
                    <a:gd name="T7" fmla="*/ 116 h 116"/>
                    <a:gd name="T8" fmla="*/ 0 w 57"/>
                    <a:gd name="T9" fmla="*/ 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16">
                      <a:moveTo>
                        <a:pt x="0" y="13"/>
                      </a:moveTo>
                      <a:lnTo>
                        <a:pt x="57" y="0"/>
                      </a:lnTo>
                      <a:lnTo>
                        <a:pt x="57" y="114"/>
                      </a:lnTo>
                      <a:lnTo>
                        <a:pt x="0" y="116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38" name="Group 120"/>
            <p:cNvGrpSpPr/>
            <p:nvPr/>
          </p:nvGrpSpPr>
          <p:grpSpPr>
            <a:xfrm>
              <a:off x="2488406" y="5017040"/>
              <a:ext cx="920750" cy="1158876"/>
              <a:chOff x="2093913" y="4664075"/>
              <a:chExt cx="920750" cy="1158876"/>
            </a:xfrm>
          </p:grpSpPr>
          <p:grpSp>
            <p:nvGrpSpPr>
              <p:cNvPr id="98" name="Group 121"/>
              <p:cNvGrpSpPr/>
              <p:nvPr/>
            </p:nvGrpSpPr>
            <p:grpSpPr>
              <a:xfrm>
                <a:off x="2447925" y="4664075"/>
                <a:ext cx="566738" cy="1154113"/>
                <a:chOff x="2447925" y="4664075"/>
                <a:chExt cx="566738" cy="1154113"/>
              </a:xfrm>
            </p:grpSpPr>
            <p:sp>
              <p:nvSpPr>
                <p:cNvPr id="118" name="Rectangle 141"/>
                <p:cNvSpPr/>
                <p:nvPr/>
              </p:nvSpPr>
              <p:spPr bwMode="auto">
                <a:xfrm>
                  <a:off x="2852738" y="5654675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9" name="Rectangle 142"/>
                <p:cNvSpPr/>
                <p:nvPr/>
              </p:nvSpPr>
              <p:spPr bwMode="auto">
                <a:xfrm>
                  <a:off x="2852738" y="5456238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20" name="Rectangle 143"/>
                <p:cNvSpPr/>
                <p:nvPr/>
              </p:nvSpPr>
              <p:spPr bwMode="auto">
                <a:xfrm>
                  <a:off x="2852738" y="5259388"/>
                  <a:ext cx="161925" cy="16192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21" name="Rectangle 144"/>
                <p:cNvSpPr/>
                <p:nvPr/>
              </p:nvSpPr>
              <p:spPr bwMode="auto">
                <a:xfrm>
                  <a:off x="2852738" y="5060950"/>
                  <a:ext cx="161925" cy="16192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22" name="Rectangle 145"/>
                <p:cNvSpPr/>
                <p:nvPr/>
              </p:nvSpPr>
              <p:spPr bwMode="auto">
                <a:xfrm>
                  <a:off x="2852738" y="4862513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23" name="Rectangle 146"/>
                <p:cNvSpPr/>
                <p:nvPr/>
              </p:nvSpPr>
              <p:spPr bwMode="auto">
                <a:xfrm>
                  <a:off x="2852738" y="4664075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24" name="Rectangle 147"/>
                <p:cNvSpPr/>
                <p:nvPr/>
              </p:nvSpPr>
              <p:spPr bwMode="auto">
                <a:xfrm>
                  <a:off x="2651125" y="5654675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25" name="Rectangle 148"/>
                <p:cNvSpPr/>
                <p:nvPr/>
              </p:nvSpPr>
              <p:spPr bwMode="auto">
                <a:xfrm>
                  <a:off x="2651125" y="5456238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26" name="Rectangle 149"/>
                <p:cNvSpPr/>
                <p:nvPr/>
              </p:nvSpPr>
              <p:spPr bwMode="auto">
                <a:xfrm>
                  <a:off x="2651125" y="5259388"/>
                  <a:ext cx="161925" cy="16192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27" name="Rectangle 150"/>
                <p:cNvSpPr/>
                <p:nvPr/>
              </p:nvSpPr>
              <p:spPr bwMode="auto">
                <a:xfrm>
                  <a:off x="2651125" y="5060950"/>
                  <a:ext cx="161925" cy="16192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28" name="Rectangle 151"/>
                <p:cNvSpPr/>
                <p:nvPr/>
              </p:nvSpPr>
              <p:spPr bwMode="auto">
                <a:xfrm>
                  <a:off x="2651125" y="4862513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29" name="Rectangle 152"/>
                <p:cNvSpPr/>
                <p:nvPr/>
              </p:nvSpPr>
              <p:spPr bwMode="auto">
                <a:xfrm>
                  <a:off x="2651125" y="4664075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0" name="Rectangle 153"/>
                <p:cNvSpPr/>
                <p:nvPr/>
              </p:nvSpPr>
              <p:spPr bwMode="auto">
                <a:xfrm>
                  <a:off x="2447925" y="5654675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1" name="Rectangle 154"/>
                <p:cNvSpPr/>
                <p:nvPr/>
              </p:nvSpPr>
              <p:spPr bwMode="auto">
                <a:xfrm>
                  <a:off x="2447925" y="5456238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2" name="Rectangle 155"/>
                <p:cNvSpPr/>
                <p:nvPr/>
              </p:nvSpPr>
              <p:spPr bwMode="auto">
                <a:xfrm>
                  <a:off x="2447925" y="5259388"/>
                  <a:ext cx="161925" cy="16192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3" name="Rectangle 156"/>
                <p:cNvSpPr/>
                <p:nvPr/>
              </p:nvSpPr>
              <p:spPr bwMode="auto">
                <a:xfrm>
                  <a:off x="2447925" y="5060950"/>
                  <a:ext cx="161925" cy="16192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4" name="Rectangle 157"/>
                <p:cNvSpPr/>
                <p:nvPr/>
              </p:nvSpPr>
              <p:spPr bwMode="auto">
                <a:xfrm>
                  <a:off x="2447925" y="4862513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5" name="Rectangle 158"/>
                <p:cNvSpPr/>
                <p:nvPr/>
              </p:nvSpPr>
              <p:spPr bwMode="auto">
                <a:xfrm>
                  <a:off x="2447925" y="4664075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99" name="Group 122"/>
              <p:cNvGrpSpPr/>
              <p:nvPr/>
            </p:nvGrpSpPr>
            <p:grpSpPr>
              <a:xfrm>
                <a:off x="2093913" y="4664075"/>
                <a:ext cx="319087" cy="1158876"/>
                <a:chOff x="2093913" y="4664075"/>
                <a:chExt cx="319087" cy="1158876"/>
              </a:xfrm>
            </p:grpSpPr>
            <p:sp>
              <p:nvSpPr>
                <p:cNvPr id="100" name="Freeform: Shape 123"/>
                <p:cNvSpPr/>
                <p:nvPr/>
              </p:nvSpPr>
              <p:spPr bwMode="auto">
                <a:xfrm>
                  <a:off x="2298700" y="4664075"/>
                  <a:ext cx="114300" cy="249238"/>
                </a:xfrm>
                <a:custGeom>
                  <a:avLst/>
                  <a:gdLst>
                    <a:gd name="T0" fmla="*/ 0 w 72"/>
                    <a:gd name="T1" fmla="*/ 63 h 157"/>
                    <a:gd name="T2" fmla="*/ 72 w 72"/>
                    <a:gd name="T3" fmla="*/ 0 h 157"/>
                    <a:gd name="T4" fmla="*/ 72 w 72"/>
                    <a:gd name="T5" fmla="*/ 103 h 157"/>
                    <a:gd name="T6" fmla="*/ 0 w 72"/>
                    <a:gd name="T7" fmla="*/ 157 h 157"/>
                    <a:gd name="T8" fmla="*/ 0 w 72"/>
                    <a:gd name="T9" fmla="*/ 63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57">
                      <a:moveTo>
                        <a:pt x="0" y="63"/>
                      </a:moveTo>
                      <a:lnTo>
                        <a:pt x="72" y="0"/>
                      </a:lnTo>
                      <a:lnTo>
                        <a:pt x="72" y="103"/>
                      </a:lnTo>
                      <a:lnTo>
                        <a:pt x="0" y="157"/>
                      </a:lnTo>
                      <a:lnTo>
                        <a:pt x="0" y="63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01" name="Freeform: Shape 124"/>
                <p:cNvSpPr/>
                <p:nvPr/>
              </p:nvSpPr>
              <p:spPr bwMode="auto">
                <a:xfrm>
                  <a:off x="2298700" y="4862513"/>
                  <a:ext cx="114300" cy="231775"/>
                </a:xfrm>
                <a:custGeom>
                  <a:avLst/>
                  <a:gdLst>
                    <a:gd name="T0" fmla="*/ 0 w 72"/>
                    <a:gd name="T1" fmla="*/ 53 h 146"/>
                    <a:gd name="T2" fmla="*/ 72 w 72"/>
                    <a:gd name="T3" fmla="*/ 0 h 146"/>
                    <a:gd name="T4" fmla="*/ 72 w 72"/>
                    <a:gd name="T5" fmla="*/ 103 h 146"/>
                    <a:gd name="T6" fmla="*/ 0 w 72"/>
                    <a:gd name="T7" fmla="*/ 146 h 146"/>
                    <a:gd name="T8" fmla="*/ 0 w 72"/>
                    <a:gd name="T9" fmla="*/ 53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46">
                      <a:moveTo>
                        <a:pt x="0" y="53"/>
                      </a:moveTo>
                      <a:lnTo>
                        <a:pt x="72" y="0"/>
                      </a:lnTo>
                      <a:lnTo>
                        <a:pt x="72" y="103"/>
                      </a:lnTo>
                      <a:lnTo>
                        <a:pt x="0" y="146"/>
                      </a:ln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02" name="Freeform: Shape 125"/>
                <p:cNvSpPr/>
                <p:nvPr/>
              </p:nvSpPr>
              <p:spPr bwMode="auto">
                <a:xfrm>
                  <a:off x="2298700" y="5060950"/>
                  <a:ext cx="114300" cy="215900"/>
                </a:xfrm>
                <a:custGeom>
                  <a:avLst/>
                  <a:gdLst>
                    <a:gd name="T0" fmla="*/ 0 w 72"/>
                    <a:gd name="T1" fmla="*/ 42 h 136"/>
                    <a:gd name="T2" fmla="*/ 72 w 72"/>
                    <a:gd name="T3" fmla="*/ 0 h 136"/>
                    <a:gd name="T4" fmla="*/ 72 w 72"/>
                    <a:gd name="T5" fmla="*/ 102 h 136"/>
                    <a:gd name="T6" fmla="*/ 0 w 72"/>
                    <a:gd name="T7" fmla="*/ 136 h 136"/>
                    <a:gd name="T8" fmla="*/ 0 w 72"/>
                    <a:gd name="T9" fmla="*/ 42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36">
                      <a:moveTo>
                        <a:pt x="0" y="42"/>
                      </a:moveTo>
                      <a:lnTo>
                        <a:pt x="72" y="0"/>
                      </a:lnTo>
                      <a:lnTo>
                        <a:pt x="72" y="102"/>
                      </a:lnTo>
                      <a:lnTo>
                        <a:pt x="0" y="136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03" name="Freeform: Shape 126"/>
                <p:cNvSpPr/>
                <p:nvPr/>
              </p:nvSpPr>
              <p:spPr bwMode="auto">
                <a:xfrm>
                  <a:off x="2298700" y="5259388"/>
                  <a:ext cx="114300" cy="196850"/>
                </a:xfrm>
                <a:custGeom>
                  <a:avLst/>
                  <a:gdLst>
                    <a:gd name="T0" fmla="*/ 0 w 72"/>
                    <a:gd name="T1" fmla="*/ 31 h 124"/>
                    <a:gd name="T2" fmla="*/ 72 w 72"/>
                    <a:gd name="T3" fmla="*/ 0 h 124"/>
                    <a:gd name="T4" fmla="*/ 72 w 72"/>
                    <a:gd name="T5" fmla="*/ 102 h 124"/>
                    <a:gd name="T6" fmla="*/ 0 w 72"/>
                    <a:gd name="T7" fmla="*/ 124 h 124"/>
                    <a:gd name="T8" fmla="*/ 0 w 72"/>
                    <a:gd name="T9" fmla="*/ 31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4">
                      <a:moveTo>
                        <a:pt x="0" y="31"/>
                      </a:moveTo>
                      <a:lnTo>
                        <a:pt x="72" y="0"/>
                      </a:lnTo>
                      <a:lnTo>
                        <a:pt x="72" y="102"/>
                      </a:lnTo>
                      <a:lnTo>
                        <a:pt x="0" y="124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04" name="Freeform: Shape 127"/>
                <p:cNvSpPr/>
                <p:nvPr/>
              </p:nvSpPr>
              <p:spPr bwMode="auto">
                <a:xfrm>
                  <a:off x="2298700" y="5456238"/>
                  <a:ext cx="114300" cy="182563"/>
                </a:xfrm>
                <a:custGeom>
                  <a:avLst/>
                  <a:gdLst>
                    <a:gd name="T0" fmla="*/ 0 w 72"/>
                    <a:gd name="T1" fmla="*/ 21 h 115"/>
                    <a:gd name="T2" fmla="*/ 72 w 72"/>
                    <a:gd name="T3" fmla="*/ 0 h 115"/>
                    <a:gd name="T4" fmla="*/ 72 w 72"/>
                    <a:gd name="T5" fmla="*/ 103 h 115"/>
                    <a:gd name="T6" fmla="*/ 0 w 72"/>
                    <a:gd name="T7" fmla="*/ 115 h 115"/>
                    <a:gd name="T8" fmla="*/ 0 w 72"/>
                    <a:gd name="T9" fmla="*/ 21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15">
                      <a:moveTo>
                        <a:pt x="0" y="21"/>
                      </a:moveTo>
                      <a:lnTo>
                        <a:pt x="72" y="0"/>
                      </a:lnTo>
                      <a:lnTo>
                        <a:pt x="72" y="103"/>
                      </a:lnTo>
                      <a:lnTo>
                        <a:pt x="0" y="115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05" name="Freeform: Shape 128"/>
                <p:cNvSpPr/>
                <p:nvPr/>
              </p:nvSpPr>
              <p:spPr bwMode="auto">
                <a:xfrm>
                  <a:off x="2298700" y="5654675"/>
                  <a:ext cx="114300" cy="165100"/>
                </a:xfrm>
                <a:custGeom>
                  <a:avLst/>
                  <a:gdLst>
                    <a:gd name="T0" fmla="*/ 0 w 72"/>
                    <a:gd name="T1" fmla="*/ 10 h 104"/>
                    <a:gd name="T2" fmla="*/ 72 w 72"/>
                    <a:gd name="T3" fmla="*/ 0 h 104"/>
                    <a:gd name="T4" fmla="*/ 72 w 72"/>
                    <a:gd name="T5" fmla="*/ 103 h 104"/>
                    <a:gd name="T6" fmla="*/ 0 w 72"/>
                    <a:gd name="T7" fmla="*/ 104 h 104"/>
                    <a:gd name="T8" fmla="*/ 0 w 72"/>
                    <a:gd name="T9" fmla="*/ 1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04">
                      <a:moveTo>
                        <a:pt x="0" y="10"/>
                      </a:moveTo>
                      <a:lnTo>
                        <a:pt x="72" y="0"/>
                      </a:lnTo>
                      <a:lnTo>
                        <a:pt x="72" y="103"/>
                      </a:lnTo>
                      <a:lnTo>
                        <a:pt x="0" y="104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06" name="Freeform: Shape 129"/>
                <p:cNvSpPr/>
                <p:nvPr/>
              </p:nvSpPr>
              <p:spPr bwMode="auto">
                <a:xfrm>
                  <a:off x="2181225" y="4789488"/>
                  <a:ext cx="88900" cy="231775"/>
                </a:xfrm>
                <a:custGeom>
                  <a:avLst/>
                  <a:gdLst>
                    <a:gd name="T0" fmla="*/ 0 w 56"/>
                    <a:gd name="T1" fmla="*/ 64 h 146"/>
                    <a:gd name="T2" fmla="*/ 56 w 56"/>
                    <a:gd name="T3" fmla="*/ 0 h 146"/>
                    <a:gd name="T4" fmla="*/ 56 w 56"/>
                    <a:gd name="T5" fmla="*/ 92 h 146"/>
                    <a:gd name="T6" fmla="*/ 0 w 56"/>
                    <a:gd name="T7" fmla="*/ 146 h 146"/>
                    <a:gd name="T8" fmla="*/ 0 w 56"/>
                    <a:gd name="T9" fmla="*/ 64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46">
                      <a:moveTo>
                        <a:pt x="0" y="64"/>
                      </a:moveTo>
                      <a:lnTo>
                        <a:pt x="56" y="0"/>
                      </a:lnTo>
                      <a:lnTo>
                        <a:pt x="56" y="92"/>
                      </a:lnTo>
                      <a:lnTo>
                        <a:pt x="0" y="146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07" name="Freeform: Shape 130"/>
                <p:cNvSpPr/>
                <p:nvPr/>
              </p:nvSpPr>
              <p:spPr bwMode="auto">
                <a:xfrm>
                  <a:off x="2181225" y="4967288"/>
                  <a:ext cx="88900" cy="214313"/>
                </a:xfrm>
                <a:custGeom>
                  <a:avLst/>
                  <a:gdLst>
                    <a:gd name="T0" fmla="*/ 0 w 56"/>
                    <a:gd name="T1" fmla="*/ 52 h 135"/>
                    <a:gd name="T2" fmla="*/ 56 w 56"/>
                    <a:gd name="T3" fmla="*/ 0 h 135"/>
                    <a:gd name="T4" fmla="*/ 56 w 56"/>
                    <a:gd name="T5" fmla="*/ 91 h 135"/>
                    <a:gd name="T6" fmla="*/ 0 w 56"/>
                    <a:gd name="T7" fmla="*/ 135 h 135"/>
                    <a:gd name="T8" fmla="*/ 0 w 56"/>
                    <a:gd name="T9" fmla="*/ 52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35">
                      <a:moveTo>
                        <a:pt x="0" y="52"/>
                      </a:moveTo>
                      <a:lnTo>
                        <a:pt x="56" y="0"/>
                      </a:lnTo>
                      <a:lnTo>
                        <a:pt x="56" y="91"/>
                      </a:lnTo>
                      <a:lnTo>
                        <a:pt x="0" y="135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08" name="Freeform: Shape 131"/>
                <p:cNvSpPr/>
                <p:nvPr/>
              </p:nvSpPr>
              <p:spPr bwMode="auto">
                <a:xfrm>
                  <a:off x="2181225" y="5143500"/>
                  <a:ext cx="88900" cy="198438"/>
                </a:xfrm>
                <a:custGeom>
                  <a:avLst/>
                  <a:gdLst>
                    <a:gd name="T0" fmla="*/ 0 w 56"/>
                    <a:gd name="T1" fmla="*/ 42 h 125"/>
                    <a:gd name="T2" fmla="*/ 56 w 56"/>
                    <a:gd name="T3" fmla="*/ 0 h 125"/>
                    <a:gd name="T4" fmla="*/ 56 w 56"/>
                    <a:gd name="T5" fmla="*/ 91 h 125"/>
                    <a:gd name="T6" fmla="*/ 0 w 56"/>
                    <a:gd name="T7" fmla="*/ 125 h 125"/>
                    <a:gd name="T8" fmla="*/ 0 w 56"/>
                    <a:gd name="T9" fmla="*/ 4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25">
                      <a:moveTo>
                        <a:pt x="0" y="42"/>
                      </a:moveTo>
                      <a:lnTo>
                        <a:pt x="56" y="0"/>
                      </a:lnTo>
                      <a:lnTo>
                        <a:pt x="56" y="91"/>
                      </a:lnTo>
                      <a:lnTo>
                        <a:pt x="0" y="125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09" name="Freeform: Shape 132"/>
                <p:cNvSpPr/>
                <p:nvPr/>
              </p:nvSpPr>
              <p:spPr bwMode="auto">
                <a:xfrm>
                  <a:off x="2181225" y="5321300"/>
                  <a:ext cx="88900" cy="180975"/>
                </a:xfrm>
                <a:custGeom>
                  <a:avLst/>
                  <a:gdLst>
                    <a:gd name="T0" fmla="*/ 0 w 56"/>
                    <a:gd name="T1" fmla="*/ 31 h 114"/>
                    <a:gd name="T2" fmla="*/ 56 w 56"/>
                    <a:gd name="T3" fmla="*/ 0 h 114"/>
                    <a:gd name="T4" fmla="*/ 56 w 56"/>
                    <a:gd name="T5" fmla="*/ 91 h 114"/>
                    <a:gd name="T6" fmla="*/ 0 w 56"/>
                    <a:gd name="T7" fmla="*/ 114 h 114"/>
                    <a:gd name="T8" fmla="*/ 0 w 56"/>
                    <a:gd name="T9" fmla="*/ 31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14">
                      <a:moveTo>
                        <a:pt x="0" y="31"/>
                      </a:moveTo>
                      <a:lnTo>
                        <a:pt x="56" y="0"/>
                      </a:lnTo>
                      <a:lnTo>
                        <a:pt x="56" y="91"/>
                      </a:lnTo>
                      <a:lnTo>
                        <a:pt x="0" y="114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0" name="Freeform: Shape 133"/>
                <p:cNvSpPr/>
                <p:nvPr/>
              </p:nvSpPr>
              <p:spPr bwMode="auto">
                <a:xfrm>
                  <a:off x="2181225" y="5497513"/>
                  <a:ext cx="88900" cy="163513"/>
                </a:xfrm>
                <a:custGeom>
                  <a:avLst/>
                  <a:gdLst>
                    <a:gd name="T0" fmla="*/ 0 w 56"/>
                    <a:gd name="T1" fmla="*/ 20 h 103"/>
                    <a:gd name="T2" fmla="*/ 56 w 56"/>
                    <a:gd name="T3" fmla="*/ 0 h 103"/>
                    <a:gd name="T4" fmla="*/ 56 w 56"/>
                    <a:gd name="T5" fmla="*/ 91 h 103"/>
                    <a:gd name="T6" fmla="*/ 0 w 56"/>
                    <a:gd name="T7" fmla="*/ 103 h 103"/>
                    <a:gd name="T8" fmla="*/ 0 w 56"/>
                    <a:gd name="T9" fmla="*/ 2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03">
                      <a:moveTo>
                        <a:pt x="0" y="20"/>
                      </a:moveTo>
                      <a:lnTo>
                        <a:pt x="56" y="0"/>
                      </a:lnTo>
                      <a:lnTo>
                        <a:pt x="56" y="91"/>
                      </a:lnTo>
                      <a:lnTo>
                        <a:pt x="0" y="103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1" name="Freeform: Shape 134"/>
                <p:cNvSpPr/>
                <p:nvPr/>
              </p:nvSpPr>
              <p:spPr bwMode="auto">
                <a:xfrm>
                  <a:off x="2181225" y="5675313"/>
                  <a:ext cx="88900" cy="146050"/>
                </a:xfrm>
                <a:custGeom>
                  <a:avLst/>
                  <a:gdLst>
                    <a:gd name="T0" fmla="*/ 0 w 56"/>
                    <a:gd name="T1" fmla="*/ 9 h 92"/>
                    <a:gd name="T2" fmla="*/ 56 w 56"/>
                    <a:gd name="T3" fmla="*/ 0 h 92"/>
                    <a:gd name="T4" fmla="*/ 56 w 56"/>
                    <a:gd name="T5" fmla="*/ 91 h 92"/>
                    <a:gd name="T6" fmla="*/ 0 w 56"/>
                    <a:gd name="T7" fmla="*/ 92 h 92"/>
                    <a:gd name="T8" fmla="*/ 0 w 56"/>
                    <a:gd name="T9" fmla="*/ 9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92">
                      <a:moveTo>
                        <a:pt x="0" y="9"/>
                      </a:moveTo>
                      <a:lnTo>
                        <a:pt x="56" y="0"/>
                      </a:lnTo>
                      <a:lnTo>
                        <a:pt x="56" y="91"/>
                      </a:lnTo>
                      <a:lnTo>
                        <a:pt x="0" y="9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2" name="Freeform: Shape 135"/>
                <p:cNvSpPr/>
                <p:nvPr/>
              </p:nvSpPr>
              <p:spPr bwMode="auto">
                <a:xfrm>
                  <a:off x="2093913" y="4914900"/>
                  <a:ext cx="65088" cy="214313"/>
                </a:xfrm>
                <a:custGeom>
                  <a:avLst/>
                  <a:gdLst>
                    <a:gd name="T0" fmla="*/ 0 w 41"/>
                    <a:gd name="T1" fmla="*/ 63 h 135"/>
                    <a:gd name="T2" fmla="*/ 41 w 41"/>
                    <a:gd name="T3" fmla="*/ 0 h 135"/>
                    <a:gd name="T4" fmla="*/ 41 w 41"/>
                    <a:gd name="T5" fmla="*/ 81 h 135"/>
                    <a:gd name="T6" fmla="*/ 0 w 41"/>
                    <a:gd name="T7" fmla="*/ 135 h 135"/>
                    <a:gd name="T8" fmla="*/ 0 w 41"/>
                    <a:gd name="T9" fmla="*/ 63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35">
                      <a:moveTo>
                        <a:pt x="0" y="63"/>
                      </a:moveTo>
                      <a:lnTo>
                        <a:pt x="41" y="0"/>
                      </a:lnTo>
                      <a:lnTo>
                        <a:pt x="41" y="81"/>
                      </a:lnTo>
                      <a:lnTo>
                        <a:pt x="0" y="135"/>
                      </a:lnTo>
                      <a:lnTo>
                        <a:pt x="0" y="63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3" name="Freeform: Shape 136"/>
                <p:cNvSpPr/>
                <p:nvPr/>
              </p:nvSpPr>
              <p:spPr bwMode="auto">
                <a:xfrm>
                  <a:off x="2093913" y="5072063"/>
                  <a:ext cx="65088" cy="196850"/>
                </a:xfrm>
                <a:custGeom>
                  <a:avLst/>
                  <a:gdLst>
                    <a:gd name="T0" fmla="*/ 0 w 41"/>
                    <a:gd name="T1" fmla="*/ 52 h 124"/>
                    <a:gd name="T2" fmla="*/ 41 w 41"/>
                    <a:gd name="T3" fmla="*/ 0 h 124"/>
                    <a:gd name="T4" fmla="*/ 41 w 41"/>
                    <a:gd name="T5" fmla="*/ 80 h 124"/>
                    <a:gd name="T6" fmla="*/ 0 w 41"/>
                    <a:gd name="T7" fmla="*/ 124 h 124"/>
                    <a:gd name="T8" fmla="*/ 0 w 41"/>
                    <a:gd name="T9" fmla="*/ 5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24">
                      <a:moveTo>
                        <a:pt x="0" y="52"/>
                      </a:moveTo>
                      <a:lnTo>
                        <a:pt x="41" y="0"/>
                      </a:lnTo>
                      <a:lnTo>
                        <a:pt x="41" y="80"/>
                      </a:lnTo>
                      <a:lnTo>
                        <a:pt x="0" y="124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4" name="Freeform: Shape 137"/>
                <p:cNvSpPr/>
                <p:nvPr/>
              </p:nvSpPr>
              <p:spPr bwMode="auto">
                <a:xfrm>
                  <a:off x="2093913" y="5226050"/>
                  <a:ext cx="65088" cy="180975"/>
                </a:xfrm>
                <a:custGeom>
                  <a:avLst/>
                  <a:gdLst>
                    <a:gd name="T0" fmla="*/ 0 w 41"/>
                    <a:gd name="T1" fmla="*/ 42 h 114"/>
                    <a:gd name="T2" fmla="*/ 41 w 41"/>
                    <a:gd name="T3" fmla="*/ 0 h 114"/>
                    <a:gd name="T4" fmla="*/ 41 w 41"/>
                    <a:gd name="T5" fmla="*/ 81 h 114"/>
                    <a:gd name="T6" fmla="*/ 0 w 41"/>
                    <a:gd name="T7" fmla="*/ 114 h 114"/>
                    <a:gd name="T8" fmla="*/ 0 w 41"/>
                    <a:gd name="T9" fmla="*/ 42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14">
                      <a:moveTo>
                        <a:pt x="0" y="42"/>
                      </a:moveTo>
                      <a:lnTo>
                        <a:pt x="41" y="0"/>
                      </a:lnTo>
                      <a:lnTo>
                        <a:pt x="41" y="81"/>
                      </a:lnTo>
                      <a:lnTo>
                        <a:pt x="0" y="114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5" name="Freeform: Shape 138"/>
                <p:cNvSpPr/>
                <p:nvPr/>
              </p:nvSpPr>
              <p:spPr bwMode="auto">
                <a:xfrm>
                  <a:off x="2093913" y="5383213"/>
                  <a:ext cx="65088" cy="161925"/>
                </a:xfrm>
                <a:custGeom>
                  <a:avLst/>
                  <a:gdLst>
                    <a:gd name="T0" fmla="*/ 0 w 41"/>
                    <a:gd name="T1" fmla="*/ 31 h 102"/>
                    <a:gd name="T2" fmla="*/ 41 w 41"/>
                    <a:gd name="T3" fmla="*/ 0 h 102"/>
                    <a:gd name="T4" fmla="*/ 41 w 41"/>
                    <a:gd name="T5" fmla="*/ 80 h 102"/>
                    <a:gd name="T6" fmla="*/ 0 w 41"/>
                    <a:gd name="T7" fmla="*/ 102 h 102"/>
                    <a:gd name="T8" fmla="*/ 0 w 41"/>
                    <a:gd name="T9" fmla="*/ 31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02">
                      <a:moveTo>
                        <a:pt x="0" y="31"/>
                      </a:moveTo>
                      <a:lnTo>
                        <a:pt x="41" y="0"/>
                      </a:lnTo>
                      <a:lnTo>
                        <a:pt x="41" y="80"/>
                      </a:lnTo>
                      <a:lnTo>
                        <a:pt x="0" y="102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6" name="Freeform: Shape 139"/>
                <p:cNvSpPr/>
                <p:nvPr/>
              </p:nvSpPr>
              <p:spPr bwMode="auto">
                <a:xfrm>
                  <a:off x="2093913" y="5537200"/>
                  <a:ext cx="65088" cy="147638"/>
                </a:xfrm>
                <a:custGeom>
                  <a:avLst/>
                  <a:gdLst>
                    <a:gd name="T0" fmla="*/ 0 w 41"/>
                    <a:gd name="T1" fmla="*/ 21 h 93"/>
                    <a:gd name="T2" fmla="*/ 41 w 41"/>
                    <a:gd name="T3" fmla="*/ 0 h 93"/>
                    <a:gd name="T4" fmla="*/ 41 w 41"/>
                    <a:gd name="T5" fmla="*/ 81 h 93"/>
                    <a:gd name="T6" fmla="*/ 0 w 41"/>
                    <a:gd name="T7" fmla="*/ 93 h 93"/>
                    <a:gd name="T8" fmla="*/ 0 w 41"/>
                    <a:gd name="T9" fmla="*/ 2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93">
                      <a:moveTo>
                        <a:pt x="0" y="21"/>
                      </a:moveTo>
                      <a:lnTo>
                        <a:pt x="41" y="0"/>
                      </a:lnTo>
                      <a:lnTo>
                        <a:pt x="41" y="81"/>
                      </a:lnTo>
                      <a:lnTo>
                        <a:pt x="0" y="93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Freeform: Shape 140"/>
                <p:cNvSpPr/>
                <p:nvPr/>
              </p:nvSpPr>
              <p:spPr bwMode="auto">
                <a:xfrm>
                  <a:off x="2093913" y="5694363"/>
                  <a:ext cx="65088" cy="128588"/>
                </a:xfrm>
                <a:custGeom>
                  <a:avLst/>
                  <a:gdLst>
                    <a:gd name="T0" fmla="*/ 0 w 41"/>
                    <a:gd name="T1" fmla="*/ 9 h 81"/>
                    <a:gd name="T2" fmla="*/ 41 w 41"/>
                    <a:gd name="T3" fmla="*/ 0 h 81"/>
                    <a:gd name="T4" fmla="*/ 41 w 41"/>
                    <a:gd name="T5" fmla="*/ 80 h 81"/>
                    <a:gd name="T6" fmla="*/ 0 w 41"/>
                    <a:gd name="T7" fmla="*/ 81 h 81"/>
                    <a:gd name="T8" fmla="*/ 0 w 41"/>
                    <a:gd name="T9" fmla="*/ 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1">
                      <a:moveTo>
                        <a:pt x="0" y="9"/>
                      </a:moveTo>
                      <a:lnTo>
                        <a:pt x="41" y="0"/>
                      </a:lnTo>
                      <a:lnTo>
                        <a:pt x="41" y="80"/>
                      </a:lnTo>
                      <a:lnTo>
                        <a:pt x="0" y="81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39" name="Group 159"/>
            <p:cNvGrpSpPr/>
            <p:nvPr/>
          </p:nvGrpSpPr>
          <p:grpSpPr>
            <a:xfrm>
              <a:off x="4787106" y="3781965"/>
              <a:ext cx="2617788" cy="2381250"/>
              <a:chOff x="4392613" y="3429000"/>
              <a:chExt cx="2617788" cy="2381250"/>
            </a:xfrm>
          </p:grpSpPr>
          <p:grpSp>
            <p:nvGrpSpPr>
              <p:cNvPr id="41" name="Group 160"/>
              <p:cNvGrpSpPr/>
              <p:nvPr/>
            </p:nvGrpSpPr>
            <p:grpSpPr>
              <a:xfrm>
                <a:off x="5119688" y="3429000"/>
                <a:ext cx="1165225" cy="2370138"/>
                <a:chOff x="5119688" y="3429000"/>
                <a:chExt cx="1165225" cy="2370138"/>
              </a:xfrm>
            </p:grpSpPr>
            <p:sp>
              <p:nvSpPr>
                <p:cNvPr id="80" name="Rectangle 199"/>
                <p:cNvSpPr/>
                <p:nvPr/>
              </p:nvSpPr>
              <p:spPr bwMode="auto">
                <a:xfrm>
                  <a:off x="5119688" y="5465763"/>
                  <a:ext cx="333375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81" name="Rectangle 200"/>
                <p:cNvSpPr/>
                <p:nvPr/>
              </p:nvSpPr>
              <p:spPr bwMode="auto">
                <a:xfrm>
                  <a:off x="5119688" y="5057775"/>
                  <a:ext cx="333375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82" name="Rectangle 201"/>
                <p:cNvSpPr/>
                <p:nvPr/>
              </p:nvSpPr>
              <p:spPr bwMode="auto">
                <a:xfrm>
                  <a:off x="5119688" y="4651375"/>
                  <a:ext cx="333375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83" name="Rectangle 202"/>
                <p:cNvSpPr/>
                <p:nvPr/>
              </p:nvSpPr>
              <p:spPr bwMode="auto">
                <a:xfrm>
                  <a:off x="5119688" y="4243388"/>
                  <a:ext cx="333375" cy="33496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84" name="Rectangle 203"/>
                <p:cNvSpPr/>
                <p:nvPr/>
              </p:nvSpPr>
              <p:spPr bwMode="auto">
                <a:xfrm>
                  <a:off x="5119688" y="3836988"/>
                  <a:ext cx="333375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85" name="Rectangle 204"/>
                <p:cNvSpPr/>
                <p:nvPr/>
              </p:nvSpPr>
              <p:spPr bwMode="auto">
                <a:xfrm>
                  <a:off x="5119688" y="3429000"/>
                  <a:ext cx="333375" cy="33496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86" name="Rectangle 205"/>
                <p:cNvSpPr/>
                <p:nvPr/>
              </p:nvSpPr>
              <p:spPr bwMode="auto">
                <a:xfrm>
                  <a:off x="5534025" y="5465763"/>
                  <a:ext cx="334963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87" name="Rectangle 206"/>
                <p:cNvSpPr/>
                <p:nvPr/>
              </p:nvSpPr>
              <p:spPr bwMode="auto">
                <a:xfrm>
                  <a:off x="5534025" y="5057775"/>
                  <a:ext cx="334963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88" name="Rectangle 207"/>
                <p:cNvSpPr/>
                <p:nvPr/>
              </p:nvSpPr>
              <p:spPr bwMode="auto">
                <a:xfrm>
                  <a:off x="5534025" y="4651375"/>
                  <a:ext cx="334963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89" name="Rectangle 208"/>
                <p:cNvSpPr/>
                <p:nvPr/>
              </p:nvSpPr>
              <p:spPr bwMode="auto">
                <a:xfrm>
                  <a:off x="5534025" y="4243388"/>
                  <a:ext cx="334963" cy="33496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0" name="Rectangle 209"/>
                <p:cNvSpPr/>
                <p:nvPr/>
              </p:nvSpPr>
              <p:spPr bwMode="auto">
                <a:xfrm>
                  <a:off x="5534025" y="3836988"/>
                  <a:ext cx="334963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1" name="Rectangle 210"/>
                <p:cNvSpPr/>
                <p:nvPr/>
              </p:nvSpPr>
              <p:spPr bwMode="auto">
                <a:xfrm>
                  <a:off x="5534025" y="3429000"/>
                  <a:ext cx="334963" cy="33496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2" name="Rectangle 211"/>
                <p:cNvSpPr/>
                <p:nvPr/>
              </p:nvSpPr>
              <p:spPr bwMode="auto">
                <a:xfrm>
                  <a:off x="5951538" y="5465763"/>
                  <a:ext cx="333375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3" name="Rectangle 212"/>
                <p:cNvSpPr/>
                <p:nvPr/>
              </p:nvSpPr>
              <p:spPr bwMode="auto">
                <a:xfrm>
                  <a:off x="5951538" y="5057775"/>
                  <a:ext cx="333375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4" name="Rectangle 213"/>
                <p:cNvSpPr/>
                <p:nvPr/>
              </p:nvSpPr>
              <p:spPr bwMode="auto">
                <a:xfrm>
                  <a:off x="5951538" y="4651375"/>
                  <a:ext cx="333375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5" name="Rectangle 214"/>
                <p:cNvSpPr/>
                <p:nvPr/>
              </p:nvSpPr>
              <p:spPr bwMode="auto">
                <a:xfrm>
                  <a:off x="5951538" y="4243388"/>
                  <a:ext cx="333375" cy="33496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6" name="Rectangle 215"/>
                <p:cNvSpPr/>
                <p:nvPr/>
              </p:nvSpPr>
              <p:spPr bwMode="auto">
                <a:xfrm>
                  <a:off x="5951538" y="3836988"/>
                  <a:ext cx="333375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7" name="Rectangle 216"/>
                <p:cNvSpPr/>
                <p:nvPr/>
              </p:nvSpPr>
              <p:spPr bwMode="auto">
                <a:xfrm>
                  <a:off x="5951538" y="3429000"/>
                  <a:ext cx="333375" cy="33496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42" name="Group 161"/>
              <p:cNvGrpSpPr/>
              <p:nvPr/>
            </p:nvGrpSpPr>
            <p:grpSpPr>
              <a:xfrm>
                <a:off x="6354763" y="3429000"/>
                <a:ext cx="655638" cy="2381250"/>
                <a:chOff x="6354763" y="3429000"/>
                <a:chExt cx="655638" cy="2381250"/>
              </a:xfrm>
            </p:grpSpPr>
            <p:sp>
              <p:nvSpPr>
                <p:cNvPr id="62" name="Freeform: Shape 181"/>
                <p:cNvSpPr/>
                <p:nvPr/>
              </p:nvSpPr>
              <p:spPr bwMode="auto">
                <a:xfrm>
                  <a:off x="6354763" y="3429000"/>
                  <a:ext cx="236538" cy="512763"/>
                </a:xfrm>
                <a:custGeom>
                  <a:avLst/>
                  <a:gdLst>
                    <a:gd name="T0" fmla="*/ 149 w 149"/>
                    <a:gd name="T1" fmla="*/ 131 h 323"/>
                    <a:gd name="T2" fmla="*/ 0 w 149"/>
                    <a:gd name="T3" fmla="*/ 0 h 323"/>
                    <a:gd name="T4" fmla="*/ 0 w 149"/>
                    <a:gd name="T5" fmla="*/ 211 h 323"/>
                    <a:gd name="T6" fmla="*/ 149 w 149"/>
                    <a:gd name="T7" fmla="*/ 323 h 323"/>
                    <a:gd name="T8" fmla="*/ 149 w 149"/>
                    <a:gd name="T9" fmla="*/ 131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323">
                      <a:moveTo>
                        <a:pt x="149" y="131"/>
                      </a:moveTo>
                      <a:lnTo>
                        <a:pt x="0" y="0"/>
                      </a:lnTo>
                      <a:lnTo>
                        <a:pt x="0" y="211"/>
                      </a:lnTo>
                      <a:lnTo>
                        <a:pt x="149" y="323"/>
                      </a:lnTo>
                      <a:lnTo>
                        <a:pt x="149" y="131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63" name="Freeform: Shape 182"/>
                <p:cNvSpPr/>
                <p:nvPr/>
              </p:nvSpPr>
              <p:spPr bwMode="auto">
                <a:xfrm>
                  <a:off x="6354763" y="3836988"/>
                  <a:ext cx="236538" cy="477838"/>
                </a:xfrm>
                <a:custGeom>
                  <a:avLst/>
                  <a:gdLst>
                    <a:gd name="T0" fmla="*/ 149 w 149"/>
                    <a:gd name="T1" fmla="*/ 108 h 301"/>
                    <a:gd name="T2" fmla="*/ 0 w 149"/>
                    <a:gd name="T3" fmla="*/ 0 h 301"/>
                    <a:gd name="T4" fmla="*/ 0 w 149"/>
                    <a:gd name="T5" fmla="*/ 210 h 301"/>
                    <a:gd name="T6" fmla="*/ 149 w 149"/>
                    <a:gd name="T7" fmla="*/ 301 h 301"/>
                    <a:gd name="T8" fmla="*/ 149 w 149"/>
                    <a:gd name="T9" fmla="*/ 108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301">
                      <a:moveTo>
                        <a:pt x="149" y="108"/>
                      </a:moveTo>
                      <a:lnTo>
                        <a:pt x="0" y="0"/>
                      </a:lnTo>
                      <a:lnTo>
                        <a:pt x="0" y="210"/>
                      </a:lnTo>
                      <a:lnTo>
                        <a:pt x="149" y="301"/>
                      </a:lnTo>
                      <a:lnTo>
                        <a:pt x="149" y="10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64" name="Freeform: Shape 183"/>
                <p:cNvSpPr/>
                <p:nvPr/>
              </p:nvSpPr>
              <p:spPr bwMode="auto">
                <a:xfrm>
                  <a:off x="6354763" y="4243388"/>
                  <a:ext cx="236538" cy="442913"/>
                </a:xfrm>
                <a:custGeom>
                  <a:avLst/>
                  <a:gdLst>
                    <a:gd name="T0" fmla="*/ 149 w 149"/>
                    <a:gd name="T1" fmla="*/ 87 h 279"/>
                    <a:gd name="T2" fmla="*/ 0 w 149"/>
                    <a:gd name="T3" fmla="*/ 0 h 279"/>
                    <a:gd name="T4" fmla="*/ 0 w 149"/>
                    <a:gd name="T5" fmla="*/ 211 h 279"/>
                    <a:gd name="T6" fmla="*/ 149 w 149"/>
                    <a:gd name="T7" fmla="*/ 279 h 279"/>
                    <a:gd name="T8" fmla="*/ 149 w 149"/>
                    <a:gd name="T9" fmla="*/ 87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79">
                      <a:moveTo>
                        <a:pt x="149" y="87"/>
                      </a:moveTo>
                      <a:lnTo>
                        <a:pt x="0" y="0"/>
                      </a:lnTo>
                      <a:lnTo>
                        <a:pt x="0" y="211"/>
                      </a:lnTo>
                      <a:lnTo>
                        <a:pt x="149" y="279"/>
                      </a:lnTo>
                      <a:lnTo>
                        <a:pt x="149" y="87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65" name="Freeform: Shape 184"/>
                <p:cNvSpPr/>
                <p:nvPr/>
              </p:nvSpPr>
              <p:spPr bwMode="auto">
                <a:xfrm>
                  <a:off x="6354763" y="4651375"/>
                  <a:ext cx="236538" cy="406400"/>
                </a:xfrm>
                <a:custGeom>
                  <a:avLst/>
                  <a:gdLst>
                    <a:gd name="T0" fmla="*/ 149 w 149"/>
                    <a:gd name="T1" fmla="*/ 64 h 256"/>
                    <a:gd name="T2" fmla="*/ 0 w 149"/>
                    <a:gd name="T3" fmla="*/ 0 h 256"/>
                    <a:gd name="T4" fmla="*/ 0 w 149"/>
                    <a:gd name="T5" fmla="*/ 210 h 256"/>
                    <a:gd name="T6" fmla="*/ 149 w 149"/>
                    <a:gd name="T7" fmla="*/ 256 h 256"/>
                    <a:gd name="T8" fmla="*/ 149 w 149"/>
                    <a:gd name="T9" fmla="*/ 64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56">
                      <a:moveTo>
                        <a:pt x="149" y="64"/>
                      </a:moveTo>
                      <a:lnTo>
                        <a:pt x="0" y="0"/>
                      </a:lnTo>
                      <a:lnTo>
                        <a:pt x="0" y="210"/>
                      </a:lnTo>
                      <a:lnTo>
                        <a:pt x="149" y="256"/>
                      </a:lnTo>
                      <a:lnTo>
                        <a:pt x="149" y="6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66" name="Freeform: Shape 185"/>
                <p:cNvSpPr/>
                <p:nvPr/>
              </p:nvSpPr>
              <p:spPr bwMode="auto">
                <a:xfrm>
                  <a:off x="6354763" y="5057775"/>
                  <a:ext cx="236538" cy="373063"/>
                </a:xfrm>
                <a:custGeom>
                  <a:avLst/>
                  <a:gdLst>
                    <a:gd name="T0" fmla="*/ 149 w 149"/>
                    <a:gd name="T1" fmla="*/ 42 h 235"/>
                    <a:gd name="T2" fmla="*/ 0 w 149"/>
                    <a:gd name="T3" fmla="*/ 0 h 235"/>
                    <a:gd name="T4" fmla="*/ 0 w 149"/>
                    <a:gd name="T5" fmla="*/ 210 h 235"/>
                    <a:gd name="T6" fmla="*/ 149 w 149"/>
                    <a:gd name="T7" fmla="*/ 235 h 235"/>
                    <a:gd name="T8" fmla="*/ 149 w 149"/>
                    <a:gd name="T9" fmla="*/ 42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35">
                      <a:moveTo>
                        <a:pt x="149" y="42"/>
                      </a:moveTo>
                      <a:lnTo>
                        <a:pt x="0" y="0"/>
                      </a:lnTo>
                      <a:lnTo>
                        <a:pt x="0" y="210"/>
                      </a:lnTo>
                      <a:lnTo>
                        <a:pt x="149" y="235"/>
                      </a:lnTo>
                      <a:lnTo>
                        <a:pt x="149" y="4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67" name="Freeform: Shape 186"/>
                <p:cNvSpPr/>
                <p:nvPr/>
              </p:nvSpPr>
              <p:spPr bwMode="auto">
                <a:xfrm>
                  <a:off x="6354763" y="5465763"/>
                  <a:ext cx="236538" cy="336550"/>
                </a:xfrm>
                <a:custGeom>
                  <a:avLst/>
                  <a:gdLst>
                    <a:gd name="T0" fmla="*/ 149 w 149"/>
                    <a:gd name="T1" fmla="*/ 19 h 212"/>
                    <a:gd name="T2" fmla="*/ 0 w 149"/>
                    <a:gd name="T3" fmla="*/ 0 h 212"/>
                    <a:gd name="T4" fmla="*/ 0 w 149"/>
                    <a:gd name="T5" fmla="*/ 210 h 212"/>
                    <a:gd name="T6" fmla="*/ 149 w 149"/>
                    <a:gd name="T7" fmla="*/ 212 h 212"/>
                    <a:gd name="T8" fmla="*/ 149 w 149"/>
                    <a:gd name="T9" fmla="*/ 19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12">
                      <a:moveTo>
                        <a:pt x="149" y="19"/>
                      </a:moveTo>
                      <a:lnTo>
                        <a:pt x="0" y="0"/>
                      </a:lnTo>
                      <a:lnTo>
                        <a:pt x="0" y="210"/>
                      </a:lnTo>
                      <a:lnTo>
                        <a:pt x="149" y="212"/>
                      </a:lnTo>
                      <a:lnTo>
                        <a:pt x="149" y="1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68" name="Freeform: Shape 187"/>
                <p:cNvSpPr/>
                <p:nvPr/>
              </p:nvSpPr>
              <p:spPr bwMode="auto">
                <a:xfrm>
                  <a:off x="6648450" y="3687763"/>
                  <a:ext cx="184150" cy="474663"/>
                </a:xfrm>
                <a:custGeom>
                  <a:avLst/>
                  <a:gdLst>
                    <a:gd name="T0" fmla="*/ 116 w 116"/>
                    <a:gd name="T1" fmla="*/ 130 h 299"/>
                    <a:gd name="T2" fmla="*/ 0 w 116"/>
                    <a:gd name="T3" fmla="*/ 0 h 299"/>
                    <a:gd name="T4" fmla="*/ 0 w 116"/>
                    <a:gd name="T5" fmla="*/ 188 h 299"/>
                    <a:gd name="T6" fmla="*/ 116 w 116"/>
                    <a:gd name="T7" fmla="*/ 299 h 299"/>
                    <a:gd name="T8" fmla="*/ 116 w 116"/>
                    <a:gd name="T9" fmla="*/ 130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99">
                      <a:moveTo>
                        <a:pt x="116" y="130"/>
                      </a:moveTo>
                      <a:lnTo>
                        <a:pt x="0" y="0"/>
                      </a:lnTo>
                      <a:lnTo>
                        <a:pt x="0" y="188"/>
                      </a:lnTo>
                      <a:lnTo>
                        <a:pt x="116" y="299"/>
                      </a:lnTo>
                      <a:lnTo>
                        <a:pt x="116" y="13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69" name="Freeform: Shape 188"/>
                <p:cNvSpPr/>
                <p:nvPr/>
              </p:nvSpPr>
              <p:spPr bwMode="auto">
                <a:xfrm>
                  <a:off x="6648450" y="4051300"/>
                  <a:ext cx="184150" cy="439738"/>
                </a:xfrm>
                <a:custGeom>
                  <a:avLst/>
                  <a:gdLst>
                    <a:gd name="T0" fmla="*/ 116 w 116"/>
                    <a:gd name="T1" fmla="*/ 108 h 277"/>
                    <a:gd name="T2" fmla="*/ 0 w 116"/>
                    <a:gd name="T3" fmla="*/ 0 h 277"/>
                    <a:gd name="T4" fmla="*/ 0 w 116"/>
                    <a:gd name="T5" fmla="*/ 188 h 277"/>
                    <a:gd name="T6" fmla="*/ 116 w 116"/>
                    <a:gd name="T7" fmla="*/ 277 h 277"/>
                    <a:gd name="T8" fmla="*/ 116 w 116"/>
                    <a:gd name="T9" fmla="*/ 108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77">
                      <a:moveTo>
                        <a:pt x="116" y="108"/>
                      </a:moveTo>
                      <a:lnTo>
                        <a:pt x="0" y="0"/>
                      </a:lnTo>
                      <a:lnTo>
                        <a:pt x="0" y="188"/>
                      </a:lnTo>
                      <a:lnTo>
                        <a:pt x="116" y="277"/>
                      </a:lnTo>
                      <a:lnTo>
                        <a:pt x="116" y="10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0" name="Freeform: Shape 189"/>
                <p:cNvSpPr/>
                <p:nvPr/>
              </p:nvSpPr>
              <p:spPr bwMode="auto">
                <a:xfrm>
                  <a:off x="6648450" y="4414838"/>
                  <a:ext cx="184150" cy="406400"/>
                </a:xfrm>
                <a:custGeom>
                  <a:avLst/>
                  <a:gdLst>
                    <a:gd name="T0" fmla="*/ 116 w 116"/>
                    <a:gd name="T1" fmla="*/ 85 h 256"/>
                    <a:gd name="T2" fmla="*/ 0 w 116"/>
                    <a:gd name="T3" fmla="*/ 0 h 256"/>
                    <a:gd name="T4" fmla="*/ 0 w 116"/>
                    <a:gd name="T5" fmla="*/ 188 h 256"/>
                    <a:gd name="T6" fmla="*/ 116 w 116"/>
                    <a:gd name="T7" fmla="*/ 256 h 256"/>
                    <a:gd name="T8" fmla="*/ 116 w 116"/>
                    <a:gd name="T9" fmla="*/ 85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56">
                      <a:moveTo>
                        <a:pt x="116" y="85"/>
                      </a:moveTo>
                      <a:lnTo>
                        <a:pt x="0" y="0"/>
                      </a:lnTo>
                      <a:lnTo>
                        <a:pt x="0" y="188"/>
                      </a:lnTo>
                      <a:lnTo>
                        <a:pt x="116" y="256"/>
                      </a:lnTo>
                      <a:lnTo>
                        <a:pt x="116" y="8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1" name="Freeform: Shape 190"/>
                <p:cNvSpPr/>
                <p:nvPr/>
              </p:nvSpPr>
              <p:spPr bwMode="auto">
                <a:xfrm>
                  <a:off x="6648450" y="4776788"/>
                  <a:ext cx="184150" cy="371475"/>
                </a:xfrm>
                <a:custGeom>
                  <a:avLst/>
                  <a:gdLst>
                    <a:gd name="T0" fmla="*/ 116 w 116"/>
                    <a:gd name="T1" fmla="*/ 64 h 234"/>
                    <a:gd name="T2" fmla="*/ 0 w 116"/>
                    <a:gd name="T3" fmla="*/ 0 h 234"/>
                    <a:gd name="T4" fmla="*/ 0 w 116"/>
                    <a:gd name="T5" fmla="*/ 188 h 234"/>
                    <a:gd name="T6" fmla="*/ 116 w 116"/>
                    <a:gd name="T7" fmla="*/ 234 h 234"/>
                    <a:gd name="T8" fmla="*/ 116 w 116"/>
                    <a:gd name="T9" fmla="*/ 64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34">
                      <a:moveTo>
                        <a:pt x="116" y="64"/>
                      </a:moveTo>
                      <a:lnTo>
                        <a:pt x="0" y="0"/>
                      </a:lnTo>
                      <a:lnTo>
                        <a:pt x="0" y="188"/>
                      </a:lnTo>
                      <a:lnTo>
                        <a:pt x="116" y="234"/>
                      </a:lnTo>
                      <a:lnTo>
                        <a:pt x="116" y="6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2" name="Freeform: Shape 191"/>
                <p:cNvSpPr/>
                <p:nvPr/>
              </p:nvSpPr>
              <p:spPr bwMode="auto">
                <a:xfrm>
                  <a:off x="6648450" y="5140325"/>
                  <a:ext cx="184150" cy="336550"/>
                </a:xfrm>
                <a:custGeom>
                  <a:avLst/>
                  <a:gdLst>
                    <a:gd name="T0" fmla="*/ 116 w 116"/>
                    <a:gd name="T1" fmla="*/ 43 h 212"/>
                    <a:gd name="T2" fmla="*/ 0 w 116"/>
                    <a:gd name="T3" fmla="*/ 0 h 212"/>
                    <a:gd name="T4" fmla="*/ 0 w 116"/>
                    <a:gd name="T5" fmla="*/ 188 h 212"/>
                    <a:gd name="T6" fmla="*/ 116 w 116"/>
                    <a:gd name="T7" fmla="*/ 212 h 212"/>
                    <a:gd name="T8" fmla="*/ 116 w 116"/>
                    <a:gd name="T9" fmla="*/ 43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12">
                      <a:moveTo>
                        <a:pt x="116" y="43"/>
                      </a:moveTo>
                      <a:lnTo>
                        <a:pt x="0" y="0"/>
                      </a:lnTo>
                      <a:lnTo>
                        <a:pt x="0" y="188"/>
                      </a:lnTo>
                      <a:lnTo>
                        <a:pt x="116" y="212"/>
                      </a:lnTo>
                      <a:lnTo>
                        <a:pt x="116" y="4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3" name="Freeform: Shape 192"/>
                <p:cNvSpPr/>
                <p:nvPr/>
              </p:nvSpPr>
              <p:spPr bwMode="auto">
                <a:xfrm>
                  <a:off x="6648450" y="5503863"/>
                  <a:ext cx="184150" cy="301625"/>
                </a:xfrm>
                <a:custGeom>
                  <a:avLst/>
                  <a:gdLst>
                    <a:gd name="T0" fmla="*/ 116 w 116"/>
                    <a:gd name="T1" fmla="*/ 21 h 190"/>
                    <a:gd name="T2" fmla="*/ 0 w 116"/>
                    <a:gd name="T3" fmla="*/ 0 h 190"/>
                    <a:gd name="T4" fmla="*/ 0 w 116"/>
                    <a:gd name="T5" fmla="*/ 188 h 190"/>
                    <a:gd name="T6" fmla="*/ 116 w 116"/>
                    <a:gd name="T7" fmla="*/ 190 h 190"/>
                    <a:gd name="T8" fmla="*/ 116 w 116"/>
                    <a:gd name="T9" fmla="*/ 21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190">
                      <a:moveTo>
                        <a:pt x="116" y="21"/>
                      </a:moveTo>
                      <a:lnTo>
                        <a:pt x="0" y="0"/>
                      </a:lnTo>
                      <a:lnTo>
                        <a:pt x="0" y="188"/>
                      </a:lnTo>
                      <a:lnTo>
                        <a:pt x="116" y="190"/>
                      </a:lnTo>
                      <a:lnTo>
                        <a:pt x="116" y="21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4" name="Freeform: Shape 193"/>
                <p:cNvSpPr/>
                <p:nvPr/>
              </p:nvSpPr>
              <p:spPr bwMode="auto">
                <a:xfrm>
                  <a:off x="6878638" y="3944938"/>
                  <a:ext cx="131763" cy="441325"/>
                </a:xfrm>
                <a:custGeom>
                  <a:avLst/>
                  <a:gdLst>
                    <a:gd name="T0" fmla="*/ 83 w 83"/>
                    <a:gd name="T1" fmla="*/ 130 h 278"/>
                    <a:gd name="T2" fmla="*/ 0 w 83"/>
                    <a:gd name="T3" fmla="*/ 0 h 278"/>
                    <a:gd name="T4" fmla="*/ 0 w 83"/>
                    <a:gd name="T5" fmla="*/ 165 h 278"/>
                    <a:gd name="T6" fmla="*/ 83 w 83"/>
                    <a:gd name="T7" fmla="*/ 278 h 278"/>
                    <a:gd name="T8" fmla="*/ 83 w 83"/>
                    <a:gd name="T9" fmla="*/ 13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78">
                      <a:moveTo>
                        <a:pt x="83" y="130"/>
                      </a:moveTo>
                      <a:lnTo>
                        <a:pt x="0" y="0"/>
                      </a:lnTo>
                      <a:lnTo>
                        <a:pt x="0" y="165"/>
                      </a:lnTo>
                      <a:lnTo>
                        <a:pt x="83" y="278"/>
                      </a:lnTo>
                      <a:lnTo>
                        <a:pt x="83" y="13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5" name="Freeform: Shape 194"/>
                <p:cNvSpPr/>
                <p:nvPr/>
              </p:nvSpPr>
              <p:spPr bwMode="auto">
                <a:xfrm>
                  <a:off x="6878638" y="4265613"/>
                  <a:ext cx="131763" cy="404813"/>
                </a:xfrm>
                <a:custGeom>
                  <a:avLst/>
                  <a:gdLst>
                    <a:gd name="T0" fmla="*/ 83 w 83"/>
                    <a:gd name="T1" fmla="*/ 108 h 255"/>
                    <a:gd name="T2" fmla="*/ 0 w 83"/>
                    <a:gd name="T3" fmla="*/ 0 h 255"/>
                    <a:gd name="T4" fmla="*/ 0 w 83"/>
                    <a:gd name="T5" fmla="*/ 165 h 255"/>
                    <a:gd name="T6" fmla="*/ 83 w 83"/>
                    <a:gd name="T7" fmla="*/ 255 h 255"/>
                    <a:gd name="T8" fmla="*/ 83 w 83"/>
                    <a:gd name="T9" fmla="*/ 108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55">
                      <a:moveTo>
                        <a:pt x="83" y="108"/>
                      </a:moveTo>
                      <a:lnTo>
                        <a:pt x="0" y="0"/>
                      </a:lnTo>
                      <a:lnTo>
                        <a:pt x="0" y="165"/>
                      </a:lnTo>
                      <a:lnTo>
                        <a:pt x="83" y="255"/>
                      </a:lnTo>
                      <a:lnTo>
                        <a:pt x="83" y="10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6" name="Freeform: Shape 195"/>
                <p:cNvSpPr/>
                <p:nvPr/>
              </p:nvSpPr>
              <p:spPr bwMode="auto">
                <a:xfrm>
                  <a:off x="6878638" y="4584700"/>
                  <a:ext cx="131763" cy="369888"/>
                </a:xfrm>
                <a:custGeom>
                  <a:avLst/>
                  <a:gdLst>
                    <a:gd name="T0" fmla="*/ 83 w 83"/>
                    <a:gd name="T1" fmla="*/ 86 h 233"/>
                    <a:gd name="T2" fmla="*/ 0 w 83"/>
                    <a:gd name="T3" fmla="*/ 0 h 233"/>
                    <a:gd name="T4" fmla="*/ 0 w 83"/>
                    <a:gd name="T5" fmla="*/ 165 h 233"/>
                    <a:gd name="T6" fmla="*/ 83 w 83"/>
                    <a:gd name="T7" fmla="*/ 233 h 233"/>
                    <a:gd name="T8" fmla="*/ 83 w 83"/>
                    <a:gd name="T9" fmla="*/ 86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33">
                      <a:moveTo>
                        <a:pt x="83" y="86"/>
                      </a:moveTo>
                      <a:lnTo>
                        <a:pt x="0" y="0"/>
                      </a:lnTo>
                      <a:lnTo>
                        <a:pt x="0" y="165"/>
                      </a:lnTo>
                      <a:lnTo>
                        <a:pt x="83" y="233"/>
                      </a:lnTo>
                      <a:lnTo>
                        <a:pt x="83" y="86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7" name="Freeform: Shape 196"/>
                <p:cNvSpPr/>
                <p:nvPr/>
              </p:nvSpPr>
              <p:spPr bwMode="auto">
                <a:xfrm>
                  <a:off x="6878638" y="4903788"/>
                  <a:ext cx="131763" cy="336550"/>
                </a:xfrm>
                <a:custGeom>
                  <a:avLst/>
                  <a:gdLst>
                    <a:gd name="T0" fmla="*/ 83 w 83"/>
                    <a:gd name="T1" fmla="*/ 64 h 212"/>
                    <a:gd name="T2" fmla="*/ 0 w 83"/>
                    <a:gd name="T3" fmla="*/ 0 h 212"/>
                    <a:gd name="T4" fmla="*/ 0 w 83"/>
                    <a:gd name="T5" fmla="*/ 166 h 212"/>
                    <a:gd name="T6" fmla="*/ 83 w 83"/>
                    <a:gd name="T7" fmla="*/ 212 h 212"/>
                    <a:gd name="T8" fmla="*/ 83 w 83"/>
                    <a:gd name="T9" fmla="*/ 64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12">
                      <a:moveTo>
                        <a:pt x="83" y="64"/>
                      </a:moveTo>
                      <a:lnTo>
                        <a:pt x="0" y="0"/>
                      </a:lnTo>
                      <a:lnTo>
                        <a:pt x="0" y="166"/>
                      </a:lnTo>
                      <a:lnTo>
                        <a:pt x="83" y="212"/>
                      </a:lnTo>
                      <a:lnTo>
                        <a:pt x="83" y="6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" name="Freeform: Shape 197"/>
                <p:cNvSpPr/>
                <p:nvPr/>
              </p:nvSpPr>
              <p:spPr bwMode="auto">
                <a:xfrm>
                  <a:off x="6878638" y="5224463"/>
                  <a:ext cx="131763" cy="300038"/>
                </a:xfrm>
                <a:custGeom>
                  <a:avLst/>
                  <a:gdLst>
                    <a:gd name="T0" fmla="*/ 83 w 83"/>
                    <a:gd name="T1" fmla="*/ 42 h 189"/>
                    <a:gd name="T2" fmla="*/ 0 w 83"/>
                    <a:gd name="T3" fmla="*/ 0 h 189"/>
                    <a:gd name="T4" fmla="*/ 0 w 83"/>
                    <a:gd name="T5" fmla="*/ 165 h 189"/>
                    <a:gd name="T6" fmla="*/ 83 w 83"/>
                    <a:gd name="T7" fmla="*/ 189 h 189"/>
                    <a:gd name="T8" fmla="*/ 83 w 83"/>
                    <a:gd name="T9" fmla="*/ 42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189">
                      <a:moveTo>
                        <a:pt x="83" y="42"/>
                      </a:moveTo>
                      <a:lnTo>
                        <a:pt x="0" y="0"/>
                      </a:lnTo>
                      <a:lnTo>
                        <a:pt x="0" y="165"/>
                      </a:lnTo>
                      <a:lnTo>
                        <a:pt x="83" y="189"/>
                      </a:lnTo>
                      <a:lnTo>
                        <a:pt x="83" y="4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9" name="Freeform: Shape 198"/>
                <p:cNvSpPr/>
                <p:nvPr/>
              </p:nvSpPr>
              <p:spPr bwMode="auto">
                <a:xfrm>
                  <a:off x="6878638" y="5543550"/>
                  <a:ext cx="131763" cy="266700"/>
                </a:xfrm>
                <a:custGeom>
                  <a:avLst/>
                  <a:gdLst>
                    <a:gd name="T0" fmla="*/ 83 w 83"/>
                    <a:gd name="T1" fmla="*/ 20 h 168"/>
                    <a:gd name="T2" fmla="*/ 0 w 83"/>
                    <a:gd name="T3" fmla="*/ 0 h 168"/>
                    <a:gd name="T4" fmla="*/ 0 w 83"/>
                    <a:gd name="T5" fmla="*/ 166 h 168"/>
                    <a:gd name="T6" fmla="*/ 83 w 83"/>
                    <a:gd name="T7" fmla="*/ 168 h 168"/>
                    <a:gd name="T8" fmla="*/ 83 w 83"/>
                    <a:gd name="T9" fmla="*/ 2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168">
                      <a:moveTo>
                        <a:pt x="83" y="20"/>
                      </a:moveTo>
                      <a:lnTo>
                        <a:pt x="0" y="0"/>
                      </a:lnTo>
                      <a:lnTo>
                        <a:pt x="0" y="166"/>
                      </a:lnTo>
                      <a:lnTo>
                        <a:pt x="83" y="168"/>
                      </a:lnTo>
                      <a:lnTo>
                        <a:pt x="83" y="2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43" name="Group 162"/>
              <p:cNvGrpSpPr/>
              <p:nvPr/>
            </p:nvGrpSpPr>
            <p:grpSpPr>
              <a:xfrm>
                <a:off x="4392613" y="3429000"/>
                <a:ext cx="655638" cy="2381250"/>
                <a:chOff x="4392613" y="3429000"/>
                <a:chExt cx="655638" cy="2381250"/>
              </a:xfrm>
            </p:grpSpPr>
            <p:sp>
              <p:nvSpPr>
                <p:cNvPr id="44" name="Freeform: Shape 163"/>
                <p:cNvSpPr/>
                <p:nvPr/>
              </p:nvSpPr>
              <p:spPr bwMode="auto">
                <a:xfrm>
                  <a:off x="4811713" y="3429000"/>
                  <a:ext cx="236538" cy="512763"/>
                </a:xfrm>
                <a:custGeom>
                  <a:avLst/>
                  <a:gdLst>
                    <a:gd name="T0" fmla="*/ 0 w 149"/>
                    <a:gd name="T1" fmla="*/ 131 h 323"/>
                    <a:gd name="T2" fmla="*/ 149 w 149"/>
                    <a:gd name="T3" fmla="*/ 0 h 323"/>
                    <a:gd name="T4" fmla="*/ 149 w 149"/>
                    <a:gd name="T5" fmla="*/ 211 h 323"/>
                    <a:gd name="T6" fmla="*/ 0 w 149"/>
                    <a:gd name="T7" fmla="*/ 323 h 323"/>
                    <a:gd name="T8" fmla="*/ 0 w 149"/>
                    <a:gd name="T9" fmla="*/ 131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323">
                      <a:moveTo>
                        <a:pt x="0" y="131"/>
                      </a:moveTo>
                      <a:lnTo>
                        <a:pt x="149" y="0"/>
                      </a:lnTo>
                      <a:lnTo>
                        <a:pt x="149" y="211"/>
                      </a:lnTo>
                      <a:lnTo>
                        <a:pt x="0" y="323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5" name="Freeform: Shape 164"/>
                <p:cNvSpPr/>
                <p:nvPr/>
              </p:nvSpPr>
              <p:spPr bwMode="auto">
                <a:xfrm>
                  <a:off x="4811713" y="3836988"/>
                  <a:ext cx="236538" cy="477838"/>
                </a:xfrm>
                <a:custGeom>
                  <a:avLst/>
                  <a:gdLst>
                    <a:gd name="T0" fmla="*/ 0 w 149"/>
                    <a:gd name="T1" fmla="*/ 108 h 301"/>
                    <a:gd name="T2" fmla="*/ 149 w 149"/>
                    <a:gd name="T3" fmla="*/ 0 h 301"/>
                    <a:gd name="T4" fmla="*/ 149 w 149"/>
                    <a:gd name="T5" fmla="*/ 210 h 301"/>
                    <a:gd name="T6" fmla="*/ 0 w 149"/>
                    <a:gd name="T7" fmla="*/ 301 h 301"/>
                    <a:gd name="T8" fmla="*/ 0 w 149"/>
                    <a:gd name="T9" fmla="*/ 108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301">
                      <a:moveTo>
                        <a:pt x="0" y="108"/>
                      </a:moveTo>
                      <a:lnTo>
                        <a:pt x="149" y="0"/>
                      </a:lnTo>
                      <a:lnTo>
                        <a:pt x="149" y="210"/>
                      </a:lnTo>
                      <a:lnTo>
                        <a:pt x="0" y="301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6" name="Freeform: Shape 165"/>
                <p:cNvSpPr/>
                <p:nvPr/>
              </p:nvSpPr>
              <p:spPr bwMode="auto">
                <a:xfrm>
                  <a:off x="4811713" y="4243388"/>
                  <a:ext cx="236538" cy="442913"/>
                </a:xfrm>
                <a:custGeom>
                  <a:avLst/>
                  <a:gdLst>
                    <a:gd name="T0" fmla="*/ 0 w 149"/>
                    <a:gd name="T1" fmla="*/ 87 h 279"/>
                    <a:gd name="T2" fmla="*/ 149 w 149"/>
                    <a:gd name="T3" fmla="*/ 0 h 279"/>
                    <a:gd name="T4" fmla="*/ 149 w 149"/>
                    <a:gd name="T5" fmla="*/ 211 h 279"/>
                    <a:gd name="T6" fmla="*/ 0 w 149"/>
                    <a:gd name="T7" fmla="*/ 279 h 279"/>
                    <a:gd name="T8" fmla="*/ 0 w 149"/>
                    <a:gd name="T9" fmla="*/ 87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79">
                      <a:moveTo>
                        <a:pt x="0" y="87"/>
                      </a:moveTo>
                      <a:lnTo>
                        <a:pt x="149" y="0"/>
                      </a:lnTo>
                      <a:lnTo>
                        <a:pt x="149" y="211"/>
                      </a:lnTo>
                      <a:lnTo>
                        <a:pt x="0" y="279"/>
                      </a:lnTo>
                      <a:lnTo>
                        <a:pt x="0" y="87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7" name="Freeform: Shape 166"/>
                <p:cNvSpPr/>
                <p:nvPr/>
              </p:nvSpPr>
              <p:spPr bwMode="auto">
                <a:xfrm>
                  <a:off x="4811713" y="4651375"/>
                  <a:ext cx="236538" cy="406400"/>
                </a:xfrm>
                <a:custGeom>
                  <a:avLst/>
                  <a:gdLst>
                    <a:gd name="T0" fmla="*/ 0 w 149"/>
                    <a:gd name="T1" fmla="*/ 64 h 256"/>
                    <a:gd name="T2" fmla="*/ 149 w 149"/>
                    <a:gd name="T3" fmla="*/ 0 h 256"/>
                    <a:gd name="T4" fmla="*/ 149 w 149"/>
                    <a:gd name="T5" fmla="*/ 210 h 256"/>
                    <a:gd name="T6" fmla="*/ 0 w 149"/>
                    <a:gd name="T7" fmla="*/ 256 h 256"/>
                    <a:gd name="T8" fmla="*/ 0 w 149"/>
                    <a:gd name="T9" fmla="*/ 64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56">
                      <a:moveTo>
                        <a:pt x="0" y="64"/>
                      </a:moveTo>
                      <a:lnTo>
                        <a:pt x="149" y="0"/>
                      </a:lnTo>
                      <a:lnTo>
                        <a:pt x="149" y="210"/>
                      </a:lnTo>
                      <a:lnTo>
                        <a:pt x="0" y="256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8" name="Freeform: Shape 167"/>
                <p:cNvSpPr/>
                <p:nvPr/>
              </p:nvSpPr>
              <p:spPr bwMode="auto">
                <a:xfrm>
                  <a:off x="4811713" y="5057775"/>
                  <a:ext cx="236538" cy="373063"/>
                </a:xfrm>
                <a:custGeom>
                  <a:avLst/>
                  <a:gdLst>
                    <a:gd name="T0" fmla="*/ 0 w 149"/>
                    <a:gd name="T1" fmla="*/ 42 h 235"/>
                    <a:gd name="T2" fmla="*/ 149 w 149"/>
                    <a:gd name="T3" fmla="*/ 0 h 235"/>
                    <a:gd name="T4" fmla="*/ 149 w 149"/>
                    <a:gd name="T5" fmla="*/ 210 h 235"/>
                    <a:gd name="T6" fmla="*/ 0 w 149"/>
                    <a:gd name="T7" fmla="*/ 235 h 235"/>
                    <a:gd name="T8" fmla="*/ 0 w 149"/>
                    <a:gd name="T9" fmla="*/ 42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35">
                      <a:moveTo>
                        <a:pt x="0" y="42"/>
                      </a:moveTo>
                      <a:lnTo>
                        <a:pt x="149" y="0"/>
                      </a:lnTo>
                      <a:lnTo>
                        <a:pt x="149" y="210"/>
                      </a:lnTo>
                      <a:lnTo>
                        <a:pt x="0" y="235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9" name="Freeform: Shape 168"/>
                <p:cNvSpPr/>
                <p:nvPr/>
              </p:nvSpPr>
              <p:spPr bwMode="auto">
                <a:xfrm>
                  <a:off x="4811713" y="5465763"/>
                  <a:ext cx="236538" cy="336550"/>
                </a:xfrm>
                <a:custGeom>
                  <a:avLst/>
                  <a:gdLst>
                    <a:gd name="T0" fmla="*/ 0 w 149"/>
                    <a:gd name="T1" fmla="*/ 19 h 212"/>
                    <a:gd name="T2" fmla="*/ 149 w 149"/>
                    <a:gd name="T3" fmla="*/ 0 h 212"/>
                    <a:gd name="T4" fmla="*/ 149 w 149"/>
                    <a:gd name="T5" fmla="*/ 210 h 212"/>
                    <a:gd name="T6" fmla="*/ 0 w 149"/>
                    <a:gd name="T7" fmla="*/ 212 h 212"/>
                    <a:gd name="T8" fmla="*/ 0 w 149"/>
                    <a:gd name="T9" fmla="*/ 19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12">
                      <a:moveTo>
                        <a:pt x="0" y="19"/>
                      </a:moveTo>
                      <a:lnTo>
                        <a:pt x="149" y="0"/>
                      </a:lnTo>
                      <a:lnTo>
                        <a:pt x="149" y="210"/>
                      </a:lnTo>
                      <a:lnTo>
                        <a:pt x="0" y="212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50" name="Freeform: Shape 169"/>
                <p:cNvSpPr/>
                <p:nvPr/>
              </p:nvSpPr>
              <p:spPr bwMode="auto">
                <a:xfrm>
                  <a:off x="4570413" y="3687763"/>
                  <a:ext cx="184150" cy="474663"/>
                </a:xfrm>
                <a:custGeom>
                  <a:avLst/>
                  <a:gdLst>
                    <a:gd name="T0" fmla="*/ 0 w 116"/>
                    <a:gd name="T1" fmla="*/ 130 h 299"/>
                    <a:gd name="T2" fmla="*/ 116 w 116"/>
                    <a:gd name="T3" fmla="*/ 0 h 299"/>
                    <a:gd name="T4" fmla="*/ 116 w 116"/>
                    <a:gd name="T5" fmla="*/ 188 h 299"/>
                    <a:gd name="T6" fmla="*/ 0 w 116"/>
                    <a:gd name="T7" fmla="*/ 299 h 299"/>
                    <a:gd name="T8" fmla="*/ 0 w 116"/>
                    <a:gd name="T9" fmla="*/ 130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99">
                      <a:moveTo>
                        <a:pt x="0" y="130"/>
                      </a:moveTo>
                      <a:lnTo>
                        <a:pt x="116" y="0"/>
                      </a:lnTo>
                      <a:lnTo>
                        <a:pt x="116" y="188"/>
                      </a:lnTo>
                      <a:lnTo>
                        <a:pt x="0" y="299"/>
                      </a:ln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51" name="Freeform: Shape 170"/>
                <p:cNvSpPr/>
                <p:nvPr/>
              </p:nvSpPr>
              <p:spPr bwMode="auto">
                <a:xfrm>
                  <a:off x="4570413" y="4051300"/>
                  <a:ext cx="184150" cy="439738"/>
                </a:xfrm>
                <a:custGeom>
                  <a:avLst/>
                  <a:gdLst>
                    <a:gd name="T0" fmla="*/ 0 w 116"/>
                    <a:gd name="T1" fmla="*/ 108 h 277"/>
                    <a:gd name="T2" fmla="*/ 116 w 116"/>
                    <a:gd name="T3" fmla="*/ 0 h 277"/>
                    <a:gd name="T4" fmla="*/ 116 w 116"/>
                    <a:gd name="T5" fmla="*/ 188 h 277"/>
                    <a:gd name="T6" fmla="*/ 0 w 116"/>
                    <a:gd name="T7" fmla="*/ 277 h 277"/>
                    <a:gd name="T8" fmla="*/ 0 w 116"/>
                    <a:gd name="T9" fmla="*/ 108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77">
                      <a:moveTo>
                        <a:pt x="0" y="108"/>
                      </a:moveTo>
                      <a:lnTo>
                        <a:pt x="116" y="0"/>
                      </a:lnTo>
                      <a:lnTo>
                        <a:pt x="116" y="188"/>
                      </a:lnTo>
                      <a:lnTo>
                        <a:pt x="0" y="277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52" name="Freeform: Shape 171"/>
                <p:cNvSpPr/>
                <p:nvPr/>
              </p:nvSpPr>
              <p:spPr bwMode="auto">
                <a:xfrm>
                  <a:off x="4570413" y="4414838"/>
                  <a:ext cx="184150" cy="406400"/>
                </a:xfrm>
                <a:custGeom>
                  <a:avLst/>
                  <a:gdLst>
                    <a:gd name="T0" fmla="*/ 0 w 116"/>
                    <a:gd name="T1" fmla="*/ 85 h 256"/>
                    <a:gd name="T2" fmla="*/ 116 w 116"/>
                    <a:gd name="T3" fmla="*/ 0 h 256"/>
                    <a:gd name="T4" fmla="*/ 116 w 116"/>
                    <a:gd name="T5" fmla="*/ 188 h 256"/>
                    <a:gd name="T6" fmla="*/ 0 w 116"/>
                    <a:gd name="T7" fmla="*/ 256 h 256"/>
                    <a:gd name="T8" fmla="*/ 0 w 116"/>
                    <a:gd name="T9" fmla="*/ 85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56">
                      <a:moveTo>
                        <a:pt x="0" y="85"/>
                      </a:moveTo>
                      <a:lnTo>
                        <a:pt x="116" y="0"/>
                      </a:lnTo>
                      <a:lnTo>
                        <a:pt x="116" y="188"/>
                      </a:lnTo>
                      <a:lnTo>
                        <a:pt x="0" y="256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53" name="Freeform: Shape 172"/>
                <p:cNvSpPr/>
                <p:nvPr/>
              </p:nvSpPr>
              <p:spPr bwMode="auto">
                <a:xfrm>
                  <a:off x="4570413" y="4776788"/>
                  <a:ext cx="184150" cy="371475"/>
                </a:xfrm>
                <a:custGeom>
                  <a:avLst/>
                  <a:gdLst>
                    <a:gd name="T0" fmla="*/ 0 w 116"/>
                    <a:gd name="T1" fmla="*/ 64 h 234"/>
                    <a:gd name="T2" fmla="*/ 116 w 116"/>
                    <a:gd name="T3" fmla="*/ 0 h 234"/>
                    <a:gd name="T4" fmla="*/ 116 w 116"/>
                    <a:gd name="T5" fmla="*/ 188 h 234"/>
                    <a:gd name="T6" fmla="*/ 0 w 116"/>
                    <a:gd name="T7" fmla="*/ 234 h 234"/>
                    <a:gd name="T8" fmla="*/ 0 w 116"/>
                    <a:gd name="T9" fmla="*/ 64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34">
                      <a:moveTo>
                        <a:pt x="0" y="64"/>
                      </a:moveTo>
                      <a:lnTo>
                        <a:pt x="116" y="0"/>
                      </a:lnTo>
                      <a:lnTo>
                        <a:pt x="116" y="188"/>
                      </a:lnTo>
                      <a:lnTo>
                        <a:pt x="0" y="234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54" name="Freeform: Shape 173"/>
                <p:cNvSpPr/>
                <p:nvPr/>
              </p:nvSpPr>
              <p:spPr bwMode="auto">
                <a:xfrm>
                  <a:off x="4570413" y="5140325"/>
                  <a:ext cx="184150" cy="336550"/>
                </a:xfrm>
                <a:custGeom>
                  <a:avLst/>
                  <a:gdLst>
                    <a:gd name="T0" fmla="*/ 0 w 116"/>
                    <a:gd name="T1" fmla="*/ 43 h 212"/>
                    <a:gd name="T2" fmla="*/ 116 w 116"/>
                    <a:gd name="T3" fmla="*/ 0 h 212"/>
                    <a:gd name="T4" fmla="*/ 116 w 116"/>
                    <a:gd name="T5" fmla="*/ 188 h 212"/>
                    <a:gd name="T6" fmla="*/ 0 w 116"/>
                    <a:gd name="T7" fmla="*/ 212 h 212"/>
                    <a:gd name="T8" fmla="*/ 0 w 116"/>
                    <a:gd name="T9" fmla="*/ 43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12">
                      <a:moveTo>
                        <a:pt x="0" y="43"/>
                      </a:moveTo>
                      <a:lnTo>
                        <a:pt x="116" y="0"/>
                      </a:lnTo>
                      <a:lnTo>
                        <a:pt x="116" y="188"/>
                      </a:lnTo>
                      <a:lnTo>
                        <a:pt x="0" y="212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55" name="Freeform: Shape 174"/>
                <p:cNvSpPr/>
                <p:nvPr/>
              </p:nvSpPr>
              <p:spPr bwMode="auto">
                <a:xfrm>
                  <a:off x="4570413" y="5503863"/>
                  <a:ext cx="184150" cy="301625"/>
                </a:xfrm>
                <a:custGeom>
                  <a:avLst/>
                  <a:gdLst>
                    <a:gd name="T0" fmla="*/ 0 w 116"/>
                    <a:gd name="T1" fmla="*/ 21 h 190"/>
                    <a:gd name="T2" fmla="*/ 116 w 116"/>
                    <a:gd name="T3" fmla="*/ 0 h 190"/>
                    <a:gd name="T4" fmla="*/ 116 w 116"/>
                    <a:gd name="T5" fmla="*/ 188 h 190"/>
                    <a:gd name="T6" fmla="*/ 0 w 116"/>
                    <a:gd name="T7" fmla="*/ 190 h 190"/>
                    <a:gd name="T8" fmla="*/ 0 w 116"/>
                    <a:gd name="T9" fmla="*/ 21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190">
                      <a:moveTo>
                        <a:pt x="0" y="21"/>
                      </a:moveTo>
                      <a:lnTo>
                        <a:pt x="116" y="0"/>
                      </a:lnTo>
                      <a:lnTo>
                        <a:pt x="116" y="188"/>
                      </a:lnTo>
                      <a:lnTo>
                        <a:pt x="0" y="19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56" name="Freeform: Shape 175"/>
                <p:cNvSpPr/>
                <p:nvPr/>
              </p:nvSpPr>
              <p:spPr bwMode="auto">
                <a:xfrm>
                  <a:off x="4392613" y="3944938"/>
                  <a:ext cx="131763" cy="441325"/>
                </a:xfrm>
                <a:custGeom>
                  <a:avLst/>
                  <a:gdLst>
                    <a:gd name="T0" fmla="*/ 0 w 83"/>
                    <a:gd name="T1" fmla="*/ 130 h 278"/>
                    <a:gd name="T2" fmla="*/ 83 w 83"/>
                    <a:gd name="T3" fmla="*/ 0 h 278"/>
                    <a:gd name="T4" fmla="*/ 83 w 83"/>
                    <a:gd name="T5" fmla="*/ 165 h 278"/>
                    <a:gd name="T6" fmla="*/ 0 w 83"/>
                    <a:gd name="T7" fmla="*/ 278 h 278"/>
                    <a:gd name="T8" fmla="*/ 0 w 83"/>
                    <a:gd name="T9" fmla="*/ 13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78">
                      <a:moveTo>
                        <a:pt x="0" y="130"/>
                      </a:moveTo>
                      <a:lnTo>
                        <a:pt x="83" y="0"/>
                      </a:lnTo>
                      <a:lnTo>
                        <a:pt x="83" y="165"/>
                      </a:lnTo>
                      <a:lnTo>
                        <a:pt x="0" y="278"/>
                      </a:ln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57" name="Freeform: Shape 176"/>
                <p:cNvSpPr/>
                <p:nvPr/>
              </p:nvSpPr>
              <p:spPr bwMode="auto">
                <a:xfrm>
                  <a:off x="4392613" y="4265613"/>
                  <a:ext cx="131763" cy="404813"/>
                </a:xfrm>
                <a:custGeom>
                  <a:avLst/>
                  <a:gdLst>
                    <a:gd name="T0" fmla="*/ 0 w 83"/>
                    <a:gd name="T1" fmla="*/ 108 h 255"/>
                    <a:gd name="T2" fmla="*/ 83 w 83"/>
                    <a:gd name="T3" fmla="*/ 0 h 255"/>
                    <a:gd name="T4" fmla="*/ 83 w 83"/>
                    <a:gd name="T5" fmla="*/ 165 h 255"/>
                    <a:gd name="T6" fmla="*/ 0 w 83"/>
                    <a:gd name="T7" fmla="*/ 255 h 255"/>
                    <a:gd name="T8" fmla="*/ 0 w 83"/>
                    <a:gd name="T9" fmla="*/ 108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55">
                      <a:moveTo>
                        <a:pt x="0" y="108"/>
                      </a:moveTo>
                      <a:lnTo>
                        <a:pt x="83" y="0"/>
                      </a:lnTo>
                      <a:lnTo>
                        <a:pt x="83" y="165"/>
                      </a:lnTo>
                      <a:lnTo>
                        <a:pt x="0" y="255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58" name="Freeform: Shape 177"/>
                <p:cNvSpPr/>
                <p:nvPr/>
              </p:nvSpPr>
              <p:spPr bwMode="auto">
                <a:xfrm>
                  <a:off x="4392613" y="4584700"/>
                  <a:ext cx="131763" cy="369888"/>
                </a:xfrm>
                <a:custGeom>
                  <a:avLst/>
                  <a:gdLst>
                    <a:gd name="T0" fmla="*/ 0 w 83"/>
                    <a:gd name="T1" fmla="*/ 86 h 233"/>
                    <a:gd name="T2" fmla="*/ 83 w 83"/>
                    <a:gd name="T3" fmla="*/ 0 h 233"/>
                    <a:gd name="T4" fmla="*/ 83 w 83"/>
                    <a:gd name="T5" fmla="*/ 165 h 233"/>
                    <a:gd name="T6" fmla="*/ 0 w 83"/>
                    <a:gd name="T7" fmla="*/ 233 h 233"/>
                    <a:gd name="T8" fmla="*/ 0 w 83"/>
                    <a:gd name="T9" fmla="*/ 86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33">
                      <a:moveTo>
                        <a:pt x="0" y="86"/>
                      </a:moveTo>
                      <a:lnTo>
                        <a:pt x="83" y="0"/>
                      </a:lnTo>
                      <a:lnTo>
                        <a:pt x="83" y="165"/>
                      </a:lnTo>
                      <a:lnTo>
                        <a:pt x="0" y="233"/>
                      </a:lnTo>
                      <a:lnTo>
                        <a:pt x="0" y="86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59" name="Freeform: Shape 178"/>
                <p:cNvSpPr/>
                <p:nvPr/>
              </p:nvSpPr>
              <p:spPr bwMode="auto">
                <a:xfrm>
                  <a:off x="4392613" y="4903788"/>
                  <a:ext cx="131763" cy="336550"/>
                </a:xfrm>
                <a:custGeom>
                  <a:avLst/>
                  <a:gdLst>
                    <a:gd name="T0" fmla="*/ 0 w 83"/>
                    <a:gd name="T1" fmla="*/ 64 h 212"/>
                    <a:gd name="T2" fmla="*/ 83 w 83"/>
                    <a:gd name="T3" fmla="*/ 0 h 212"/>
                    <a:gd name="T4" fmla="*/ 83 w 83"/>
                    <a:gd name="T5" fmla="*/ 166 h 212"/>
                    <a:gd name="T6" fmla="*/ 0 w 83"/>
                    <a:gd name="T7" fmla="*/ 212 h 212"/>
                    <a:gd name="T8" fmla="*/ 0 w 83"/>
                    <a:gd name="T9" fmla="*/ 64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12">
                      <a:moveTo>
                        <a:pt x="0" y="64"/>
                      </a:moveTo>
                      <a:lnTo>
                        <a:pt x="83" y="0"/>
                      </a:lnTo>
                      <a:lnTo>
                        <a:pt x="83" y="166"/>
                      </a:lnTo>
                      <a:lnTo>
                        <a:pt x="0" y="212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60" name="Freeform: Shape 179"/>
                <p:cNvSpPr/>
                <p:nvPr/>
              </p:nvSpPr>
              <p:spPr bwMode="auto">
                <a:xfrm>
                  <a:off x="4392613" y="5224463"/>
                  <a:ext cx="131763" cy="300038"/>
                </a:xfrm>
                <a:custGeom>
                  <a:avLst/>
                  <a:gdLst>
                    <a:gd name="T0" fmla="*/ 0 w 83"/>
                    <a:gd name="T1" fmla="*/ 42 h 189"/>
                    <a:gd name="T2" fmla="*/ 83 w 83"/>
                    <a:gd name="T3" fmla="*/ 0 h 189"/>
                    <a:gd name="T4" fmla="*/ 83 w 83"/>
                    <a:gd name="T5" fmla="*/ 165 h 189"/>
                    <a:gd name="T6" fmla="*/ 0 w 83"/>
                    <a:gd name="T7" fmla="*/ 189 h 189"/>
                    <a:gd name="T8" fmla="*/ 0 w 83"/>
                    <a:gd name="T9" fmla="*/ 42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189">
                      <a:moveTo>
                        <a:pt x="0" y="42"/>
                      </a:moveTo>
                      <a:lnTo>
                        <a:pt x="83" y="0"/>
                      </a:lnTo>
                      <a:lnTo>
                        <a:pt x="83" y="165"/>
                      </a:lnTo>
                      <a:lnTo>
                        <a:pt x="0" y="189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61" name="Freeform: Shape 180"/>
                <p:cNvSpPr/>
                <p:nvPr/>
              </p:nvSpPr>
              <p:spPr bwMode="auto">
                <a:xfrm>
                  <a:off x="4392613" y="5543550"/>
                  <a:ext cx="131763" cy="266700"/>
                </a:xfrm>
                <a:custGeom>
                  <a:avLst/>
                  <a:gdLst>
                    <a:gd name="T0" fmla="*/ 0 w 83"/>
                    <a:gd name="T1" fmla="*/ 20 h 168"/>
                    <a:gd name="T2" fmla="*/ 83 w 83"/>
                    <a:gd name="T3" fmla="*/ 0 h 168"/>
                    <a:gd name="T4" fmla="*/ 83 w 83"/>
                    <a:gd name="T5" fmla="*/ 166 h 168"/>
                    <a:gd name="T6" fmla="*/ 0 w 83"/>
                    <a:gd name="T7" fmla="*/ 168 h 168"/>
                    <a:gd name="T8" fmla="*/ 0 w 83"/>
                    <a:gd name="T9" fmla="*/ 2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168">
                      <a:moveTo>
                        <a:pt x="0" y="20"/>
                      </a:moveTo>
                      <a:lnTo>
                        <a:pt x="83" y="0"/>
                      </a:lnTo>
                      <a:lnTo>
                        <a:pt x="83" y="166"/>
                      </a:lnTo>
                      <a:lnTo>
                        <a:pt x="0" y="168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sp>
          <p:nvSpPr>
            <p:cNvPr id="40" name="Freeform: Shape 217"/>
            <p:cNvSpPr/>
            <p:nvPr/>
          </p:nvSpPr>
          <p:spPr bwMode="auto">
            <a:xfrm>
              <a:off x="373063" y="6163215"/>
              <a:ext cx="11445875" cy="111125"/>
            </a:xfrm>
            <a:custGeom>
              <a:avLst/>
              <a:gdLst>
                <a:gd name="T0" fmla="*/ 0 w 16666"/>
                <a:gd name="T1" fmla="*/ 81 h 161"/>
                <a:gd name="T2" fmla="*/ 1041 w 16666"/>
                <a:gd name="T3" fmla="*/ 58 h 161"/>
                <a:gd name="T4" fmla="*/ 2083 w 16666"/>
                <a:gd name="T5" fmla="*/ 41 h 161"/>
                <a:gd name="T6" fmla="*/ 4166 w 16666"/>
                <a:gd name="T7" fmla="*/ 18 h 161"/>
                <a:gd name="T8" fmla="*/ 8333 w 16666"/>
                <a:gd name="T9" fmla="*/ 1 h 161"/>
                <a:gd name="T10" fmla="*/ 12500 w 16666"/>
                <a:gd name="T11" fmla="*/ 18 h 161"/>
                <a:gd name="T12" fmla="*/ 14583 w 16666"/>
                <a:gd name="T13" fmla="*/ 41 h 161"/>
                <a:gd name="T14" fmla="*/ 15625 w 16666"/>
                <a:gd name="T15" fmla="*/ 58 h 161"/>
                <a:gd name="T16" fmla="*/ 16666 w 16666"/>
                <a:gd name="T17" fmla="*/ 81 h 161"/>
                <a:gd name="T18" fmla="*/ 15625 w 16666"/>
                <a:gd name="T19" fmla="*/ 103 h 161"/>
                <a:gd name="T20" fmla="*/ 14583 w 16666"/>
                <a:gd name="T21" fmla="*/ 120 h 161"/>
                <a:gd name="T22" fmla="*/ 12500 w 16666"/>
                <a:gd name="T23" fmla="*/ 143 h 161"/>
                <a:gd name="T24" fmla="*/ 8333 w 16666"/>
                <a:gd name="T25" fmla="*/ 160 h 161"/>
                <a:gd name="T26" fmla="*/ 4166 w 16666"/>
                <a:gd name="T27" fmla="*/ 143 h 161"/>
                <a:gd name="T28" fmla="*/ 2083 w 16666"/>
                <a:gd name="T29" fmla="*/ 120 h 161"/>
                <a:gd name="T30" fmla="*/ 1041 w 16666"/>
                <a:gd name="T31" fmla="*/ 103 h 161"/>
                <a:gd name="T32" fmla="*/ 0 w 16666"/>
                <a:gd name="T33" fmla="*/ 8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66" h="161">
                  <a:moveTo>
                    <a:pt x="0" y="81"/>
                  </a:moveTo>
                  <a:cubicBezTo>
                    <a:pt x="347" y="72"/>
                    <a:pt x="694" y="65"/>
                    <a:pt x="1041" y="58"/>
                  </a:cubicBezTo>
                  <a:cubicBezTo>
                    <a:pt x="1389" y="52"/>
                    <a:pt x="1736" y="47"/>
                    <a:pt x="2083" y="41"/>
                  </a:cubicBezTo>
                  <a:cubicBezTo>
                    <a:pt x="2777" y="31"/>
                    <a:pt x="3472" y="24"/>
                    <a:pt x="4166" y="18"/>
                  </a:cubicBezTo>
                  <a:cubicBezTo>
                    <a:pt x="5555" y="6"/>
                    <a:pt x="6944" y="1"/>
                    <a:pt x="8333" y="1"/>
                  </a:cubicBezTo>
                  <a:cubicBezTo>
                    <a:pt x="9722" y="0"/>
                    <a:pt x="11111" y="6"/>
                    <a:pt x="12500" y="18"/>
                  </a:cubicBezTo>
                  <a:cubicBezTo>
                    <a:pt x="13194" y="24"/>
                    <a:pt x="13889" y="31"/>
                    <a:pt x="14583" y="41"/>
                  </a:cubicBezTo>
                  <a:cubicBezTo>
                    <a:pt x="14930" y="46"/>
                    <a:pt x="15277" y="52"/>
                    <a:pt x="15625" y="58"/>
                  </a:cubicBezTo>
                  <a:cubicBezTo>
                    <a:pt x="15972" y="65"/>
                    <a:pt x="16319" y="72"/>
                    <a:pt x="16666" y="81"/>
                  </a:cubicBezTo>
                  <a:cubicBezTo>
                    <a:pt x="16319" y="89"/>
                    <a:pt x="15972" y="96"/>
                    <a:pt x="15625" y="103"/>
                  </a:cubicBezTo>
                  <a:cubicBezTo>
                    <a:pt x="15277" y="109"/>
                    <a:pt x="14930" y="115"/>
                    <a:pt x="14583" y="120"/>
                  </a:cubicBezTo>
                  <a:cubicBezTo>
                    <a:pt x="13889" y="130"/>
                    <a:pt x="13194" y="137"/>
                    <a:pt x="12500" y="143"/>
                  </a:cubicBezTo>
                  <a:cubicBezTo>
                    <a:pt x="11111" y="155"/>
                    <a:pt x="9722" y="161"/>
                    <a:pt x="8333" y="160"/>
                  </a:cubicBezTo>
                  <a:cubicBezTo>
                    <a:pt x="6944" y="160"/>
                    <a:pt x="5555" y="155"/>
                    <a:pt x="4166" y="143"/>
                  </a:cubicBezTo>
                  <a:cubicBezTo>
                    <a:pt x="3472" y="137"/>
                    <a:pt x="2777" y="130"/>
                    <a:pt x="2083" y="120"/>
                  </a:cubicBezTo>
                  <a:cubicBezTo>
                    <a:pt x="1736" y="115"/>
                    <a:pt x="1389" y="109"/>
                    <a:pt x="1041" y="103"/>
                  </a:cubicBezTo>
                  <a:cubicBezTo>
                    <a:pt x="694" y="96"/>
                    <a:pt x="347" y="89"/>
                    <a:pt x="0" y="8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Group 233"/>
          <p:cNvGrpSpPr/>
          <p:nvPr/>
        </p:nvGrpSpPr>
        <p:grpSpPr>
          <a:xfrm>
            <a:off x="2804453" y="1506964"/>
            <a:ext cx="352213" cy="352213"/>
            <a:chOff x="3739271" y="2191938"/>
            <a:chExt cx="469617" cy="469617"/>
          </a:xfrm>
        </p:grpSpPr>
        <p:sp>
          <p:nvSpPr>
            <p:cNvPr id="33" name="Rectangle 234"/>
            <p:cNvSpPr/>
            <p:nvPr/>
          </p:nvSpPr>
          <p:spPr>
            <a:xfrm flipH="1">
              <a:off x="3739271" y="2191938"/>
              <a:ext cx="469617" cy="469617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: Shape 235"/>
            <p:cNvSpPr>
              <a:spLocks noChangeAspect="1"/>
            </p:cNvSpPr>
            <p:nvPr/>
          </p:nvSpPr>
          <p:spPr bwMode="auto">
            <a:xfrm>
              <a:off x="3824159" y="2306928"/>
              <a:ext cx="299841" cy="2396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Group 236"/>
          <p:cNvGrpSpPr/>
          <p:nvPr/>
        </p:nvGrpSpPr>
        <p:grpSpPr>
          <a:xfrm>
            <a:off x="6020607" y="1506964"/>
            <a:ext cx="352213" cy="352213"/>
            <a:chOff x="8027476" y="2191938"/>
            <a:chExt cx="469617" cy="469617"/>
          </a:xfrm>
        </p:grpSpPr>
        <p:sp>
          <p:nvSpPr>
            <p:cNvPr id="3" name="Rectangle 237"/>
            <p:cNvSpPr/>
            <p:nvPr/>
          </p:nvSpPr>
          <p:spPr>
            <a:xfrm>
              <a:off x="8027476" y="2191938"/>
              <a:ext cx="469617" cy="469617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: Shape 238"/>
            <p:cNvSpPr>
              <a:spLocks noChangeAspect="1"/>
            </p:cNvSpPr>
            <p:nvPr/>
          </p:nvSpPr>
          <p:spPr bwMode="auto">
            <a:xfrm>
              <a:off x="8130654" y="2300804"/>
              <a:ext cx="263261" cy="2518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20" y="19326"/>
                  </a:moveTo>
                  <a:cubicBezTo>
                    <a:pt x="21574" y="19434"/>
                    <a:pt x="21599" y="19552"/>
                    <a:pt x="21599" y="19677"/>
                  </a:cubicBezTo>
                  <a:cubicBezTo>
                    <a:pt x="21599" y="19974"/>
                    <a:pt x="21492" y="20237"/>
                    <a:pt x="21274" y="20463"/>
                  </a:cubicBezTo>
                  <a:lnTo>
                    <a:pt x="20490" y="21235"/>
                  </a:lnTo>
                  <a:cubicBezTo>
                    <a:pt x="20281" y="21461"/>
                    <a:pt x="20026" y="21574"/>
                    <a:pt x="19720" y="21574"/>
                  </a:cubicBezTo>
                  <a:lnTo>
                    <a:pt x="19664" y="21574"/>
                  </a:lnTo>
                  <a:cubicBezTo>
                    <a:pt x="19350" y="21537"/>
                    <a:pt x="19081" y="21396"/>
                    <a:pt x="18866" y="21153"/>
                  </a:cubicBezTo>
                  <a:lnTo>
                    <a:pt x="12700" y="13222"/>
                  </a:lnTo>
                  <a:cubicBezTo>
                    <a:pt x="11958" y="13870"/>
                    <a:pt x="11265" y="14438"/>
                    <a:pt x="10623" y="14927"/>
                  </a:cubicBezTo>
                  <a:cubicBezTo>
                    <a:pt x="9975" y="15413"/>
                    <a:pt x="9366" y="15835"/>
                    <a:pt x="8789" y="16188"/>
                  </a:cubicBezTo>
                  <a:lnTo>
                    <a:pt x="9261" y="19988"/>
                  </a:lnTo>
                  <a:lnTo>
                    <a:pt x="9261" y="20124"/>
                  </a:lnTo>
                  <a:cubicBezTo>
                    <a:pt x="9261" y="20423"/>
                    <a:pt x="9162" y="20672"/>
                    <a:pt x="8964" y="20870"/>
                  </a:cubicBezTo>
                  <a:lnTo>
                    <a:pt x="8546" y="21289"/>
                  </a:lnTo>
                  <a:cubicBezTo>
                    <a:pt x="8339" y="21498"/>
                    <a:pt x="8076" y="21599"/>
                    <a:pt x="7762" y="21599"/>
                  </a:cubicBezTo>
                  <a:lnTo>
                    <a:pt x="7705" y="21599"/>
                  </a:lnTo>
                  <a:cubicBezTo>
                    <a:pt x="7354" y="21563"/>
                    <a:pt x="7088" y="21424"/>
                    <a:pt x="6907" y="21178"/>
                  </a:cubicBezTo>
                  <a:lnTo>
                    <a:pt x="4131" y="17500"/>
                  </a:lnTo>
                  <a:lnTo>
                    <a:pt x="418" y="14695"/>
                  </a:lnTo>
                  <a:cubicBezTo>
                    <a:pt x="155" y="14472"/>
                    <a:pt x="16" y="14201"/>
                    <a:pt x="0" y="13884"/>
                  </a:cubicBezTo>
                  <a:lnTo>
                    <a:pt x="0" y="13833"/>
                  </a:lnTo>
                  <a:cubicBezTo>
                    <a:pt x="0" y="13550"/>
                    <a:pt x="104" y="13293"/>
                    <a:pt x="311" y="13059"/>
                  </a:cubicBezTo>
                  <a:lnTo>
                    <a:pt x="715" y="12668"/>
                  </a:lnTo>
                  <a:cubicBezTo>
                    <a:pt x="897" y="12439"/>
                    <a:pt x="1151" y="12332"/>
                    <a:pt x="1477" y="12340"/>
                  </a:cubicBezTo>
                  <a:cubicBezTo>
                    <a:pt x="1550" y="12340"/>
                    <a:pt x="1596" y="12352"/>
                    <a:pt x="1612" y="12369"/>
                  </a:cubicBezTo>
                  <a:lnTo>
                    <a:pt x="5407" y="12801"/>
                  </a:lnTo>
                  <a:cubicBezTo>
                    <a:pt x="5761" y="12233"/>
                    <a:pt x="6180" y="11625"/>
                    <a:pt x="6672" y="10983"/>
                  </a:cubicBezTo>
                  <a:cubicBezTo>
                    <a:pt x="7167" y="10336"/>
                    <a:pt x="7733" y="9655"/>
                    <a:pt x="8376" y="8931"/>
                  </a:cubicBezTo>
                  <a:lnTo>
                    <a:pt x="478" y="2748"/>
                  </a:lnTo>
                  <a:cubicBezTo>
                    <a:pt x="195" y="2521"/>
                    <a:pt x="59" y="2256"/>
                    <a:pt x="59" y="1950"/>
                  </a:cubicBezTo>
                  <a:lnTo>
                    <a:pt x="59" y="1894"/>
                  </a:lnTo>
                  <a:cubicBezTo>
                    <a:pt x="59" y="1614"/>
                    <a:pt x="161" y="1354"/>
                    <a:pt x="370" y="1111"/>
                  </a:cubicBezTo>
                  <a:lnTo>
                    <a:pt x="1140" y="336"/>
                  </a:lnTo>
                  <a:cubicBezTo>
                    <a:pt x="1383" y="130"/>
                    <a:pt x="1641" y="25"/>
                    <a:pt x="1910" y="25"/>
                  </a:cubicBezTo>
                  <a:lnTo>
                    <a:pt x="2088" y="25"/>
                  </a:lnTo>
                  <a:cubicBezTo>
                    <a:pt x="2153" y="25"/>
                    <a:pt x="2215" y="45"/>
                    <a:pt x="2269" y="79"/>
                  </a:cubicBezTo>
                  <a:lnTo>
                    <a:pt x="13147" y="4045"/>
                  </a:lnTo>
                  <a:lnTo>
                    <a:pt x="15193" y="2030"/>
                  </a:lnTo>
                  <a:cubicBezTo>
                    <a:pt x="15827" y="1396"/>
                    <a:pt x="16551" y="901"/>
                    <a:pt x="17375" y="540"/>
                  </a:cubicBezTo>
                  <a:cubicBezTo>
                    <a:pt x="18195" y="180"/>
                    <a:pt x="18951" y="0"/>
                    <a:pt x="19636" y="0"/>
                  </a:cubicBezTo>
                  <a:cubicBezTo>
                    <a:pt x="20284" y="0"/>
                    <a:pt x="20779" y="166"/>
                    <a:pt x="21113" y="500"/>
                  </a:cubicBezTo>
                  <a:cubicBezTo>
                    <a:pt x="21291" y="661"/>
                    <a:pt x="21418" y="870"/>
                    <a:pt x="21492" y="1125"/>
                  </a:cubicBezTo>
                  <a:cubicBezTo>
                    <a:pt x="21563" y="1374"/>
                    <a:pt x="21599" y="1659"/>
                    <a:pt x="21599" y="1973"/>
                  </a:cubicBezTo>
                  <a:cubicBezTo>
                    <a:pt x="21599" y="2660"/>
                    <a:pt x="21424" y="3415"/>
                    <a:pt x="21076" y="4235"/>
                  </a:cubicBezTo>
                  <a:cubicBezTo>
                    <a:pt x="20728" y="5055"/>
                    <a:pt x="20230" y="5778"/>
                    <a:pt x="19582" y="6400"/>
                  </a:cubicBezTo>
                  <a:lnTo>
                    <a:pt x="17547" y="8456"/>
                  </a:lnTo>
                  <a:lnTo>
                    <a:pt x="21520" y="193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" name="Group 239"/>
          <p:cNvGrpSpPr/>
          <p:nvPr/>
        </p:nvGrpSpPr>
        <p:grpSpPr>
          <a:xfrm>
            <a:off x="4395894" y="1182959"/>
            <a:ext cx="352213" cy="352213"/>
            <a:chOff x="5861192" y="1759931"/>
            <a:chExt cx="469617" cy="469617"/>
          </a:xfrm>
        </p:grpSpPr>
        <p:sp>
          <p:nvSpPr>
            <p:cNvPr id="29" name="Rectangle 240"/>
            <p:cNvSpPr/>
            <p:nvPr/>
          </p:nvSpPr>
          <p:spPr>
            <a:xfrm>
              <a:off x="5861192" y="1759931"/>
              <a:ext cx="469617" cy="469617"/>
            </a:xfrm>
            <a:prstGeom prst="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Freeform: Shape 241"/>
            <p:cNvSpPr>
              <a:spLocks noChangeAspect="1"/>
            </p:cNvSpPr>
            <p:nvPr/>
          </p:nvSpPr>
          <p:spPr bwMode="auto">
            <a:xfrm>
              <a:off x="5968307" y="1841909"/>
              <a:ext cx="255387" cy="30566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Group 242"/>
          <p:cNvGrpSpPr/>
          <p:nvPr/>
        </p:nvGrpSpPr>
        <p:grpSpPr>
          <a:xfrm>
            <a:off x="1234444" y="2085404"/>
            <a:ext cx="352213" cy="352213"/>
            <a:chOff x="1645926" y="2963191"/>
            <a:chExt cx="469617" cy="469617"/>
          </a:xfrm>
        </p:grpSpPr>
        <p:sp>
          <p:nvSpPr>
            <p:cNvPr id="27" name="Rectangle 243"/>
            <p:cNvSpPr/>
            <p:nvPr/>
          </p:nvSpPr>
          <p:spPr>
            <a:xfrm flipH="1">
              <a:off x="1645926" y="2963191"/>
              <a:ext cx="469617" cy="469617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: Shape 244"/>
            <p:cNvSpPr>
              <a:spLocks noChangeAspect="1"/>
            </p:cNvSpPr>
            <p:nvPr/>
          </p:nvSpPr>
          <p:spPr bwMode="auto">
            <a:xfrm>
              <a:off x="1724704" y="3041928"/>
              <a:ext cx="312061" cy="312142"/>
            </a:xfrm>
            <a:custGeom>
              <a:avLst/>
              <a:gdLst>
                <a:gd name="T0" fmla="+- 0 10798 9"/>
                <a:gd name="T1" fmla="*/ T0 w 21578"/>
                <a:gd name="T2" fmla="*/ 10800 h 21600"/>
                <a:gd name="T3" fmla="+- 0 10798 9"/>
                <a:gd name="T4" fmla="*/ T3 w 21578"/>
                <a:gd name="T5" fmla="*/ 10800 h 21600"/>
                <a:gd name="T6" fmla="+- 0 10798 9"/>
                <a:gd name="T7" fmla="*/ T6 w 21578"/>
                <a:gd name="T8" fmla="*/ 10800 h 21600"/>
                <a:gd name="T9" fmla="+- 0 10798 9"/>
                <a:gd name="T10" fmla="*/ T9 w 2157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8" h="21600">
                  <a:moveTo>
                    <a:pt x="21416" y="10074"/>
                  </a:moveTo>
                  <a:cubicBezTo>
                    <a:pt x="21507" y="10166"/>
                    <a:pt x="21562" y="10284"/>
                    <a:pt x="21574" y="10428"/>
                  </a:cubicBezTo>
                  <a:cubicBezTo>
                    <a:pt x="21590" y="10569"/>
                    <a:pt x="21562" y="10702"/>
                    <a:pt x="21483" y="10820"/>
                  </a:cubicBezTo>
                  <a:lnTo>
                    <a:pt x="20967" y="11551"/>
                  </a:lnTo>
                  <a:cubicBezTo>
                    <a:pt x="20891" y="11678"/>
                    <a:pt x="20778" y="11744"/>
                    <a:pt x="20634" y="11744"/>
                  </a:cubicBezTo>
                  <a:lnTo>
                    <a:pt x="19889" y="11744"/>
                  </a:lnTo>
                  <a:cubicBezTo>
                    <a:pt x="19769" y="11744"/>
                    <a:pt x="19671" y="11704"/>
                    <a:pt x="19601" y="11632"/>
                  </a:cubicBezTo>
                  <a:lnTo>
                    <a:pt x="11078" y="3253"/>
                  </a:lnTo>
                  <a:cubicBezTo>
                    <a:pt x="10884" y="3072"/>
                    <a:pt x="10695" y="3072"/>
                    <a:pt x="10503" y="3253"/>
                  </a:cubicBezTo>
                  <a:lnTo>
                    <a:pt x="1980" y="11632"/>
                  </a:lnTo>
                  <a:cubicBezTo>
                    <a:pt x="1918" y="11704"/>
                    <a:pt x="1819" y="11744"/>
                    <a:pt x="1692" y="11744"/>
                  </a:cubicBezTo>
                  <a:lnTo>
                    <a:pt x="944" y="11744"/>
                  </a:lnTo>
                  <a:cubicBezTo>
                    <a:pt x="808" y="11744"/>
                    <a:pt x="695" y="11678"/>
                    <a:pt x="611" y="11551"/>
                  </a:cubicBezTo>
                  <a:lnTo>
                    <a:pt x="96" y="10820"/>
                  </a:lnTo>
                  <a:cubicBezTo>
                    <a:pt x="19" y="10710"/>
                    <a:pt x="-9" y="10584"/>
                    <a:pt x="2" y="10440"/>
                  </a:cubicBezTo>
                  <a:cubicBezTo>
                    <a:pt x="19" y="10298"/>
                    <a:pt x="74" y="10175"/>
                    <a:pt x="165" y="10074"/>
                  </a:cubicBezTo>
                  <a:lnTo>
                    <a:pt x="10112" y="287"/>
                  </a:lnTo>
                  <a:cubicBezTo>
                    <a:pt x="10321" y="106"/>
                    <a:pt x="10546" y="8"/>
                    <a:pt x="10788" y="0"/>
                  </a:cubicBezTo>
                  <a:cubicBezTo>
                    <a:pt x="11042" y="0"/>
                    <a:pt x="11267" y="97"/>
                    <a:pt x="11469" y="287"/>
                  </a:cubicBezTo>
                  <a:lnTo>
                    <a:pt x="14220" y="2991"/>
                  </a:lnTo>
                  <a:lnTo>
                    <a:pt x="14220" y="1586"/>
                  </a:lnTo>
                  <a:cubicBezTo>
                    <a:pt x="14220" y="1436"/>
                    <a:pt x="14266" y="1313"/>
                    <a:pt x="14352" y="1206"/>
                  </a:cubicBezTo>
                  <a:cubicBezTo>
                    <a:pt x="14441" y="1099"/>
                    <a:pt x="14546" y="1048"/>
                    <a:pt x="14669" y="1048"/>
                  </a:cubicBezTo>
                  <a:lnTo>
                    <a:pt x="17226" y="1048"/>
                  </a:lnTo>
                  <a:cubicBezTo>
                    <a:pt x="17348" y="1048"/>
                    <a:pt x="17451" y="1099"/>
                    <a:pt x="17530" y="1206"/>
                  </a:cubicBezTo>
                  <a:cubicBezTo>
                    <a:pt x="17609" y="1312"/>
                    <a:pt x="17653" y="1436"/>
                    <a:pt x="17653" y="1586"/>
                  </a:cubicBezTo>
                  <a:lnTo>
                    <a:pt x="17653" y="6383"/>
                  </a:lnTo>
                  <a:lnTo>
                    <a:pt x="21416" y="10074"/>
                  </a:lnTo>
                  <a:close/>
                  <a:moveTo>
                    <a:pt x="18523" y="11977"/>
                  </a:moveTo>
                  <a:lnTo>
                    <a:pt x="18523" y="20551"/>
                  </a:lnTo>
                  <a:cubicBezTo>
                    <a:pt x="18523" y="20854"/>
                    <a:pt x="18441" y="21104"/>
                    <a:pt x="18276" y="21300"/>
                  </a:cubicBezTo>
                  <a:cubicBezTo>
                    <a:pt x="18110" y="21502"/>
                    <a:pt x="17904" y="21599"/>
                    <a:pt x="17653" y="21599"/>
                  </a:cubicBezTo>
                  <a:lnTo>
                    <a:pt x="12809" y="21599"/>
                  </a:lnTo>
                  <a:lnTo>
                    <a:pt x="12809" y="14736"/>
                  </a:lnTo>
                  <a:lnTo>
                    <a:pt x="8772" y="14736"/>
                  </a:lnTo>
                  <a:lnTo>
                    <a:pt x="8772" y="21599"/>
                  </a:lnTo>
                  <a:lnTo>
                    <a:pt x="3928" y="21599"/>
                  </a:lnTo>
                  <a:cubicBezTo>
                    <a:pt x="3677" y="21599"/>
                    <a:pt x="3468" y="21502"/>
                    <a:pt x="3303" y="21300"/>
                  </a:cubicBezTo>
                  <a:cubicBezTo>
                    <a:pt x="3140" y="21104"/>
                    <a:pt x="3056" y="20854"/>
                    <a:pt x="3056" y="20551"/>
                  </a:cubicBezTo>
                  <a:lnTo>
                    <a:pt x="3056" y="11977"/>
                  </a:lnTo>
                  <a:lnTo>
                    <a:pt x="10788" y="4356"/>
                  </a:lnTo>
                  <a:lnTo>
                    <a:pt x="18523" y="119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Group 245"/>
          <p:cNvGrpSpPr/>
          <p:nvPr/>
        </p:nvGrpSpPr>
        <p:grpSpPr>
          <a:xfrm>
            <a:off x="7590615" y="2085404"/>
            <a:ext cx="352213" cy="352213"/>
            <a:chOff x="10120821" y="2963191"/>
            <a:chExt cx="469617" cy="469617"/>
          </a:xfrm>
        </p:grpSpPr>
        <p:sp>
          <p:nvSpPr>
            <p:cNvPr id="25" name="Rectangle 246"/>
            <p:cNvSpPr/>
            <p:nvPr/>
          </p:nvSpPr>
          <p:spPr>
            <a:xfrm>
              <a:off x="10120821" y="2963191"/>
              <a:ext cx="469617" cy="4696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Freeform: Shape 247"/>
            <p:cNvSpPr>
              <a:spLocks noChangeAspect="1"/>
            </p:cNvSpPr>
            <p:nvPr/>
          </p:nvSpPr>
          <p:spPr bwMode="auto">
            <a:xfrm>
              <a:off x="10216488" y="3058822"/>
              <a:ext cx="278282" cy="27835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598" y="2167"/>
                  </a:moveTo>
                  <a:cubicBezTo>
                    <a:pt x="3598" y="2549"/>
                    <a:pt x="3517" y="2902"/>
                    <a:pt x="3358" y="3213"/>
                  </a:cubicBezTo>
                  <a:cubicBezTo>
                    <a:pt x="3197" y="3525"/>
                    <a:pt x="2981" y="3792"/>
                    <a:pt x="2707" y="4006"/>
                  </a:cubicBezTo>
                  <a:lnTo>
                    <a:pt x="2707" y="21050"/>
                  </a:lnTo>
                  <a:cubicBezTo>
                    <a:pt x="2707" y="21203"/>
                    <a:pt x="2663" y="21329"/>
                    <a:pt x="2580" y="21438"/>
                  </a:cubicBezTo>
                  <a:cubicBezTo>
                    <a:pt x="2492" y="21547"/>
                    <a:pt x="2386" y="21599"/>
                    <a:pt x="2262" y="21599"/>
                  </a:cubicBezTo>
                  <a:lnTo>
                    <a:pt x="1348" y="21599"/>
                  </a:lnTo>
                  <a:cubicBezTo>
                    <a:pt x="1221" y="21599"/>
                    <a:pt x="1118" y="21544"/>
                    <a:pt x="1038" y="21438"/>
                  </a:cubicBezTo>
                  <a:cubicBezTo>
                    <a:pt x="954" y="21329"/>
                    <a:pt x="913" y="21203"/>
                    <a:pt x="913" y="21050"/>
                  </a:cubicBezTo>
                  <a:lnTo>
                    <a:pt x="913" y="4006"/>
                  </a:lnTo>
                  <a:cubicBezTo>
                    <a:pt x="641" y="3792"/>
                    <a:pt x="421" y="3525"/>
                    <a:pt x="252" y="3213"/>
                  </a:cubicBezTo>
                  <a:cubicBezTo>
                    <a:pt x="83" y="2902"/>
                    <a:pt x="0" y="2549"/>
                    <a:pt x="0" y="2167"/>
                  </a:cubicBezTo>
                  <a:cubicBezTo>
                    <a:pt x="0" y="1574"/>
                    <a:pt x="176" y="1069"/>
                    <a:pt x="528" y="640"/>
                  </a:cubicBezTo>
                  <a:cubicBezTo>
                    <a:pt x="878" y="211"/>
                    <a:pt x="1304" y="0"/>
                    <a:pt x="1804" y="0"/>
                  </a:cubicBezTo>
                  <a:cubicBezTo>
                    <a:pt x="2296" y="0"/>
                    <a:pt x="2719" y="211"/>
                    <a:pt x="3069" y="640"/>
                  </a:cubicBezTo>
                  <a:cubicBezTo>
                    <a:pt x="3422" y="1069"/>
                    <a:pt x="3598" y="1571"/>
                    <a:pt x="3598" y="2167"/>
                  </a:cubicBezTo>
                  <a:moveTo>
                    <a:pt x="20838" y="2476"/>
                  </a:moveTo>
                  <a:cubicBezTo>
                    <a:pt x="21063" y="2323"/>
                    <a:pt x="21247" y="2297"/>
                    <a:pt x="21389" y="2391"/>
                  </a:cubicBezTo>
                  <a:cubicBezTo>
                    <a:pt x="21529" y="2485"/>
                    <a:pt x="21599" y="2684"/>
                    <a:pt x="21599" y="2996"/>
                  </a:cubicBezTo>
                  <a:lnTo>
                    <a:pt x="21599" y="13515"/>
                  </a:lnTo>
                  <a:cubicBezTo>
                    <a:pt x="21599" y="13803"/>
                    <a:pt x="21526" y="14106"/>
                    <a:pt x="21382" y="14420"/>
                  </a:cubicBezTo>
                  <a:cubicBezTo>
                    <a:pt x="21237" y="14737"/>
                    <a:pt x="21056" y="14966"/>
                    <a:pt x="20838" y="15119"/>
                  </a:cubicBezTo>
                  <a:cubicBezTo>
                    <a:pt x="19954" y="15757"/>
                    <a:pt x="19146" y="16165"/>
                    <a:pt x="18412" y="16350"/>
                  </a:cubicBezTo>
                  <a:cubicBezTo>
                    <a:pt x="17678" y="16529"/>
                    <a:pt x="17036" y="16606"/>
                    <a:pt x="16490" y="16567"/>
                  </a:cubicBezTo>
                  <a:cubicBezTo>
                    <a:pt x="15849" y="16526"/>
                    <a:pt x="15281" y="16371"/>
                    <a:pt x="14791" y="16103"/>
                  </a:cubicBezTo>
                  <a:cubicBezTo>
                    <a:pt x="14392" y="15851"/>
                    <a:pt x="14003" y="15607"/>
                    <a:pt x="13623" y="15378"/>
                  </a:cubicBezTo>
                  <a:cubicBezTo>
                    <a:pt x="13244" y="15146"/>
                    <a:pt x="12857" y="14946"/>
                    <a:pt x="12458" y="14773"/>
                  </a:cubicBezTo>
                  <a:cubicBezTo>
                    <a:pt x="12059" y="14599"/>
                    <a:pt x="11640" y="14461"/>
                    <a:pt x="11197" y="14358"/>
                  </a:cubicBezTo>
                  <a:cubicBezTo>
                    <a:pt x="10757" y="14256"/>
                    <a:pt x="10269" y="14203"/>
                    <a:pt x="9738" y="14203"/>
                  </a:cubicBezTo>
                  <a:cubicBezTo>
                    <a:pt x="9310" y="14220"/>
                    <a:pt x="8825" y="14306"/>
                    <a:pt x="8286" y="14455"/>
                  </a:cubicBezTo>
                  <a:cubicBezTo>
                    <a:pt x="7824" y="14588"/>
                    <a:pt x="7266" y="14799"/>
                    <a:pt x="6605" y="15090"/>
                  </a:cubicBezTo>
                  <a:cubicBezTo>
                    <a:pt x="5944" y="15381"/>
                    <a:pt x="5207" y="15792"/>
                    <a:pt x="4394" y="16327"/>
                  </a:cubicBezTo>
                  <a:cubicBezTo>
                    <a:pt x="4169" y="16476"/>
                    <a:pt x="3978" y="16494"/>
                    <a:pt x="3826" y="16382"/>
                  </a:cubicBezTo>
                  <a:cubicBezTo>
                    <a:pt x="3674" y="16268"/>
                    <a:pt x="3598" y="16059"/>
                    <a:pt x="3598" y="15751"/>
                  </a:cubicBezTo>
                  <a:lnTo>
                    <a:pt x="3598" y="5273"/>
                  </a:lnTo>
                  <a:cubicBezTo>
                    <a:pt x="3598" y="4964"/>
                    <a:pt x="3674" y="4653"/>
                    <a:pt x="3826" y="4347"/>
                  </a:cubicBezTo>
                  <a:cubicBezTo>
                    <a:pt x="3978" y="4036"/>
                    <a:pt x="4169" y="3807"/>
                    <a:pt x="4394" y="3654"/>
                  </a:cubicBezTo>
                  <a:cubicBezTo>
                    <a:pt x="5207" y="3143"/>
                    <a:pt x="5941" y="2737"/>
                    <a:pt x="6597" y="2447"/>
                  </a:cubicBezTo>
                  <a:cubicBezTo>
                    <a:pt x="7253" y="2156"/>
                    <a:pt x="7816" y="1944"/>
                    <a:pt x="8286" y="1812"/>
                  </a:cubicBezTo>
                  <a:cubicBezTo>
                    <a:pt x="8832" y="1665"/>
                    <a:pt x="9317" y="1580"/>
                    <a:pt x="9738" y="1559"/>
                  </a:cubicBezTo>
                  <a:cubicBezTo>
                    <a:pt x="10269" y="1559"/>
                    <a:pt x="10757" y="1612"/>
                    <a:pt x="11197" y="1715"/>
                  </a:cubicBezTo>
                  <a:cubicBezTo>
                    <a:pt x="11640" y="1818"/>
                    <a:pt x="12059" y="1956"/>
                    <a:pt x="12458" y="2135"/>
                  </a:cubicBezTo>
                  <a:cubicBezTo>
                    <a:pt x="12857" y="2306"/>
                    <a:pt x="13242" y="2508"/>
                    <a:pt x="13619" y="2737"/>
                  </a:cubicBezTo>
                  <a:cubicBezTo>
                    <a:pt x="13993" y="2967"/>
                    <a:pt x="14385" y="3207"/>
                    <a:pt x="14791" y="3463"/>
                  </a:cubicBezTo>
                  <a:cubicBezTo>
                    <a:pt x="15281" y="3736"/>
                    <a:pt x="15849" y="3889"/>
                    <a:pt x="16490" y="3924"/>
                  </a:cubicBezTo>
                  <a:cubicBezTo>
                    <a:pt x="17036" y="3965"/>
                    <a:pt x="17678" y="3889"/>
                    <a:pt x="18412" y="3707"/>
                  </a:cubicBezTo>
                  <a:cubicBezTo>
                    <a:pt x="19146" y="3522"/>
                    <a:pt x="19957" y="3113"/>
                    <a:pt x="20838" y="24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1" name="Group 227"/>
          <p:cNvGrpSpPr/>
          <p:nvPr/>
        </p:nvGrpSpPr>
        <p:grpSpPr>
          <a:xfrm>
            <a:off x="650926" y="2437617"/>
            <a:ext cx="1480887" cy="699967"/>
            <a:chOff x="867902" y="3340710"/>
            <a:chExt cx="1974516" cy="933289"/>
          </a:xfrm>
        </p:grpSpPr>
        <p:sp>
          <p:nvSpPr>
            <p:cNvPr id="23" name="TextBox 249"/>
            <p:cNvSpPr txBox="1"/>
            <p:nvPr/>
          </p:nvSpPr>
          <p:spPr>
            <a:xfrm>
              <a:off x="867902" y="3340710"/>
              <a:ext cx="1974516" cy="37660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600" b="1">
                <a:solidFill>
                  <a:schemeClr val="accent3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TextBox 250"/>
            <p:cNvSpPr txBox="1"/>
            <p:nvPr/>
          </p:nvSpPr>
          <p:spPr>
            <a:xfrm>
              <a:off x="867902" y="3717315"/>
              <a:ext cx="1974516" cy="556684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" name="Group 251"/>
          <p:cNvGrpSpPr/>
          <p:nvPr/>
        </p:nvGrpSpPr>
        <p:grpSpPr>
          <a:xfrm>
            <a:off x="2242792" y="1859177"/>
            <a:ext cx="1480887" cy="699967"/>
            <a:chOff x="867902" y="3340710"/>
            <a:chExt cx="1974516" cy="933289"/>
          </a:xfrm>
        </p:grpSpPr>
        <p:sp>
          <p:nvSpPr>
            <p:cNvPr id="21" name="TextBox 252"/>
            <p:cNvSpPr txBox="1"/>
            <p:nvPr/>
          </p:nvSpPr>
          <p:spPr>
            <a:xfrm>
              <a:off x="867902" y="3340710"/>
              <a:ext cx="1974516" cy="37660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600" b="1">
                <a:solidFill>
                  <a:schemeClr val="accent2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TextBox 253"/>
            <p:cNvSpPr txBox="1"/>
            <p:nvPr/>
          </p:nvSpPr>
          <p:spPr>
            <a:xfrm>
              <a:off x="867902" y="3717315"/>
              <a:ext cx="1974516" cy="556684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Group 254"/>
          <p:cNvGrpSpPr/>
          <p:nvPr/>
        </p:nvGrpSpPr>
        <p:grpSpPr>
          <a:xfrm>
            <a:off x="5470576" y="1859177"/>
            <a:ext cx="1480887" cy="699967"/>
            <a:chOff x="867902" y="3340710"/>
            <a:chExt cx="1974516" cy="933289"/>
          </a:xfrm>
        </p:grpSpPr>
        <p:sp>
          <p:nvSpPr>
            <p:cNvPr id="19" name="TextBox 255"/>
            <p:cNvSpPr txBox="1"/>
            <p:nvPr/>
          </p:nvSpPr>
          <p:spPr>
            <a:xfrm>
              <a:off x="867902" y="3340710"/>
              <a:ext cx="1974516" cy="37660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600" b="1">
                <a:solidFill>
                  <a:schemeClr val="accent4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TextBox 256"/>
            <p:cNvSpPr txBox="1"/>
            <p:nvPr/>
          </p:nvSpPr>
          <p:spPr>
            <a:xfrm>
              <a:off x="867902" y="3717315"/>
              <a:ext cx="1974516" cy="556684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Group 257"/>
          <p:cNvGrpSpPr/>
          <p:nvPr/>
        </p:nvGrpSpPr>
        <p:grpSpPr>
          <a:xfrm>
            <a:off x="7026278" y="2437617"/>
            <a:ext cx="1480887" cy="699967"/>
            <a:chOff x="867902" y="3340710"/>
            <a:chExt cx="1974516" cy="933289"/>
          </a:xfrm>
        </p:grpSpPr>
        <p:sp>
          <p:nvSpPr>
            <p:cNvPr id="17" name="TextBox 258"/>
            <p:cNvSpPr txBox="1"/>
            <p:nvPr/>
          </p:nvSpPr>
          <p:spPr>
            <a:xfrm>
              <a:off x="867902" y="3340710"/>
              <a:ext cx="1974516" cy="37660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600" b="1">
                <a:solidFill>
                  <a:schemeClr val="accent5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TextBox 259"/>
            <p:cNvSpPr txBox="1"/>
            <p:nvPr/>
          </p:nvSpPr>
          <p:spPr>
            <a:xfrm>
              <a:off x="867902" y="3717315"/>
              <a:ext cx="1974516" cy="556684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" name="Group 260"/>
          <p:cNvGrpSpPr/>
          <p:nvPr/>
        </p:nvGrpSpPr>
        <p:grpSpPr>
          <a:xfrm>
            <a:off x="3809848" y="1535172"/>
            <a:ext cx="1480887" cy="699967"/>
            <a:chOff x="867902" y="3340710"/>
            <a:chExt cx="1974516" cy="933289"/>
          </a:xfrm>
        </p:grpSpPr>
        <p:sp>
          <p:nvSpPr>
            <p:cNvPr id="16" name="TextBox 261"/>
            <p:cNvSpPr txBox="1"/>
            <p:nvPr/>
          </p:nvSpPr>
          <p:spPr>
            <a:xfrm>
              <a:off x="867902" y="3340710"/>
              <a:ext cx="1974516" cy="37660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600" b="1">
                <a:solidFill>
                  <a:schemeClr val="accen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0" name="TextBox 262"/>
            <p:cNvSpPr txBox="1"/>
            <p:nvPr/>
          </p:nvSpPr>
          <p:spPr>
            <a:xfrm>
              <a:off x="867902" y="3717315"/>
              <a:ext cx="1974516" cy="556684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059">
        <p:cut/>
      </p:transition>
    </mc:Choice>
    <mc:Fallback>
      <p:transition advTm="2059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"/>
            <a:ext cx="9144000" cy="5143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2" y="450"/>
            <a:ext cx="9144792" cy="537256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598" y="2088597"/>
            <a:ext cx="428139" cy="7587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2" y="-4407"/>
            <a:ext cx="1070732" cy="16803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365" y="688340"/>
            <a:ext cx="862330" cy="15290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0" y="2111375"/>
            <a:ext cx="1406525" cy="30467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30" y="3232785"/>
            <a:ext cx="1198245" cy="176657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2787688" y="3957836"/>
            <a:ext cx="2651325" cy="915294"/>
            <a:chOff x="3589071" y="5461088"/>
            <a:chExt cx="3535100" cy="1220392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9071" y="5850375"/>
              <a:ext cx="3474904" cy="831105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6771" y="5461088"/>
              <a:ext cx="2057400" cy="937624"/>
            </a:xfrm>
            <a:prstGeom prst="rect">
              <a:avLst/>
            </a:prstGeom>
          </p:spPr>
        </p:pic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668" y="3984188"/>
            <a:ext cx="573086" cy="103567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559" y="15203"/>
            <a:ext cx="5649821" cy="5143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95514" y="1848729"/>
            <a:ext cx="3752972" cy="760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35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投资回报分析</a:t>
            </a:r>
            <a:endParaRPr lang="zh-CN" altLang="en-US" sz="4350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97876" y="2548889"/>
            <a:ext cx="3948248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00" i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Project Background</a:t>
            </a:r>
            <a:endParaRPr lang="en-US" altLang="zh-CN" sz="2700" i="1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54584" y="3083236"/>
            <a:ext cx="3034833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您的内容打在这里，或者通过复制您的文本后，在此框中选择粘贴，并选择只保留文字您的内容打在这里</a:t>
            </a:r>
            <a:endParaRPr lang="zh-CN" altLang="en-US" sz="900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18101" y="995545"/>
            <a:ext cx="2907798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95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4950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779">
        <p:cut/>
      </p:transition>
    </mc:Choice>
    <mc:Fallback>
      <p:transition advTm="1779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940" y="15240"/>
            <a:ext cx="9172575" cy="53727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365" y="688340"/>
            <a:ext cx="862330" cy="15290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2" y="-4407"/>
            <a:ext cx="1070732" cy="16803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0" y="2111375"/>
            <a:ext cx="1406525" cy="30467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30" y="3232785"/>
            <a:ext cx="1123950" cy="1766570"/>
          </a:xfrm>
          <a:prstGeom prst="rect">
            <a:avLst/>
          </a:prstGeom>
        </p:spPr>
      </p:pic>
      <p:grpSp>
        <p:nvGrpSpPr>
          <p:cNvPr id="3075" name="组合 15"/>
          <p:cNvGrpSpPr/>
          <p:nvPr userDrawn="1"/>
        </p:nvGrpSpPr>
        <p:grpSpPr>
          <a:xfrm>
            <a:off x="-26670" y="5083810"/>
            <a:ext cx="9170035" cy="95250"/>
            <a:chOff x="0" y="0"/>
            <a:chExt cx="12182400" cy="295839"/>
          </a:xfrm>
        </p:grpSpPr>
        <p:sp>
          <p:nvSpPr>
            <p:cNvPr id="30" name="矩形 16"/>
            <p:cNvSpPr>
              <a:spLocks noChangeArrowheads="1"/>
            </p:cNvSpPr>
            <p:nvPr/>
          </p:nvSpPr>
          <p:spPr bwMode="auto">
            <a:xfrm>
              <a:off x="0" y="0"/>
              <a:ext cx="2030400" cy="29583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矩形 17"/>
            <p:cNvSpPr>
              <a:spLocks noChangeArrowheads="1"/>
            </p:cNvSpPr>
            <p:nvPr/>
          </p:nvSpPr>
          <p:spPr bwMode="auto">
            <a:xfrm>
              <a:off x="2030400" y="0"/>
              <a:ext cx="2030400" cy="29583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8" name="矩形 18"/>
            <p:cNvSpPr>
              <a:spLocks noChangeArrowheads="1"/>
            </p:cNvSpPr>
            <p:nvPr/>
          </p:nvSpPr>
          <p:spPr bwMode="auto">
            <a:xfrm>
              <a:off x="4060800" y="0"/>
              <a:ext cx="2030400" cy="29583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9" name="矩形 19"/>
            <p:cNvSpPr>
              <a:spLocks noChangeArrowheads="1"/>
            </p:cNvSpPr>
            <p:nvPr/>
          </p:nvSpPr>
          <p:spPr bwMode="auto">
            <a:xfrm>
              <a:off x="6091200" y="0"/>
              <a:ext cx="2030400" cy="29583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0" name="矩形 20"/>
            <p:cNvSpPr>
              <a:spLocks noChangeArrowheads="1"/>
            </p:cNvSpPr>
            <p:nvPr/>
          </p:nvSpPr>
          <p:spPr bwMode="auto">
            <a:xfrm>
              <a:off x="8121600" y="0"/>
              <a:ext cx="2030400" cy="2958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1" name="矩形 21"/>
            <p:cNvSpPr>
              <a:spLocks noChangeArrowheads="1"/>
            </p:cNvSpPr>
            <p:nvPr/>
          </p:nvSpPr>
          <p:spPr bwMode="auto">
            <a:xfrm>
              <a:off x="10152000" y="0"/>
              <a:ext cx="2030400" cy="29583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364278" y="2080647"/>
            <a:ext cx="1440160" cy="1152128"/>
            <a:chOff x="1547664" y="2139702"/>
            <a:chExt cx="1440160" cy="1152128"/>
          </a:xfrm>
        </p:grpSpPr>
        <p:grpSp>
          <p:nvGrpSpPr>
            <p:cNvPr id="53" name="组合 52"/>
            <p:cNvGrpSpPr/>
            <p:nvPr/>
          </p:nvGrpSpPr>
          <p:grpSpPr>
            <a:xfrm>
              <a:off x="2051720" y="2139702"/>
              <a:ext cx="612068" cy="642317"/>
              <a:chOff x="2051720" y="2139702"/>
              <a:chExt cx="612068" cy="642317"/>
            </a:xfrm>
          </p:grpSpPr>
          <p:sp>
            <p:nvSpPr>
              <p:cNvPr id="54" name="Freeform: Shape 1"/>
              <p:cNvSpPr/>
              <p:nvPr/>
            </p:nvSpPr>
            <p:spPr>
              <a:xfrm>
                <a:off x="2051720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2087724" y="2276194"/>
                <a:ext cx="576064" cy="3683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rPr>
                  <a:t>01</a:t>
                </a:r>
                <a:endParaRPr lang="en-US" altLang="zh-CN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6" name="Rectangle 17"/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项目背景简介</a:t>
              </a:r>
              <a:endPara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948454" y="2080647"/>
            <a:ext cx="1440160" cy="1152128"/>
            <a:chOff x="1547664" y="2139702"/>
            <a:chExt cx="1440160" cy="1152128"/>
          </a:xfrm>
        </p:grpSpPr>
        <p:grpSp>
          <p:nvGrpSpPr>
            <p:cNvPr id="64" name="组合 63"/>
            <p:cNvGrpSpPr/>
            <p:nvPr/>
          </p:nvGrpSpPr>
          <p:grpSpPr>
            <a:xfrm>
              <a:off x="2051720" y="2139702"/>
              <a:ext cx="612068" cy="642317"/>
              <a:chOff x="2051720" y="2139702"/>
              <a:chExt cx="612068" cy="642317"/>
            </a:xfrm>
          </p:grpSpPr>
          <p:sp>
            <p:nvSpPr>
              <p:cNvPr id="66" name="Freeform: Shape 1"/>
              <p:cNvSpPr/>
              <p:nvPr/>
            </p:nvSpPr>
            <p:spPr>
              <a:xfrm>
                <a:off x="2051720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2087724" y="2276194"/>
                <a:ext cx="576064" cy="3683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rPr>
                  <a:t>02</a:t>
                </a:r>
                <a:endParaRPr lang="en-US" altLang="zh-CN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65" name="Rectangle 17"/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项目计划介绍</a:t>
              </a:r>
              <a:endPara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573270" y="2080647"/>
            <a:ext cx="1440160" cy="1152128"/>
            <a:chOff x="1547664" y="2139702"/>
            <a:chExt cx="1440160" cy="1152128"/>
          </a:xfrm>
        </p:grpSpPr>
        <p:grpSp>
          <p:nvGrpSpPr>
            <p:cNvPr id="69" name="组合 68"/>
            <p:cNvGrpSpPr/>
            <p:nvPr/>
          </p:nvGrpSpPr>
          <p:grpSpPr>
            <a:xfrm>
              <a:off x="2051720" y="2139702"/>
              <a:ext cx="612068" cy="642317"/>
              <a:chOff x="2051720" y="2139702"/>
              <a:chExt cx="612068" cy="642317"/>
            </a:xfrm>
          </p:grpSpPr>
          <p:sp>
            <p:nvSpPr>
              <p:cNvPr id="71" name="Freeform: Shape 1"/>
              <p:cNvSpPr/>
              <p:nvPr/>
            </p:nvSpPr>
            <p:spPr>
              <a:xfrm>
                <a:off x="2051720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2087724" y="2276194"/>
                <a:ext cx="576064" cy="3683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rPr>
                  <a:t>03</a:t>
                </a:r>
                <a:endParaRPr lang="en-US" altLang="zh-CN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70" name="Rectangle 17"/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市场状况分析</a:t>
              </a:r>
              <a:endPara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306059" y="2080647"/>
            <a:ext cx="1440160" cy="1152128"/>
            <a:chOff x="1547664" y="2139702"/>
            <a:chExt cx="1440160" cy="1152128"/>
          </a:xfrm>
        </p:grpSpPr>
        <p:grpSp>
          <p:nvGrpSpPr>
            <p:cNvPr id="74" name="组合 73"/>
            <p:cNvGrpSpPr/>
            <p:nvPr/>
          </p:nvGrpSpPr>
          <p:grpSpPr>
            <a:xfrm>
              <a:off x="2051720" y="2139702"/>
              <a:ext cx="612068" cy="642317"/>
              <a:chOff x="2051720" y="2139702"/>
              <a:chExt cx="612068" cy="642317"/>
            </a:xfrm>
          </p:grpSpPr>
          <p:sp>
            <p:nvSpPr>
              <p:cNvPr id="76" name="Freeform: Shape 1"/>
              <p:cNvSpPr/>
              <p:nvPr/>
            </p:nvSpPr>
            <p:spPr>
              <a:xfrm>
                <a:off x="2051720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2087724" y="2276194"/>
                <a:ext cx="576064" cy="3683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rPr>
                  <a:t>04</a:t>
                </a:r>
                <a:endParaRPr lang="en-US" altLang="zh-CN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75" name="Rectangle 17"/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投资回报分析</a:t>
              </a:r>
              <a:endPara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  <a:p>
              <a:pPr algn="l"/>
              <a:endPara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sp>
        <p:nvSpPr>
          <p:cNvPr id="62" name="TextBox 63"/>
          <p:cNvSpPr txBox="1"/>
          <p:nvPr/>
        </p:nvSpPr>
        <p:spPr bwMode="auto">
          <a:xfrm>
            <a:off x="1329132" y="3009324"/>
            <a:ext cx="1530772" cy="4306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此部分内容作为文字排版占位显示 </a:t>
            </a:r>
            <a:br>
              <a:rPr lang="zh-CN" altLang="en-US" sz="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（建议使用主题字体）</a:t>
            </a:r>
            <a:endParaRPr lang="zh-CN" altLang="en-US" sz="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" name="TextBox 63"/>
          <p:cNvSpPr txBox="1"/>
          <p:nvPr/>
        </p:nvSpPr>
        <p:spPr bwMode="auto">
          <a:xfrm>
            <a:off x="2946264" y="3009324"/>
            <a:ext cx="1530350" cy="4306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此部分内容作为文字排版占位显示 </a:t>
            </a:r>
            <a:br>
              <a:rPr lang="zh-CN" altLang="en-US" sz="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（建议使用主题字体）</a:t>
            </a:r>
            <a:endParaRPr lang="zh-CN" altLang="en-US" sz="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" name="TextBox 63"/>
          <p:cNvSpPr txBox="1"/>
          <p:nvPr/>
        </p:nvSpPr>
        <p:spPr bwMode="auto">
          <a:xfrm>
            <a:off x="4603614" y="3009324"/>
            <a:ext cx="1530350" cy="4306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此部分内容作为文字排版占位显示 </a:t>
            </a:r>
            <a:br>
              <a:rPr lang="zh-CN" altLang="en-US" sz="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（建议使用主题字体）</a:t>
            </a:r>
            <a:endParaRPr lang="zh-CN" altLang="en-US" sz="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TextBox 63"/>
          <p:cNvSpPr txBox="1"/>
          <p:nvPr/>
        </p:nvSpPr>
        <p:spPr bwMode="auto">
          <a:xfrm>
            <a:off x="6260964" y="3009324"/>
            <a:ext cx="1530350" cy="4306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此部分内容作为文字排版占位显示 </a:t>
            </a:r>
            <a:br>
              <a:rPr lang="zh-CN" altLang="en-US" sz="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（建议使用主题字体）</a:t>
            </a:r>
            <a:endParaRPr lang="zh-CN" altLang="en-US" sz="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1" name="Group 74"/>
          <p:cNvGrpSpPr/>
          <p:nvPr/>
        </p:nvGrpSpPr>
        <p:grpSpPr>
          <a:xfrm>
            <a:off x="3969930" y="876756"/>
            <a:ext cx="1149529" cy="1129604"/>
            <a:chOff x="5329648" y="1486933"/>
            <a:chExt cx="1532706" cy="1506139"/>
          </a:xfrm>
        </p:grpSpPr>
        <p:sp>
          <p:nvSpPr>
            <p:cNvPr id="82" name="TextBox 75"/>
            <p:cNvSpPr txBox="1"/>
            <p:nvPr/>
          </p:nvSpPr>
          <p:spPr>
            <a:xfrm>
              <a:off x="5425440" y="1518147"/>
              <a:ext cx="1341120" cy="61555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20000"/>
            </a:bodyPr>
            <a:lstStyle/>
            <a:p>
              <a:pPr algn="dist"/>
              <a:r>
                <a:rPr lang="zh-CN" altLang="en-US" sz="40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目录</a:t>
              </a:r>
              <a:endParaRPr lang="zh-CN" alt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TextBox 76"/>
            <p:cNvSpPr txBox="1"/>
            <p:nvPr/>
          </p:nvSpPr>
          <p:spPr>
            <a:xfrm>
              <a:off x="5329648" y="1486933"/>
              <a:ext cx="1532706" cy="1506139"/>
            </a:xfrm>
            <a:prstGeom prst="diamond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559" y="15203"/>
            <a:ext cx="5649821" cy="51435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787688" y="3957836"/>
            <a:ext cx="2651325" cy="915294"/>
            <a:chOff x="3589071" y="5461088"/>
            <a:chExt cx="3535100" cy="1220392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9071" y="5850375"/>
              <a:ext cx="3474904" cy="83110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6771" y="5461088"/>
              <a:ext cx="2057400" cy="937624"/>
            </a:xfrm>
            <a:prstGeom prst="rect">
              <a:avLst/>
            </a:prstGeom>
          </p:spPr>
        </p:pic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668" y="3984188"/>
            <a:ext cx="573086" cy="10356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808">
        <p:cut/>
      </p:transition>
    </mc:Choice>
    <mc:Fallback>
      <p:transition advTm="2808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78" grpId="0"/>
      <p:bldP spid="79" grpId="0"/>
      <p:bldP spid="8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1"/>
          <p:cNvSpPr txBox="1"/>
          <p:nvPr/>
        </p:nvSpPr>
        <p:spPr>
          <a:xfrm>
            <a:off x="229290" y="3213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投资回报分析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3920" y="1130975"/>
            <a:ext cx="1731623" cy="3030141"/>
            <a:chOff x="961385" y="1056680"/>
            <a:chExt cx="1731623" cy="3030141"/>
          </a:xfrm>
        </p:grpSpPr>
        <p:sp>
          <p:nvSpPr>
            <p:cNvPr id="6" name="Teardrop 97"/>
            <p:cNvSpPr/>
            <p:nvPr/>
          </p:nvSpPr>
          <p:spPr bwMode="auto">
            <a:xfrm rot="18823841" flipH="1">
              <a:off x="961385" y="1056680"/>
              <a:ext cx="1731624" cy="1731623"/>
            </a:xfrm>
            <a:prstGeom prst="teardrop">
              <a:avLst>
                <a:gd name="adj" fmla="val 107722"/>
              </a:avLst>
            </a:prstGeom>
            <a:solidFill>
              <a:schemeClr val="accent1">
                <a:alpha val="8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9" name="Group 107"/>
            <p:cNvGrpSpPr/>
            <p:nvPr/>
          </p:nvGrpSpPr>
          <p:grpSpPr>
            <a:xfrm>
              <a:off x="1493778" y="1609684"/>
              <a:ext cx="666837" cy="625614"/>
              <a:chOff x="3919538" y="1693863"/>
              <a:chExt cx="436563" cy="409575"/>
            </a:xfrm>
            <a:solidFill>
              <a:schemeClr val="bg1"/>
            </a:solidFill>
          </p:grpSpPr>
          <p:sp>
            <p:nvSpPr>
              <p:cNvPr id="28" name="Freeform: Shape 108"/>
              <p:cNvSpPr/>
              <p:nvPr/>
            </p:nvSpPr>
            <p:spPr bwMode="auto">
              <a:xfrm>
                <a:off x="3919538" y="1693863"/>
                <a:ext cx="436563" cy="409575"/>
              </a:xfrm>
              <a:custGeom>
                <a:avLst/>
                <a:gdLst/>
                <a:ahLst/>
                <a:cxnLst>
                  <a:cxn ang="0">
                    <a:pos x="107" y="24"/>
                  </a:cxn>
                  <a:cxn ang="0">
                    <a:pos x="112" y="19"/>
                  </a:cxn>
                  <a:cxn ang="0">
                    <a:pos x="93" y="10"/>
                  </a:cxn>
                  <a:cxn ang="0">
                    <a:pos x="90" y="0"/>
                  </a:cxn>
                  <a:cxn ang="0">
                    <a:pos x="73" y="10"/>
                  </a:cxn>
                  <a:cxn ang="0">
                    <a:pos x="56" y="13"/>
                  </a:cxn>
                  <a:cxn ang="0">
                    <a:pos x="14" y="95"/>
                  </a:cxn>
                  <a:cxn ang="0">
                    <a:pos x="98" y="63"/>
                  </a:cxn>
                  <a:cxn ang="0">
                    <a:pos x="107" y="44"/>
                  </a:cxn>
                  <a:cxn ang="0">
                    <a:pos x="107" y="44"/>
                  </a:cxn>
                  <a:cxn ang="0">
                    <a:pos x="116" y="26"/>
                  </a:cxn>
                  <a:cxn ang="0">
                    <a:pos x="27" y="80"/>
                  </a:cxn>
                  <a:cxn ang="0">
                    <a:pos x="28" y="39"/>
                  </a:cxn>
                  <a:cxn ang="0">
                    <a:pos x="46" y="38"/>
                  </a:cxn>
                  <a:cxn ang="0">
                    <a:pos x="17" y="30"/>
                  </a:cxn>
                  <a:cxn ang="0">
                    <a:pos x="14" y="34"/>
                  </a:cxn>
                  <a:cxn ang="0">
                    <a:pos x="14" y="34"/>
                  </a:cxn>
                  <a:cxn ang="0">
                    <a:pos x="22" y="82"/>
                  </a:cxn>
                  <a:cxn ang="0">
                    <a:pos x="24" y="86"/>
                  </a:cxn>
                  <a:cxn ang="0">
                    <a:pos x="46" y="81"/>
                  </a:cxn>
                  <a:cxn ang="0">
                    <a:pos x="51" y="18"/>
                  </a:cxn>
                  <a:cxn ang="0">
                    <a:pos x="51" y="18"/>
                  </a:cxn>
                  <a:cxn ang="0">
                    <a:pos x="59" y="44"/>
                  </a:cxn>
                  <a:cxn ang="0">
                    <a:pos x="54" y="52"/>
                  </a:cxn>
                  <a:cxn ang="0">
                    <a:pos x="50" y="61"/>
                  </a:cxn>
                  <a:cxn ang="0">
                    <a:pos x="69" y="61"/>
                  </a:cxn>
                  <a:cxn ang="0">
                    <a:pos x="70" y="80"/>
                  </a:cxn>
                  <a:cxn ang="0">
                    <a:pos x="51" y="81"/>
                  </a:cxn>
                  <a:cxn ang="0">
                    <a:pos x="79" y="92"/>
                  </a:cxn>
                  <a:cxn ang="0">
                    <a:pos x="79" y="92"/>
                  </a:cxn>
                  <a:cxn ang="0">
                    <a:pos x="90" y="67"/>
                  </a:cxn>
                  <a:cxn ang="0">
                    <a:pos x="105" y="39"/>
                  </a:cxn>
                  <a:cxn ang="0">
                    <a:pos x="103" y="40"/>
                  </a:cxn>
                  <a:cxn ang="0">
                    <a:pos x="103" y="42"/>
                  </a:cxn>
                  <a:cxn ang="0">
                    <a:pos x="107" y="50"/>
                  </a:cxn>
                  <a:cxn ang="0">
                    <a:pos x="92" y="53"/>
                  </a:cxn>
                  <a:cxn ang="0">
                    <a:pos x="88" y="63"/>
                  </a:cxn>
                  <a:cxn ang="0">
                    <a:pos x="75" y="56"/>
                  </a:cxn>
                  <a:cxn ang="0">
                    <a:pos x="70" y="53"/>
                  </a:cxn>
                  <a:cxn ang="0">
                    <a:pos x="64" y="43"/>
                  </a:cxn>
                  <a:cxn ang="0">
                    <a:pos x="63" y="42"/>
                  </a:cxn>
                  <a:cxn ang="0">
                    <a:pos x="54" y="39"/>
                  </a:cxn>
                  <a:cxn ang="0">
                    <a:pos x="63" y="27"/>
                  </a:cxn>
                  <a:cxn ang="0">
                    <a:pos x="62" y="27"/>
                  </a:cxn>
                  <a:cxn ang="0">
                    <a:pos x="63" y="26"/>
                  </a:cxn>
                  <a:cxn ang="0">
                    <a:pos x="64" y="24"/>
                  </a:cxn>
                  <a:cxn ang="0">
                    <a:pos x="70" y="14"/>
                  </a:cxn>
                  <a:cxn ang="0">
                    <a:pos x="75" y="14"/>
                  </a:cxn>
                  <a:cxn ang="0">
                    <a:pos x="88" y="5"/>
                  </a:cxn>
                  <a:cxn ang="0">
                    <a:pos x="89" y="13"/>
                  </a:cxn>
                  <a:cxn ang="0">
                    <a:pos x="100" y="10"/>
                  </a:cxn>
                  <a:cxn ang="0">
                    <a:pos x="102" y="24"/>
                  </a:cxn>
                  <a:cxn ang="0">
                    <a:pos x="102" y="26"/>
                  </a:cxn>
                  <a:cxn ang="0">
                    <a:pos x="112" y="39"/>
                  </a:cxn>
                </a:cxnLst>
                <a:rect l="0" t="0" r="r" b="b"/>
                <a:pathLst>
                  <a:path w="116" h="109">
                    <a:moveTo>
                      <a:pt x="114" y="24"/>
                    </a:moveTo>
                    <a:cubicBezTo>
                      <a:pt x="107" y="24"/>
                      <a:pt x="107" y="24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3" y="18"/>
                      <a:pt x="113" y="16"/>
                      <a:pt x="112" y="15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100" y="4"/>
                      <a:pt x="99" y="4"/>
                      <a:pt x="98" y="5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1"/>
                      <a:pt x="92" y="0"/>
                      <a:pt x="90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4" y="0"/>
                      <a:pt x="73" y="1"/>
                      <a:pt x="73" y="2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7" y="4"/>
                      <a:pt x="65" y="4"/>
                      <a:pt x="64" y="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4" y="12"/>
                      <a:pt x="51" y="12"/>
                      <a:pt x="48" y="12"/>
                    </a:cubicBezTo>
                    <a:cubicBezTo>
                      <a:pt x="35" y="12"/>
                      <a:pt x="23" y="18"/>
                      <a:pt x="14" y="26"/>
                    </a:cubicBezTo>
                    <a:cubicBezTo>
                      <a:pt x="5" y="35"/>
                      <a:pt x="0" y="47"/>
                      <a:pt x="0" y="61"/>
                    </a:cubicBezTo>
                    <a:cubicBezTo>
                      <a:pt x="0" y="74"/>
                      <a:pt x="5" y="86"/>
                      <a:pt x="14" y="95"/>
                    </a:cubicBezTo>
                    <a:cubicBezTo>
                      <a:pt x="23" y="104"/>
                      <a:pt x="35" y="109"/>
                      <a:pt x="48" y="109"/>
                    </a:cubicBezTo>
                    <a:cubicBezTo>
                      <a:pt x="62" y="109"/>
                      <a:pt x="74" y="104"/>
                      <a:pt x="83" y="95"/>
                    </a:cubicBezTo>
                    <a:cubicBezTo>
                      <a:pt x="91" y="87"/>
                      <a:pt x="97" y="75"/>
                      <a:pt x="97" y="62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9" y="64"/>
                      <a:pt x="100" y="64"/>
                      <a:pt x="101" y="63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13" y="51"/>
                      <a:pt x="113" y="50"/>
                      <a:pt x="112" y="49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14" y="44"/>
                      <a:pt x="114" y="44"/>
                      <a:pt x="114" y="44"/>
                    </a:cubicBezTo>
                    <a:cubicBezTo>
                      <a:pt x="115" y="44"/>
                      <a:pt x="116" y="42"/>
                      <a:pt x="116" y="41"/>
                    </a:cubicBezTo>
                    <a:cubicBezTo>
                      <a:pt x="116" y="26"/>
                      <a:pt x="116" y="26"/>
                      <a:pt x="116" y="26"/>
                    </a:cubicBezTo>
                    <a:cubicBezTo>
                      <a:pt x="116" y="25"/>
                      <a:pt x="115" y="24"/>
                      <a:pt x="114" y="24"/>
                    </a:cubicBezTo>
                    <a:close/>
                    <a:moveTo>
                      <a:pt x="46" y="61"/>
                    </a:moveTo>
                    <a:cubicBezTo>
                      <a:pt x="46" y="66"/>
                      <a:pt x="46" y="71"/>
                      <a:pt x="46" y="76"/>
                    </a:cubicBezTo>
                    <a:cubicBezTo>
                      <a:pt x="40" y="77"/>
                      <a:pt x="33" y="78"/>
                      <a:pt x="27" y="80"/>
                    </a:cubicBezTo>
                    <a:cubicBezTo>
                      <a:pt x="24" y="74"/>
                      <a:pt x="23" y="68"/>
                      <a:pt x="24" y="62"/>
                    </a:cubicBezTo>
                    <a:cubicBezTo>
                      <a:pt x="31" y="61"/>
                      <a:pt x="38" y="61"/>
                      <a:pt x="46" y="61"/>
                    </a:cubicBezTo>
                    <a:close/>
                    <a:moveTo>
                      <a:pt x="24" y="57"/>
                    </a:moveTo>
                    <a:cubicBezTo>
                      <a:pt x="24" y="51"/>
                      <a:pt x="26" y="45"/>
                      <a:pt x="28" y="39"/>
                    </a:cubicBezTo>
                    <a:cubicBezTo>
                      <a:pt x="34" y="41"/>
                      <a:pt x="40" y="42"/>
                      <a:pt x="46" y="43"/>
                    </a:cubicBezTo>
                    <a:cubicBezTo>
                      <a:pt x="46" y="47"/>
                      <a:pt x="46" y="52"/>
                      <a:pt x="46" y="56"/>
                    </a:cubicBezTo>
                    <a:cubicBezTo>
                      <a:pt x="38" y="56"/>
                      <a:pt x="31" y="56"/>
                      <a:pt x="24" y="57"/>
                    </a:cubicBezTo>
                    <a:close/>
                    <a:moveTo>
                      <a:pt x="46" y="38"/>
                    </a:moveTo>
                    <a:cubicBezTo>
                      <a:pt x="41" y="38"/>
                      <a:pt x="36" y="37"/>
                      <a:pt x="30" y="35"/>
                    </a:cubicBezTo>
                    <a:cubicBezTo>
                      <a:pt x="34" y="28"/>
                      <a:pt x="40" y="22"/>
                      <a:pt x="46" y="19"/>
                    </a:cubicBezTo>
                    <a:cubicBezTo>
                      <a:pt x="46" y="25"/>
                      <a:pt x="46" y="31"/>
                      <a:pt x="46" y="38"/>
                    </a:cubicBezTo>
                    <a:close/>
                    <a:moveTo>
                      <a:pt x="17" y="30"/>
                    </a:moveTo>
                    <a:cubicBezTo>
                      <a:pt x="23" y="24"/>
                      <a:pt x="30" y="20"/>
                      <a:pt x="38" y="18"/>
                    </a:cubicBezTo>
                    <a:cubicBezTo>
                      <a:pt x="33" y="22"/>
                      <a:pt x="29" y="28"/>
                      <a:pt x="26" y="34"/>
                    </a:cubicBezTo>
                    <a:cubicBezTo>
                      <a:pt x="23" y="32"/>
                      <a:pt x="20" y="31"/>
                      <a:pt x="17" y="30"/>
                    </a:cubicBezTo>
                    <a:close/>
                    <a:moveTo>
                      <a:pt x="14" y="34"/>
                    </a:moveTo>
                    <a:cubicBezTo>
                      <a:pt x="17" y="35"/>
                      <a:pt x="21" y="37"/>
                      <a:pt x="24" y="38"/>
                    </a:cubicBezTo>
                    <a:cubicBezTo>
                      <a:pt x="21" y="44"/>
                      <a:pt x="19" y="50"/>
                      <a:pt x="19" y="57"/>
                    </a:cubicBezTo>
                    <a:cubicBezTo>
                      <a:pt x="14" y="57"/>
                      <a:pt x="9" y="58"/>
                      <a:pt x="5" y="58"/>
                    </a:cubicBezTo>
                    <a:cubicBezTo>
                      <a:pt x="5" y="49"/>
                      <a:pt x="9" y="40"/>
                      <a:pt x="14" y="34"/>
                    </a:cubicBezTo>
                    <a:close/>
                    <a:moveTo>
                      <a:pt x="13" y="86"/>
                    </a:moveTo>
                    <a:cubicBezTo>
                      <a:pt x="8" y="80"/>
                      <a:pt x="5" y="72"/>
                      <a:pt x="5" y="63"/>
                    </a:cubicBezTo>
                    <a:cubicBezTo>
                      <a:pt x="9" y="63"/>
                      <a:pt x="14" y="62"/>
                      <a:pt x="19" y="62"/>
                    </a:cubicBezTo>
                    <a:cubicBezTo>
                      <a:pt x="19" y="69"/>
                      <a:pt x="20" y="75"/>
                      <a:pt x="22" y="82"/>
                    </a:cubicBezTo>
                    <a:cubicBezTo>
                      <a:pt x="19" y="83"/>
                      <a:pt x="16" y="85"/>
                      <a:pt x="13" y="86"/>
                    </a:cubicBezTo>
                    <a:close/>
                    <a:moveTo>
                      <a:pt x="17" y="92"/>
                    </a:moveTo>
                    <a:cubicBezTo>
                      <a:pt x="17" y="91"/>
                      <a:pt x="16" y="91"/>
                      <a:pt x="16" y="90"/>
                    </a:cubicBezTo>
                    <a:cubicBezTo>
                      <a:pt x="19" y="89"/>
                      <a:pt x="21" y="87"/>
                      <a:pt x="24" y="86"/>
                    </a:cubicBezTo>
                    <a:cubicBezTo>
                      <a:pt x="27" y="93"/>
                      <a:pt x="32" y="99"/>
                      <a:pt x="38" y="103"/>
                    </a:cubicBezTo>
                    <a:cubicBezTo>
                      <a:pt x="30" y="101"/>
                      <a:pt x="23" y="97"/>
                      <a:pt x="17" y="92"/>
                    </a:cubicBezTo>
                    <a:close/>
                    <a:moveTo>
                      <a:pt x="29" y="85"/>
                    </a:moveTo>
                    <a:cubicBezTo>
                      <a:pt x="35" y="83"/>
                      <a:pt x="40" y="82"/>
                      <a:pt x="46" y="81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89"/>
                      <a:pt x="46" y="96"/>
                      <a:pt x="46" y="103"/>
                    </a:cubicBezTo>
                    <a:cubicBezTo>
                      <a:pt x="38" y="98"/>
                      <a:pt x="32" y="92"/>
                      <a:pt x="29" y="85"/>
                    </a:cubicBezTo>
                    <a:close/>
                    <a:moveTo>
                      <a:pt x="51" y="18"/>
                    </a:moveTo>
                    <a:cubicBezTo>
                      <a:pt x="53" y="20"/>
                      <a:pt x="56" y="22"/>
                      <a:pt x="58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2"/>
                      <a:pt x="51" y="20"/>
                      <a:pt x="51" y="18"/>
                    </a:cubicBezTo>
                    <a:close/>
                    <a:moveTo>
                      <a:pt x="50" y="43"/>
                    </a:moveTo>
                    <a:cubicBezTo>
                      <a:pt x="51" y="43"/>
                      <a:pt x="51" y="44"/>
                      <a:pt x="51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3" y="50"/>
                      <a:pt x="53" y="51"/>
                      <a:pt x="54" y="52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5" y="56"/>
                      <a:pt x="53" y="56"/>
                      <a:pt x="50" y="56"/>
                    </a:cubicBezTo>
                    <a:cubicBezTo>
                      <a:pt x="50" y="52"/>
                      <a:pt x="50" y="48"/>
                      <a:pt x="50" y="43"/>
                    </a:cubicBezTo>
                    <a:close/>
                    <a:moveTo>
                      <a:pt x="50" y="61"/>
                    </a:moveTo>
                    <a:cubicBezTo>
                      <a:pt x="55" y="61"/>
                      <a:pt x="59" y="61"/>
                      <a:pt x="63" y="61"/>
                    </a:cubicBezTo>
                    <a:cubicBezTo>
                      <a:pt x="64" y="63"/>
                      <a:pt x="64" y="63"/>
                      <a:pt x="64" y="63"/>
                    </a:cubicBezTo>
                    <a:cubicBezTo>
                      <a:pt x="65" y="64"/>
                      <a:pt x="67" y="64"/>
                      <a:pt x="68" y="63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70" y="62"/>
                      <a:pt x="72" y="62"/>
                      <a:pt x="73" y="62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5"/>
                      <a:pt x="73" y="66"/>
                      <a:pt x="73" y="66"/>
                    </a:cubicBezTo>
                    <a:cubicBezTo>
                      <a:pt x="73" y="71"/>
                      <a:pt x="72" y="75"/>
                      <a:pt x="70" y="80"/>
                    </a:cubicBezTo>
                    <a:cubicBezTo>
                      <a:pt x="64" y="78"/>
                      <a:pt x="57" y="77"/>
                      <a:pt x="51" y="76"/>
                    </a:cubicBezTo>
                    <a:cubicBezTo>
                      <a:pt x="51" y="71"/>
                      <a:pt x="50" y="66"/>
                      <a:pt x="50" y="61"/>
                    </a:cubicBezTo>
                    <a:close/>
                    <a:moveTo>
                      <a:pt x="51" y="83"/>
                    </a:moveTo>
                    <a:cubicBezTo>
                      <a:pt x="51" y="81"/>
                      <a:pt x="51" y="81"/>
                      <a:pt x="51" y="81"/>
                    </a:cubicBezTo>
                    <a:cubicBezTo>
                      <a:pt x="57" y="81"/>
                      <a:pt x="62" y="82"/>
                      <a:pt x="68" y="84"/>
                    </a:cubicBezTo>
                    <a:cubicBezTo>
                      <a:pt x="65" y="92"/>
                      <a:pt x="59" y="98"/>
                      <a:pt x="51" y="103"/>
                    </a:cubicBezTo>
                    <a:cubicBezTo>
                      <a:pt x="51" y="96"/>
                      <a:pt x="51" y="89"/>
                      <a:pt x="51" y="83"/>
                    </a:cubicBezTo>
                    <a:close/>
                    <a:moveTo>
                      <a:pt x="79" y="92"/>
                    </a:moveTo>
                    <a:cubicBezTo>
                      <a:pt x="74" y="97"/>
                      <a:pt x="67" y="101"/>
                      <a:pt x="59" y="103"/>
                    </a:cubicBezTo>
                    <a:cubicBezTo>
                      <a:pt x="65" y="98"/>
                      <a:pt x="70" y="92"/>
                      <a:pt x="73" y="86"/>
                    </a:cubicBezTo>
                    <a:cubicBezTo>
                      <a:pt x="76" y="87"/>
                      <a:pt x="78" y="88"/>
                      <a:pt x="81" y="90"/>
                    </a:cubicBezTo>
                    <a:cubicBezTo>
                      <a:pt x="80" y="91"/>
                      <a:pt x="80" y="91"/>
                      <a:pt x="79" y="92"/>
                    </a:cubicBezTo>
                    <a:close/>
                    <a:moveTo>
                      <a:pt x="84" y="86"/>
                    </a:moveTo>
                    <a:cubicBezTo>
                      <a:pt x="81" y="84"/>
                      <a:pt x="78" y="83"/>
                      <a:pt x="75" y="82"/>
                    </a:cubicBezTo>
                    <a:cubicBezTo>
                      <a:pt x="76" y="77"/>
                      <a:pt x="77" y="72"/>
                      <a:pt x="78" y="67"/>
                    </a:cubicBezTo>
                    <a:cubicBezTo>
                      <a:pt x="90" y="67"/>
                      <a:pt x="90" y="67"/>
                      <a:pt x="90" y="67"/>
                    </a:cubicBezTo>
                    <a:cubicBezTo>
                      <a:pt x="91" y="67"/>
                      <a:pt x="91" y="67"/>
                      <a:pt x="92" y="67"/>
                    </a:cubicBezTo>
                    <a:cubicBezTo>
                      <a:pt x="91" y="74"/>
                      <a:pt x="88" y="81"/>
                      <a:pt x="84" y="86"/>
                    </a:cubicBezTo>
                    <a:close/>
                    <a:moveTo>
                      <a:pt x="112" y="39"/>
                    </a:moveTo>
                    <a:cubicBezTo>
                      <a:pt x="105" y="39"/>
                      <a:pt x="105" y="39"/>
                      <a:pt x="105" y="39"/>
                    </a:cubicBezTo>
                    <a:cubicBezTo>
                      <a:pt x="104" y="39"/>
                      <a:pt x="103" y="39"/>
                      <a:pt x="103" y="40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3" y="41"/>
                      <a:pt x="103" y="41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2"/>
                      <a:pt x="102" y="43"/>
                      <a:pt x="102" y="43"/>
                    </a:cubicBezTo>
                    <a:cubicBezTo>
                      <a:pt x="101" y="44"/>
                      <a:pt x="101" y="45"/>
                      <a:pt x="102" y="46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0" y="58"/>
                      <a:pt x="100" y="58"/>
                      <a:pt x="100" y="58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4" y="52"/>
                      <a:pt x="93" y="52"/>
                      <a:pt x="92" y="53"/>
                    </a:cubicBezTo>
                    <a:cubicBezTo>
                      <a:pt x="92" y="53"/>
                      <a:pt x="92" y="53"/>
                      <a:pt x="92" y="53"/>
                    </a:cubicBezTo>
                    <a:cubicBezTo>
                      <a:pt x="92" y="53"/>
                      <a:pt x="91" y="53"/>
                      <a:pt x="91" y="53"/>
                    </a:cubicBezTo>
                    <a:cubicBezTo>
                      <a:pt x="90" y="53"/>
                      <a:pt x="90" y="54"/>
                      <a:pt x="90" y="54"/>
                    </a:cubicBezTo>
                    <a:cubicBezTo>
                      <a:pt x="89" y="54"/>
                      <a:pt x="88" y="55"/>
                      <a:pt x="88" y="56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78" y="63"/>
                      <a:pt x="78" y="63"/>
                      <a:pt x="78" y="63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78" y="55"/>
                      <a:pt x="77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5" y="54"/>
                      <a:pt x="75" y="53"/>
                    </a:cubicBezTo>
                    <a:cubicBezTo>
                      <a:pt x="74" y="53"/>
                      <a:pt x="74" y="53"/>
                      <a:pt x="73" y="53"/>
                    </a:cubicBezTo>
                    <a:cubicBezTo>
                      <a:pt x="72" y="52"/>
                      <a:pt x="71" y="52"/>
                      <a:pt x="70" y="53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59" y="50"/>
                      <a:pt x="59" y="50"/>
                      <a:pt x="59" y="50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5"/>
                      <a:pt x="64" y="4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4" y="43"/>
                      <a:pt x="63" y="42"/>
                      <a:pt x="63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2" y="40"/>
                      <a:pt x="61" y="39"/>
                      <a:pt x="60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1" y="29"/>
                      <a:pt x="62" y="28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7"/>
                      <a:pt x="63" y="26"/>
                      <a:pt x="63" y="26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3" y="25"/>
                      <a:pt x="63" y="25"/>
                      <a:pt x="64" y="24"/>
                    </a:cubicBezTo>
                    <a:cubicBezTo>
                      <a:pt x="64" y="23"/>
                      <a:pt x="64" y="22"/>
                      <a:pt x="63" y="21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1" y="15"/>
                      <a:pt x="72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4" y="14"/>
                      <a:pt x="74" y="14"/>
                      <a:pt x="75" y="14"/>
                    </a:cubicBezTo>
                    <a:cubicBezTo>
                      <a:pt x="75" y="14"/>
                      <a:pt x="75" y="14"/>
                      <a:pt x="76" y="14"/>
                    </a:cubicBezTo>
                    <a:cubicBezTo>
                      <a:pt x="77" y="13"/>
                      <a:pt x="78" y="12"/>
                      <a:pt x="78" y="11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88" y="12"/>
                      <a:pt x="88" y="13"/>
                      <a:pt x="89" y="13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90" y="14"/>
                      <a:pt x="90" y="14"/>
                      <a:pt x="91" y="14"/>
                    </a:cubicBezTo>
                    <a:cubicBezTo>
                      <a:pt x="91" y="14"/>
                      <a:pt x="92" y="14"/>
                      <a:pt x="92" y="15"/>
                    </a:cubicBezTo>
                    <a:cubicBezTo>
                      <a:pt x="93" y="15"/>
                      <a:pt x="94" y="15"/>
                      <a:pt x="95" y="14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7" y="17"/>
                      <a:pt x="107" y="17"/>
                      <a:pt x="107" y="1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101" y="22"/>
                      <a:pt x="101" y="23"/>
                      <a:pt x="102" y="24"/>
                    </a:cubicBezTo>
                    <a:cubicBezTo>
                      <a:pt x="102" y="24"/>
                      <a:pt x="102" y="24"/>
                      <a:pt x="102" y="24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103" y="26"/>
                      <a:pt x="103" y="26"/>
                      <a:pt x="103" y="27"/>
                    </a:cubicBezTo>
                    <a:cubicBezTo>
                      <a:pt x="103" y="28"/>
                      <a:pt x="104" y="29"/>
                      <a:pt x="105" y="29"/>
                    </a:cubicBezTo>
                    <a:cubicBezTo>
                      <a:pt x="112" y="29"/>
                      <a:pt x="112" y="29"/>
                      <a:pt x="112" y="29"/>
                    </a:cubicBezTo>
                    <a:lnTo>
                      <a:pt x="112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Freeform: Shape 109"/>
              <p:cNvSpPr/>
              <p:nvPr/>
            </p:nvSpPr>
            <p:spPr bwMode="auto">
              <a:xfrm>
                <a:off x="4186238" y="1776413"/>
                <a:ext cx="90488" cy="8572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" y="3"/>
                  </a:cxn>
                  <a:cxn ang="0">
                    <a:pos x="0" y="12"/>
                  </a:cxn>
                  <a:cxn ang="0">
                    <a:pos x="3" y="20"/>
                  </a:cxn>
                  <a:cxn ang="0">
                    <a:pos x="12" y="23"/>
                  </a:cxn>
                  <a:cxn ang="0">
                    <a:pos x="20" y="20"/>
                  </a:cxn>
                  <a:cxn ang="0">
                    <a:pos x="24" y="12"/>
                  </a:cxn>
                  <a:cxn ang="0">
                    <a:pos x="20" y="3"/>
                  </a:cxn>
                  <a:cxn ang="0">
                    <a:pos x="12" y="0"/>
                  </a:cxn>
                  <a:cxn ang="0">
                    <a:pos x="17" y="17"/>
                  </a:cxn>
                  <a:cxn ang="0">
                    <a:pos x="12" y="19"/>
                  </a:cxn>
                  <a:cxn ang="0">
                    <a:pos x="7" y="17"/>
                  </a:cxn>
                  <a:cxn ang="0">
                    <a:pos x="5" y="12"/>
                  </a:cxn>
                  <a:cxn ang="0">
                    <a:pos x="7" y="7"/>
                  </a:cxn>
                  <a:cxn ang="0">
                    <a:pos x="12" y="5"/>
                  </a:cxn>
                  <a:cxn ang="0">
                    <a:pos x="17" y="7"/>
                  </a:cxn>
                  <a:cxn ang="0">
                    <a:pos x="19" y="12"/>
                  </a:cxn>
                  <a:cxn ang="0">
                    <a:pos x="17" y="17"/>
                  </a:cxn>
                </a:cxnLst>
                <a:rect l="0" t="0" r="r" b="b"/>
                <a:pathLst>
                  <a:path w="24" h="23">
                    <a:moveTo>
                      <a:pt x="12" y="0"/>
                    </a:moveTo>
                    <a:cubicBezTo>
                      <a:pt x="8" y="0"/>
                      <a:pt x="6" y="1"/>
                      <a:pt x="3" y="3"/>
                    </a:cubicBezTo>
                    <a:cubicBezTo>
                      <a:pt x="1" y="5"/>
                      <a:pt x="0" y="8"/>
                      <a:pt x="0" y="12"/>
                    </a:cubicBezTo>
                    <a:cubicBezTo>
                      <a:pt x="0" y="15"/>
                      <a:pt x="1" y="18"/>
                      <a:pt x="3" y="20"/>
                    </a:cubicBezTo>
                    <a:cubicBezTo>
                      <a:pt x="6" y="22"/>
                      <a:pt x="8" y="23"/>
                      <a:pt x="12" y="23"/>
                    </a:cubicBezTo>
                    <a:cubicBezTo>
                      <a:pt x="15" y="23"/>
                      <a:pt x="18" y="22"/>
                      <a:pt x="20" y="20"/>
                    </a:cubicBezTo>
                    <a:cubicBezTo>
                      <a:pt x="22" y="18"/>
                      <a:pt x="24" y="15"/>
                      <a:pt x="24" y="12"/>
                    </a:cubicBezTo>
                    <a:cubicBezTo>
                      <a:pt x="24" y="8"/>
                      <a:pt x="22" y="5"/>
                      <a:pt x="20" y="3"/>
                    </a:cubicBezTo>
                    <a:cubicBezTo>
                      <a:pt x="18" y="1"/>
                      <a:pt x="15" y="0"/>
                      <a:pt x="12" y="0"/>
                    </a:cubicBezTo>
                    <a:close/>
                    <a:moveTo>
                      <a:pt x="17" y="17"/>
                    </a:moveTo>
                    <a:cubicBezTo>
                      <a:pt x="15" y="18"/>
                      <a:pt x="14" y="19"/>
                      <a:pt x="12" y="19"/>
                    </a:cubicBezTo>
                    <a:cubicBezTo>
                      <a:pt x="10" y="19"/>
                      <a:pt x="8" y="18"/>
                      <a:pt x="7" y="17"/>
                    </a:cubicBezTo>
                    <a:cubicBezTo>
                      <a:pt x="6" y="15"/>
                      <a:pt x="5" y="14"/>
                      <a:pt x="5" y="12"/>
                    </a:cubicBezTo>
                    <a:cubicBezTo>
                      <a:pt x="5" y="10"/>
                      <a:pt x="6" y="8"/>
                      <a:pt x="7" y="7"/>
                    </a:cubicBezTo>
                    <a:cubicBezTo>
                      <a:pt x="8" y="5"/>
                      <a:pt x="10" y="5"/>
                      <a:pt x="12" y="5"/>
                    </a:cubicBezTo>
                    <a:cubicBezTo>
                      <a:pt x="14" y="5"/>
                      <a:pt x="15" y="5"/>
                      <a:pt x="17" y="7"/>
                    </a:cubicBezTo>
                    <a:cubicBezTo>
                      <a:pt x="18" y="8"/>
                      <a:pt x="19" y="10"/>
                      <a:pt x="19" y="12"/>
                    </a:cubicBezTo>
                    <a:cubicBezTo>
                      <a:pt x="19" y="14"/>
                      <a:pt x="18" y="15"/>
                      <a:pt x="17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" name="Freeform: Shape 110"/>
              <p:cNvSpPr/>
              <p:nvPr/>
            </p:nvSpPr>
            <p:spPr bwMode="auto">
              <a:xfrm>
                <a:off x="4152901" y="1795463"/>
                <a:ext cx="3175" cy="15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2" name="Group 24"/>
            <p:cNvGrpSpPr/>
            <p:nvPr/>
          </p:nvGrpSpPr>
          <p:grpSpPr>
            <a:xfrm>
              <a:off x="1029733" y="2788304"/>
              <a:ext cx="1594926" cy="1298517"/>
              <a:chOff x="957484" y="4001900"/>
              <a:chExt cx="2126568" cy="1731356"/>
            </a:xfrm>
          </p:grpSpPr>
          <p:sp>
            <p:nvSpPr>
              <p:cNvPr id="22" name="TextBox 25"/>
              <p:cNvSpPr txBox="1"/>
              <p:nvPr/>
            </p:nvSpPr>
            <p:spPr bwMode="auto">
              <a:xfrm>
                <a:off x="957484" y="4001900"/>
                <a:ext cx="2126568" cy="859739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</a:rPr>
                  <a:t>标题文本预设</a:t>
                </a:r>
                <a:endPara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TextBox 26"/>
              <p:cNvSpPr txBox="1"/>
              <p:nvPr/>
            </p:nvSpPr>
            <p:spPr bwMode="auto">
              <a:xfrm>
                <a:off x="957484" y="4861639"/>
                <a:ext cx="2126568" cy="87161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algn="ct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2799845" y="1130975"/>
            <a:ext cx="1731623" cy="3030141"/>
            <a:chOff x="2837310" y="1056680"/>
            <a:chExt cx="1731623" cy="3030141"/>
          </a:xfrm>
        </p:grpSpPr>
        <p:sp>
          <p:nvSpPr>
            <p:cNvPr id="7" name="Teardrop 100"/>
            <p:cNvSpPr/>
            <p:nvPr/>
          </p:nvSpPr>
          <p:spPr bwMode="auto">
            <a:xfrm rot="18823841" flipH="1">
              <a:off x="2837310" y="1056680"/>
              <a:ext cx="1731624" cy="1731623"/>
            </a:xfrm>
            <a:prstGeom prst="teardrop">
              <a:avLst>
                <a:gd name="adj" fmla="val 107722"/>
              </a:avLst>
            </a:prstGeom>
            <a:solidFill>
              <a:schemeClr val="accent2">
                <a:alpha val="8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" name="Group 111"/>
            <p:cNvGrpSpPr/>
            <p:nvPr/>
          </p:nvGrpSpPr>
          <p:grpSpPr>
            <a:xfrm>
              <a:off x="3370916" y="1658183"/>
              <a:ext cx="664411" cy="528617"/>
              <a:chOff x="4814888" y="1727201"/>
              <a:chExt cx="434975" cy="346075"/>
            </a:xfrm>
            <a:solidFill>
              <a:schemeClr val="bg1"/>
            </a:solidFill>
          </p:grpSpPr>
          <p:sp>
            <p:nvSpPr>
              <p:cNvPr id="24" name="Freeform: Shape 112"/>
              <p:cNvSpPr/>
              <p:nvPr/>
            </p:nvSpPr>
            <p:spPr bwMode="auto">
              <a:xfrm>
                <a:off x="4814888" y="1727201"/>
                <a:ext cx="434975" cy="346075"/>
              </a:xfrm>
              <a:custGeom>
                <a:avLst/>
                <a:gdLst/>
                <a:ahLst/>
                <a:cxnLst>
                  <a:cxn ang="0">
                    <a:pos x="78" y="17"/>
                  </a:cxn>
                  <a:cxn ang="0">
                    <a:pos x="0" y="30"/>
                  </a:cxn>
                  <a:cxn ang="0">
                    <a:pos x="5" y="72"/>
                  </a:cxn>
                  <a:cxn ang="0">
                    <a:pos x="38" y="60"/>
                  </a:cxn>
                  <a:cxn ang="0">
                    <a:pos x="77" y="77"/>
                  </a:cxn>
                  <a:cxn ang="0">
                    <a:pos x="108" y="91"/>
                  </a:cxn>
                  <a:cxn ang="0">
                    <a:pos x="106" y="66"/>
                  </a:cxn>
                  <a:cxn ang="0">
                    <a:pos x="34" y="47"/>
                  </a:cxn>
                  <a:cxn ang="0">
                    <a:pos x="34" y="48"/>
                  </a:cxn>
                  <a:cxn ang="0">
                    <a:pos x="34" y="48"/>
                  </a:cxn>
                  <a:cxn ang="0">
                    <a:pos x="13" y="47"/>
                  </a:cxn>
                  <a:cxn ang="0">
                    <a:pos x="4" y="30"/>
                  </a:cxn>
                  <a:cxn ang="0">
                    <a:pos x="72" y="17"/>
                  </a:cxn>
                  <a:cxn ang="0">
                    <a:pos x="71" y="17"/>
                  </a:cxn>
                  <a:cxn ang="0">
                    <a:pos x="71" y="17"/>
                  </a:cxn>
                  <a:cxn ang="0">
                    <a:pos x="70" y="17"/>
                  </a:cxn>
                  <a:cxn ang="0">
                    <a:pos x="69" y="17"/>
                  </a:cxn>
                  <a:cxn ang="0">
                    <a:pos x="68" y="17"/>
                  </a:cxn>
                  <a:cxn ang="0">
                    <a:pos x="67" y="17"/>
                  </a:cxn>
                  <a:cxn ang="0">
                    <a:pos x="66" y="17"/>
                  </a:cxn>
                  <a:cxn ang="0">
                    <a:pos x="65" y="17"/>
                  </a:cxn>
                  <a:cxn ang="0">
                    <a:pos x="64" y="18"/>
                  </a:cxn>
                  <a:cxn ang="0">
                    <a:pos x="64" y="18"/>
                  </a:cxn>
                  <a:cxn ang="0">
                    <a:pos x="63" y="18"/>
                  </a:cxn>
                  <a:cxn ang="0">
                    <a:pos x="62" y="18"/>
                  </a:cxn>
                  <a:cxn ang="0">
                    <a:pos x="61" y="18"/>
                  </a:cxn>
                  <a:cxn ang="0">
                    <a:pos x="60" y="19"/>
                  </a:cxn>
                  <a:cxn ang="0">
                    <a:pos x="59" y="19"/>
                  </a:cxn>
                  <a:cxn ang="0">
                    <a:pos x="58" y="19"/>
                  </a:cxn>
                  <a:cxn ang="0">
                    <a:pos x="58" y="19"/>
                  </a:cxn>
                  <a:cxn ang="0">
                    <a:pos x="57" y="20"/>
                  </a:cxn>
                  <a:cxn ang="0">
                    <a:pos x="56" y="20"/>
                  </a:cxn>
                  <a:cxn ang="0">
                    <a:pos x="56" y="20"/>
                  </a:cxn>
                  <a:cxn ang="0">
                    <a:pos x="55" y="21"/>
                  </a:cxn>
                  <a:cxn ang="0">
                    <a:pos x="54" y="21"/>
                  </a:cxn>
                  <a:cxn ang="0">
                    <a:pos x="53" y="21"/>
                  </a:cxn>
                  <a:cxn ang="0">
                    <a:pos x="52" y="22"/>
                  </a:cxn>
                  <a:cxn ang="0">
                    <a:pos x="52" y="22"/>
                  </a:cxn>
                  <a:cxn ang="0">
                    <a:pos x="51" y="22"/>
                  </a:cxn>
                  <a:cxn ang="0">
                    <a:pos x="50" y="23"/>
                  </a:cxn>
                  <a:cxn ang="0">
                    <a:pos x="49" y="23"/>
                  </a:cxn>
                  <a:cxn ang="0">
                    <a:pos x="49" y="24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47" y="25"/>
                  </a:cxn>
                  <a:cxn ang="0">
                    <a:pos x="46" y="25"/>
                  </a:cxn>
                  <a:cxn ang="0">
                    <a:pos x="102" y="66"/>
                  </a:cxn>
                  <a:cxn ang="0">
                    <a:pos x="77" y="72"/>
                  </a:cxn>
                  <a:cxn ang="0">
                    <a:pos x="49" y="65"/>
                  </a:cxn>
                  <a:cxn ang="0">
                    <a:pos x="41" y="57"/>
                  </a:cxn>
                  <a:cxn ang="0">
                    <a:pos x="38" y="47"/>
                  </a:cxn>
                  <a:cxn ang="0">
                    <a:pos x="75" y="21"/>
                  </a:cxn>
                  <a:cxn ang="0">
                    <a:pos x="76" y="21"/>
                  </a:cxn>
                  <a:cxn ang="0">
                    <a:pos x="76" y="21"/>
                  </a:cxn>
                  <a:cxn ang="0">
                    <a:pos x="76" y="21"/>
                  </a:cxn>
                  <a:cxn ang="0">
                    <a:pos x="76" y="21"/>
                  </a:cxn>
                  <a:cxn ang="0">
                    <a:pos x="109" y="56"/>
                  </a:cxn>
                </a:cxnLst>
                <a:rect l="0" t="0" r="r" b="b"/>
                <a:pathLst>
                  <a:path w="116" h="92">
                    <a:moveTo>
                      <a:pt x="113" y="58"/>
                    </a:moveTo>
                    <a:cubicBezTo>
                      <a:pt x="115" y="54"/>
                      <a:pt x="116" y="51"/>
                      <a:pt x="116" y="47"/>
                    </a:cubicBezTo>
                    <a:cubicBezTo>
                      <a:pt x="116" y="38"/>
                      <a:pt x="111" y="31"/>
                      <a:pt x="104" y="25"/>
                    </a:cubicBezTo>
                    <a:cubicBezTo>
                      <a:pt x="97" y="20"/>
                      <a:pt x="88" y="17"/>
                      <a:pt x="78" y="17"/>
                    </a:cubicBezTo>
                    <a:cubicBezTo>
                      <a:pt x="74" y="12"/>
                      <a:pt x="69" y="8"/>
                      <a:pt x="63" y="5"/>
                    </a:cubicBezTo>
                    <a:cubicBezTo>
                      <a:pt x="57" y="2"/>
                      <a:pt x="49" y="0"/>
                      <a:pt x="41" y="0"/>
                    </a:cubicBezTo>
                    <a:cubicBezTo>
                      <a:pt x="30" y="0"/>
                      <a:pt x="19" y="3"/>
                      <a:pt x="12" y="8"/>
                    </a:cubicBezTo>
                    <a:cubicBezTo>
                      <a:pt x="4" y="14"/>
                      <a:pt x="0" y="22"/>
                      <a:pt x="0" y="30"/>
                    </a:cubicBezTo>
                    <a:cubicBezTo>
                      <a:pt x="0" y="34"/>
                      <a:pt x="1" y="38"/>
                      <a:pt x="2" y="41"/>
                    </a:cubicBezTo>
                    <a:cubicBezTo>
                      <a:pt x="4" y="44"/>
                      <a:pt x="7" y="47"/>
                      <a:pt x="9" y="50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4" y="73"/>
                      <a:pt x="5" y="74"/>
                      <a:pt x="6" y="75"/>
                    </a:cubicBezTo>
                    <a:cubicBezTo>
                      <a:pt x="7" y="75"/>
                      <a:pt x="7" y="75"/>
                      <a:pt x="8" y="74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40" y="63"/>
                      <a:pt x="43" y="66"/>
                      <a:pt x="46" y="68"/>
                    </a:cubicBezTo>
                    <a:cubicBezTo>
                      <a:pt x="54" y="74"/>
                      <a:pt x="64" y="77"/>
                      <a:pt x="75" y="77"/>
                    </a:cubicBezTo>
                    <a:cubicBezTo>
                      <a:pt x="76" y="77"/>
                      <a:pt x="76" y="77"/>
                      <a:pt x="77" y="77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9" y="91"/>
                      <a:pt x="109" y="92"/>
                      <a:pt x="110" y="91"/>
                    </a:cubicBezTo>
                    <a:cubicBezTo>
                      <a:pt x="111" y="91"/>
                      <a:pt x="112" y="90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06" y="66"/>
                      <a:pt x="106" y="66"/>
                      <a:pt x="106" y="66"/>
                    </a:cubicBezTo>
                    <a:cubicBezTo>
                      <a:pt x="109" y="64"/>
                      <a:pt x="112" y="61"/>
                      <a:pt x="113" y="58"/>
                    </a:cubicBezTo>
                    <a:close/>
                    <a:moveTo>
                      <a:pt x="34" y="47"/>
                    </a:move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51"/>
                      <a:pt x="35" y="53"/>
                      <a:pt x="36" y="56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8"/>
                      <a:pt x="14" y="48"/>
                      <a:pt x="13" y="47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0" y="45"/>
                      <a:pt x="8" y="42"/>
                      <a:pt x="6" y="39"/>
                    </a:cubicBezTo>
                    <a:cubicBezTo>
                      <a:pt x="5" y="36"/>
                      <a:pt x="4" y="33"/>
                      <a:pt x="4" y="30"/>
                    </a:cubicBezTo>
                    <a:cubicBezTo>
                      <a:pt x="4" y="23"/>
                      <a:pt x="8" y="17"/>
                      <a:pt x="15" y="12"/>
                    </a:cubicBezTo>
                    <a:cubicBezTo>
                      <a:pt x="21" y="7"/>
                      <a:pt x="31" y="4"/>
                      <a:pt x="41" y="4"/>
                    </a:cubicBezTo>
                    <a:cubicBezTo>
                      <a:pt x="48" y="4"/>
                      <a:pt x="55" y="6"/>
                      <a:pt x="61" y="9"/>
                    </a:cubicBezTo>
                    <a:cubicBezTo>
                      <a:pt x="66" y="11"/>
                      <a:pt x="69" y="13"/>
                      <a:pt x="72" y="17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1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39" y="31"/>
                      <a:pt x="34" y="38"/>
                      <a:pt x="34" y="47"/>
                    </a:cubicBezTo>
                    <a:close/>
                    <a:moveTo>
                      <a:pt x="104" y="65"/>
                    </a:moveTo>
                    <a:cubicBezTo>
                      <a:pt x="103" y="64"/>
                      <a:pt x="103" y="64"/>
                      <a:pt x="103" y="64"/>
                    </a:cubicBezTo>
                    <a:cubicBezTo>
                      <a:pt x="102" y="64"/>
                      <a:pt x="102" y="65"/>
                      <a:pt x="102" y="66"/>
                    </a:cubicBezTo>
                    <a:cubicBezTo>
                      <a:pt x="106" y="85"/>
                      <a:pt x="106" y="85"/>
                      <a:pt x="106" y="85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2"/>
                      <a:pt x="79" y="72"/>
                      <a:pt x="79" y="72"/>
                    </a:cubicBezTo>
                    <a:cubicBezTo>
                      <a:pt x="78" y="72"/>
                      <a:pt x="77" y="72"/>
                      <a:pt x="77" y="72"/>
                    </a:cubicBezTo>
                    <a:cubicBezTo>
                      <a:pt x="77" y="72"/>
                      <a:pt x="77" y="72"/>
                      <a:pt x="77" y="72"/>
                    </a:cubicBezTo>
                    <a:cubicBezTo>
                      <a:pt x="77" y="72"/>
                      <a:pt x="77" y="72"/>
                      <a:pt x="77" y="72"/>
                    </a:cubicBezTo>
                    <a:cubicBezTo>
                      <a:pt x="76" y="72"/>
                      <a:pt x="76" y="72"/>
                      <a:pt x="75" y="72"/>
                    </a:cubicBezTo>
                    <a:cubicBezTo>
                      <a:pt x="65" y="72"/>
                      <a:pt x="55" y="69"/>
                      <a:pt x="49" y="65"/>
                    </a:cubicBezTo>
                    <a:cubicBezTo>
                      <a:pt x="46" y="62"/>
                      <a:pt x="43" y="60"/>
                      <a:pt x="41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39" y="54"/>
                      <a:pt x="38" y="5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0"/>
                      <a:pt x="42" y="33"/>
                      <a:pt x="49" y="29"/>
                    </a:cubicBezTo>
                    <a:cubicBezTo>
                      <a:pt x="55" y="24"/>
                      <a:pt x="65" y="21"/>
                      <a:pt x="75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86" y="21"/>
                      <a:pt x="95" y="24"/>
                      <a:pt x="101" y="29"/>
                    </a:cubicBezTo>
                    <a:cubicBezTo>
                      <a:pt x="108" y="33"/>
                      <a:pt x="112" y="40"/>
                      <a:pt x="112" y="47"/>
                    </a:cubicBezTo>
                    <a:cubicBezTo>
                      <a:pt x="112" y="50"/>
                      <a:pt x="111" y="53"/>
                      <a:pt x="109" y="56"/>
                    </a:cubicBezTo>
                    <a:cubicBezTo>
                      <a:pt x="108" y="59"/>
                      <a:pt x="106" y="61"/>
                      <a:pt x="103" y="64"/>
                    </a:cubicBezTo>
                    <a:lnTo>
                      <a:pt x="104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Freeform: Shape 113"/>
              <p:cNvSpPr/>
              <p:nvPr/>
            </p:nvSpPr>
            <p:spPr bwMode="auto">
              <a:xfrm>
                <a:off x="4999038" y="1873251"/>
                <a:ext cx="60325" cy="57150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8" y="0"/>
                  </a:cxn>
                  <a:cxn ang="0">
                    <a:pos x="3" y="2"/>
                  </a:cxn>
                  <a:cxn ang="0">
                    <a:pos x="0" y="8"/>
                  </a:cxn>
                  <a:cxn ang="0">
                    <a:pos x="3" y="13"/>
                  </a:cxn>
                  <a:cxn ang="0">
                    <a:pos x="4" y="12"/>
                  </a:cxn>
                  <a:cxn ang="0">
                    <a:pos x="3" y="13"/>
                  </a:cxn>
                  <a:cxn ang="0">
                    <a:pos x="8" y="15"/>
                  </a:cxn>
                  <a:cxn ang="0">
                    <a:pos x="14" y="13"/>
                  </a:cxn>
                  <a:cxn ang="0">
                    <a:pos x="14" y="13"/>
                  </a:cxn>
                  <a:cxn ang="0">
                    <a:pos x="12" y="12"/>
                  </a:cxn>
                  <a:cxn ang="0">
                    <a:pos x="14" y="13"/>
                  </a:cxn>
                  <a:cxn ang="0">
                    <a:pos x="16" y="8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1" y="10"/>
                  </a:cxn>
                  <a:cxn ang="0">
                    <a:pos x="11" y="10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5" y="8"/>
                  </a:cxn>
                  <a:cxn ang="0">
                    <a:pos x="6" y="5"/>
                  </a:cxn>
                  <a:cxn ang="0">
                    <a:pos x="8" y="4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2" y="8"/>
                  </a:cxn>
                  <a:cxn ang="0">
                    <a:pos x="11" y="10"/>
                  </a:cxn>
                </a:cxnLst>
                <a:rect l="0" t="0" r="r" b="b"/>
                <a:pathLst>
                  <a:path w="16" h="15">
                    <a:moveTo>
                      <a:pt x="14" y="2"/>
                    </a:moveTo>
                    <a:cubicBezTo>
                      <a:pt x="12" y="1"/>
                      <a:pt x="10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2"/>
                      <a:pt x="3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5"/>
                      <a:pt x="6" y="15"/>
                      <a:pt x="8" y="15"/>
                    </a:cubicBezTo>
                    <a:cubicBezTo>
                      <a:pt x="10" y="15"/>
                      <a:pt x="12" y="15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6"/>
                      <a:pt x="15" y="4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lose/>
                    <a:moveTo>
                      <a:pt x="11" y="10"/>
                    </a:moveTo>
                    <a:cubicBezTo>
                      <a:pt x="11" y="10"/>
                      <a:pt x="11" y="10"/>
                      <a:pt x="11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9" y="11"/>
                      <a:pt x="8" y="11"/>
                    </a:cubicBezTo>
                    <a:cubicBezTo>
                      <a:pt x="7" y="11"/>
                      <a:pt x="6" y="11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9"/>
                      <a:pt x="5" y="9"/>
                      <a:pt x="5" y="8"/>
                    </a:cubicBezTo>
                    <a:cubicBezTo>
                      <a:pt x="5" y="7"/>
                      <a:pt x="5" y="6"/>
                      <a:pt x="6" y="5"/>
                    </a:cubicBezTo>
                    <a:cubicBezTo>
                      <a:pt x="6" y="5"/>
                      <a:pt x="7" y="4"/>
                      <a:pt x="8" y="4"/>
                    </a:cubicBezTo>
                    <a:cubicBezTo>
                      <a:pt x="9" y="4"/>
                      <a:pt x="10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6"/>
                      <a:pt x="12" y="7"/>
                      <a:pt x="12" y="8"/>
                    </a:cubicBezTo>
                    <a:cubicBezTo>
                      <a:pt x="12" y="9"/>
                      <a:pt x="11" y="9"/>
                      <a:pt x="11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Freeform: Shape 114"/>
              <p:cNvSpPr/>
              <p:nvPr/>
            </p:nvSpPr>
            <p:spPr bwMode="auto">
              <a:xfrm>
                <a:off x="5133976" y="1873251"/>
                <a:ext cx="57150" cy="5715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7" y="0"/>
                  </a:cxn>
                  <a:cxn ang="0">
                    <a:pos x="2" y="2"/>
                  </a:cxn>
                  <a:cxn ang="0">
                    <a:pos x="0" y="8"/>
                  </a:cxn>
                  <a:cxn ang="0">
                    <a:pos x="2" y="13"/>
                  </a:cxn>
                  <a:cxn ang="0">
                    <a:pos x="2" y="13"/>
                  </a:cxn>
                  <a:cxn ang="0">
                    <a:pos x="3" y="12"/>
                  </a:cxn>
                  <a:cxn ang="0">
                    <a:pos x="2" y="13"/>
                  </a:cxn>
                  <a:cxn ang="0">
                    <a:pos x="7" y="15"/>
                  </a:cxn>
                  <a:cxn ang="0">
                    <a:pos x="13" y="13"/>
                  </a:cxn>
                  <a:cxn ang="0">
                    <a:pos x="13" y="13"/>
                  </a:cxn>
                  <a:cxn ang="0">
                    <a:pos x="11" y="12"/>
                  </a:cxn>
                  <a:cxn ang="0">
                    <a:pos x="13" y="13"/>
                  </a:cxn>
                  <a:cxn ang="0">
                    <a:pos x="15" y="8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7" y="11"/>
                  </a:cxn>
                  <a:cxn ang="0">
                    <a:pos x="5" y="10"/>
                  </a:cxn>
                  <a:cxn ang="0">
                    <a:pos x="5" y="10"/>
                  </a:cxn>
                  <a:cxn ang="0">
                    <a:pos x="4" y="8"/>
                  </a:cxn>
                  <a:cxn ang="0">
                    <a:pos x="5" y="5"/>
                  </a:cxn>
                  <a:cxn ang="0">
                    <a:pos x="7" y="4"/>
                  </a:cxn>
                  <a:cxn ang="0">
                    <a:pos x="10" y="5"/>
                  </a:cxn>
                  <a:cxn ang="0">
                    <a:pos x="10" y="5"/>
                  </a:cxn>
                  <a:cxn ang="0">
                    <a:pos x="11" y="8"/>
                  </a:cxn>
                  <a:cxn ang="0">
                    <a:pos x="10" y="10"/>
                  </a:cxn>
                </a:cxnLst>
                <a:rect l="0" t="0" r="r" b="b"/>
                <a:pathLst>
                  <a:path w="15" h="15">
                    <a:moveTo>
                      <a:pt x="13" y="2"/>
                    </a:moveTo>
                    <a:cubicBezTo>
                      <a:pt x="11" y="1"/>
                      <a:pt x="9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10"/>
                      <a:pt x="0" y="12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5"/>
                      <a:pt x="5" y="15"/>
                      <a:pt x="7" y="15"/>
                    </a:cubicBezTo>
                    <a:cubicBezTo>
                      <a:pt x="9" y="15"/>
                      <a:pt x="11" y="15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2"/>
                      <a:pt x="15" y="10"/>
                      <a:pt x="15" y="8"/>
                    </a:cubicBezTo>
                    <a:cubicBezTo>
                      <a:pt x="15" y="6"/>
                      <a:pt x="14" y="4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lose/>
                    <a:moveTo>
                      <a:pt x="10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11"/>
                      <a:pt x="8" y="11"/>
                      <a:pt x="7" y="11"/>
                    </a:cubicBezTo>
                    <a:cubicBezTo>
                      <a:pt x="6" y="11"/>
                      <a:pt x="6" y="11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6"/>
                      <a:pt x="5" y="5"/>
                    </a:cubicBezTo>
                    <a:cubicBezTo>
                      <a:pt x="6" y="5"/>
                      <a:pt x="6" y="4"/>
                      <a:pt x="7" y="4"/>
                    </a:cubicBezTo>
                    <a:cubicBezTo>
                      <a:pt x="8" y="4"/>
                      <a:pt x="9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11" y="7"/>
                      <a:pt x="11" y="8"/>
                    </a:cubicBezTo>
                    <a:cubicBezTo>
                      <a:pt x="11" y="9"/>
                      <a:pt x="10" y="9"/>
                      <a:pt x="10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Freeform: Shape 115"/>
              <p:cNvSpPr/>
              <p:nvPr/>
            </p:nvSpPr>
            <p:spPr bwMode="auto">
              <a:xfrm>
                <a:off x="5065713" y="1873251"/>
                <a:ext cx="57150" cy="5715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8" y="0"/>
                  </a:cxn>
                  <a:cxn ang="0">
                    <a:pos x="2" y="2"/>
                  </a:cxn>
                  <a:cxn ang="0">
                    <a:pos x="0" y="8"/>
                  </a:cxn>
                  <a:cxn ang="0">
                    <a:pos x="2" y="13"/>
                  </a:cxn>
                  <a:cxn ang="0">
                    <a:pos x="4" y="12"/>
                  </a:cxn>
                  <a:cxn ang="0">
                    <a:pos x="2" y="13"/>
                  </a:cxn>
                  <a:cxn ang="0">
                    <a:pos x="8" y="15"/>
                  </a:cxn>
                  <a:cxn ang="0">
                    <a:pos x="13" y="13"/>
                  </a:cxn>
                  <a:cxn ang="0">
                    <a:pos x="13" y="13"/>
                  </a:cxn>
                  <a:cxn ang="0">
                    <a:pos x="12" y="12"/>
                  </a:cxn>
                  <a:cxn ang="0">
                    <a:pos x="13" y="13"/>
                  </a:cxn>
                  <a:cxn ang="0">
                    <a:pos x="15" y="8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5" y="10"/>
                  </a:cxn>
                  <a:cxn ang="0">
                    <a:pos x="5" y="10"/>
                  </a:cxn>
                  <a:cxn ang="0">
                    <a:pos x="4" y="8"/>
                  </a:cxn>
                  <a:cxn ang="0">
                    <a:pos x="5" y="5"/>
                  </a:cxn>
                  <a:cxn ang="0">
                    <a:pos x="8" y="4"/>
                  </a:cxn>
                  <a:cxn ang="0">
                    <a:pos x="10" y="5"/>
                  </a:cxn>
                  <a:cxn ang="0">
                    <a:pos x="10" y="5"/>
                  </a:cxn>
                  <a:cxn ang="0">
                    <a:pos x="11" y="8"/>
                  </a:cxn>
                  <a:cxn ang="0">
                    <a:pos x="10" y="10"/>
                  </a:cxn>
                </a:cxnLst>
                <a:rect l="0" t="0" r="r" b="b"/>
                <a:pathLst>
                  <a:path w="15" h="15">
                    <a:moveTo>
                      <a:pt x="13" y="2"/>
                    </a:moveTo>
                    <a:cubicBezTo>
                      <a:pt x="12" y="1"/>
                      <a:pt x="10" y="0"/>
                      <a:pt x="8" y="0"/>
                    </a:cubicBezTo>
                    <a:cubicBezTo>
                      <a:pt x="6" y="0"/>
                      <a:pt x="4" y="1"/>
                      <a:pt x="2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4" y="15"/>
                      <a:pt x="6" y="15"/>
                      <a:pt x="8" y="15"/>
                    </a:cubicBezTo>
                    <a:cubicBezTo>
                      <a:pt x="10" y="15"/>
                      <a:pt x="12" y="15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5" y="12"/>
                      <a:pt x="15" y="10"/>
                      <a:pt x="15" y="8"/>
                    </a:cubicBezTo>
                    <a:cubicBezTo>
                      <a:pt x="15" y="6"/>
                      <a:pt x="15" y="4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lose/>
                    <a:moveTo>
                      <a:pt x="10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11"/>
                      <a:pt x="9" y="11"/>
                      <a:pt x="8" y="11"/>
                    </a:cubicBezTo>
                    <a:cubicBezTo>
                      <a:pt x="7" y="11"/>
                      <a:pt x="6" y="11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9"/>
                      <a:pt x="4" y="9"/>
                      <a:pt x="4" y="8"/>
                    </a:cubicBezTo>
                    <a:cubicBezTo>
                      <a:pt x="4" y="7"/>
                      <a:pt x="5" y="6"/>
                      <a:pt x="5" y="5"/>
                    </a:cubicBezTo>
                    <a:cubicBezTo>
                      <a:pt x="6" y="5"/>
                      <a:pt x="7" y="4"/>
                      <a:pt x="8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6"/>
                      <a:pt x="11" y="7"/>
                      <a:pt x="11" y="8"/>
                    </a:cubicBezTo>
                    <a:cubicBezTo>
                      <a:pt x="11" y="9"/>
                      <a:pt x="11" y="9"/>
                      <a:pt x="10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3" name="Group 27"/>
            <p:cNvGrpSpPr/>
            <p:nvPr/>
          </p:nvGrpSpPr>
          <p:grpSpPr>
            <a:xfrm>
              <a:off x="2905658" y="2788304"/>
              <a:ext cx="1594926" cy="1298517"/>
              <a:chOff x="957484" y="4001900"/>
              <a:chExt cx="2126568" cy="1731356"/>
            </a:xfrm>
          </p:grpSpPr>
          <p:sp>
            <p:nvSpPr>
              <p:cNvPr id="20" name="TextBox 28"/>
              <p:cNvSpPr txBox="1"/>
              <p:nvPr/>
            </p:nvSpPr>
            <p:spPr bwMode="auto">
              <a:xfrm>
                <a:off x="957484" y="4001900"/>
                <a:ext cx="2126568" cy="859739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</a:rPr>
                  <a:t>标题文本预设</a:t>
                </a:r>
                <a:endPara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1" name="TextBox 29"/>
              <p:cNvSpPr txBox="1"/>
              <p:nvPr/>
            </p:nvSpPr>
            <p:spPr bwMode="auto">
              <a:xfrm>
                <a:off x="957484" y="4861639"/>
                <a:ext cx="2126568" cy="87161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algn="ct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537604" y="1130975"/>
            <a:ext cx="1731623" cy="3030141"/>
            <a:chOff x="4575069" y="1056680"/>
            <a:chExt cx="1731623" cy="3030141"/>
          </a:xfrm>
        </p:grpSpPr>
        <p:sp>
          <p:nvSpPr>
            <p:cNvPr id="5" name="Teardrop 94"/>
            <p:cNvSpPr/>
            <p:nvPr/>
          </p:nvSpPr>
          <p:spPr bwMode="auto">
            <a:xfrm rot="2776159">
              <a:off x="4575069" y="1056680"/>
              <a:ext cx="1731624" cy="1731623"/>
            </a:xfrm>
            <a:prstGeom prst="teardrop">
              <a:avLst>
                <a:gd name="adj" fmla="val 107722"/>
              </a:avLst>
            </a:prstGeom>
            <a:solidFill>
              <a:schemeClr val="accent3">
                <a:alpha val="8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8" name="Group 103"/>
            <p:cNvGrpSpPr/>
            <p:nvPr/>
          </p:nvGrpSpPr>
          <p:grpSpPr>
            <a:xfrm>
              <a:off x="5157221" y="1584217"/>
              <a:ext cx="567416" cy="676532"/>
              <a:chOff x="5735638" y="1004888"/>
              <a:chExt cx="371475" cy="442913"/>
            </a:xfrm>
            <a:solidFill>
              <a:schemeClr val="bg1"/>
            </a:solidFill>
          </p:grpSpPr>
          <p:sp>
            <p:nvSpPr>
              <p:cNvPr id="4" name="Oval 104"/>
              <p:cNvSpPr/>
              <p:nvPr/>
            </p:nvSpPr>
            <p:spPr bwMode="auto">
              <a:xfrm>
                <a:off x="5859463" y="1389063"/>
                <a:ext cx="22225" cy="254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2" name="Freeform: Shape 105"/>
              <p:cNvSpPr/>
              <p:nvPr/>
            </p:nvSpPr>
            <p:spPr bwMode="auto">
              <a:xfrm>
                <a:off x="5919788" y="1169988"/>
                <a:ext cx="98425" cy="9842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4" y="4"/>
                  </a:cxn>
                  <a:cxn ang="0">
                    <a:pos x="0" y="13"/>
                  </a:cxn>
                  <a:cxn ang="0">
                    <a:pos x="4" y="22"/>
                  </a:cxn>
                  <a:cxn ang="0">
                    <a:pos x="13" y="26"/>
                  </a:cxn>
                  <a:cxn ang="0">
                    <a:pos x="22" y="22"/>
                  </a:cxn>
                  <a:cxn ang="0">
                    <a:pos x="26" y="13"/>
                  </a:cxn>
                  <a:cxn ang="0">
                    <a:pos x="22" y="4"/>
                  </a:cxn>
                  <a:cxn ang="0">
                    <a:pos x="13" y="0"/>
                  </a:cxn>
                  <a:cxn ang="0">
                    <a:pos x="18" y="19"/>
                  </a:cxn>
                  <a:cxn ang="0">
                    <a:pos x="13" y="21"/>
                  </a:cxn>
                  <a:cxn ang="0">
                    <a:pos x="7" y="19"/>
                  </a:cxn>
                  <a:cxn ang="0">
                    <a:pos x="5" y="13"/>
                  </a:cxn>
                  <a:cxn ang="0">
                    <a:pos x="7" y="8"/>
                  </a:cxn>
                  <a:cxn ang="0">
                    <a:pos x="13" y="6"/>
                  </a:cxn>
                  <a:cxn ang="0">
                    <a:pos x="18" y="8"/>
                  </a:cxn>
                  <a:cxn ang="0">
                    <a:pos x="20" y="13"/>
                  </a:cxn>
                  <a:cxn ang="0">
                    <a:pos x="18" y="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9" y="0"/>
                      <a:pt x="6" y="2"/>
                      <a:pt x="4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2"/>
                    </a:cubicBezTo>
                    <a:cubicBezTo>
                      <a:pt x="6" y="25"/>
                      <a:pt x="9" y="26"/>
                      <a:pt x="13" y="26"/>
                    </a:cubicBezTo>
                    <a:cubicBezTo>
                      <a:pt x="16" y="26"/>
                      <a:pt x="20" y="25"/>
                      <a:pt x="22" y="22"/>
                    </a:cubicBezTo>
                    <a:cubicBezTo>
                      <a:pt x="24" y="20"/>
                      <a:pt x="26" y="17"/>
                      <a:pt x="26" y="13"/>
                    </a:cubicBezTo>
                    <a:cubicBezTo>
                      <a:pt x="26" y="10"/>
                      <a:pt x="24" y="6"/>
                      <a:pt x="22" y="4"/>
                    </a:cubicBezTo>
                    <a:cubicBezTo>
                      <a:pt x="20" y="2"/>
                      <a:pt x="16" y="0"/>
                      <a:pt x="13" y="0"/>
                    </a:cubicBezTo>
                    <a:close/>
                    <a:moveTo>
                      <a:pt x="18" y="19"/>
                    </a:moveTo>
                    <a:cubicBezTo>
                      <a:pt x="17" y="20"/>
                      <a:pt x="15" y="21"/>
                      <a:pt x="13" y="21"/>
                    </a:cubicBezTo>
                    <a:cubicBezTo>
                      <a:pt x="11" y="21"/>
                      <a:pt x="9" y="20"/>
                      <a:pt x="7" y="19"/>
                    </a:cubicBezTo>
                    <a:cubicBezTo>
                      <a:pt x="6" y="17"/>
                      <a:pt x="5" y="15"/>
                      <a:pt x="5" y="13"/>
                    </a:cubicBezTo>
                    <a:cubicBezTo>
                      <a:pt x="5" y="11"/>
                      <a:pt x="6" y="9"/>
                      <a:pt x="7" y="8"/>
                    </a:cubicBezTo>
                    <a:cubicBezTo>
                      <a:pt x="9" y="6"/>
                      <a:pt x="11" y="6"/>
                      <a:pt x="13" y="6"/>
                    </a:cubicBezTo>
                    <a:cubicBezTo>
                      <a:pt x="15" y="6"/>
                      <a:pt x="17" y="6"/>
                      <a:pt x="18" y="8"/>
                    </a:cubicBezTo>
                    <a:cubicBezTo>
                      <a:pt x="20" y="9"/>
                      <a:pt x="20" y="11"/>
                      <a:pt x="20" y="13"/>
                    </a:cubicBezTo>
                    <a:cubicBezTo>
                      <a:pt x="20" y="15"/>
                      <a:pt x="20" y="17"/>
                      <a:pt x="18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3" name="Freeform: Shape 106"/>
              <p:cNvSpPr/>
              <p:nvPr/>
            </p:nvSpPr>
            <p:spPr bwMode="auto">
              <a:xfrm>
                <a:off x="5735638" y="1004888"/>
                <a:ext cx="371475" cy="442913"/>
              </a:xfrm>
              <a:custGeom>
                <a:avLst/>
                <a:gdLst/>
                <a:ahLst/>
                <a:cxnLst>
                  <a:cxn ang="0">
                    <a:pos x="69" y="116"/>
                  </a:cxn>
                  <a:cxn ang="0">
                    <a:pos x="60" y="20"/>
                  </a:cxn>
                  <a:cxn ang="0">
                    <a:pos x="27" y="46"/>
                  </a:cxn>
                  <a:cxn ang="0">
                    <a:pos x="26" y="47"/>
                  </a:cxn>
                  <a:cxn ang="0">
                    <a:pos x="25" y="48"/>
                  </a:cxn>
                  <a:cxn ang="0">
                    <a:pos x="25" y="66"/>
                  </a:cxn>
                  <a:cxn ang="0">
                    <a:pos x="25" y="67"/>
                  </a:cxn>
                  <a:cxn ang="0">
                    <a:pos x="26" y="68"/>
                  </a:cxn>
                  <a:cxn ang="0">
                    <a:pos x="30" y="74"/>
                  </a:cxn>
                  <a:cxn ang="0">
                    <a:pos x="29" y="75"/>
                  </a:cxn>
                  <a:cxn ang="0">
                    <a:pos x="44" y="90"/>
                  </a:cxn>
                  <a:cxn ang="0">
                    <a:pos x="45" y="89"/>
                  </a:cxn>
                  <a:cxn ang="0">
                    <a:pos x="53" y="20"/>
                  </a:cxn>
                  <a:cxn ang="0">
                    <a:pos x="52" y="21"/>
                  </a:cxn>
                  <a:cxn ang="0">
                    <a:pos x="44" y="25"/>
                  </a:cxn>
                  <a:cxn ang="0">
                    <a:pos x="43" y="25"/>
                  </a:cxn>
                  <a:cxn ang="0">
                    <a:pos x="42" y="25"/>
                  </a:cxn>
                  <a:cxn ang="0">
                    <a:pos x="29" y="38"/>
                  </a:cxn>
                  <a:cxn ang="0">
                    <a:pos x="93" y="63"/>
                  </a:cxn>
                  <a:cxn ang="0">
                    <a:pos x="56" y="82"/>
                  </a:cxn>
                  <a:cxn ang="0">
                    <a:pos x="55" y="80"/>
                  </a:cxn>
                  <a:cxn ang="0">
                    <a:pos x="54" y="79"/>
                  </a:cxn>
                  <a:cxn ang="0">
                    <a:pos x="54" y="79"/>
                  </a:cxn>
                  <a:cxn ang="0">
                    <a:pos x="54" y="79"/>
                  </a:cxn>
                  <a:cxn ang="0">
                    <a:pos x="53" y="79"/>
                  </a:cxn>
                  <a:cxn ang="0">
                    <a:pos x="53" y="79"/>
                  </a:cxn>
                  <a:cxn ang="0">
                    <a:pos x="52" y="78"/>
                  </a:cxn>
                  <a:cxn ang="0">
                    <a:pos x="51" y="78"/>
                  </a:cxn>
                  <a:cxn ang="0">
                    <a:pos x="51" y="78"/>
                  </a:cxn>
                  <a:cxn ang="0">
                    <a:pos x="43" y="84"/>
                  </a:cxn>
                  <a:cxn ang="0">
                    <a:pos x="41" y="68"/>
                  </a:cxn>
                  <a:cxn ang="0">
                    <a:pos x="41" y="68"/>
                  </a:cxn>
                  <a:cxn ang="0">
                    <a:pos x="41" y="67"/>
                  </a:cxn>
                  <a:cxn ang="0">
                    <a:pos x="40" y="66"/>
                  </a:cxn>
                  <a:cxn ang="0">
                    <a:pos x="40" y="65"/>
                  </a:cxn>
                  <a:cxn ang="0">
                    <a:pos x="39" y="64"/>
                  </a:cxn>
                  <a:cxn ang="0">
                    <a:pos x="39" y="63"/>
                  </a:cxn>
                  <a:cxn ang="0">
                    <a:pos x="38" y="63"/>
                  </a:cxn>
                  <a:cxn ang="0">
                    <a:pos x="37" y="63"/>
                  </a:cxn>
                  <a:cxn ang="0">
                    <a:pos x="38" y="52"/>
                  </a:cxn>
                  <a:cxn ang="0">
                    <a:pos x="39" y="51"/>
                  </a:cxn>
                  <a:cxn ang="0">
                    <a:pos x="39" y="50"/>
                  </a:cxn>
                  <a:cxn ang="0">
                    <a:pos x="40" y="49"/>
                  </a:cxn>
                  <a:cxn ang="0">
                    <a:pos x="40" y="49"/>
                  </a:cxn>
                  <a:cxn ang="0">
                    <a:pos x="40" y="49"/>
                  </a:cxn>
                  <a:cxn ang="0">
                    <a:pos x="40" y="48"/>
                  </a:cxn>
                  <a:cxn ang="0">
                    <a:pos x="40" y="48"/>
                  </a:cxn>
                  <a:cxn ang="0">
                    <a:pos x="41" y="47"/>
                  </a:cxn>
                  <a:cxn ang="0">
                    <a:pos x="41" y="44"/>
                  </a:cxn>
                  <a:cxn ang="0">
                    <a:pos x="51" y="36"/>
                  </a:cxn>
                  <a:cxn ang="0">
                    <a:pos x="52" y="36"/>
                  </a:cxn>
                  <a:cxn ang="0">
                    <a:pos x="52" y="36"/>
                  </a:cxn>
                  <a:cxn ang="0">
                    <a:pos x="53" y="36"/>
                  </a:cxn>
                  <a:cxn ang="0">
                    <a:pos x="53" y="36"/>
                  </a:cxn>
                  <a:cxn ang="0">
                    <a:pos x="53" y="36"/>
                  </a:cxn>
                  <a:cxn ang="0">
                    <a:pos x="54" y="35"/>
                  </a:cxn>
                  <a:cxn ang="0">
                    <a:pos x="54" y="35"/>
                  </a:cxn>
                  <a:cxn ang="0">
                    <a:pos x="54" y="35"/>
                  </a:cxn>
                  <a:cxn ang="0">
                    <a:pos x="55" y="35"/>
                  </a:cxn>
                  <a:cxn ang="0">
                    <a:pos x="55" y="34"/>
                  </a:cxn>
                  <a:cxn ang="0">
                    <a:pos x="69" y="35"/>
                  </a:cxn>
                </a:cxnLst>
                <a:rect l="0" t="0" r="r" b="b"/>
                <a:pathLst>
                  <a:path w="99" h="118">
                    <a:moveTo>
                      <a:pt x="96" y="46"/>
                    </a:moveTo>
                    <a:cubicBezTo>
                      <a:pt x="88" y="46"/>
                      <a:pt x="88" y="46"/>
                      <a:pt x="88" y="46"/>
                    </a:cubicBezTo>
                    <a:cubicBezTo>
                      <a:pt x="88" y="46"/>
                      <a:pt x="88" y="46"/>
                      <a:pt x="88" y="46"/>
                    </a:cubicBezTo>
                    <a:cubicBezTo>
                      <a:pt x="88" y="46"/>
                      <a:pt x="88" y="46"/>
                      <a:pt x="88" y="46"/>
                    </a:cubicBezTo>
                    <a:cubicBezTo>
                      <a:pt x="88" y="46"/>
                      <a:pt x="88" y="46"/>
                      <a:pt x="88" y="46"/>
                    </a:cubicBezTo>
                    <a:cubicBezTo>
                      <a:pt x="88" y="46"/>
                      <a:pt x="88" y="46"/>
                      <a:pt x="88" y="46"/>
                    </a:cubicBezTo>
                    <a:cubicBezTo>
                      <a:pt x="88" y="46"/>
                      <a:pt x="88" y="46"/>
                      <a:pt x="88" y="46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5" y="40"/>
                      <a:pt x="95" y="38"/>
                      <a:pt x="94" y="37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1" y="24"/>
                      <a:pt x="79" y="24"/>
                      <a:pt x="78" y="25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2"/>
                      <a:pt x="71" y="20"/>
                      <a:pt x="70" y="20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1"/>
                      <a:pt x="68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17"/>
                      <a:pt x="1" y="118"/>
                      <a:pt x="3" y="118"/>
                    </a:cubicBezTo>
                    <a:cubicBezTo>
                      <a:pt x="67" y="118"/>
                      <a:pt x="67" y="118"/>
                      <a:pt x="67" y="118"/>
                    </a:cubicBezTo>
                    <a:cubicBezTo>
                      <a:pt x="68" y="118"/>
                      <a:pt x="69" y="117"/>
                      <a:pt x="69" y="116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1" y="94"/>
                      <a:pt x="73" y="93"/>
                      <a:pt x="73" y="92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79" y="90"/>
                      <a:pt x="81" y="90"/>
                      <a:pt x="82" y="89"/>
                    </a:cubicBezTo>
                    <a:cubicBezTo>
                      <a:pt x="94" y="78"/>
                      <a:pt x="94" y="78"/>
                      <a:pt x="94" y="78"/>
                    </a:cubicBezTo>
                    <a:cubicBezTo>
                      <a:pt x="95" y="77"/>
                      <a:pt x="95" y="75"/>
                      <a:pt x="94" y="74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96" y="68"/>
                      <a:pt x="96" y="68"/>
                      <a:pt x="96" y="68"/>
                    </a:cubicBezTo>
                    <a:cubicBezTo>
                      <a:pt x="97" y="68"/>
                      <a:pt x="99" y="67"/>
                      <a:pt x="99" y="65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99" y="48"/>
                      <a:pt x="97" y="46"/>
                      <a:pt x="96" y="46"/>
                    </a:cubicBezTo>
                    <a:close/>
                    <a:moveTo>
                      <a:pt x="64" y="113"/>
                    </a:moveTo>
                    <a:cubicBezTo>
                      <a:pt x="5" y="113"/>
                      <a:pt x="5" y="113"/>
                      <a:pt x="5" y="11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0" y="12"/>
                      <a:pt x="59" y="10"/>
                      <a:pt x="58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0"/>
                      <a:pt x="10" y="12"/>
                      <a:pt x="10" y="13"/>
                    </a:cubicBezTo>
                    <a:cubicBezTo>
                      <a:pt x="10" y="94"/>
                      <a:pt x="10" y="94"/>
                      <a:pt x="10" y="94"/>
                    </a:cubicBezTo>
                    <a:cubicBezTo>
                      <a:pt x="10" y="96"/>
                      <a:pt x="11" y="97"/>
                      <a:pt x="12" y="97"/>
                    </a:cubicBezTo>
                    <a:cubicBezTo>
                      <a:pt x="58" y="97"/>
                      <a:pt x="58" y="97"/>
                      <a:pt x="58" y="97"/>
                    </a:cubicBezTo>
                    <a:cubicBezTo>
                      <a:pt x="59" y="97"/>
                      <a:pt x="60" y="96"/>
                      <a:pt x="60" y="94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4" y="94"/>
                      <a:pt x="64" y="94"/>
                      <a:pt x="64" y="94"/>
                    </a:cubicBezTo>
                    <a:lnTo>
                      <a:pt x="64" y="113"/>
                    </a:lnTo>
                    <a:close/>
                    <a:moveTo>
                      <a:pt x="30" y="41"/>
                    </a:move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9" y="76"/>
                      <a:pt x="29" y="77"/>
                      <a:pt x="30" y="78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2" y="90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51" y="84"/>
                      <a:pt x="51" y="84"/>
                      <a:pt x="51" y="84"/>
                    </a:cubicBezTo>
                    <a:cubicBezTo>
                      <a:pt x="51" y="84"/>
                      <a:pt x="51" y="84"/>
                      <a:pt x="51" y="84"/>
                    </a:cubicBezTo>
                    <a:cubicBezTo>
                      <a:pt x="51" y="84"/>
                      <a:pt x="51" y="84"/>
                      <a:pt x="51" y="84"/>
                    </a:cubicBezTo>
                    <a:cubicBezTo>
                      <a:pt x="51" y="84"/>
                      <a:pt x="51" y="84"/>
                      <a:pt x="51" y="84"/>
                    </a:cubicBezTo>
                    <a:cubicBezTo>
                      <a:pt x="51" y="84"/>
                      <a:pt x="51" y="84"/>
                      <a:pt x="51" y="84"/>
                    </a:cubicBezTo>
                    <a:cubicBezTo>
                      <a:pt x="51" y="84"/>
                      <a:pt x="51" y="84"/>
                      <a:pt x="51" y="84"/>
                    </a:cubicBezTo>
                    <a:cubicBezTo>
                      <a:pt x="51" y="92"/>
                      <a:pt x="51" y="92"/>
                      <a:pt x="51" y="92"/>
                    </a:cubicBezTo>
                    <a:cubicBezTo>
                      <a:pt x="51" y="92"/>
                      <a:pt x="51" y="92"/>
                      <a:pt x="51" y="92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1" y="21"/>
                      <a:pt x="51" y="22"/>
                      <a:pt x="51" y="2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40"/>
                      <a:pt x="30" y="41"/>
                    </a:cubicBezTo>
                    <a:close/>
                    <a:moveTo>
                      <a:pt x="93" y="63"/>
                    </a:moveTo>
                    <a:cubicBezTo>
                      <a:pt x="86" y="63"/>
                      <a:pt x="86" y="63"/>
                      <a:pt x="86" y="63"/>
                    </a:cubicBezTo>
                    <a:cubicBezTo>
                      <a:pt x="85" y="63"/>
                      <a:pt x="84" y="64"/>
                      <a:pt x="84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4" y="66"/>
                      <a:pt x="83" y="66"/>
                    </a:cubicBezTo>
                    <a:cubicBezTo>
                      <a:pt x="83" y="66"/>
                      <a:pt x="83" y="66"/>
                      <a:pt x="83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3" y="66"/>
                      <a:pt x="83" y="66"/>
                      <a:pt x="83" y="66"/>
                    </a:cubicBezTo>
                    <a:cubicBezTo>
                      <a:pt x="83" y="67"/>
                      <a:pt x="83" y="67"/>
                      <a:pt x="83" y="68"/>
                    </a:cubicBezTo>
                    <a:cubicBezTo>
                      <a:pt x="82" y="69"/>
                      <a:pt x="82" y="70"/>
                      <a:pt x="83" y="71"/>
                    </a:cubicBezTo>
                    <a:cubicBezTo>
                      <a:pt x="88" y="76"/>
                      <a:pt x="88" y="76"/>
                      <a:pt x="88" y="76"/>
                    </a:cubicBezTo>
                    <a:cubicBezTo>
                      <a:pt x="80" y="84"/>
                      <a:pt x="80" y="84"/>
                      <a:pt x="80" y="84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4" y="78"/>
                      <a:pt x="73" y="78"/>
                      <a:pt x="72" y="78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72" y="78"/>
                      <a:pt x="71" y="79"/>
                      <a:pt x="71" y="79"/>
                    </a:cubicBezTo>
                    <a:cubicBezTo>
                      <a:pt x="70" y="79"/>
                      <a:pt x="70" y="79"/>
                      <a:pt x="69" y="79"/>
                    </a:cubicBezTo>
                    <a:cubicBezTo>
                      <a:pt x="68" y="80"/>
                      <a:pt x="67" y="81"/>
                      <a:pt x="67" y="82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6" y="89"/>
                      <a:pt x="56" y="89"/>
                      <a:pt x="56" y="89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6" y="82"/>
                      <a:pt x="56" y="81"/>
                      <a:pt x="56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2" y="79"/>
                      <a:pt x="52" y="79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49" y="78"/>
                      <a:pt x="49" y="78"/>
                      <a:pt x="48" y="79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35" y="76"/>
                      <a:pt x="35" y="76"/>
                      <a:pt x="35" y="76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1" y="70"/>
                      <a:pt x="41" y="70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0" y="67"/>
                      <a:pt x="40" y="67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0" y="63"/>
                      <a:pt x="30" y="63"/>
                      <a:pt x="30" y="63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6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9" y="37"/>
                      <a:pt x="50" y="37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7" y="34"/>
                      <a:pt x="68" y="35"/>
                      <a:pt x="69" y="35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70" y="35"/>
                      <a:pt x="70" y="35"/>
                      <a:pt x="71" y="36"/>
                    </a:cubicBezTo>
                    <a:cubicBezTo>
                      <a:pt x="71" y="36"/>
                      <a:pt x="72" y="36"/>
                      <a:pt x="72" y="36"/>
                    </a:cubicBezTo>
                    <a:cubicBezTo>
                      <a:pt x="73" y="37"/>
                      <a:pt x="74" y="37"/>
                      <a:pt x="75" y="36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8" y="39"/>
                      <a:pt x="88" y="39"/>
                      <a:pt x="88" y="39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2" y="45"/>
                      <a:pt x="82" y="46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8"/>
                      <a:pt x="83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83" y="49"/>
                      <a:pt x="84" y="49"/>
                      <a:pt x="84" y="50"/>
                    </a:cubicBezTo>
                    <a:cubicBezTo>
                      <a:pt x="84" y="51"/>
                      <a:pt x="85" y="52"/>
                      <a:pt x="86" y="52"/>
                    </a:cubicBezTo>
                    <a:cubicBezTo>
                      <a:pt x="93" y="52"/>
                      <a:pt x="93" y="52"/>
                      <a:pt x="93" y="52"/>
                    </a:cubicBezTo>
                    <a:lnTo>
                      <a:pt x="93" y="6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4" name="Group 30"/>
            <p:cNvGrpSpPr/>
            <p:nvPr/>
          </p:nvGrpSpPr>
          <p:grpSpPr>
            <a:xfrm>
              <a:off x="4643417" y="2788304"/>
              <a:ext cx="1594926" cy="1298517"/>
              <a:chOff x="957484" y="4001900"/>
              <a:chExt cx="2126568" cy="1731356"/>
            </a:xfrm>
          </p:grpSpPr>
          <p:sp>
            <p:nvSpPr>
              <p:cNvPr id="18" name="TextBox 31"/>
              <p:cNvSpPr txBox="1"/>
              <p:nvPr/>
            </p:nvSpPr>
            <p:spPr bwMode="auto">
              <a:xfrm>
                <a:off x="957484" y="4001900"/>
                <a:ext cx="2126568" cy="859739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</a:rPr>
                  <a:t>标题文本预设</a:t>
                </a:r>
                <a:endPara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9" name="TextBox 32"/>
              <p:cNvSpPr txBox="1"/>
              <p:nvPr/>
            </p:nvSpPr>
            <p:spPr bwMode="auto">
              <a:xfrm>
                <a:off x="957484" y="4861639"/>
                <a:ext cx="2126568" cy="87161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algn="ct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6413527" y="1130975"/>
            <a:ext cx="1731623" cy="3030141"/>
            <a:chOff x="6450992" y="1056680"/>
            <a:chExt cx="1731623" cy="3030141"/>
          </a:xfrm>
        </p:grpSpPr>
        <p:sp>
          <p:nvSpPr>
            <p:cNvPr id="11" name="Teardrop 91"/>
            <p:cNvSpPr/>
            <p:nvPr/>
          </p:nvSpPr>
          <p:spPr bwMode="auto">
            <a:xfrm rot="2776159">
              <a:off x="6450992" y="1056680"/>
              <a:ext cx="1731624" cy="1731623"/>
            </a:xfrm>
            <a:prstGeom prst="teardrop">
              <a:avLst>
                <a:gd name="adj" fmla="val 107722"/>
              </a:avLst>
            </a:prstGeom>
            <a:solidFill>
              <a:schemeClr val="accent4">
                <a:alpha val="8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519341" y="1580587"/>
              <a:ext cx="1594926" cy="2506234"/>
              <a:chOff x="6519341" y="1580587"/>
              <a:chExt cx="1594926" cy="2506234"/>
            </a:xfrm>
          </p:grpSpPr>
          <p:sp>
            <p:nvSpPr>
              <p:cNvPr id="15" name="Freeform: Shape 116"/>
              <p:cNvSpPr/>
              <p:nvPr/>
            </p:nvSpPr>
            <p:spPr bwMode="auto">
              <a:xfrm>
                <a:off x="7006422" y="1580587"/>
                <a:ext cx="620765" cy="683810"/>
              </a:xfrm>
              <a:custGeom>
                <a:avLst/>
                <a:gdLst/>
                <a:ahLst/>
                <a:cxnLst>
                  <a:cxn ang="0">
                    <a:pos x="82" y="3"/>
                  </a:cxn>
                  <a:cxn ang="0">
                    <a:pos x="102" y="33"/>
                  </a:cxn>
                  <a:cxn ang="0">
                    <a:pos x="105" y="38"/>
                  </a:cxn>
                  <a:cxn ang="0">
                    <a:pos x="104" y="74"/>
                  </a:cxn>
                  <a:cxn ang="0">
                    <a:pos x="37" y="75"/>
                  </a:cxn>
                  <a:cxn ang="0">
                    <a:pos x="103" y="88"/>
                  </a:cxn>
                  <a:cxn ang="0">
                    <a:pos x="35" y="92"/>
                  </a:cxn>
                  <a:cxn ang="0">
                    <a:pos x="32" y="89"/>
                  </a:cxn>
                  <a:cxn ang="0">
                    <a:pos x="3" y="19"/>
                  </a:cxn>
                  <a:cxn ang="0">
                    <a:pos x="25" y="14"/>
                  </a:cxn>
                  <a:cxn ang="0">
                    <a:pos x="27" y="16"/>
                  </a:cxn>
                  <a:cxn ang="0">
                    <a:pos x="36" y="33"/>
                  </a:cxn>
                  <a:cxn ang="0">
                    <a:pos x="57" y="3"/>
                  </a:cxn>
                  <a:cxn ang="0">
                    <a:pos x="93" y="35"/>
                  </a:cxn>
                  <a:cxn ang="0">
                    <a:pos x="96" y="38"/>
                  </a:cxn>
                  <a:cxn ang="0">
                    <a:pos x="78" y="34"/>
                  </a:cxn>
                  <a:cxn ang="0">
                    <a:pos x="84" y="37"/>
                  </a:cxn>
                  <a:cxn ang="0">
                    <a:pos x="60" y="34"/>
                  </a:cxn>
                  <a:cxn ang="0">
                    <a:pos x="66" y="36"/>
                  </a:cxn>
                  <a:cxn ang="0">
                    <a:pos x="45" y="35"/>
                  </a:cxn>
                  <a:cxn ang="0">
                    <a:pos x="86" y="96"/>
                  </a:cxn>
                  <a:cxn ang="0">
                    <a:pos x="95" y="116"/>
                  </a:cxn>
                  <a:cxn ang="0">
                    <a:pos x="75" y="108"/>
                  </a:cxn>
                  <a:cxn ang="0">
                    <a:pos x="91" y="103"/>
                  </a:cxn>
                  <a:cxn ang="0">
                    <a:pos x="80" y="108"/>
                  </a:cxn>
                  <a:cxn ang="0">
                    <a:pos x="91" y="112"/>
                  </a:cxn>
                  <a:cxn ang="0">
                    <a:pos x="47" y="96"/>
                  </a:cxn>
                  <a:cxn ang="0">
                    <a:pos x="55" y="116"/>
                  </a:cxn>
                  <a:cxn ang="0">
                    <a:pos x="35" y="108"/>
                  </a:cxn>
                  <a:cxn ang="0">
                    <a:pos x="51" y="103"/>
                  </a:cxn>
                  <a:cxn ang="0">
                    <a:pos x="41" y="108"/>
                  </a:cxn>
                  <a:cxn ang="0">
                    <a:pos x="51" y="112"/>
                  </a:cxn>
                  <a:cxn ang="0">
                    <a:pos x="34" y="40"/>
                  </a:cxn>
                  <a:cxn ang="0">
                    <a:pos x="102" y="43"/>
                  </a:cxn>
                  <a:cxn ang="0">
                    <a:pos x="93" y="30"/>
                  </a:cxn>
                  <a:cxn ang="0">
                    <a:pos x="91" y="17"/>
                  </a:cxn>
                  <a:cxn ang="0">
                    <a:pos x="88" y="24"/>
                  </a:cxn>
                  <a:cxn ang="0">
                    <a:pos x="93" y="30"/>
                  </a:cxn>
                  <a:cxn ang="0">
                    <a:pos x="87" y="13"/>
                  </a:cxn>
                  <a:cxn ang="0">
                    <a:pos x="81" y="9"/>
                  </a:cxn>
                  <a:cxn ang="0">
                    <a:pos x="57" y="9"/>
                  </a:cxn>
                  <a:cxn ang="0">
                    <a:pos x="51" y="13"/>
                  </a:cxn>
                  <a:cxn ang="0">
                    <a:pos x="57" y="9"/>
                  </a:cxn>
                  <a:cxn ang="0">
                    <a:pos x="44" y="23"/>
                  </a:cxn>
                  <a:cxn ang="0">
                    <a:pos x="49" y="30"/>
                  </a:cxn>
                  <a:cxn ang="0">
                    <a:pos x="49" y="18"/>
                  </a:cxn>
                  <a:cxn ang="0">
                    <a:pos x="55" y="25"/>
                  </a:cxn>
                  <a:cxn ang="0">
                    <a:pos x="66" y="29"/>
                  </a:cxn>
                  <a:cxn ang="0">
                    <a:pos x="61" y="22"/>
                  </a:cxn>
                  <a:cxn ang="0">
                    <a:pos x="72" y="26"/>
                  </a:cxn>
                  <a:cxn ang="0">
                    <a:pos x="84" y="29"/>
                  </a:cxn>
                  <a:cxn ang="0">
                    <a:pos x="83" y="25"/>
                  </a:cxn>
                  <a:cxn ang="0">
                    <a:pos x="83" y="25"/>
                  </a:cxn>
                  <a:cxn ang="0">
                    <a:pos x="79" y="16"/>
                  </a:cxn>
                  <a:cxn ang="0">
                    <a:pos x="72" y="12"/>
                  </a:cxn>
                  <a:cxn ang="0">
                    <a:pos x="63" y="16"/>
                  </a:cxn>
                  <a:cxn ang="0">
                    <a:pos x="66" y="8"/>
                  </a:cxn>
                  <a:cxn ang="0">
                    <a:pos x="63" y="16"/>
                  </a:cxn>
                </a:cxnLst>
                <a:rect l="0" t="0" r="r" b="b"/>
                <a:pathLst>
                  <a:path w="108" h="119">
                    <a:moveTo>
                      <a:pt x="57" y="3"/>
                    </a:moveTo>
                    <a:cubicBezTo>
                      <a:pt x="60" y="1"/>
                      <a:pt x="65" y="0"/>
                      <a:pt x="69" y="0"/>
                    </a:cubicBezTo>
                    <a:cubicBezTo>
                      <a:pt x="74" y="0"/>
                      <a:pt x="78" y="1"/>
                      <a:pt x="82" y="3"/>
                    </a:cubicBezTo>
                    <a:cubicBezTo>
                      <a:pt x="86" y="4"/>
                      <a:pt x="89" y="7"/>
                      <a:pt x="92" y="10"/>
                    </a:cubicBezTo>
                    <a:cubicBezTo>
                      <a:pt x="95" y="13"/>
                      <a:pt x="98" y="16"/>
                      <a:pt x="99" y="21"/>
                    </a:cubicBezTo>
                    <a:cubicBezTo>
                      <a:pt x="101" y="24"/>
                      <a:pt x="102" y="29"/>
                      <a:pt x="102" y="33"/>
                    </a:cubicBezTo>
                    <a:cubicBezTo>
                      <a:pt x="102" y="35"/>
                      <a:pt x="102" y="36"/>
                      <a:pt x="102" y="38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7" y="38"/>
                      <a:pt x="108" y="40"/>
                      <a:pt x="107" y="41"/>
                    </a:cubicBezTo>
                    <a:cubicBezTo>
                      <a:pt x="107" y="41"/>
                      <a:pt x="107" y="41"/>
                      <a:pt x="107" y="41"/>
                    </a:cubicBezTo>
                    <a:cubicBezTo>
                      <a:pt x="104" y="74"/>
                      <a:pt x="104" y="74"/>
                      <a:pt x="104" y="74"/>
                    </a:cubicBezTo>
                    <a:cubicBezTo>
                      <a:pt x="104" y="75"/>
                      <a:pt x="103" y="77"/>
                      <a:pt x="101" y="77"/>
                    </a:cubicBezTo>
                    <a:cubicBezTo>
                      <a:pt x="101" y="77"/>
                      <a:pt x="101" y="77"/>
                      <a:pt x="101" y="77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101" y="86"/>
                      <a:pt x="101" y="86"/>
                      <a:pt x="101" y="86"/>
                    </a:cubicBezTo>
                    <a:cubicBezTo>
                      <a:pt x="102" y="86"/>
                      <a:pt x="103" y="87"/>
                      <a:pt x="103" y="88"/>
                    </a:cubicBezTo>
                    <a:cubicBezTo>
                      <a:pt x="103" y="90"/>
                      <a:pt x="102" y="91"/>
                      <a:pt x="101" y="91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3" y="92"/>
                      <a:pt x="32" y="91"/>
                      <a:pt x="32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71"/>
                      <a:pt x="30" y="57"/>
                      <a:pt x="28" y="3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0" y="17"/>
                      <a:pt x="1" y="16"/>
                    </a:cubicBezTo>
                    <a:cubicBezTo>
                      <a:pt x="1" y="14"/>
                      <a:pt x="2" y="13"/>
                      <a:pt x="3" y="13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6" y="14"/>
                      <a:pt x="27" y="15"/>
                      <a:pt x="27" y="16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4"/>
                      <a:pt x="36" y="34"/>
                      <a:pt x="36" y="33"/>
                    </a:cubicBezTo>
                    <a:cubicBezTo>
                      <a:pt x="36" y="29"/>
                      <a:pt x="37" y="24"/>
                      <a:pt x="39" y="21"/>
                    </a:cubicBezTo>
                    <a:cubicBezTo>
                      <a:pt x="40" y="16"/>
                      <a:pt x="43" y="13"/>
                      <a:pt x="46" y="10"/>
                    </a:cubicBezTo>
                    <a:cubicBezTo>
                      <a:pt x="49" y="7"/>
                      <a:pt x="53" y="4"/>
                      <a:pt x="57" y="3"/>
                    </a:cubicBezTo>
                    <a:close/>
                    <a:moveTo>
                      <a:pt x="96" y="38"/>
                    </a:moveTo>
                    <a:cubicBezTo>
                      <a:pt x="96" y="37"/>
                      <a:pt x="96" y="36"/>
                      <a:pt x="96" y="36"/>
                    </a:cubicBezTo>
                    <a:cubicBezTo>
                      <a:pt x="95" y="35"/>
                      <a:pt x="94" y="35"/>
                      <a:pt x="93" y="35"/>
                    </a:cubicBezTo>
                    <a:cubicBezTo>
                      <a:pt x="92" y="35"/>
                      <a:pt x="91" y="35"/>
                      <a:pt x="90" y="35"/>
                    </a:cubicBezTo>
                    <a:cubicBezTo>
                      <a:pt x="90" y="36"/>
                      <a:pt x="90" y="37"/>
                      <a:pt x="89" y="37"/>
                    </a:cubicBezTo>
                    <a:cubicBezTo>
                      <a:pt x="96" y="38"/>
                      <a:pt x="96" y="38"/>
                      <a:pt x="96" y="38"/>
                    </a:cubicBezTo>
                    <a:close/>
                    <a:moveTo>
                      <a:pt x="84" y="37"/>
                    </a:moveTo>
                    <a:cubicBezTo>
                      <a:pt x="84" y="36"/>
                      <a:pt x="84" y="36"/>
                      <a:pt x="84" y="35"/>
                    </a:cubicBezTo>
                    <a:cubicBezTo>
                      <a:pt x="82" y="35"/>
                      <a:pt x="80" y="35"/>
                      <a:pt x="78" y="34"/>
                    </a:cubicBezTo>
                    <a:cubicBezTo>
                      <a:pt x="76" y="34"/>
                      <a:pt x="74" y="34"/>
                      <a:pt x="72" y="34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84" y="37"/>
                      <a:pt x="84" y="37"/>
                      <a:pt x="84" y="37"/>
                    </a:cubicBezTo>
                    <a:close/>
                    <a:moveTo>
                      <a:pt x="66" y="36"/>
                    </a:moveTo>
                    <a:cubicBezTo>
                      <a:pt x="66" y="34"/>
                      <a:pt x="66" y="34"/>
                      <a:pt x="66" y="34"/>
                    </a:cubicBezTo>
                    <a:cubicBezTo>
                      <a:pt x="64" y="34"/>
                      <a:pt x="62" y="34"/>
                      <a:pt x="60" y="34"/>
                    </a:cubicBezTo>
                    <a:cubicBezTo>
                      <a:pt x="58" y="35"/>
                      <a:pt x="56" y="35"/>
                      <a:pt x="54" y="35"/>
                    </a:cubicBezTo>
                    <a:cubicBezTo>
                      <a:pt x="54" y="35"/>
                      <a:pt x="54" y="36"/>
                      <a:pt x="54" y="36"/>
                    </a:cubicBezTo>
                    <a:cubicBezTo>
                      <a:pt x="66" y="36"/>
                      <a:pt x="66" y="36"/>
                      <a:pt x="66" y="36"/>
                    </a:cubicBezTo>
                    <a:close/>
                    <a:moveTo>
                      <a:pt x="49" y="36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8" y="35"/>
                      <a:pt x="46" y="35"/>
                      <a:pt x="45" y="35"/>
                    </a:cubicBezTo>
                    <a:cubicBezTo>
                      <a:pt x="44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lose/>
                    <a:moveTo>
                      <a:pt x="86" y="96"/>
                    </a:moveTo>
                    <a:cubicBezTo>
                      <a:pt x="90" y="96"/>
                      <a:pt x="92" y="98"/>
                      <a:pt x="95" y="100"/>
                    </a:cubicBezTo>
                    <a:cubicBezTo>
                      <a:pt x="97" y="102"/>
                      <a:pt x="98" y="105"/>
                      <a:pt x="98" y="108"/>
                    </a:cubicBezTo>
                    <a:cubicBezTo>
                      <a:pt x="98" y="111"/>
                      <a:pt x="97" y="114"/>
                      <a:pt x="95" y="116"/>
                    </a:cubicBezTo>
                    <a:cubicBezTo>
                      <a:pt x="92" y="118"/>
                      <a:pt x="90" y="119"/>
                      <a:pt x="86" y="119"/>
                    </a:cubicBezTo>
                    <a:cubicBezTo>
                      <a:pt x="83" y="119"/>
                      <a:pt x="81" y="118"/>
                      <a:pt x="78" y="116"/>
                    </a:cubicBezTo>
                    <a:cubicBezTo>
                      <a:pt x="76" y="114"/>
                      <a:pt x="75" y="111"/>
                      <a:pt x="75" y="108"/>
                    </a:cubicBezTo>
                    <a:cubicBezTo>
                      <a:pt x="75" y="105"/>
                      <a:pt x="76" y="102"/>
                      <a:pt x="78" y="100"/>
                    </a:cubicBezTo>
                    <a:cubicBezTo>
                      <a:pt x="81" y="98"/>
                      <a:pt x="83" y="96"/>
                      <a:pt x="86" y="96"/>
                    </a:cubicBezTo>
                    <a:close/>
                    <a:moveTo>
                      <a:pt x="91" y="103"/>
                    </a:moveTo>
                    <a:cubicBezTo>
                      <a:pt x="90" y="102"/>
                      <a:pt x="88" y="102"/>
                      <a:pt x="86" y="102"/>
                    </a:cubicBezTo>
                    <a:cubicBezTo>
                      <a:pt x="85" y="102"/>
                      <a:pt x="83" y="102"/>
                      <a:pt x="82" y="103"/>
                    </a:cubicBezTo>
                    <a:cubicBezTo>
                      <a:pt x="81" y="105"/>
                      <a:pt x="80" y="106"/>
                      <a:pt x="80" y="108"/>
                    </a:cubicBezTo>
                    <a:cubicBezTo>
                      <a:pt x="80" y="109"/>
                      <a:pt x="81" y="111"/>
                      <a:pt x="82" y="112"/>
                    </a:cubicBezTo>
                    <a:cubicBezTo>
                      <a:pt x="83" y="113"/>
                      <a:pt x="85" y="114"/>
                      <a:pt x="86" y="114"/>
                    </a:cubicBezTo>
                    <a:cubicBezTo>
                      <a:pt x="88" y="114"/>
                      <a:pt x="90" y="113"/>
                      <a:pt x="91" y="112"/>
                    </a:cubicBezTo>
                    <a:cubicBezTo>
                      <a:pt x="92" y="111"/>
                      <a:pt x="93" y="109"/>
                      <a:pt x="93" y="108"/>
                    </a:cubicBezTo>
                    <a:cubicBezTo>
                      <a:pt x="93" y="106"/>
                      <a:pt x="92" y="105"/>
                      <a:pt x="91" y="103"/>
                    </a:cubicBezTo>
                    <a:close/>
                    <a:moveTo>
                      <a:pt x="47" y="96"/>
                    </a:moveTo>
                    <a:cubicBezTo>
                      <a:pt x="50" y="96"/>
                      <a:pt x="53" y="98"/>
                      <a:pt x="55" y="100"/>
                    </a:cubicBezTo>
                    <a:cubicBezTo>
                      <a:pt x="57" y="102"/>
                      <a:pt x="58" y="105"/>
                      <a:pt x="58" y="108"/>
                    </a:cubicBezTo>
                    <a:cubicBezTo>
                      <a:pt x="58" y="111"/>
                      <a:pt x="57" y="114"/>
                      <a:pt x="55" y="116"/>
                    </a:cubicBezTo>
                    <a:cubicBezTo>
                      <a:pt x="53" y="118"/>
                      <a:pt x="50" y="119"/>
                      <a:pt x="47" y="119"/>
                    </a:cubicBezTo>
                    <a:cubicBezTo>
                      <a:pt x="44" y="119"/>
                      <a:pt x="41" y="118"/>
                      <a:pt x="39" y="116"/>
                    </a:cubicBezTo>
                    <a:cubicBezTo>
                      <a:pt x="37" y="114"/>
                      <a:pt x="35" y="111"/>
                      <a:pt x="35" y="108"/>
                    </a:cubicBezTo>
                    <a:cubicBezTo>
                      <a:pt x="35" y="105"/>
                      <a:pt x="37" y="102"/>
                      <a:pt x="39" y="100"/>
                    </a:cubicBezTo>
                    <a:cubicBezTo>
                      <a:pt x="41" y="98"/>
                      <a:pt x="44" y="96"/>
                      <a:pt x="47" y="96"/>
                    </a:cubicBezTo>
                    <a:close/>
                    <a:moveTo>
                      <a:pt x="51" y="103"/>
                    </a:moveTo>
                    <a:cubicBezTo>
                      <a:pt x="50" y="102"/>
                      <a:pt x="48" y="102"/>
                      <a:pt x="47" y="102"/>
                    </a:cubicBezTo>
                    <a:cubicBezTo>
                      <a:pt x="45" y="102"/>
                      <a:pt x="43" y="102"/>
                      <a:pt x="42" y="103"/>
                    </a:cubicBezTo>
                    <a:cubicBezTo>
                      <a:pt x="41" y="105"/>
                      <a:pt x="41" y="106"/>
                      <a:pt x="41" y="108"/>
                    </a:cubicBezTo>
                    <a:cubicBezTo>
                      <a:pt x="41" y="109"/>
                      <a:pt x="41" y="111"/>
                      <a:pt x="42" y="112"/>
                    </a:cubicBezTo>
                    <a:cubicBezTo>
                      <a:pt x="43" y="113"/>
                      <a:pt x="45" y="114"/>
                      <a:pt x="47" y="114"/>
                    </a:cubicBezTo>
                    <a:cubicBezTo>
                      <a:pt x="48" y="114"/>
                      <a:pt x="50" y="113"/>
                      <a:pt x="51" y="112"/>
                    </a:cubicBezTo>
                    <a:cubicBezTo>
                      <a:pt x="52" y="111"/>
                      <a:pt x="53" y="109"/>
                      <a:pt x="53" y="108"/>
                    </a:cubicBezTo>
                    <a:cubicBezTo>
                      <a:pt x="53" y="106"/>
                      <a:pt x="52" y="105"/>
                      <a:pt x="51" y="103"/>
                    </a:cubicBezTo>
                    <a:close/>
                    <a:moveTo>
                      <a:pt x="34" y="40"/>
                    </a:moveTo>
                    <a:cubicBezTo>
                      <a:pt x="37" y="70"/>
                      <a:pt x="37" y="70"/>
                      <a:pt x="37" y="70"/>
                    </a:cubicBezTo>
                    <a:cubicBezTo>
                      <a:pt x="99" y="71"/>
                      <a:pt x="99" y="71"/>
                      <a:pt x="99" y="71"/>
                    </a:cubicBezTo>
                    <a:cubicBezTo>
                      <a:pt x="102" y="43"/>
                      <a:pt x="102" y="43"/>
                      <a:pt x="102" y="43"/>
                    </a:cubicBezTo>
                    <a:cubicBezTo>
                      <a:pt x="34" y="40"/>
                      <a:pt x="34" y="40"/>
                      <a:pt x="34" y="40"/>
                    </a:cubicBezTo>
                    <a:close/>
                    <a:moveTo>
                      <a:pt x="93" y="31"/>
                    </a:moveTo>
                    <a:cubicBezTo>
                      <a:pt x="93" y="30"/>
                      <a:pt x="93" y="30"/>
                      <a:pt x="93" y="30"/>
                    </a:cubicBezTo>
                    <a:cubicBezTo>
                      <a:pt x="94" y="30"/>
                      <a:pt x="95" y="30"/>
                      <a:pt x="96" y="30"/>
                    </a:cubicBezTo>
                    <a:cubicBezTo>
                      <a:pt x="96" y="28"/>
                      <a:pt x="95" y="25"/>
                      <a:pt x="95" y="23"/>
                    </a:cubicBezTo>
                    <a:cubicBezTo>
                      <a:pt x="94" y="21"/>
                      <a:pt x="93" y="19"/>
                      <a:pt x="91" y="17"/>
                    </a:cubicBezTo>
                    <a:cubicBezTo>
                      <a:pt x="90" y="17"/>
                      <a:pt x="90" y="18"/>
                      <a:pt x="89" y="18"/>
                    </a:cubicBezTo>
                    <a:cubicBezTo>
                      <a:pt x="88" y="18"/>
                      <a:pt x="87" y="19"/>
                      <a:pt x="87" y="19"/>
                    </a:cubicBezTo>
                    <a:cubicBezTo>
                      <a:pt x="87" y="21"/>
                      <a:pt x="88" y="22"/>
                      <a:pt x="88" y="24"/>
                    </a:cubicBezTo>
                    <a:cubicBezTo>
                      <a:pt x="89" y="26"/>
                      <a:pt x="89" y="28"/>
                      <a:pt x="89" y="30"/>
                    </a:cubicBezTo>
                    <a:cubicBezTo>
                      <a:pt x="91" y="30"/>
                      <a:pt x="92" y="30"/>
                      <a:pt x="93" y="30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3" y="31"/>
                      <a:pt x="93" y="31"/>
                      <a:pt x="93" y="31"/>
                    </a:cubicBezTo>
                    <a:close/>
                    <a:moveTo>
                      <a:pt x="86" y="13"/>
                    </a:moveTo>
                    <a:cubicBezTo>
                      <a:pt x="87" y="13"/>
                      <a:pt x="87" y="13"/>
                      <a:pt x="87" y="13"/>
                    </a:cubicBezTo>
                    <a:cubicBezTo>
                      <a:pt x="86" y="11"/>
                      <a:pt x="84" y="10"/>
                      <a:pt x="82" y="9"/>
                    </a:cubicBezTo>
                    <a:cubicBezTo>
                      <a:pt x="82" y="9"/>
                      <a:pt x="81" y="8"/>
                      <a:pt x="80" y="8"/>
                    </a:cubicBezTo>
                    <a:cubicBezTo>
                      <a:pt x="81" y="8"/>
                      <a:pt x="81" y="9"/>
                      <a:pt x="81" y="9"/>
                    </a:cubicBezTo>
                    <a:cubicBezTo>
                      <a:pt x="82" y="11"/>
                      <a:pt x="83" y="12"/>
                      <a:pt x="84" y="14"/>
                    </a:cubicBezTo>
                    <a:cubicBezTo>
                      <a:pt x="85" y="14"/>
                      <a:pt x="86" y="14"/>
                      <a:pt x="86" y="13"/>
                    </a:cubicBezTo>
                    <a:close/>
                    <a:moveTo>
                      <a:pt x="57" y="9"/>
                    </a:moveTo>
                    <a:cubicBezTo>
                      <a:pt x="57" y="9"/>
                      <a:pt x="58" y="8"/>
                      <a:pt x="58" y="8"/>
                    </a:cubicBezTo>
                    <a:cubicBezTo>
                      <a:pt x="57" y="8"/>
                      <a:pt x="56" y="9"/>
                      <a:pt x="56" y="9"/>
                    </a:cubicBezTo>
                    <a:cubicBezTo>
                      <a:pt x="54" y="10"/>
                      <a:pt x="52" y="11"/>
                      <a:pt x="51" y="13"/>
                    </a:cubicBezTo>
                    <a:cubicBezTo>
                      <a:pt x="51" y="13"/>
                      <a:pt x="52" y="13"/>
                      <a:pt x="52" y="13"/>
                    </a:cubicBezTo>
                    <a:cubicBezTo>
                      <a:pt x="53" y="13"/>
                      <a:pt x="53" y="14"/>
                      <a:pt x="54" y="14"/>
                    </a:cubicBezTo>
                    <a:cubicBezTo>
                      <a:pt x="55" y="12"/>
                      <a:pt x="56" y="11"/>
                      <a:pt x="57" y="9"/>
                    </a:cubicBezTo>
                    <a:close/>
                    <a:moveTo>
                      <a:pt x="49" y="18"/>
                    </a:moveTo>
                    <a:cubicBezTo>
                      <a:pt x="49" y="18"/>
                      <a:pt x="48" y="17"/>
                      <a:pt x="47" y="17"/>
                    </a:cubicBezTo>
                    <a:cubicBezTo>
                      <a:pt x="46" y="19"/>
                      <a:pt x="44" y="21"/>
                      <a:pt x="44" y="23"/>
                    </a:cubicBezTo>
                    <a:cubicBezTo>
                      <a:pt x="43" y="25"/>
                      <a:pt x="42" y="28"/>
                      <a:pt x="42" y="30"/>
                    </a:cubicBezTo>
                    <a:cubicBezTo>
                      <a:pt x="43" y="30"/>
                      <a:pt x="44" y="30"/>
                      <a:pt x="45" y="30"/>
                    </a:cubicBezTo>
                    <a:cubicBezTo>
                      <a:pt x="46" y="30"/>
                      <a:pt x="48" y="30"/>
                      <a:pt x="49" y="30"/>
                    </a:cubicBezTo>
                    <a:cubicBezTo>
                      <a:pt x="49" y="28"/>
                      <a:pt x="49" y="26"/>
                      <a:pt x="50" y="24"/>
                    </a:cubicBezTo>
                    <a:cubicBezTo>
                      <a:pt x="50" y="22"/>
                      <a:pt x="51" y="20"/>
                      <a:pt x="52" y="19"/>
                    </a:cubicBezTo>
                    <a:cubicBezTo>
                      <a:pt x="51" y="18"/>
                      <a:pt x="50" y="18"/>
                      <a:pt x="49" y="18"/>
                    </a:cubicBezTo>
                    <a:close/>
                    <a:moveTo>
                      <a:pt x="61" y="22"/>
                    </a:moveTo>
                    <a:cubicBezTo>
                      <a:pt x="60" y="21"/>
                      <a:pt x="58" y="21"/>
                      <a:pt x="57" y="21"/>
                    </a:cubicBezTo>
                    <a:cubicBezTo>
                      <a:pt x="56" y="22"/>
                      <a:pt x="56" y="23"/>
                      <a:pt x="55" y="25"/>
                    </a:cubicBezTo>
                    <a:cubicBezTo>
                      <a:pt x="55" y="26"/>
                      <a:pt x="55" y="28"/>
                      <a:pt x="54" y="29"/>
                    </a:cubicBezTo>
                    <a:cubicBezTo>
                      <a:pt x="56" y="29"/>
                      <a:pt x="58" y="29"/>
                      <a:pt x="60" y="29"/>
                    </a:cubicBezTo>
                    <a:cubicBezTo>
                      <a:pt x="62" y="29"/>
                      <a:pt x="64" y="29"/>
                      <a:pt x="66" y="29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5" y="22"/>
                      <a:pt x="63" y="22"/>
                      <a:pt x="61" y="22"/>
                    </a:cubicBezTo>
                    <a:close/>
                    <a:moveTo>
                      <a:pt x="82" y="21"/>
                    </a:moveTo>
                    <a:cubicBezTo>
                      <a:pt x="78" y="22"/>
                      <a:pt x="75" y="22"/>
                      <a:pt x="72" y="22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4" y="29"/>
                      <a:pt x="76" y="29"/>
                      <a:pt x="78" y="29"/>
                    </a:cubicBezTo>
                    <a:cubicBezTo>
                      <a:pt x="80" y="29"/>
                      <a:pt x="82" y="29"/>
                      <a:pt x="84" y="29"/>
                    </a:cubicBezTo>
                    <a:cubicBezTo>
                      <a:pt x="84" y="28"/>
                      <a:pt x="83" y="27"/>
                      <a:pt x="83" y="25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24"/>
                      <a:pt x="82" y="22"/>
                      <a:pt x="82" y="21"/>
                    </a:cubicBezTo>
                    <a:close/>
                    <a:moveTo>
                      <a:pt x="76" y="17"/>
                    </a:moveTo>
                    <a:cubicBezTo>
                      <a:pt x="77" y="16"/>
                      <a:pt x="78" y="16"/>
                      <a:pt x="79" y="16"/>
                    </a:cubicBezTo>
                    <a:cubicBezTo>
                      <a:pt x="78" y="14"/>
                      <a:pt x="77" y="12"/>
                      <a:pt x="75" y="11"/>
                    </a:cubicBezTo>
                    <a:cubicBezTo>
                      <a:pt x="74" y="10"/>
                      <a:pt x="73" y="9"/>
                      <a:pt x="72" y="8"/>
                    </a:cubicBezTo>
                    <a:cubicBezTo>
                      <a:pt x="72" y="9"/>
                      <a:pt x="72" y="10"/>
                      <a:pt x="72" y="12"/>
                    </a:cubicBezTo>
                    <a:cubicBezTo>
                      <a:pt x="72" y="14"/>
                      <a:pt x="72" y="15"/>
                      <a:pt x="72" y="17"/>
                    </a:cubicBezTo>
                    <a:cubicBezTo>
                      <a:pt x="73" y="17"/>
                      <a:pt x="74" y="17"/>
                      <a:pt x="76" y="17"/>
                    </a:cubicBezTo>
                    <a:close/>
                    <a:moveTo>
                      <a:pt x="63" y="16"/>
                    </a:moveTo>
                    <a:cubicBezTo>
                      <a:pt x="64" y="17"/>
                      <a:pt x="65" y="17"/>
                      <a:pt x="66" y="17"/>
                    </a:cubicBezTo>
                    <a:cubicBezTo>
                      <a:pt x="66" y="15"/>
                      <a:pt x="66" y="13"/>
                      <a:pt x="66" y="12"/>
                    </a:cubicBezTo>
                    <a:cubicBezTo>
                      <a:pt x="66" y="10"/>
                      <a:pt x="66" y="9"/>
                      <a:pt x="66" y="8"/>
                    </a:cubicBezTo>
                    <a:cubicBezTo>
                      <a:pt x="65" y="9"/>
                      <a:pt x="64" y="10"/>
                      <a:pt x="63" y="11"/>
                    </a:cubicBezTo>
                    <a:cubicBezTo>
                      <a:pt x="61" y="12"/>
                      <a:pt x="60" y="14"/>
                      <a:pt x="59" y="16"/>
                    </a:cubicBezTo>
                    <a:cubicBezTo>
                      <a:pt x="60" y="16"/>
                      <a:pt x="61" y="16"/>
                      <a:pt x="63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16" name="Group 33"/>
              <p:cNvGrpSpPr/>
              <p:nvPr/>
            </p:nvGrpSpPr>
            <p:grpSpPr>
              <a:xfrm>
                <a:off x="6519341" y="2788304"/>
                <a:ext cx="1594926" cy="1298517"/>
                <a:chOff x="957484" y="4001900"/>
                <a:chExt cx="2126568" cy="1731356"/>
              </a:xfrm>
            </p:grpSpPr>
            <p:sp>
              <p:nvSpPr>
                <p:cNvPr id="17" name="TextBox 34"/>
                <p:cNvSpPr txBox="1"/>
                <p:nvPr/>
              </p:nvSpPr>
              <p:spPr bwMode="auto">
                <a:xfrm>
                  <a:off x="957484" y="4001900"/>
                  <a:ext cx="2126568" cy="8597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b" anchorCtr="1">
                  <a:normAutofit/>
                </a:bodyPr>
                <a:lstStyle/>
                <a:p>
                  <a:pPr algn="ctr" latinLnBrk="0"/>
                  <a:r>
                    <a:rPr lang="zh-CN" altLang="en-US" sz="1400">
                      <a:solidFill>
                        <a:schemeClr val="accent4">
                          <a:lumMod val="100000"/>
                        </a:schemeClr>
                      </a:solidFill>
                      <a:effectLst/>
                      <a:latin typeface="微软雅黑" panose="020B0503020204020204" charset="-122"/>
                      <a:ea typeface="微软雅黑" panose="020B0503020204020204" charset="-122"/>
                    </a:rPr>
                    <a:t>标题文本预设</a:t>
                  </a:r>
                  <a:endPara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4" name="TextBox 35"/>
                <p:cNvSpPr txBox="1"/>
                <p:nvPr/>
              </p:nvSpPr>
              <p:spPr bwMode="auto">
                <a:xfrm>
                  <a:off x="957484" y="4861639"/>
                  <a:ext cx="2126568" cy="871617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 latinLnBrk="0">
                    <a:lnSpc>
                      <a:spcPct val="120000"/>
                    </a:lnSpc>
                  </a:pPr>
                  <a: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微软雅黑" panose="020B0503020204020204" charset="-122"/>
                      <a:ea typeface="微软雅黑" panose="020B0503020204020204" charset="-122"/>
                    </a:rPr>
                    <a:t>此部分内容作为文字排版占位显示 </a:t>
                  </a:r>
                  <a:b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微软雅黑" panose="020B0503020204020204" charset="-122"/>
                      <a:ea typeface="微软雅黑" panose="020B0503020204020204" charset="-122"/>
                    </a:rPr>
                  </a:br>
                  <a: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微软雅黑" panose="020B0503020204020204" charset="-122"/>
                      <a:ea typeface="微软雅黑" panose="020B0503020204020204" charset="-122"/>
                    </a:rPr>
                    <a:t>（建议使用主题字体）</a:t>
                  </a:r>
                  <a:endPara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404">
        <p:cut/>
      </p:transition>
    </mc:Choice>
    <mc:Fallback>
      <p:transition advTm="1404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1"/>
          <p:cNvSpPr txBox="1"/>
          <p:nvPr/>
        </p:nvSpPr>
        <p:spPr>
          <a:xfrm>
            <a:off x="229290" y="3213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投资回报分析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18583" y="1483615"/>
            <a:ext cx="1692188" cy="2774083"/>
            <a:chOff x="818583" y="1356615"/>
            <a:chExt cx="1692188" cy="2774083"/>
          </a:xfrm>
        </p:grpSpPr>
        <p:sp>
          <p:nvSpPr>
            <p:cNvPr id="4" name="Rectangle: Rounded Corners 2"/>
            <p:cNvSpPr/>
            <p:nvPr/>
          </p:nvSpPr>
          <p:spPr>
            <a:xfrm>
              <a:off x="818583" y="1356615"/>
              <a:ext cx="1692188" cy="2774082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="t" anchorCtr="1">
              <a:normAutofit/>
            </a:bodyPr>
            <a:lstStyle/>
            <a:p>
              <a:pPr algn="ctr"/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Freeform: Shape 6"/>
            <p:cNvSpPr/>
            <p:nvPr/>
          </p:nvSpPr>
          <p:spPr>
            <a:xfrm>
              <a:off x="818583" y="2050136"/>
              <a:ext cx="1692188" cy="2080562"/>
            </a:xfrm>
            <a:custGeom>
              <a:avLst/>
              <a:gdLst>
                <a:gd name="connsiteX0" fmla="*/ 0 w 3657600"/>
                <a:gd name="connsiteY0" fmla="*/ 0 h 5486400"/>
                <a:gd name="connsiteX1" fmla="*/ 127467 w 3657600"/>
                <a:gd name="connsiteY1" fmla="*/ 0 h 5486400"/>
                <a:gd name="connsiteX2" fmla="*/ 1072342 w 3657600"/>
                <a:gd name="connsiteY2" fmla="*/ 0 h 5486400"/>
                <a:gd name="connsiteX3" fmla="*/ 1828800 w 3657600"/>
                <a:gd name="connsiteY3" fmla="*/ 756458 h 5486400"/>
                <a:gd name="connsiteX4" fmla="*/ 2585258 w 3657600"/>
                <a:gd name="connsiteY4" fmla="*/ 0 h 5486400"/>
                <a:gd name="connsiteX5" fmla="*/ 3530133 w 3657600"/>
                <a:gd name="connsiteY5" fmla="*/ 0 h 5486400"/>
                <a:gd name="connsiteX6" fmla="*/ 3657600 w 3657600"/>
                <a:gd name="connsiteY6" fmla="*/ 0 h 5486400"/>
                <a:gd name="connsiteX7" fmla="*/ 3657600 w 3657600"/>
                <a:gd name="connsiteY7" fmla="*/ 127467 h 5486400"/>
                <a:gd name="connsiteX8" fmla="*/ 3657600 w 3657600"/>
                <a:gd name="connsiteY8" fmla="*/ 914400 h 5486400"/>
                <a:gd name="connsiteX9" fmla="*/ 3657600 w 3657600"/>
                <a:gd name="connsiteY9" fmla="*/ 5358933 h 5486400"/>
                <a:gd name="connsiteX10" fmla="*/ 3530133 w 3657600"/>
                <a:gd name="connsiteY10" fmla="*/ 5486400 h 5486400"/>
                <a:gd name="connsiteX11" fmla="*/ 127467 w 3657600"/>
                <a:gd name="connsiteY11" fmla="*/ 5486400 h 5486400"/>
                <a:gd name="connsiteX12" fmla="*/ 0 w 3657600"/>
                <a:gd name="connsiteY12" fmla="*/ 5358933 h 5486400"/>
                <a:gd name="connsiteX13" fmla="*/ 0 w 3657600"/>
                <a:gd name="connsiteY13" fmla="*/ 914400 h 5486400"/>
                <a:gd name="connsiteX14" fmla="*/ 0 w 3657600"/>
                <a:gd name="connsiteY14" fmla="*/ 127467 h 5486400"/>
                <a:gd name="connsiteX15" fmla="*/ 0 w 3657600"/>
                <a:gd name="connsiteY15" fmla="*/ 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7600" h="5486400">
                  <a:moveTo>
                    <a:pt x="0" y="0"/>
                  </a:moveTo>
                  <a:lnTo>
                    <a:pt x="127467" y="0"/>
                  </a:lnTo>
                  <a:lnTo>
                    <a:pt x="1072342" y="0"/>
                  </a:lnTo>
                  <a:cubicBezTo>
                    <a:pt x="1072342" y="417780"/>
                    <a:pt x="1411020" y="756458"/>
                    <a:pt x="1828800" y="756458"/>
                  </a:cubicBezTo>
                  <a:cubicBezTo>
                    <a:pt x="2246580" y="756458"/>
                    <a:pt x="2585258" y="417780"/>
                    <a:pt x="2585258" y="0"/>
                  </a:cubicBezTo>
                  <a:lnTo>
                    <a:pt x="3530133" y="0"/>
                  </a:lnTo>
                  <a:lnTo>
                    <a:pt x="3657600" y="0"/>
                  </a:lnTo>
                  <a:lnTo>
                    <a:pt x="3657600" y="127467"/>
                  </a:lnTo>
                  <a:lnTo>
                    <a:pt x="3657600" y="914400"/>
                  </a:lnTo>
                  <a:lnTo>
                    <a:pt x="3657600" y="5358933"/>
                  </a:lnTo>
                  <a:cubicBezTo>
                    <a:pt x="3657600" y="5429331"/>
                    <a:pt x="3600531" y="5486400"/>
                    <a:pt x="3530133" y="5486400"/>
                  </a:cubicBezTo>
                  <a:lnTo>
                    <a:pt x="127467" y="5486400"/>
                  </a:lnTo>
                  <a:cubicBezTo>
                    <a:pt x="57069" y="5486400"/>
                    <a:pt x="0" y="5429331"/>
                    <a:pt x="0" y="5358933"/>
                  </a:cubicBezTo>
                  <a:lnTo>
                    <a:pt x="0" y="914400"/>
                  </a:lnTo>
                  <a:lnTo>
                    <a:pt x="0" y="127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25400" dir="16200000" sx="101000" sy="101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TextBox 7"/>
            <p:cNvSpPr txBox="1"/>
            <p:nvPr/>
          </p:nvSpPr>
          <p:spPr>
            <a:xfrm>
              <a:off x="1381427" y="1840048"/>
              <a:ext cx="566502" cy="5309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400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sz="400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Rectangle 8"/>
            <p:cNvSpPr/>
            <p:nvPr/>
          </p:nvSpPr>
          <p:spPr>
            <a:xfrm>
              <a:off x="882830" y="2532381"/>
              <a:ext cx="1563695" cy="399340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</a:t>
              </a:r>
              <a:endParaRPr lang="zh-CN" altLang="en-US" sz="1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Freeform: Shape 9"/>
            <p:cNvSpPr/>
            <p:nvPr/>
          </p:nvSpPr>
          <p:spPr>
            <a:xfrm>
              <a:off x="1454381" y="3535981"/>
              <a:ext cx="408015" cy="395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792802" y="1483615"/>
            <a:ext cx="1692188" cy="2774083"/>
            <a:chOff x="2792802" y="1356615"/>
            <a:chExt cx="1692188" cy="2774083"/>
          </a:xfrm>
        </p:grpSpPr>
        <p:sp>
          <p:nvSpPr>
            <p:cNvPr id="5" name="Rectangle: Rounded Corners 3"/>
            <p:cNvSpPr/>
            <p:nvPr/>
          </p:nvSpPr>
          <p:spPr>
            <a:xfrm>
              <a:off x="2792802" y="1356615"/>
              <a:ext cx="1692188" cy="2774082"/>
            </a:xfrm>
            <a:prstGeom prst="roundRect">
              <a:avLst>
                <a:gd name="adj" fmla="val 348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="t" anchorCtr="1">
              <a:normAutofit/>
            </a:bodyPr>
            <a:lstStyle/>
            <a:p>
              <a:pPr algn="ctr"/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Freeform: Shape 10"/>
            <p:cNvSpPr/>
            <p:nvPr/>
          </p:nvSpPr>
          <p:spPr>
            <a:xfrm>
              <a:off x="2792802" y="2050136"/>
              <a:ext cx="1692188" cy="2080562"/>
            </a:xfrm>
            <a:custGeom>
              <a:avLst/>
              <a:gdLst>
                <a:gd name="connsiteX0" fmla="*/ 0 w 3657600"/>
                <a:gd name="connsiteY0" fmla="*/ 0 h 5486400"/>
                <a:gd name="connsiteX1" fmla="*/ 127467 w 3657600"/>
                <a:gd name="connsiteY1" fmla="*/ 0 h 5486400"/>
                <a:gd name="connsiteX2" fmla="*/ 1072342 w 3657600"/>
                <a:gd name="connsiteY2" fmla="*/ 0 h 5486400"/>
                <a:gd name="connsiteX3" fmla="*/ 1828800 w 3657600"/>
                <a:gd name="connsiteY3" fmla="*/ 756458 h 5486400"/>
                <a:gd name="connsiteX4" fmla="*/ 2585258 w 3657600"/>
                <a:gd name="connsiteY4" fmla="*/ 0 h 5486400"/>
                <a:gd name="connsiteX5" fmla="*/ 3530133 w 3657600"/>
                <a:gd name="connsiteY5" fmla="*/ 0 h 5486400"/>
                <a:gd name="connsiteX6" fmla="*/ 3657600 w 3657600"/>
                <a:gd name="connsiteY6" fmla="*/ 0 h 5486400"/>
                <a:gd name="connsiteX7" fmla="*/ 3657600 w 3657600"/>
                <a:gd name="connsiteY7" fmla="*/ 127467 h 5486400"/>
                <a:gd name="connsiteX8" fmla="*/ 3657600 w 3657600"/>
                <a:gd name="connsiteY8" fmla="*/ 914400 h 5486400"/>
                <a:gd name="connsiteX9" fmla="*/ 3657600 w 3657600"/>
                <a:gd name="connsiteY9" fmla="*/ 5358933 h 5486400"/>
                <a:gd name="connsiteX10" fmla="*/ 3530133 w 3657600"/>
                <a:gd name="connsiteY10" fmla="*/ 5486400 h 5486400"/>
                <a:gd name="connsiteX11" fmla="*/ 127467 w 3657600"/>
                <a:gd name="connsiteY11" fmla="*/ 5486400 h 5486400"/>
                <a:gd name="connsiteX12" fmla="*/ 0 w 3657600"/>
                <a:gd name="connsiteY12" fmla="*/ 5358933 h 5486400"/>
                <a:gd name="connsiteX13" fmla="*/ 0 w 3657600"/>
                <a:gd name="connsiteY13" fmla="*/ 914400 h 5486400"/>
                <a:gd name="connsiteX14" fmla="*/ 0 w 3657600"/>
                <a:gd name="connsiteY14" fmla="*/ 127467 h 5486400"/>
                <a:gd name="connsiteX15" fmla="*/ 0 w 3657600"/>
                <a:gd name="connsiteY15" fmla="*/ 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7600" h="5486400">
                  <a:moveTo>
                    <a:pt x="0" y="0"/>
                  </a:moveTo>
                  <a:lnTo>
                    <a:pt x="127467" y="0"/>
                  </a:lnTo>
                  <a:lnTo>
                    <a:pt x="1072342" y="0"/>
                  </a:lnTo>
                  <a:cubicBezTo>
                    <a:pt x="1072342" y="417780"/>
                    <a:pt x="1411020" y="756458"/>
                    <a:pt x="1828800" y="756458"/>
                  </a:cubicBezTo>
                  <a:cubicBezTo>
                    <a:pt x="2246580" y="756458"/>
                    <a:pt x="2585258" y="417780"/>
                    <a:pt x="2585258" y="0"/>
                  </a:cubicBezTo>
                  <a:lnTo>
                    <a:pt x="3530133" y="0"/>
                  </a:lnTo>
                  <a:lnTo>
                    <a:pt x="3657600" y="0"/>
                  </a:lnTo>
                  <a:lnTo>
                    <a:pt x="3657600" y="127467"/>
                  </a:lnTo>
                  <a:lnTo>
                    <a:pt x="3657600" y="914400"/>
                  </a:lnTo>
                  <a:lnTo>
                    <a:pt x="3657600" y="5358933"/>
                  </a:lnTo>
                  <a:cubicBezTo>
                    <a:pt x="3657600" y="5429331"/>
                    <a:pt x="3600531" y="5486400"/>
                    <a:pt x="3530133" y="5486400"/>
                  </a:cubicBezTo>
                  <a:lnTo>
                    <a:pt x="127467" y="5486400"/>
                  </a:lnTo>
                  <a:cubicBezTo>
                    <a:pt x="57069" y="5486400"/>
                    <a:pt x="0" y="5429331"/>
                    <a:pt x="0" y="5358933"/>
                  </a:cubicBezTo>
                  <a:lnTo>
                    <a:pt x="0" y="914400"/>
                  </a:lnTo>
                  <a:lnTo>
                    <a:pt x="0" y="127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25400" dir="16200000" sx="101000" sy="101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TextBox 11"/>
            <p:cNvSpPr txBox="1"/>
            <p:nvPr/>
          </p:nvSpPr>
          <p:spPr>
            <a:xfrm>
              <a:off x="3355646" y="1840048"/>
              <a:ext cx="566502" cy="5309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400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sz="400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Rectangle 12"/>
            <p:cNvSpPr/>
            <p:nvPr/>
          </p:nvSpPr>
          <p:spPr>
            <a:xfrm>
              <a:off x="2857049" y="2532381"/>
              <a:ext cx="1563695" cy="399340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</a:t>
              </a:r>
              <a:endParaRPr lang="zh-CN" altLang="en-US" sz="1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Freeform: Shape 19"/>
            <p:cNvSpPr/>
            <p:nvPr/>
          </p:nvSpPr>
          <p:spPr>
            <a:xfrm>
              <a:off x="3429292" y="3572396"/>
              <a:ext cx="419209" cy="332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1" y="20400"/>
                  </a:moveTo>
                  <a:cubicBezTo>
                    <a:pt x="14522" y="20400"/>
                    <a:pt x="12764" y="18251"/>
                    <a:pt x="12764" y="15600"/>
                  </a:cubicBezTo>
                  <a:cubicBezTo>
                    <a:pt x="12764" y="12949"/>
                    <a:pt x="14522" y="10800"/>
                    <a:pt x="16691" y="10800"/>
                  </a:cubicBezTo>
                  <a:cubicBezTo>
                    <a:pt x="18860" y="10800"/>
                    <a:pt x="20618" y="12949"/>
                    <a:pt x="20618" y="15600"/>
                  </a:cubicBezTo>
                  <a:cubicBezTo>
                    <a:pt x="20618" y="18251"/>
                    <a:pt x="18860" y="20400"/>
                    <a:pt x="16691" y="20400"/>
                  </a:cubicBezTo>
                  <a:moveTo>
                    <a:pt x="12762" y="3393"/>
                  </a:moveTo>
                  <a:lnTo>
                    <a:pt x="12781" y="3388"/>
                  </a:lnTo>
                  <a:cubicBezTo>
                    <a:pt x="12870" y="2164"/>
                    <a:pt x="13702" y="1200"/>
                    <a:pt x="14727" y="1200"/>
                  </a:cubicBezTo>
                  <a:cubicBezTo>
                    <a:pt x="15521" y="1200"/>
                    <a:pt x="16202" y="1779"/>
                    <a:pt x="16511" y="2609"/>
                  </a:cubicBezTo>
                  <a:lnTo>
                    <a:pt x="16509" y="2609"/>
                  </a:lnTo>
                  <a:lnTo>
                    <a:pt x="19162" y="10421"/>
                  </a:lnTo>
                  <a:cubicBezTo>
                    <a:pt x="18436" y="9902"/>
                    <a:pt x="17593" y="9600"/>
                    <a:pt x="16691" y="9600"/>
                  </a:cubicBezTo>
                  <a:cubicBezTo>
                    <a:pt x="15082" y="9600"/>
                    <a:pt x="13658" y="10550"/>
                    <a:pt x="12763" y="12012"/>
                  </a:cubicBezTo>
                  <a:cubicBezTo>
                    <a:pt x="12763" y="12012"/>
                    <a:pt x="12762" y="3393"/>
                    <a:pt x="12762" y="3393"/>
                  </a:cubicBezTo>
                  <a:close/>
                  <a:moveTo>
                    <a:pt x="11782" y="13200"/>
                  </a:moveTo>
                  <a:lnTo>
                    <a:pt x="9818" y="13200"/>
                  </a:lnTo>
                  <a:lnTo>
                    <a:pt x="9818" y="4800"/>
                  </a:lnTo>
                  <a:lnTo>
                    <a:pt x="11782" y="4800"/>
                  </a:lnTo>
                  <a:cubicBezTo>
                    <a:pt x="11782" y="4800"/>
                    <a:pt x="11782" y="13200"/>
                    <a:pt x="11782" y="13200"/>
                  </a:cubicBezTo>
                  <a:close/>
                  <a:moveTo>
                    <a:pt x="11782" y="15600"/>
                  </a:moveTo>
                  <a:lnTo>
                    <a:pt x="9818" y="15600"/>
                  </a:lnTo>
                  <a:lnTo>
                    <a:pt x="9818" y="14400"/>
                  </a:lnTo>
                  <a:lnTo>
                    <a:pt x="11782" y="14400"/>
                  </a:lnTo>
                  <a:cubicBezTo>
                    <a:pt x="11782" y="14400"/>
                    <a:pt x="11782" y="15600"/>
                    <a:pt x="11782" y="15600"/>
                  </a:cubicBezTo>
                  <a:close/>
                  <a:moveTo>
                    <a:pt x="8837" y="12012"/>
                  </a:moveTo>
                  <a:cubicBezTo>
                    <a:pt x="7942" y="10550"/>
                    <a:pt x="6518" y="9600"/>
                    <a:pt x="4909" y="9600"/>
                  </a:cubicBezTo>
                  <a:cubicBezTo>
                    <a:pt x="4007" y="9600"/>
                    <a:pt x="3164" y="9902"/>
                    <a:pt x="2438" y="10421"/>
                  </a:cubicBezTo>
                  <a:lnTo>
                    <a:pt x="5091" y="2609"/>
                  </a:lnTo>
                  <a:lnTo>
                    <a:pt x="5089" y="2609"/>
                  </a:lnTo>
                  <a:cubicBezTo>
                    <a:pt x="5398" y="1779"/>
                    <a:pt x="6079" y="1200"/>
                    <a:pt x="6873" y="1200"/>
                  </a:cubicBezTo>
                  <a:cubicBezTo>
                    <a:pt x="7898" y="1200"/>
                    <a:pt x="8730" y="2164"/>
                    <a:pt x="8819" y="3388"/>
                  </a:cubicBezTo>
                  <a:lnTo>
                    <a:pt x="8838" y="3393"/>
                  </a:lnTo>
                  <a:cubicBezTo>
                    <a:pt x="8838" y="3393"/>
                    <a:pt x="8837" y="12012"/>
                    <a:pt x="8837" y="12012"/>
                  </a:cubicBezTo>
                  <a:close/>
                  <a:moveTo>
                    <a:pt x="4909" y="20400"/>
                  </a:moveTo>
                  <a:cubicBezTo>
                    <a:pt x="2740" y="20400"/>
                    <a:pt x="982" y="18251"/>
                    <a:pt x="982" y="15600"/>
                  </a:cubicBezTo>
                  <a:cubicBezTo>
                    <a:pt x="982" y="12949"/>
                    <a:pt x="2740" y="10800"/>
                    <a:pt x="4909" y="10800"/>
                  </a:cubicBezTo>
                  <a:cubicBezTo>
                    <a:pt x="7078" y="10800"/>
                    <a:pt x="8836" y="12949"/>
                    <a:pt x="8836" y="15600"/>
                  </a:cubicBezTo>
                  <a:cubicBezTo>
                    <a:pt x="8836" y="18251"/>
                    <a:pt x="7078" y="20400"/>
                    <a:pt x="4909" y="20400"/>
                  </a:cubicBezTo>
                  <a:moveTo>
                    <a:pt x="21102" y="12980"/>
                  </a:moveTo>
                  <a:lnTo>
                    <a:pt x="17504" y="2400"/>
                  </a:lnTo>
                  <a:lnTo>
                    <a:pt x="17493" y="2402"/>
                  </a:lnTo>
                  <a:cubicBezTo>
                    <a:pt x="17088" y="1006"/>
                    <a:pt x="16009" y="0"/>
                    <a:pt x="14727" y="0"/>
                  </a:cubicBezTo>
                  <a:cubicBezTo>
                    <a:pt x="13101" y="0"/>
                    <a:pt x="11782" y="1612"/>
                    <a:pt x="11782" y="3600"/>
                  </a:cubicBezTo>
                  <a:lnTo>
                    <a:pt x="9818" y="3600"/>
                  </a:lnTo>
                  <a:cubicBezTo>
                    <a:pt x="9818" y="1612"/>
                    <a:pt x="8499" y="0"/>
                    <a:pt x="6873" y="0"/>
                  </a:cubicBezTo>
                  <a:cubicBezTo>
                    <a:pt x="5592" y="0"/>
                    <a:pt x="4512" y="1006"/>
                    <a:pt x="4107" y="2402"/>
                  </a:cubicBezTo>
                  <a:lnTo>
                    <a:pt x="4096" y="2400"/>
                  </a:lnTo>
                  <a:lnTo>
                    <a:pt x="498" y="12980"/>
                  </a:lnTo>
                  <a:cubicBezTo>
                    <a:pt x="182" y="13772"/>
                    <a:pt x="0" y="14659"/>
                    <a:pt x="0" y="15600"/>
                  </a:cubicBezTo>
                  <a:cubicBezTo>
                    <a:pt x="0" y="18914"/>
                    <a:pt x="2198" y="21600"/>
                    <a:pt x="4909" y="21600"/>
                  </a:cubicBezTo>
                  <a:cubicBezTo>
                    <a:pt x="7284" y="21600"/>
                    <a:pt x="9265" y="19539"/>
                    <a:pt x="9719" y="16800"/>
                  </a:cubicBezTo>
                  <a:lnTo>
                    <a:pt x="11881" y="16800"/>
                  </a:lnTo>
                  <a:cubicBezTo>
                    <a:pt x="12335" y="19539"/>
                    <a:pt x="14316" y="21600"/>
                    <a:pt x="16691" y="21600"/>
                  </a:cubicBezTo>
                  <a:cubicBezTo>
                    <a:pt x="19402" y="21600"/>
                    <a:pt x="21600" y="18914"/>
                    <a:pt x="21600" y="15600"/>
                  </a:cubicBezTo>
                  <a:cubicBezTo>
                    <a:pt x="21600" y="14659"/>
                    <a:pt x="21418" y="13772"/>
                    <a:pt x="21102" y="12980"/>
                  </a:cubicBezTo>
                  <a:moveTo>
                    <a:pt x="16691" y="12000"/>
                  </a:moveTo>
                  <a:cubicBezTo>
                    <a:pt x="15064" y="12000"/>
                    <a:pt x="13745" y="13612"/>
                    <a:pt x="13745" y="15600"/>
                  </a:cubicBezTo>
                  <a:cubicBezTo>
                    <a:pt x="13745" y="15932"/>
                    <a:pt x="13965" y="16200"/>
                    <a:pt x="14236" y="16200"/>
                  </a:cubicBezTo>
                  <a:cubicBezTo>
                    <a:pt x="14508" y="16200"/>
                    <a:pt x="14727" y="15932"/>
                    <a:pt x="14727" y="15600"/>
                  </a:cubicBezTo>
                  <a:cubicBezTo>
                    <a:pt x="14727" y="14275"/>
                    <a:pt x="15606" y="13200"/>
                    <a:pt x="16691" y="13200"/>
                  </a:cubicBezTo>
                  <a:cubicBezTo>
                    <a:pt x="16962" y="13200"/>
                    <a:pt x="17182" y="12932"/>
                    <a:pt x="17182" y="12600"/>
                  </a:cubicBezTo>
                  <a:cubicBezTo>
                    <a:pt x="17182" y="12268"/>
                    <a:pt x="16962" y="12000"/>
                    <a:pt x="16691" y="12000"/>
                  </a:cubicBezTo>
                  <a:moveTo>
                    <a:pt x="4909" y="12000"/>
                  </a:moveTo>
                  <a:cubicBezTo>
                    <a:pt x="3282" y="12000"/>
                    <a:pt x="1964" y="13612"/>
                    <a:pt x="1964" y="15600"/>
                  </a:cubicBezTo>
                  <a:cubicBezTo>
                    <a:pt x="1964" y="15932"/>
                    <a:pt x="2183" y="16200"/>
                    <a:pt x="2455" y="16200"/>
                  </a:cubicBezTo>
                  <a:cubicBezTo>
                    <a:pt x="2726" y="16200"/>
                    <a:pt x="2945" y="15932"/>
                    <a:pt x="2945" y="15600"/>
                  </a:cubicBezTo>
                  <a:cubicBezTo>
                    <a:pt x="2945" y="14275"/>
                    <a:pt x="3825" y="13200"/>
                    <a:pt x="4909" y="13200"/>
                  </a:cubicBezTo>
                  <a:cubicBezTo>
                    <a:pt x="5180" y="13200"/>
                    <a:pt x="5400" y="12932"/>
                    <a:pt x="5400" y="12600"/>
                  </a:cubicBezTo>
                  <a:cubicBezTo>
                    <a:pt x="5400" y="12268"/>
                    <a:pt x="5180" y="12000"/>
                    <a:pt x="4909" y="12000"/>
                  </a:cubicBezTo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67022" y="1483615"/>
            <a:ext cx="1692188" cy="2774083"/>
            <a:chOff x="4767022" y="1356615"/>
            <a:chExt cx="1692188" cy="2774083"/>
          </a:xfrm>
        </p:grpSpPr>
        <p:sp>
          <p:nvSpPr>
            <p:cNvPr id="7" name="Rectangle: Rounded Corners 5"/>
            <p:cNvSpPr/>
            <p:nvPr/>
          </p:nvSpPr>
          <p:spPr>
            <a:xfrm>
              <a:off x="4767022" y="1356615"/>
              <a:ext cx="1692188" cy="2774082"/>
            </a:xfrm>
            <a:prstGeom prst="roundRect">
              <a:avLst>
                <a:gd name="adj" fmla="val 348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="t" anchorCtr="1">
              <a:normAutofit/>
            </a:bodyPr>
            <a:lstStyle/>
            <a:p>
              <a:pPr algn="ctr"/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Freeform: Shape 16"/>
            <p:cNvSpPr/>
            <p:nvPr/>
          </p:nvSpPr>
          <p:spPr>
            <a:xfrm>
              <a:off x="4767022" y="2050136"/>
              <a:ext cx="1692188" cy="2080562"/>
            </a:xfrm>
            <a:custGeom>
              <a:avLst/>
              <a:gdLst>
                <a:gd name="connsiteX0" fmla="*/ 0 w 3657600"/>
                <a:gd name="connsiteY0" fmla="*/ 0 h 5486400"/>
                <a:gd name="connsiteX1" fmla="*/ 127467 w 3657600"/>
                <a:gd name="connsiteY1" fmla="*/ 0 h 5486400"/>
                <a:gd name="connsiteX2" fmla="*/ 1072342 w 3657600"/>
                <a:gd name="connsiteY2" fmla="*/ 0 h 5486400"/>
                <a:gd name="connsiteX3" fmla="*/ 1828800 w 3657600"/>
                <a:gd name="connsiteY3" fmla="*/ 756458 h 5486400"/>
                <a:gd name="connsiteX4" fmla="*/ 2585258 w 3657600"/>
                <a:gd name="connsiteY4" fmla="*/ 0 h 5486400"/>
                <a:gd name="connsiteX5" fmla="*/ 3530133 w 3657600"/>
                <a:gd name="connsiteY5" fmla="*/ 0 h 5486400"/>
                <a:gd name="connsiteX6" fmla="*/ 3657600 w 3657600"/>
                <a:gd name="connsiteY6" fmla="*/ 0 h 5486400"/>
                <a:gd name="connsiteX7" fmla="*/ 3657600 w 3657600"/>
                <a:gd name="connsiteY7" fmla="*/ 127467 h 5486400"/>
                <a:gd name="connsiteX8" fmla="*/ 3657600 w 3657600"/>
                <a:gd name="connsiteY8" fmla="*/ 914400 h 5486400"/>
                <a:gd name="connsiteX9" fmla="*/ 3657600 w 3657600"/>
                <a:gd name="connsiteY9" fmla="*/ 5358933 h 5486400"/>
                <a:gd name="connsiteX10" fmla="*/ 3530133 w 3657600"/>
                <a:gd name="connsiteY10" fmla="*/ 5486400 h 5486400"/>
                <a:gd name="connsiteX11" fmla="*/ 127467 w 3657600"/>
                <a:gd name="connsiteY11" fmla="*/ 5486400 h 5486400"/>
                <a:gd name="connsiteX12" fmla="*/ 0 w 3657600"/>
                <a:gd name="connsiteY12" fmla="*/ 5358933 h 5486400"/>
                <a:gd name="connsiteX13" fmla="*/ 0 w 3657600"/>
                <a:gd name="connsiteY13" fmla="*/ 914400 h 5486400"/>
                <a:gd name="connsiteX14" fmla="*/ 0 w 3657600"/>
                <a:gd name="connsiteY14" fmla="*/ 127467 h 5486400"/>
                <a:gd name="connsiteX15" fmla="*/ 0 w 3657600"/>
                <a:gd name="connsiteY15" fmla="*/ 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7600" h="5486400">
                  <a:moveTo>
                    <a:pt x="0" y="0"/>
                  </a:moveTo>
                  <a:lnTo>
                    <a:pt x="127467" y="0"/>
                  </a:lnTo>
                  <a:lnTo>
                    <a:pt x="1072342" y="0"/>
                  </a:lnTo>
                  <a:cubicBezTo>
                    <a:pt x="1072342" y="417780"/>
                    <a:pt x="1411020" y="756458"/>
                    <a:pt x="1828800" y="756458"/>
                  </a:cubicBezTo>
                  <a:cubicBezTo>
                    <a:pt x="2246580" y="756458"/>
                    <a:pt x="2585258" y="417780"/>
                    <a:pt x="2585258" y="0"/>
                  </a:cubicBezTo>
                  <a:lnTo>
                    <a:pt x="3530133" y="0"/>
                  </a:lnTo>
                  <a:lnTo>
                    <a:pt x="3657600" y="0"/>
                  </a:lnTo>
                  <a:lnTo>
                    <a:pt x="3657600" y="127467"/>
                  </a:lnTo>
                  <a:lnTo>
                    <a:pt x="3657600" y="914400"/>
                  </a:lnTo>
                  <a:lnTo>
                    <a:pt x="3657600" y="5358933"/>
                  </a:lnTo>
                  <a:cubicBezTo>
                    <a:pt x="3657600" y="5429331"/>
                    <a:pt x="3600531" y="5486400"/>
                    <a:pt x="3530133" y="5486400"/>
                  </a:cubicBezTo>
                  <a:lnTo>
                    <a:pt x="127467" y="5486400"/>
                  </a:lnTo>
                  <a:cubicBezTo>
                    <a:pt x="57069" y="5486400"/>
                    <a:pt x="0" y="5429331"/>
                    <a:pt x="0" y="5358933"/>
                  </a:cubicBezTo>
                  <a:lnTo>
                    <a:pt x="0" y="914400"/>
                  </a:lnTo>
                  <a:lnTo>
                    <a:pt x="0" y="127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25400" dir="16200000" sx="101000" sy="101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TextBox 17"/>
            <p:cNvSpPr txBox="1"/>
            <p:nvPr/>
          </p:nvSpPr>
          <p:spPr>
            <a:xfrm>
              <a:off x="5329865" y="1840048"/>
              <a:ext cx="566501" cy="5309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400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sz="400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Rectangle 18"/>
            <p:cNvSpPr/>
            <p:nvPr/>
          </p:nvSpPr>
          <p:spPr>
            <a:xfrm>
              <a:off x="4831268" y="2532381"/>
              <a:ext cx="1563695" cy="399340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</a:t>
              </a:r>
              <a:endParaRPr lang="zh-CN" altLang="en-US" sz="1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Freeform: Shape 20"/>
            <p:cNvSpPr/>
            <p:nvPr/>
          </p:nvSpPr>
          <p:spPr>
            <a:xfrm>
              <a:off x="5440829" y="3571510"/>
              <a:ext cx="344572" cy="334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41241" y="1483615"/>
            <a:ext cx="1692188" cy="2774083"/>
            <a:chOff x="6741241" y="1356615"/>
            <a:chExt cx="1692188" cy="2774083"/>
          </a:xfrm>
        </p:grpSpPr>
        <p:sp>
          <p:nvSpPr>
            <p:cNvPr id="6" name="Rectangle: Rounded Corners 4"/>
            <p:cNvSpPr/>
            <p:nvPr/>
          </p:nvSpPr>
          <p:spPr>
            <a:xfrm>
              <a:off x="6741241" y="1356615"/>
              <a:ext cx="1692188" cy="2774082"/>
            </a:xfrm>
            <a:prstGeom prst="roundRect">
              <a:avLst>
                <a:gd name="adj" fmla="val 348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="t" anchorCtr="1">
              <a:normAutofit/>
            </a:bodyPr>
            <a:lstStyle/>
            <a:p>
              <a:pPr algn="ctr"/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Freeform: Shape 13"/>
            <p:cNvSpPr/>
            <p:nvPr/>
          </p:nvSpPr>
          <p:spPr>
            <a:xfrm>
              <a:off x="6741241" y="2050136"/>
              <a:ext cx="1692188" cy="2080562"/>
            </a:xfrm>
            <a:custGeom>
              <a:avLst/>
              <a:gdLst>
                <a:gd name="connsiteX0" fmla="*/ 0 w 3657600"/>
                <a:gd name="connsiteY0" fmla="*/ 0 h 5486400"/>
                <a:gd name="connsiteX1" fmla="*/ 127467 w 3657600"/>
                <a:gd name="connsiteY1" fmla="*/ 0 h 5486400"/>
                <a:gd name="connsiteX2" fmla="*/ 1072342 w 3657600"/>
                <a:gd name="connsiteY2" fmla="*/ 0 h 5486400"/>
                <a:gd name="connsiteX3" fmla="*/ 1828800 w 3657600"/>
                <a:gd name="connsiteY3" fmla="*/ 756458 h 5486400"/>
                <a:gd name="connsiteX4" fmla="*/ 2585258 w 3657600"/>
                <a:gd name="connsiteY4" fmla="*/ 0 h 5486400"/>
                <a:gd name="connsiteX5" fmla="*/ 3530133 w 3657600"/>
                <a:gd name="connsiteY5" fmla="*/ 0 h 5486400"/>
                <a:gd name="connsiteX6" fmla="*/ 3657600 w 3657600"/>
                <a:gd name="connsiteY6" fmla="*/ 0 h 5486400"/>
                <a:gd name="connsiteX7" fmla="*/ 3657600 w 3657600"/>
                <a:gd name="connsiteY7" fmla="*/ 127467 h 5486400"/>
                <a:gd name="connsiteX8" fmla="*/ 3657600 w 3657600"/>
                <a:gd name="connsiteY8" fmla="*/ 914400 h 5486400"/>
                <a:gd name="connsiteX9" fmla="*/ 3657600 w 3657600"/>
                <a:gd name="connsiteY9" fmla="*/ 5358933 h 5486400"/>
                <a:gd name="connsiteX10" fmla="*/ 3530133 w 3657600"/>
                <a:gd name="connsiteY10" fmla="*/ 5486400 h 5486400"/>
                <a:gd name="connsiteX11" fmla="*/ 127467 w 3657600"/>
                <a:gd name="connsiteY11" fmla="*/ 5486400 h 5486400"/>
                <a:gd name="connsiteX12" fmla="*/ 0 w 3657600"/>
                <a:gd name="connsiteY12" fmla="*/ 5358933 h 5486400"/>
                <a:gd name="connsiteX13" fmla="*/ 0 w 3657600"/>
                <a:gd name="connsiteY13" fmla="*/ 914400 h 5486400"/>
                <a:gd name="connsiteX14" fmla="*/ 0 w 3657600"/>
                <a:gd name="connsiteY14" fmla="*/ 127467 h 5486400"/>
                <a:gd name="connsiteX15" fmla="*/ 0 w 3657600"/>
                <a:gd name="connsiteY15" fmla="*/ 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7600" h="5486400">
                  <a:moveTo>
                    <a:pt x="0" y="0"/>
                  </a:moveTo>
                  <a:lnTo>
                    <a:pt x="127467" y="0"/>
                  </a:lnTo>
                  <a:lnTo>
                    <a:pt x="1072342" y="0"/>
                  </a:lnTo>
                  <a:cubicBezTo>
                    <a:pt x="1072342" y="417780"/>
                    <a:pt x="1411020" y="756458"/>
                    <a:pt x="1828800" y="756458"/>
                  </a:cubicBezTo>
                  <a:cubicBezTo>
                    <a:pt x="2246580" y="756458"/>
                    <a:pt x="2585258" y="417780"/>
                    <a:pt x="2585258" y="0"/>
                  </a:cubicBezTo>
                  <a:lnTo>
                    <a:pt x="3530133" y="0"/>
                  </a:lnTo>
                  <a:lnTo>
                    <a:pt x="3657600" y="0"/>
                  </a:lnTo>
                  <a:lnTo>
                    <a:pt x="3657600" y="127467"/>
                  </a:lnTo>
                  <a:lnTo>
                    <a:pt x="3657600" y="914400"/>
                  </a:lnTo>
                  <a:lnTo>
                    <a:pt x="3657600" y="5358933"/>
                  </a:lnTo>
                  <a:cubicBezTo>
                    <a:pt x="3657600" y="5429331"/>
                    <a:pt x="3600531" y="5486400"/>
                    <a:pt x="3530133" y="5486400"/>
                  </a:cubicBezTo>
                  <a:lnTo>
                    <a:pt x="127467" y="5486400"/>
                  </a:lnTo>
                  <a:cubicBezTo>
                    <a:pt x="57069" y="5486400"/>
                    <a:pt x="0" y="5429331"/>
                    <a:pt x="0" y="5358933"/>
                  </a:cubicBezTo>
                  <a:lnTo>
                    <a:pt x="0" y="914400"/>
                  </a:lnTo>
                  <a:lnTo>
                    <a:pt x="0" y="127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25400" dir="16200000" sx="101000" sy="101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TextBox 14"/>
            <p:cNvSpPr txBox="1"/>
            <p:nvPr/>
          </p:nvSpPr>
          <p:spPr>
            <a:xfrm>
              <a:off x="7304084" y="1840048"/>
              <a:ext cx="566501" cy="5309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4000" dirty="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en-US" sz="40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Rectangle 15"/>
            <p:cNvSpPr/>
            <p:nvPr/>
          </p:nvSpPr>
          <p:spPr>
            <a:xfrm>
              <a:off x="6805487" y="2532381"/>
              <a:ext cx="1563695" cy="399340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</a:t>
              </a:r>
              <a:endParaRPr lang="zh-CN" altLang="en-US" sz="1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Freeform: Shape 21"/>
            <p:cNvSpPr/>
            <p:nvPr/>
          </p:nvSpPr>
          <p:spPr>
            <a:xfrm>
              <a:off x="7415164" y="3570861"/>
              <a:ext cx="344342" cy="334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8583" y="1356615"/>
            <a:ext cx="1692188" cy="2774083"/>
            <a:chOff x="818583" y="1356615"/>
            <a:chExt cx="1692188" cy="2774083"/>
          </a:xfrm>
        </p:grpSpPr>
        <p:sp>
          <p:nvSpPr>
            <p:cNvPr id="24" name="Rectangle: Rounded Corners 2"/>
            <p:cNvSpPr/>
            <p:nvPr/>
          </p:nvSpPr>
          <p:spPr>
            <a:xfrm>
              <a:off x="818583" y="1356615"/>
              <a:ext cx="1692188" cy="2774082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="t" anchorCtr="1">
              <a:normAutofit/>
            </a:bodyPr>
            <a:lstStyle/>
            <a:p>
              <a:pPr algn="ctr"/>
              <a:r>
                <a:rPr lang="zh-CN" altLang="en-US"/>
                <a:t>标题文本预设</a:t>
              </a:r>
              <a:endParaRPr lang="zh-CN" altLang="en-US"/>
            </a:p>
          </p:txBody>
        </p:sp>
        <p:sp>
          <p:nvSpPr>
            <p:cNvPr id="28" name="Freeform: Shape 6"/>
            <p:cNvSpPr/>
            <p:nvPr/>
          </p:nvSpPr>
          <p:spPr>
            <a:xfrm>
              <a:off x="818583" y="2050136"/>
              <a:ext cx="1692188" cy="2080562"/>
            </a:xfrm>
            <a:custGeom>
              <a:avLst/>
              <a:gdLst>
                <a:gd name="connsiteX0" fmla="*/ 0 w 3657600"/>
                <a:gd name="connsiteY0" fmla="*/ 0 h 5486400"/>
                <a:gd name="connsiteX1" fmla="*/ 127467 w 3657600"/>
                <a:gd name="connsiteY1" fmla="*/ 0 h 5486400"/>
                <a:gd name="connsiteX2" fmla="*/ 1072342 w 3657600"/>
                <a:gd name="connsiteY2" fmla="*/ 0 h 5486400"/>
                <a:gd name="connsiteX3" fmla="*/ 1828800 w 3657600"/>
                <a:gd name="connsiteY3" fmla="*/ 756458 h 5486400"/>
                <a:gd name="connsiteX4" fmla="*/ 2585258 w 3657600"/>
                <a:gd name="connsiteY4" fmla="*/ 0 h 5486400"/>
                <a:gd name="connsiteX5" fmla="*/ 3530133 w 3657600"/>
                <a:gd name="connsiteY5" fmla="*/ 0 h 5486400"/>
                <a:gd name="connsiteX6" fmla="*/ 3657600 w 3657600"/>
                <a:gd name="connsiteY6" fmla="*/ 0 h 5486400"/>
                <a:gd name="connsiteX7" fmla="*/ 3657600 w 3657600"/>
                <a:gd name="connsiteY7" fmla="*/ 127467 h 5486400"/>
                <a:gd name="connsiteX8" fmla="*/ 3657600 w 3657600"/>
                <a:gd name="connsiteY8" fmla="*/ 914400 h 5486400"/>
                <a:gd name="connsiteX9" fmla="*/ 3657600 w 3657600"/>
                <a:gd name="connsiteY9" fmla="*/ 5358933 h 5486400"/>
                <a:gd name="connsiteX10" fmla="*/ 3530133 w 3657600"/>
                <a:gd name="connsiteY10" fmla="*/ 5486400 h 5486400"/>
                <a:gd name="connsiteX11" fmla="*/ 127467 w 3657600"/>
                <a:gd name="connsiteY11" fmla="*/ 5486400 h 5486400"/>
                <a:gd name="connsiteX12" fmla="*/ 0 w 3657600"/>
                <a:gd name="connsiteY12" fmla="*/ 5358933 h 5486400"/>
                <a:gd name="connsiteX13" fmla="*/ 0 w 3657600"/>
                <a:gd name="connsiteY13" fmla="*/ 914400 h 5486400"/>
                <a:gd name="connsiteX14" fmla="*/ 0 w 3657600"/>
                <a:gd name="connsiteY14" fmla="*/ 127467 h 5486400"/>
                <a:gd name="connsiteX15" fmla="*/ 0 w 3657600"/>
                <a:gd name="connsiteY15" fmla="*/ 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7600" h="5486400">
                  <a:moveTo>
                    <a:pt x="0" y="0"/>
                  </a:moveTo>
                  <a:lnTo>
                    <a:pt x="127467" y="0"/>
                  </a:lnTo>
                  <a:lnTo>
                    <a:pt x="1072342" y="0"/>
                  </a:lnTo>
                  <a:cubicBezTo>
                    <a:pt x="1072342" y="417780"/>
                    <a:pt x="1411020" y="756458"/>
                    <a:pt x="1828800" y="756458"/>
                  </a:cubicBezTo>
                  <a:cubicBezTo>
                    <a:pt x="2246580" y="756458"/>
                    <a:pt x="2585258" y="417780"/>
                    <a:pt x="2585258" y="0"/>
                  </a:cubicBezTo>
                  <a:lnTo>
                    <a:pt x="3530133" y="0"/>
                  </a:lnTo>
                  <a:lnTo>
                    <a:pt x="3657600" y="0"/>
                  </a:lnTo>
                  <a:lnTo>
                    <a:pt x="3657600" y="127467"/>
                  </a:lnTo>
                  <a:lnTo>
                    <a:pt x="3657600" y="914400"/>
                  </a:lnTo>
                  <a:lnTo>
                    <a:pt x="3657600" y="5358933"/>
                  </a:lnTo>
                  <a:cubicBezTo>
                    <a:pt x="3657600" y="5429331"/>
                    <a:pt x="3600531" y="5486400"/>
                    <a:pt x="3530133" y="5486400"/>
                  </a:cubicBezTo>
                  <a:lnTo>
                    <a:pt x="127467" y="5486400"/>
                  </a:lnTo>
                  <a:cubicBezTo>
                    <a:pt x="57069" y="5486400"/>
                    <a:pt x="0" y="5429331"/>
                    <a:pt x="0" y="5358933"/>
                  </a:cubicBezTo>
                  <a:lnTo>
                    <a:pt x="0" y="914400"/>
                  </a:lnTo>
                  <a:lnTo>
                    <a:pt x="0" y="127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25400" dir="16200000" sx="101000" sy="101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9" name="TextBox 7"/>
            <p:cNvSpPr txBox="1"/>
            <p:nvPr/>
          </p:nvSpPr>
          <p:spPr>
            <a:xfrm>
              <a:off x="1381427" y="1840048"/>
              <a:ext cx="566502" cy="5309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4000">
                  <a:solidFill>
                    <a:schemeClr val="bg2"/>
                  </a:solidFill>
                </a:rPr>
                <a:t>01</a:t>
              </a:r>
              <a:endParaRPr lang="en-US" sz="4000">
                <a:solidFill>
                  <a:schemeClr val="bg2"/>
                </a:solidFill>
              </a:endParaRPr>
            </a:p>
          </p:txBody>
        </p:sp>
        <p:sp>
          <p:nvSpPr>
            <p:cNvPr id="32" name="Rectangle 8"/>
            <p:cNvSpPr/>
            <p:nvPr/>
          </p:nvSpPr>
          <p:spPr>
            <a:xfrm>
              <a:off x="882830" y="2532381"/>
              <a:ext cx="1563695" cy="399340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  <a:endParaRPr lang="zh-CN" altLang="en-US" sz="1100"/>
            </a:p>
          </p:txBody>
        </p:sp>
        <p:sp>
          <p:nvSpPr>
            <p:cNvPr id="33" name="Freeform: Shape 9"/>
            <p:cNvSpPr/>
            <p:nvPr/>
          </p:nvSpPr>
          <p:spPr>
            <a:xfrm>
              <a:off x="1454381" y="3535981"/>
              <a:ext cx="408015" cy="395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792802" y="1356615"/>
            <a:ext cx="1692188" cy="2774083"/>
            <a:chOff x="2792802" y="1356615"/>
            <a:chExt cx="1692188" cy="2774083"/>
          </a:xfrm>
        </p:grpSpPr>
        <p:sp>
          <p:nvSpPr>
            <p:cNvPr id="35" name="Rectangle: Rounded Corners 3"/>
            <p:cNvSpPr/>
            <p:nvPr/>
          </p:nvSpPr>
          <p:spPr>
            <a:xfrm>
              <a:off x="2792802" y="1356615"/>
              <a:ext cx="1692188" cy="2774082"/>
            </a:xfrm>
            <a:prstGeom prst="roundRect">
              <a:avLst>
                <a:gd name="adj" fmla="val 348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="t" anchorCtr="1">
              <a:normAutofit/>
            </a:bodyPr>
            <a:lstStyle/>
            <a:p>
              <a:pPr algn="ctr"/>
              <a:r>
                <a:rPr lang="zh-CN" altLang="en-US"/>
                <a:t>标题文本预设</a:t>
              </a:r>
              <a:endParaRPr lang="zh-CN" altLang="en-US"/>
            </a:p>
          </p:txBody>
        </p:sp>
        <p:sp>
          <p:nvSpPr>
            <p:cNvPr id="36" name="Freeform: Shape 10"/>
            <p:cNvSpPr/>
            <p:nvPr/>
          </p:nvSpPr>
          <p:spPr>
            <a:xfrm>
              <a:off x="2792802" y="2050136"/>
              <a:ext cx="1692188" cy="2080562"/>
            </a:xfrm>
            <a:custGeom>
              <a:avLst/>
              <a:gdLst>
                <a:gd name="connsiteX0" fmla="*/ 0 w 3657600"/>
                <a:gd name="connsiteY0" fmla="*/ 0 h 5486400"/>
                <a:gd name="connsiteX1" fmla="*/ 127467 w 3657600"/>
                <a:gd name="connsiteY1" fmla="*/ 0 h 5486400"/>
                <a:gd name="connsiteX2" fmla="*/ 1072342 w 3657600"/>
                <a:gd name="connsiteY2" fmla="*/ 0 h 5486400"/>
                <a:gd name="connsiteX3" fmla="*/ 1828800 w 3657600"/>
                <a:gd name="connsiteY3" fmla="*/ 756458 h 5486400"/>
                <a:gd name="connsiteX4" fmla="*/ 2585258 w 3657600"/>
                <a:gd name="connsiteY4" fmla="*/ 0 h 5486400"/>
                <a:gd name="connsiteX5" fmla="*/ 3530133 w 3657600"/>
                <a:gd name="connsiteY5" fmla="*/ 0 h 5486400"/>
                <a:gd name="connsiteX6" fmla="*/ 3657600 w 3657600"/>
                <a:gd name="connsiteY6" fmla="*/ 0 h 5486400"/>
                <a:gd name="connsiteX7" fmla="*/ 3657600 w 3657600"/>
                <a:gd name="connsiteY7" fmla="*/ 127467 h 5486400"/>
                <a:gd name="connsiteX8" fmla="*/ 3657600 w 3657600"/>
                <a:gd name="connsiteY8" fmla="*/ 914400 h 5486400"/>
                <a:gd name="connsiteX9" fmla="*/ 3657600 w 3657600"/>
                <a:gd name="connsiteY9" fmla="*/ 5358933 h 5486400"/>
                <a:gd name="connsiteX10" fmla="*/ 3530133 w 3657600"/>
                <a:gd name="connsiteY10" fmla="*/ 5486400 h 5486400"/>
                <a:gd name="connsiteX11" fmla="*/ 127467 w 3657600"/>
                <a:gd name="connsiteY11" fmla="*/ 5486400 h 5486400"/>
                <a:gd name="connsiteX12" fmla="*/ 0 w 3657600"/>
                <a:gd name="connsiteY12" fmla="*/ 5358933 h 5486400"/>
                <a:gd name="connsiteX13" fmla="*/ 0 w 3657600"/>
                <a:gd name="connsiteY13" fmla="*/ 914400 h 5486400"/>
                <a:gd name="connsiteX14" fmla="*/ 0 w 3657600"/>
                <a:gd name="connsiteY14" fmla="*/ 127467 h 5486400"/>
                <a:gd name="connsiteX15" fmla="*/ 0 w 3657600"/>
                <a:gd name="connsiteY15" fmla="*/ 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7600" h="5486400">
                  <a:moveTo>
                    <a:pt x="0" y="0"/>
                  </a:moveTo>
                  <a:lnTo>
                    <a:pt x="127467" y="0"/>
                  </a:lnTo>
                  <a:lnTo>
                    <a:pt x="1072342" y="0"/>
                  </a:lnTo>
                  <a:cubicBezTo>
                    <a:pt x="1072342" y="417780"/>
                    <a:pt x="1411020" y="756458"/>
                    <a:pt x="1828800" y="756458"/>
                  </a:cubicBezTo>
                  <a:cubicBezTo>
                    <a:pt x="2246580" y="756458"/>
                    <a:pt x="2585258" y="417780"/>
                    <a:pt x="2585258" y="0"/>
                  </a:cubicBezTo>
                  <a:lnTo>
                    <a:pt x="3530133" y="0"/>
                  </a:lnTo>
                  <a:lnTo>
                    <a:pt x="3657600" y="0"/>
                  </a:lnTo>
                  <a:lnTo>
                    <a:pt x="3657600" y="127467"/>
                  </a:lnTo>
                  <a:lnTo>
                    <a:pt x="3657600" y="914400"/>
                  </a:lnTo>
                  <a:lnTo>
                    <a:pt x="3657600" y="5358933"/>
                  </a:lnTo>
                  <a:cubicBezTo>
                    <a:pt x="3657600" y="5429331"/>
                    <a:pt x="3600531" y="5486400"/>
                    <a:pt x="3530133" y="5486400"/>
                  </a:cubicBezTo>
                  <a:lnTo>
                    <a:pt x="127467" y="5486400"/>
                  </a:lnTo>
                  <a:cubicBezTo>
                    <a:pt x="57069" y="5486400"/>
                    <a:pt x="0" y="5429331"/>
                    <a:pt x="0" y="5358933"/>
                  </a:cubicBezTo>
                  <a:lnTo>
                    <a:pt x="0" y="914400"/>
                  </a:lnTo>
                  <a:lnTo>
                    <a:pt x="0" y="127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25400" dir="16200000" sx="101000" sy="101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7" name="TextBox 11"/>
            <p:cNvSpPr txBox="1"/>
            <p:nvPr/>
          </p:nvSpPr>
          <p:spPr>
            <a:xfrm>
              <a:off x="3355646" y="1840048"/>
              <a:ext cx="566502" cy="5309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4000">
                  <a:solidFill>
                    <a:schemeClr val="bg2"/>
                  </a:solidFill>
                </a:rPr>
                <a:t>02</a:t>
              </a:r>
              <a:endParaRPr lang="en-US" sz="4000">
                <a:solidFill>
                  <a:schemeClr val="bg2"/>
                </a:solidFill>
              </a:endParaRPr>
            </a:p>
          </p:txBody>
        </p:sp>
        <p:sp>
          <p:nvSpPr>
            <p:cNvPr id="38" name="Rectangle 12"/>
            <p:cNvSpPr/>
            <p:nvPr/>
          </p:nvSpPr>
          <p:spPr>
            <a:xfrm>
              <a:off x="2857049" y="2532381"/>
              <a:ext cx="1563695" cy="399340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  <a:endParaRPr lang="zh-CN" altLang="en-US" sz="1100"/>
            </a:p>
          </p:txBody>
        </p:sp>
        <p:sp>
          <p:nvSpPr>
            <p:cNvPr id="39" name="Freeform: Shape 19"/>
            <p:cNvSpPr/>
            <p:nvPr/>
          </p:nvSpPr>
          <p:spPr>
            <a:xfrm>
              <a:off x="3429292" y="3572396"/>
              <a:ext cx="419209" cy="332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1" y="20400"/>
                  </a:moveTo>
                  <a:cubicBezTo>
                    <a:pt x="14522" y="20400"/>
                    <a:pt x="12764" y="18251"/>
                    <a:pt x="12764" y="15600"/>
                  </a:cubicBezTo>
                  <a:cubicBezTo>
                    <a:pt x="12764" y="12949"/>
                    <a:pt x="14522" y="10800"/>
                    <a:pt x="16691" y="10800"/>
                  </a:cubicBezTo>
                  <a:cubicBezTo>
                    <a:pt x="18860" y="10800"/>
                    <a:pt x="20618" y="12949"/>
                    <a:pt x="20618" y="15600"/>
                  </a:cubicBezTo>
                  <a:cubicBezTo>
                    <a:pt x="20618" y="18251"/>
                    <a:pt x="18860" y="20400"/>
                    <a:pt x="16691" y="20400"/>
                  </a:cubicBezTo>
                  <a:moveTo>
                    <a:pt x="12762" y="3393"/>
                  </a:moveTo>
                  <a:lnTo>
                    <a:pt x="12781" y="3388"/>
                  </a:lnTo>
                  <a:cubicBezTo>
                    <a:pt x="12870" y="2164"/>
                    <a:pt x="13702" y="1200"/>
                    <a:pt x="14727" y="1200"/>
                  </a:cubicBezTo>
                  <a:cubicBezTo>
                    <a:pt x="15521" y="1200"/>
                    <a:pt x="16202" y="1779"/>
                    <a:pt x="16511" y="2609"/>
                  </a:cubicBezTo>
                  <a:lnTo>
                    <a:pt x="16509" y="2609"/>
                  </a:lnTo>
                  <a:lnTo>
                    <a:pt x="19162" y="10421"/>
                  </a:lnTo>
                  <a:cubicBezTo>
                    <a:pt x="18436" y="9902"/>
                    <a:pt x="17593" y="9600"/>
                    <a:pt x="16691" y="9600"/>
                  </a:cubicBezTo>
                  <a:cubicBezTo>
                    <a:pt x="15082" y="9600"/>
                    <a:pt x="13658" y="10550"/>
                    <a:pt x="12763" y="12012"/>
                  </a:cubicBezTo>
                  <a:cubicBezTo>
                    <a:pt x="12763" y="12012"/>
                    <a:pt x="12762" y="3393"/>
                    <a:pt x="12762" y="3393"/>
                  </a:cubicBezTo>
                  <a:close/>
                  <a:moveTo>
                    <a:pt x="11782" y="13200"/>
                  </a:moveTo>
                  <a:lnTo>
                    <a:pt x="9818" y="13200"/>
                  </a:lnTo>
                  <a:lnTo>
                    <a:pt x="9818" y="4800"/>
                  </a:lnTo>
                  <a:lnTo>
                    <a:pt x="11782" y="4800"/>
                  </a:lnTo>
                  <a:cubicBezTo>
                    <a:pt x="11782" y="4800"/>
                    <a:pt x="11782" y="13200"/>
                    <a:pt x="11782" y="13200"/>
                  </a:cubicBezTo>
                  <a:close/>
                  <a:moveTo>
                    <a:pt x="11782" y="15600"/>
                  </a:moveTo>
                  <a:lnTo>
                    <a:pt x="9818" y="15600"/>
                  </a:lnTo>
                  <a:lnTo>
                    <a:pt x="9818" y="14400"/>
                  </a:lnTo>
                  <a:lnTo>
                    <a:pt x="11782" y="14400"/>
                  </a:lnTo>
                  <a:cubicBezTo>
                    <a:pt x="11782" y="14400"/>
                    <a:pt x="11782" y="15600"/>
                    <a:pt x="11782" y="15600"/>
                  </a:cubicBezTo>
                  <a:close/>
                  <a:moveTo>
                    <a:pt x="8837" y="12012"/>
                  </a:moveTo>
                  <a:cubicBezTo>
                    <a:pt x="7942" y="10550"/>
                    <a:pt x="6518" y="9600"/>
                    <a:pt x="4909" y="9600"/>
                  </a:cubicBezTo>
                  <a:cubicBezTo>
                    <a:pt x="4007" y="9600"/>
                    <a:pt x="3164" y="9902"/>
                    <a:pt x="2438" y="10421"/>
                  </a:cubicBezTo>
                  <a:lnTo>
                    <a:pt x="5091" y="2609"/>
                  </a:lnTo>
                  <a:lnTo>
                    <a:pt x="5089" y="2609"/>
                  </a:lnTo>
                  <a:cubicBezTo>
                    <a:pt x="5398" y="1779"/>
                    <a:pt x="6079" y="1200"/>
                    <a:pt x="6873" y="1200"/>
                  </a:cubicBezTo>
                  <a:cubicBezTo>
                    <a:pt x="7898" y="1200"/>
                    <a:pt x="8730" y="2164"/>
                    <a:pt x="8819" y="3388"/>
                  </a:cubicBezTo>
                  <a:lnTo>
                    <a:pt x="8838" y="3393"/>
                  </a:lnTo>
                  <a:cubicBezTo>
                    <a:pt x="8838" y="3393"/>
                    <a:pt x="8837" y="12012"/>
                    <a:pt x="8837" y="12012"/>
                  </a:cubicBezTo>
                  <a:close/>
                  <a:moveTo>
                    <a:pt x="4909" y="20400"/>
                  </a:moveTo>
                  <a:cubicBezTo>
                    <a:pt x="2740" y="20400"/>
                    <a:pt x="982" y="18251"/>
                    <a:pt x="982" y="15600"/>
                  </a:cubicBezTo>
                  <a:cubicBezTo>
                    <a:pt x="982" y="12949"/>
                    <a:pt x="2740" y="10800"/>
                    <a:pt x="4909" y="10800"/>
                  </a:cubicBezTo>
                  <a:cubicBezTo>
                    <a:pt x="7078" y="10800"/>
                    <a:pt x="8836" y="12949"/>
                    <a:pt x="8836" y="15600"/>
                  </a:cubicBezTo>
                  <a:cubicBezTo>
                    <a:pt x="8836" y="18251"/>
                    <a:pt x="7078" y="20400"/>
                    <a:pt x="4909" y="20400"/>
                  </a:cubicBezTo>
                  <a:moveTo>
                    <a:pt x="21102" y="12980"/>
                  </a:moveTo>
                  <a:lnTo>
                    <a:pt x="17504" y="2400"/>
                  </a:lnTo>
                  <a:lnTo>
                    <a:pt x="17493" y="2402"/>
                  </a:lnTo>
                  <a:cubicBezTo>
                    <a:pt x="17088" y="1006"/>
                    <a:pt x="16009" y="0"/>
                    <a:pt x="14727" y="0"/>
                  </a:cubicBezTo>
                  <a:cubicBezTo>
                    <a:pt x="13101" y="0"/>
                    <a:pt x="11782" y="1612"/>
                    <a:pt x="11782" y="3600"/>
                  </a:cubicBezTo>
                  <a:lnTo>
                    <a:pt x="9818" y="3600"/>
                  </a:lnTo>
                  <a:cubicBezTo>
                    <a:pt x="9818" y="1612"/>
                    <a:pt x="8499" y="0"/>
                    <a:pt x="6873" y="0"/>
                  </a:cubicBezTo>
                  <a:cubicBezTo>
                    <a:pt x="5592" y="0"/>
                    <a:pt x="4512" y="1006"/>
                    <a:pt x="4107" y="2402"/>
                  </a:cubicBezTo>
                  <a:lnTo>
                    <a:pt x="4096" y="2400"/>
                  </a:lnTo>
                  <a:lnTo>
                    <a:pt x="498" y="12980"/>
                  </a:lnTo>
                  <a:cubicBezTo>
                    <a:pt x="182" y="13772"/>
                    <a:pt x="0" y="14659"/>
                    <a:pt x="0" y="15600"/>
                  </a:cubicBezTo>
                  <a:cubicBezTo>
                    <a:pt x="0" y="18914"/>
                    <a:pt x="2198" y="21600"/>
                    <a:pt x="4909" y="21600"/>
                  </a:cubicBezTo>
                  <a:cubicBezTo>
                    <a:pt x="7284" y="21600"/>
                    <a:pt x="9265" y="19539"/>
                    <a:pt x="9719" y="16800"/>
                  </a:cubicBezTo>
                  <a:lnTo>
                    <a:pt x="11881" y="16800"/>
                  </a:lnTo>
                  <a:cubicBezTo>
                    <a:pt x="12335" y="19539"/>
                    <a:pt x="14316" y="21600"/>
                    <a:pt x="16691" y="21600"/>
                  </a:cubicBezTo>
                  <a:cubicBezTo>
                    <a:pt x="19402" y="21600"/>
                    <a:pt x="21600" y="18914"/>
                    <a:pt x="21600" y="15600"/>
                  </a:cubicBezTo>
                  <a:cubicBezTo>
                    <a:pt x="21600" y="14659"/>
                    <a:pt x="21418" y="13772"/>
                    <a:pt x="21102" y="12980"/>
                  </a:cubicBezTo>
                  <a:moveTo>
                    <a:pt x="16691" y="12000"/>
                  </a:moveTo>
                  <a:cubicBezTo>
                    <a:pt x="15064" y="12000"/>
                    <a:pt x="13745" y="13612"/>
                    <a:pt x="13745" y="15600"/>
                  </a:cubicBezTo>
                  <a:cubicBezTo>
                    <a:pt x="13745" y="15932"/>
                    <a:pt x="13965" y="16200"/>
                    <a:pt x="14236" y="16200"/>
                  </a:cubicBezTo>
                  <a:cubicBezTo>
                    <a:pt x="14508" y="16200"/>
                    <a:pt x="14727" y="15932"/>
                    <a:pt x="14727" y="15600"/>
                  </a:cubicBezTo>
                  <a:cubicBezTo>
                    <a:pt x="14727" y="14275"/>
                    <a:pt x="15606" y="13200"/>
                    <a:pt x="16691" y="13200"/>
                  </a:cubicBezTo>
                  <a:cubicBezTo>
                    <a:pt x="16962" y="13200"/>
                    <a:pt x="17182" y="12932"/>
                    <a:pt x="17182" y="12600"/>
                  </a:cubicBezTo>
                  <a:cubicBezTo>
                    <a:pt x="17182" y="12268"/>
                    <a:pt x="16962" y="12000"/>
                    <a:pt x="16691" y="12000"/>
                  </a:cubicBezTo>
                  <a:moveTo>
                    <a:pt x="4909" y="12000"/>
                  </a:moveTo>
                  <a:cubicBezTo>
                    <a:pt x="3282" y="12000"/>
                    <a:pt x="1964" y="13612"/>
                    <a:pt x="1964" y="15600"/>
                  </a:cubicBezTo>
                  <a:cubicBezTo>
                    <a:pt x="1964" y="15932"/>
                    <a:pt x="2183" y="16200"/>
                    <a:pt x="2455" y="16200"/>
                  </a:cubicBezTo>
                  <a:cubicBezTo>
                    <a:pt x="2726" y="16200"/>
                    <a:pt x="2945" y="15932"/>
                    <a:pt x="2945" y="15600"/>
                  </a:cubicBezTo>
                  <a:cubicBezTo>
                    <a:pt x="2945" y="14275"/>
                    <a:pt x="3825" y="13200"/>
                    <a:pt x="4909" y="13200"/>
                  </a:cubicBezTo>
                  <a:cubicBezTo>
                    <a:pt x="5180" y="13200"/>
                    <a:pt x="5400" y="12932"/>
                    <a:pt x="5400" y="12600"/>
                  </a:cubicBezTo>
                  <a:cubicBezTo>
                    <a:pt x="5400" y="12268"/>
                    <a:pt x="5180" y="12000"/>
                    <a:pt x="4909" y="12000"/>
                  </a:cubicBezTo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67022" y="1356615"/>
            <a:ext cx="1692188" cy="2774083"/>
            <a:chOff x="4767022" y="1356615"/>
            <a:chExt cx="1692188" cy="2774083"/>
          </a:xfrm>
        </p:grpSpPr>
        <p:sp>
          <p:nvSpPr>
            <p:cNvPr id="41" name="Rectangle: Rounded Corners 5"/>
            <p:cNvSpPr/>
            <p:nvPr/>
          </p:nvSpPr>
          <p:spPr>
            <a:xfrm>
              <a:off x="4767022" y="1356615"/>
              <a:ext cx="1692188" cy="2774082"/>
            </a:xfrm>
            <a:prstGeom prst="roundRect">
              <a:avLst>
                <a:gd name="adj" fmla="val 348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="t" anchorCtr="1">
              <a:normAutofit/>
            </a:bodyPr>
            <a:lstStyle/>
            <a:p>
              <a:pPr algn="ctr"/>
              <a:r>
                <a:rPr lang="zh-CN" altLang="en-US"/>
                <a:t>标题文本预设</a:t>
              </a:r>
              <a:endParaRPr lang="zh-CN" altLang="en-US"/>
            </a:p>
          </p:txBody>
        </p:sp>
        <p:sp>
          <p:nvSpPr>
            <p:cNvPr id="42" name="Freeform: Shape 16"/>
            <p:cNvSpPr/>
            <p:nvPr/>
          </p:nvSpPr>
          <p:spPr>
            <a:xfrm>
              <a:off x="4767022" y="2050136"/>
              <a:ext cx="1692188" cy="2080562"/>
            </a:xfrm>
            <a:custGeom>
              <a:avLst/>
              <a:gdLst>
                <a:gd name="connsiteX0" fmla="*/ 0 w 3657600"/>
                <a:gd name="connsiteY0" fmla="*/ 0 h 5486400"/>
                <a:gd name="connsiteX1" fmla="*/ 127467 w 3657600"/>
                <a:gd name="connsiteY1" fmla="*/ 0 h 5486400"/>
                <a:gd name="connsiteX2" fmla="*/ 1072342 w 3657600"/>
                <a:gd name="connsiteY2" fmla="*/ 0 h 5486400"/>
                <a:gd name="connsiteX3" fmla="*/ 1828800 w 3657600"/>
                <a:gd name="connsiteY3" fmla="*/ 756458 h 5486400"/>
                <a:gd name="connsiteX4" fmla="*/ 2585258 w 3657600"/>
                <a:gd name="connsiteY4" fmla="*/ 0 h 5486400"/>
                <a:gd name="connsiteX5" fmla="*/ 3530133 w 3657600"/>
                <a:gd name="connsiteY5" fmla="*/ 0 h 5486400"/>
                <a:gd name="connsiteX6" fmla="*/ 3657600 w 3657600"/>
                <a:gd name="connsiteY6" fmla="*/ 0 h 5486400"/>
                <a:gd name="connsiteX7" fmla="*/ 3657600 w 3657600"/>
                <a:gd name="connsiteY7" fmla="*/ 127467 h 5486400"/>
                <a:gd name="connsiteX8" fmla="*/ 3657600 w 3657600"/>
                <a:gd name="connsiteY8" fmla="*/ 914400 h 5486400"/>
                <a:gd name="connsiteX9" fmla="*/ 3657600 w 3657600"/>
                <a:gd name="connsiteY9" fmla="*/ 5358933 h 5486400"/>
                <a:gd name="connsiteX10" fmla="*/ 3530133 w 3657600"/>
                <a:gd name="connsiteY10" fmla="*/ 5486400 h 5486400"/>
                <a:gd name="connsiteX11" fmla="*/ 127467 w 3657600"/>
                <a:gd name="connsiteY11" fmla="*/ 5486400 h 5486400"/>
                <a:gd name="connsiteX12" fmla="*/ 0 w 3657600"/>
                <a:gd name="connsiteY12" fmla="*/ 5358933 h 5486400"/>
                <a:gd name="connsiteX13" fmla="*/ 0 w 3657600"/>
                <a:gd name="connsiteY13" fmla="*/ 914400 h 5486400"/>
                <a:gd name="connsiteX14" fmla="*/ 0 w 3657600"/>
                <a:gd name="connsiteY14" fmla="*/ 127467 h 5486400"/>
                <a:gd name="connsiteX15" fmla="*/ 0 w 3657600"/>
                <a:gd name="connsiteY15" fmla="*/ 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7600" h="5486400">
                  <a:moveTo>
                    <a:pt x="0" y="0"/>
                  </a:moveTo>
                  <a:lnTo>
                    <a:pt x="127467" y="0"/>
                  </a:lnTo>
                  <a:lnTo>
                    <a:pt x="1072342" y="0"/>
                  </a:lnTo>
                  <a:cubicBezTo>
                    <a:pt x="1072342" y="417780"/>
                    <a:pt x="1411020" y="756458"/>
                    <a:pt x="1828800" y="756458"/>
                  </a:cubicBezTo>
                  <a:cubicBezTo>
                    <a:pt x="2246580" y="756458"/>
                    <a:pt x="2585258" y="417780"/>
                    <a:pt x="2585258" y="0"/>
                  </a:cubicBezTo>
                  <a:lnTo>
                    <a:pt x="3530133" y="0"/>
                  </a:lnTo>
                  <a:lnTo>
                    <a:pt x="3657600" y="0"/>
                  </a:lnTo>
                  <a:lnTo>
                    <a:pt x="3657600" y="127467"/>
                  </a:lnTo>
                  <a:lnTo>
                    <a:pt x="3657600" y="914400"/>
                  </a:lnTo>
                  <a:lnTo>
                    <a:pt x="3657600" y="5358933"/>
                  </a:lnTo>
                  <a:cubicBezTo>
                    <a:pt x="3657600" y="5429331"/>
                    <a:pt x="3600531" y="5486400"/>
                    <a:pt x="3530133" y="5486400"/>
                  </a:cubicBezTo>
                  <a:lnTo>
                    <a:pt x="127467" y="5486400"/>
                  </a:lnTo>
                  <a:cubicBezTo>
                    <a:pt x="57069" y="5486400"/>
                    <a:pt x="0" y="5429331"/>
                    <a:pt x="0" y="5358933"/>
                  </a:cubicBezTo>
                  <a:lnTo>
                    <a:pt x="0" y="914400"/>
                  </a:lnTo>
                  <a:lnTo>
                    <a:pt x="0" y="127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25400" dir="16200000" sx="101000" sy="101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3" name="TextBox 17"/>
            <p:cNvSpPr txBox="1"/>
            <p:nvPr/>
          </p:nvSpPr>
          <p:spPr>
            <a:xfrm>
              <a:off x="5329865" y="1840048"/>
              <a:ext cx="566501" cy="5309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4000">
                  <a:solidFill>
                    <a:schemeClr val="bg2"/>
                  </a:solidFill>
                </a:rPr>
                <a:t>03</a:t>
              </a:r>
              <a:endParaRPr lang="en-US" sz="4000">
                <a:solidFill>
                  <a:schemeClr val="bg2"/>
                </a:solidFill>
              </a:endParaRPr>
            </a:p>
          </p:txBody>
        </p:sp>
        <p:sp>
          <p:nvSpPr>
            <p:cNvPr id="44" name="Rectangle 18"/>
            <p:cNvSpPr/>
            <p:nvPr/>
          </p:nvSpPr>
          <p:spPr>
            <a:xfrm>
              <a:off x="4831268" y="2532381"/>
              <a:ext cx="1563695" cy="399340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  <a:endParaRPr lang="zh-CN" altLang="en-US" sz="1100"/>
            </a:p>
          </p:txBody>
        </p:sp>
        <p:sp>
          <p:nvSpPr>
            <p:cNvPr id="45" name="Freeform: Shape 20"/>
            <p:cNvSpPr/>
            <p:nvPr/>
          </p:nvSpPr>
          <p:spPr>
            <a:xfrm>
              <a:off x="5440829" y="3571510"/>
              <a:ext cx="344572" cy="334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741241" y="1356615"/>
            <a:ext cx="1692188" cy="2774083"/>
            <a:chOff x="6741241" y="1356615"/>
            <a:chExt cx="1692188" cy="2774083"/>
          </a:xfrm>
        </p:grpSpPr>
        <p:sp>
          <p:nvSpPr>
            <p:cNvPr id="47" name="Rectangle: Rounded Corners 4"/>
            <p:cNvSpPr/>
            <p:nvPr/>
          </p:nvSpPr>
          <p:spPr>
            <a:xfrm>
              <a:off x="6741241" y="1356615"/>
              <a:ext cx="1692188" cy="2774082"/>
            </a:xfrm>
            <a:prstGeom prst="roundRect">
              <a:avLst>
                <a:gd name="adj" fmla="val 348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="t" anchorCtr="1">
              <a:normAutofit/>
            </a:bodyPr>
            <a:lstStyle/>
            <a:p>
              <a:pPr algn="ctr"/>
              <a:r>
                <a:rPr lang="zh-CN" altLang="en-US"/>
                <a:t>标题文本预设</a:t>
              </a:r>
              <a:endParaRPr lang="zh-CN" altLang="en-US"/>
            </a:p>
          </p:txBody>
        </p:sp>
        <p:sp>
          <p:nvSpPr>
            <p:cNvPr id="48" name="Freeform: Shape 13"/>
            <p:cNvSpPr/>
            <p:nvPr/>
          </p:nvSpPr>
          <p:spPr>
            <a:xfrm>
              <a:off x="6741241" y="2050136"/>
              <a:ext cx="1692188" cy="2080562"/>
            </a:xfrm>
            <a:custGeom>
              <a:avLst/>
              <a:gdLst>
                <a:gd name="connsiteX0" fmla="*/ 0 w 3657600"/>
                <a:gd name="connsiteY0" fmla="*/ 0 h 5486400"/>
                <a:gd name="connsiteX1" fmla="*/ 127467 w 3657600"/>
                <a:gd name="connsiteY1" fmla="*/ 0 h 5486400"/>
                <a:gd name="connsiteX2" fmla="*/ 1072342 w 3657600"/>
                <a:gd name="connsiteY2" fmla="*/ 0 h 5486400"/>
                <a:gd name="connsiteX3" fmla="*/ 1828800 w 3657600"/>
                <a:gd name="connsiteY3" fmla="*/ 756458 h 5486400"/>
                <a:gd name="connsiteX4" fmla="*/ 2585258 w 3657600"/>
                <a:gd name="connsiteY4" fmla="*/ 0 h 5486400"/>
                <a:gd name="connsiteX5" fmla="*/ 3530133 w 3657600"/>
                <a:gd name="connsiteY5" fmla="*/ 0 h 5486400"/>
                <a:gd name="connsiteX6" fmla="*/ 3657600 w 3657600"/>
                <a:gd name="connsiteY6" fmla="*/ 0 h 5486400"/>
                <a:gd name="connsiteX7" fmla="*/ 3657600 w 3657600"/>
                <a:gd name="connsiteY7" fmla="*/ 127467 h 5486400"/>
                <a:gd name="connsiteX8" fmla="*/ 3657600 w 3657600"/>
                <a:gd name="connsiteY8" fmla="*/ 914400 h 5486400"/>
                <a:gd name="connsiteX9" fmla="*/ 3657600 w 3657600"/>
                <a:gd name="connsiteY9" fmla="*/ 5358933 h 5486400"/>
                <a:gd name="connsiteX10" fmla="*/ 3530133 w 3657600"/>
                <a:gd name="connsiteY10" fmla="*/ 5486400 h 5486400"/>
                <a:gd name="connsiteX11" fmla="*/ 127467 w 3657600"/>
                <a:gd name="connsiteY11" fmla="*/ 5486400 h 5486400"/>
                <a:gd name="connsiteX12" fmla="*/ 0 w 3657600"/>
                <a:gd name="connsiteY12" fmla="*/ 5358933 h 5486400"/>
                <a:gd name="connsiteX13" fmla="*/ 0 w 3657600"/>
                <a:gd name="connsiteY13" fmla="*/ 914400 h 5486400"/>
                <a:gd name="connsiteX14" fmla="*/ 0 w 3657600"/>
                <a:gd name="connsiteY14" fmla="*/ 127467 h 5486400"/>
                <a:gd name="connsiteX15" fmla="*/ 0 w 3657600"/>
                <a:gd name="connsiteY15" fmla="*/ 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7600" h="5486400">
                  <a:moveTo>
                    <a:pt x="0" y="0"/>
                  </a:moveTo>
                  <a:lnTo>
                    <a:pt x="127467" y="0"/>
                  </a:lnTo>
                  <a:lnTo>
                    <a:pt x="1072342" y="0"/>
                  </a:lnTo>
                  <a:cubicBezTo>
                    <a:pt x="1072342" y="417780"/>
                    <a:pt x="1411020" y="756458"/>
                    <a:pt x="1828800" y="756458"/>
                  </a:cubicBezTo>
                  <a:cubicBezTo>
                    <a:pt x="2246580" y="756458"/>
                    <a:pt x="2585258" y="417780"/>
                    <a:pt x="2585258" y="0"/>
                  </a:cubicBezTo>
                  <a:lnTo>
                    <a:pt x="3530133" y="0"/>
                  </a:lnTo>
                  <a:lnTo>
                    <a:pt x="3657600" y="0"/>
                  </a:lnTo>
                  <a:lnTo>
                    <a:pt x="3657600" y="127467"/>
                  </a:lnTo>
                  <a:lnTo>
                    <a:pt x="3657600" y="914400"/>
                  </a:lnTo>
                  <a:lnTo>
                    <a:pt x="3657600" y="5358933"/>
                  </a:lnTo>
                  <a:cubicBezTo>
                    <a:pt x="3657600" y="5429331"/>
                    <a:pt x="3600531" y="5486400"/>
                    <a:pt x="3530133" y="5486400"/>
                  </a:cubicBezTo>
                  <a:lnTo>
                    <a:pt x="127467" y="5486400"/>
                  </a:lnTo>
                  <a:cubicBezTo>
                    <a:pt x="57069" y="5486400"/>
                    <a:pt x="0" y="5429331"/>
                    <a:pt x="0" y="5358933"/>
                  </a:cubicBezTo>
                  <a:lnTo>
                    <a:pt x="0" y="914400"/>
                  </a:lnTo>
                  <a:lnTo>
                    <a:pt x="0" y="127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25400" dir="16200000" sx="101000" sy="101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9" name="TextBox 14"/>
            <p:cNvSpPr txBox="1"/>
            <p:nvPr/>
          </p:nvSpPr>
          <p:spPr>
            <a:xfrm>
              <a:off x="7304084" y="1840048"/>
              <a:ext cx="566501" cy="5309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4000" dirty="0">
                  <a:solidFill>
                    <a:schemeClr val="bg2"/>
                  </a:solidFill>
                </a:rPr>
                <a:t>04</a:t>
              </a:r>
              <a:endParaRPr lang="en-US" sz="4000" dirty="0">
                <a:solidFill>
                  <a:schemeClr val="bg2"/>
                </a:solidFill>
              </a:endParaRPr>
            </a:p>
          </p:txBody>
        </p:sp>
        <p:sp>
          <p:nvSpPr>
            <p:cNvPr id="50" name="Rectangle 15"/>
            <p:cNvSpPr/>
            <p:nvPr/>
          </p:nvSpPr>
          <p:spPr>
            <a:xfrm>
              <a:off x="6805487" y="2532381"/>
              <a:ext cx="1563695" cy="399340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  <a:endParaRPr lang="zh-CN" altLang="en-US" sz="1100"/>
            </a:p>
          </p:txBody>
        </p:sp>
        <p:sp>
          <p:nvSpPr>
            <p:cNvPr id="51" name="Freeform: Shape 21"/>
            <p:cNvSpPr/>
            <p:nvPr/>
          </p:nvSpPr>
          <p:spPr>
            <a:xfrm>
              <a:off x="7415164" y="3570861"/>
              <a:ext cx="344342" cy="334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545">
        <p:cut/>
      </p:transition>
    </mc:Choice>
    <mc:Fallback>
      <p:transition advTm="1545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1"/>
          <p:cNvSpPr txBox="1"/>
          <p:nvPr/>
        </p:nvSpPr>
        <p:spPr>
          <a:xfrm>
            <a:off x="229290" y="3213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投资回报分析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69121" y="948178"/>
            <a:ext cx="3595541" cy="3095206"/>
            <a:chOff x="2769121" y="986278"/>
            <a:chExt cx="3595541" cy="3095206"/>
          </a:xfrm>
        </p:grpSpPr>
        <p:sp>
          <p:nvSpPr>
            <p:cNvPr id="4" name="Freeform: Shape 2"/>
            <p:cNvSpPr/>
            <p:nvPr/>
          </p:nvSpPr>
          <p:spPr>
            <a:xfrm>
              <a:off x="3364221" y="986278"/>
              <a:ext cx="1181395" cy="1292015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2306886 w 2574384"/>
                <a:gd name="connsiteY5" fmla="*/ 2105887 h 2815436"/>
                <a:gd name="connsiteX6" fmla="*/ 2347261 w 2574384"/>
                <a:gd name="connsiteY6" fmla="*/ 2180273 h 2815436"/>
                <a:gd name="connsiteX7" fmla="*/ 2383190 w 2574384"/>
                <a:gd name="connsiteY7" fmla="*/ 2358236 h 2815436"/>
                <a:gd name="connsiteX8" fmla="*/ 1925990 w 2574384"/>
                <a:gd name="connsiteY8" fmla="*/ 2815436 h 2815436"/>
                <a:gd name="connsiteX9" fmla="*/ 1546872 w 2574384"/>
                <a:gd name="connsiteY9" fmla="*/ 2613861 h 2815436"/>
                <a:gd name="connsiteX10" fmla="*/ 1505389 w 2574384"/>
                <a:gd name="connsiteY10" fmla="*/ 2537433 h 2815436"/>
                <a:gd name="connsiteX11" fmla="*/ 1287192 w 2574384"/>
                <a:gd name="connsiteY11" fmla="*/ 2654916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2306886" y="2105887"/>
                  </a:lnTo>
                  <a:lnTo>
                    <a:pt x="2347261" y="2180273"/>
                  </a:lnTo>
                  <a:cubicBezTo>
                    <a:pt x="2370397" y="2234972"/>
                    <a:pt x="2383190" y="2295110"/>
                    <a:pt x="2383190" y="2358236"/>
                  </a:cubicBezTo>
                  <a:cubicBezTo>
                    <a:pt x="2383190" y="2610741"/>
                    <a:pt x="2178495" y="2815436"/>
                    <a:pt x="1925990" y="2815436"/>
                  </a:cubicBezTo>
                  <a:cubicBezTo>
                    <a:pt x="1768174" y="2815436"/>
                    <a:pt x="1629035" y="2735477"/>
                    <a:pt x="1546872" y="2613861"/>
                  </a:cubicBezTo>
                  <a:lnTo>
                    <a:pt x="1505389" y="2537433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" name="Freeform: Shape 3"/>
            <p:cNvSpPr/>
            <p:nvPr/>
          </p:nvSpPr>
          <p:spPr>
            <a:xfrm>
              <a:off x="4584940" y="986278"/>
              <a:ext cx="1181395" cy="1292015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1287192 w 2574384"/>
                <a:gd name="connsiteY5" fmla="*/ 2654916 h 2815436"/>
                <a:gd name="connsiteX6" fmla="*/ 1071715 w 2574384"/>
                <a:gd name="connsiteY6" fmla="*/ 2538898 h 2815436"/>
                <a:gd name="connsiteX7" fmla="*/ 1031027 w 2574384"/>
                <a:gd name="connsiteY7" fmla="*/ 2613861 h 2815436"/>
                <a:gd name="connsiteX8" fmla="*/ 651909 w 2574384"/>
                <a:gd name="connsiteY8" fmla="*/ 2815436 h 2815436"/>
                <a:gd name="connsiteX9" fmla="*/ 194709 w 2574384"/>
                <a:gd name="connsiteY9" fmla="*/ 2358236 h 2815436"/>
                <a:gd name="connsiteX10" fmla="*/ 230638 w 2574384"/>
                <a:gd name="connsiteY10" fmla="*/ 2180273 h 2815436"/>
                <a:gd name="connsiteX11" fmla="*/ 270218 w 2574384"/>
                <a:gd name="connsiteY11" fmla="*/ 2107352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1071715" y="2538898"/>
                  </a:lnTo>
                  <a:lnTo>
                    <a:pt x="1031027" y="2613861"/>
                  </a:lnTo>
                  <a:cubicBezTo>
                    <a:pt x="948865" y="2735477"/>
                    <a:pt x="809725" y="2815436"/>
                    <a:pt x="651909" y="2815436"/>
                  </a:cubicBezTo>
                  <a:cubicBezTo>
                    <a:pt x="399404" y="2815436"/>
                    <a:pt x="194709" y="2610741"/>
                    <a:pt x="194709" y="2358236"/>
                  </a:cubicBezTo>
                  <a:cubicBezTo>
                    <a:pt x="194709" y="2295110"/>
                    <a:pt x="207502" y="2234972"/>
                    <a:pt x="230638" y="2180273"/>
                  </a:cubicBezTo>
                  <a:lnTo>
                    <a:pt x="270218" y="2107352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" name="Freeform: Shape 4"/>
            <p:cNvSpPr/>
            <p:nvPr/>
          </p:nvSpPr>
          <p:spPr>
            <a:xfrm>
              <a:off x="4973456" y="1924705"/>
              <a:ext cx="1391206" cy="1218352"/>
            </a:xfrm>
            <a:custGeom>
              <a:avLst/>
              <a:gdLst>
                <a:gd name="connsiteX0" fmla="*/ 1744392 w 3031584"/>
                <a:gd name="connsiteY0" fmla="*/ 0 h 2654916"/>
                <a:gd name="connsiteX1" fmla="*/ 3031583 w 3031584"/>
                <a:gd name="connsiteY1" fmla="*/ 693056 h 2654916"/>
                <a:gd name="connsiteX2" fmla="*/ 3031584 w 3031584"/>
                <a:gd name="connsiteY2" fmla="*/ 693056 h 2654916"/>
                <a:gd name="connsiteX3" fmla="*/ 3031584 w 3031584"/>
                <a:gd name="connsiteY3" fmla="*/ 1961860 h 2654916"/>
                <a:gd name="connsiteX4" fmla="*/ 3031583 w 3031584"/>
                <a:gd name="connsiteY4" fmla="*/ 1961860 h 2654916"/>
                <a:gd name="connsiteX5" fmla="*/ 1744392 w 3031584"/>
                <a:gd name="connsiteY5" fmla="*/ 2654916 h 2654916"/>
                <a:gd name="connsiteX6" fmla="*/ 457200 w 3031584"/>
                <a:gd name="connsiteY6" fmla="*/ 1961860 h 2654916"/>
                <a:gd name="connsiteX7" fmla="*/ 457201 w 3031584"/>
                <a:gd name="connsiteY7" fmla="*/ 1961860 h 2654916"/>
                <a:gd name="connsiteX8" fmla="*/ 457201 w 3031584"/>
                <a:gd name="connsiteY8" fmla="*/ 1784658 h 2654916"/>
                <a:gd name="connsiteX9" fmla="*/ 457200 w 3031584"/>
                <a:gd name="connsiteY9" fmla="*/ 1784658 h 2654916"/>
                <a:gd name="connsiteX10" fmla="*/ 0 w 3031584"/>
                <a:gd name="connsiteY10" fmla="*/ 1327458 h 2654916"/>
                <a:gd name="connsiteX11" fmla="*/ 457200 w 3031584"/>
                <a:gd name="connsiteY11" fmla="*/ 870258 h 2654916"/>
                <a:gd name="connsiteX12" fmla="*/ 457201 w 3031584"/>
                <a:gd name="connsiteY12" fmla="*/ 870258 h 2654916"/>
                <a:gd name="connsiteX13" fmla="*/ 457201 w 3031584"/>
                <a:gd name="connsiteY13" fmla="*/ 693056 h 2654916"/>
                <a:gd name="connsiteX14" fmla="*/ 457200 w 3031584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31584" h="2654916">
                  <a:moveTo>
                    <a:pt x="1744392" y="0"/>
                  </a:moveTo>
                  <a:lnTo>
                    <a:pt x="3031583" y="693056"/>
                  </a:lnTo>
                  <a:lnTo>
                    <a:pt x="3031584" y="693056"/>
                  </a:lnTo>
                  <a:lnTo>
                    <a:pt x="3031584" y="1961860"/>
                  </a:lnTo>
                  <a:lnTo>
                    <a:pt x="3031583" y="1961860"/>
                  </a:lnTo>
                  <a:lnTo>
                    <a:pt x="1744392" y="2654916"/>
                  </a:lnTo>
                  <a:lnTo>
                    <a:pt x="457200" y="1961860"/>
                  </a:lnTo>
                  <a:lnTo>
                    <a:pt x="457201" y="1961860"/>
                  </a:lnTo>
                  <a:lnTo>
                    <a:pt x="457201" y="1784658"/>
                  </a:lnTo>
                  <a:lnTo>
                    <a:pt x="457200" y="1784658"/>
                  </a:lnTo>
                  <a:cubicBezTo>
                    <a:pt x="204695" y="1784658"/>
                    <a:pt x="0" y="1579963"/>
                    <a:pt x="0" y="1327458"/>
                  </a:cubicBezTo>
                  <a:cubicBezTo>
                    <a:pt x="0" y="1074953"/>
                    <a:pt x="204695" y="870258"/>
                    <a:pt x="457200" y="870258"/>
                  </a:cubicBezTo>
                  <a:lnTo>
                    <a:pt x="457201" y="870258"/>
                  </a:lnTo>
                  <a:lnTo>
                    <a:pt x="457201" y="693056"/>
                  </a:lnTo>
                  <a:lnTo>
                    <a:pt x="457200" y="69305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7" name="Freeform: Shape 5"/>
            <p:cNvSpPr/>
            <p:nvPr/>
          </p:nvSpPr>
          <p:spPr>
            <a:xfrm>
              <a:off x="2769121" y="1924705"/>
              <a:ext cx="1378149" cy="1218352"/>
            </a:xfrm>
            <a:custGeom>
              <a:avLst/>
              <a:gdLst>
                <a:gd name="connsiteX0" fmla="*/ 1287192 w 3003132"/>
                <a:gd name="connsiteY0" fmla="*/ 0 h 2654916"/>
                <a:gd name="connsiteX1" fmla="*/ 2574383 w 3003132"/>
                <a:gd name="connsiteY1" fmla="*/ 693056 h 2654916"/>
                <a:gd name="connsiteX2" fmla="*/ 2574384 w 3003132"/>
                <a:gd name="connsiteY2" fmla="*/ 693056 h 2654916"/>
                <a:gd name="connsiteX3" fmla="*/ 2574384 w 3003132"/>
                <a:gd name="connsiteY3" fmla="*/ 853922 h 2654916"/>
                <a:gd name="connsiteX4" fmla="*/ 2638074 w 3003132"/>
                <a:gd name="connsiteY4" fmla="*/ 860343 h 2654916"/>
                <a:gd name="connsiteX5" fmla="*/ 3003132 w 3003132"/>
                <a:gd name="connsiteY5" fmla="*/ 1308254 h 2654916"/>
                <a:gd name="connsiteX6" fmla="*/ 2638074 w 3003132"/>
                <a:gd name="connsiteY6" fmla="*/ 1756166 h 2654916"/>
                <a:gd name="connsiteX7" fmla="*/ 2574384 w 3003132"/>
                <a:gd name="connsiteY7" fmla="*/ 1762586 h 2654916"/>
                <a:gd name="connsiteX8" fmla="*/ 2574384 w 3003132"/>
                <a:gd name="connsiteY8" fmla="*/ 1961860 h 2654916"/>
                <a:gd name="connsiteX9" fmla="*/ 2574383 w 3003132"/>
                <a:gd name="connsiteY9" fmla="*/ 1961860 h 2654916"/>
                <a:gd name="connsiteX10" fmla="*/ 1287192 w 3003132"/>
                <a:gd name="connsiteY10" fmla="*/ 2654916 h 2654916"/>
                <a:gd name="connsiteX11" fmla="*/ 0 w 3003132"/>
                <a:gd name="connsiteY11" fmla="*/ 1961860 h 2654916"/>
                <a:gd name="connsiteX12" fmla="*/ 1 w 3003132"/>
                <a:gd name="connsiteY12" fmla="*/ 1961860 h 2654916"/>
                <a:gd name="connsiteX13" fmla="*/ 1 w 3003132"/>
                <a:gd name="connsiteY13" fmla="*/ 693056 h 2654916"/>
                <a:gd name="connsiteX14" fmla="*/ 0 w 3003132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3132" h="265491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853922"/>
                  </a:lnTo>
                  <a:lnTo>
                    <a:pt x="2638074" y="860343"/>
                  </a:lnTo>
                  <a:cubicBezTo>
                    <a:pt x="2846412" y="902975"/>
                    <a:pt x="3003132" y="1087312"/>
                    <a:pt x="3003132" y="1308254"/>
                  </a:cubicBezTo>
                  <a:cubicBezTo>
                    <a:pt x="3003132" y="1529196"/>
                    <a:pt x="2846412" y="1713533"/>
                    <a:pt x="2638074" y="1756166"/>
                  </a:cubicBezTo>
                  <a:lnTo>
                    <a:pt x="2574384" y="176258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8" name="Freeform: Shape 6"/>
            <p:cNvSpPr/>
            <p:nvPr/>
          </p:nvSpPr>
          <p:spPr>
            <a:xfrm>
              <a:off x="3364221" y="2771844"/>
              <a:ext cx="1181395" cy="1309640"/>
            </a:xfrm>
            <a:custGeom>
              <a:avLst/>
              <a:gdLst>
                <a:gd name="connsiteX0" fmla="*/ 1920719 w 2574384"/>
                <a:gd name="connsiteY0" fmla="*/ 0 h 2853844"/>
                <a:gd name="connsiteX1" fmla="*/ 2377919 w 2574384"/>
                <a:gd name="connsiteY1" fmla="*/ 457200 h 2853844"/>
                <a:gd name="connsiteX2" fmla="*/ 2299837 w 2574384"/>
                <a:gd name="connsiteY2" fmla="*/ 712825 h 2853844"/>
                <a:gd name="connsiteX3" fmla="*/ 2281934 w 2574384"/>
                <a:gd name="connsiteY3" fmla="*/ 734523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1287192 w 2574384"/>
                <a:gd name="connsiteY13" fmla="*/ 198928 h 2853844"/>
                <a:gd name="connsiteX14" fmla="*/ 1490412 w 2574384"/>
                <a:gd name="connsiteY14" fmla="*/ 308347 h 2853844"/>
                <a:gd name="connsiteX15" fmla="*/ 1499448 w 2574384"/>
                <a:gd name="connsiteY15" fmla="*/ 279237 h 2853844"/>
                <a:gd name="connsiteX16" fmla="*/ 192071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1920719" y="0"/>
                  </a:moveTo>
                  <a:cubicBezTo>
                    <a:pt x="2173224" y="0"/>
                    <a:pt x="2377919" y="204695"/>
                    <a:pt x="2377919" y="457200"/>
                  </a:cubicBezTo>
                  <a:cubicBezTo>
                    <a:pt x="2377919" y="551890"/>
                    <a:pt x="2349134" y="639856"/>
                    <a:pt x="2299837" y="712825"/>
                  </a:cubicBezTo>
                  <a:lnTo>
                    <a:pt x="2281934" y="734523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1287192" y="198928"/>
                  </a:lnTo>
                  <a:lnTo>
                    <a:pt x="1490412" y="308347"/>
                  </a:lnTo>
                  <a:lnTo>
                    <a:pt x="1499448" y="279237"/>
                  </a:lnTo>
                  <a:cubicBezTo>
                    <a:pt x="1568855" y="115141"/>
                    <a:pt x="1731340" y="0"/>
                    <a:pt x="19207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" name="Freeform: Shape 7"/>
            <p:cNvSpPr/>
            <p:nvPr/>
          </p:nvSpPr>
          <p:spPr>
            <a:xfrm>
              <a:off x="4584940" y="2771844"/>
              <a:ext cx="1181395" cy="1309640"/>
            </a:xfrm>
            <a:custGeom>
              <a:avLst/>
              <a:gdLst>
                <a:gd name="connsiteX0" fmla="*/ 651909 w 2574384"/>
                <a:gd name="connsiteY0" fmla="*/ 0 h 2853844"/>
                <a:gd name="connsiteX1" fmla="*/ 1073180 w 2574384"/>
                <a:gd name="connsiteY1" fmla="*/ 279237 h 2853844"/>
                <a:gd name="connsiteX2" fmla="*/ 1082468 w 2574384"/>
                <a:gd name="connsiteY2" fmla="*/ 309157 h 2853844"/>
                <a:gd name="connsiteX3" fmla="*/ 1287192 w 2574384"/>
                <a:gd name="connsiteY3" fmla="*/ 198928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291234 w 2574384"/>
                <a:gd name="connsiteY13" fmla="*/ 735177 h 2853844"/>
                <a:gd name="connsiteX14" fmla="*/ 272791 w 2574384"/>
                <a:gd name="connsiteY14" fmla="*/ 712825 h 2853844"/>
                <a:gd name="connsiteX15" fmla="*/ 194709 w 2574384"/>
                <a:gd name="connsiteY15" fmla="*/ 457200 h 2853844"/>
                <a:gd name="connsiteX16" fmla="*/ 65190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" name="Freeform: Shape 8"/>
            <p:cNvSpPr/>
            <p:nvPr/>
          </p:nvSpPr>
          <p:spPr>
            <a:xfrm>
              <a:off x="3630788" y="1471958"/>
              <a:ext cx="914828" cy="806335"/>
            </a:xfrm>
            <a:custGeom>
              <a:avLst/>
              <a:gdLst>
                <a:gd name="connsiteX0" fmla="*/ 1993508 w 1993508"/>
                <a:gd name="connsiteY0" fmla="*/ 0 h 1757088"/>
                <a:gd name="connsiteX1" fmla="*/ 1993508 w 1993508"/>
                <a:gd name="connsiteY1" fmla="*/ 903512 h 1757088"/>
                <a:gd name="connsiteX2" fmla="*/ 1993507 w 1993508"/>
                <a:gd name="connsiteY2" fmla="*/ 903512 h 1757088"/>
                <a:gd name="connsiteX3" fmla="*/ 1726010 w 1993508"/>
                <a:gd name="connsiteY3" fmla="*/ 1047539 h 1757088"/>
                <a:gd name="connsiteX4" fmla="*/ 1766385 w 1993508"/>
                <a:gd name="connsiteY4" fmla="*/ 1121925 h 1757088"/>
                <a:gd name="connsiteX5" fmla="*/ 1802314 w 1993508"/>
                <a:gd name="connsiteY5" fmla="*/ 1299888 h 1757088"/>
                <a:gd name="connsiteX6" fmla="*/ 1345114 w 1993508"/>
                <a:gd name="connsiteY6" fmla="*/ 1757088 h 1757088"/>
                <a:gd name="connsiteX7" fmla="*/ 965996 w 1993508"/>
                <a:gd name="connsiteY7" fmla="*/ 1555513 h 1757088"/>
                <a:gd name="connsiteX8" fmla="*/ 924513 w 1993508"/>
                <a:gd name="connsiteY8" fmla="*/ 1479085 h 1757088"/>
                <a:gd name="connsiteX9" fmla="*/ 706316 w 1993508"/>
                <a:gd name="connsiteY9" fmla="*/ 1596568 h 1757088"/>
                <a:gd name="connsiteX10" fmla="*/ 0 w 1993508"/>
                <a:gd name="connsiteY10" fmla="*/ 1216270 h 1757088"/>
                <a:gd name="connsiteX11" fmla="*/ 3060 w 1993508"/>
                <a:gd name="connsiteY11" fmla="*/ 1209917 h 1757088"/>
                <a:gd name="connsiteX12" fmla="*/ 1803031 w 1993508"/>
                <a:gd name="connsiteY12" fmla="*/ 9618 h 175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3508" h="1757088">
                  <a:moveTo>
                    <a:pt x="1993508" y="0"/>
                  </a:moveTo>
                  <a:lnTo>
                    <a:pt x="1993508" y="903512"/>
                  </a:lnTo>
                  <a:lnTo>
                    <a:pt x="1993507" y="903512"/>
                  </a:lnTo>
                  <a:lnTo>
                    <a:pt x="1726010" y="1047539"/>
                  </a:lnTo>
                  <a:lnTo>
                    <a:pt x="1766385" y="1121925"/>
                  </a:lnTo>
                  <a:cubicBezTo>
                    <a:pt x="1789521" y="1176624"/>
                    <a:pt x="1802314" y="1236762"/>
                    <a:pt x="1802314" y="1299888"/>
                  </a:cubicBezTo>
                  <a:cubicBezTo>
                    <a:pt x="1802314" y="1552393"/>
                    <a:pt x="1597619" y="1757088"/>
                    <a:pt x="1345114" y="1757088"/>
                  </a:cubicBezTo>
                  <a:cubicBezTo>
                    <a:pt x="1187298" y="1757088"/>
                    <a:pt x="1048159" y="1677129"/>
                    <a:pt x="965996" y="1555513"/>
                  </a:cubicBezTo>
                  <a:lnTo>
                    <a:pt x="924513" y="1479085"/>
                  </a:lnTo>
                  <a:lnTo>
                    <a:pt x="706316" y="1596568"/>
                  </a:lnTo>
                  <a:lnTo>
                    <a:pt x="0" y="1216270"/>
                  </a:lnTo>
                  <a:lnTo>
                    <a:pt x="3060" y="1209917"/>
                  </a:lnTo>
                  <a:cubicBezTo>
                    <a:pt x="359655" y="553485"/>
                    <a:pt x="1024331" y="88700"/>
                    <a:pt x="1803031" y="9618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1" name="Freeform: Shape 9"/>
            <p:cNvSpPr/>
            <p:nvPr/>
          </p:nvSpPr>
          <p:spPr>
            <a:xfrm>
              <a:off x="4584940" y="1471796"/>
              <a:ext cx="917390" cy="806498"/>
            </a:xfrm>
            <a:custGeom>
              <a:avLst/>
              <a:gdLst>
                <a:gd name="connsiteX0" fmla="*/ 1 w 1999090"/>
                <a:gd name="connsiteY0" fmla="*/ 0 h 1757443"/>
                <a:gd name="connsiteX1" fmla="*/ 197506 w 1999090"/>
                <a:gd name="connsiteY1" fmla="*/ 9973 h 1757443"/>
                <a:gd name="connsiteX2" fmla="*/ 1997477 w 1999090"/>
                <a:gd name="connsiteY2" fmla="*/ 1210272 h 1757443"/>
                <a:gd name="connsiteX3" fmla="*/ 1999090 w 1999090"/>
                <a:gd name="connsiteY3" fmla="*/ 1213620 h 1757443"/>
                <a:gd name="connsiteX4" fmla="*/ 1287192 w 1999090"/>
                <a:gd name="connsiteY4" fmla="*/ 1596923 h 1757443"/>
                <a:gd name="connsiteX5" fmla="*/ 1071715 w 1999090"/>
                <a:gd name="connsiteY5" fmla="*/ 1480905 h 1757443"/>
                <a:gd name="connsiteX6" fmla="*/ 1031027 w 1999090"/>
                <a:gd name="connsiteY6" fmla="*/ 1555868 h 1757443"/>
                <a:gd name="connsiteX7" fmla="*/ 651909 w 1999090"/>
                <a:gd name="connsiteY7" fmla="*/ 1757443 h 1757443"/>
                <a:gd name="connsiteX8" fmla="*/ 194709 w 1999090"/>
                <a:gd name="connsiteY8" fmla="*/ 1300243 h 1757443"/>
                <a:gd name="connsiteX9" fmla="*/ 230638 w 1999090"/>
                <a:gd name="connsiteY9" fmla="*/ 1122280 h 1757443"/>
                <a:gd name="connsiteX10" fmla="*/ 270218 w 1999090"/>
                <a:gd name="connsiteY10" fmla="*/ 1049359 h 1757443"/>
                <a:gd name="connsiteX11" fmla="*/ 0 w 1999090"/>
                <a:gd name="connsiteY11" fmla="*/ 903867 h 1757443"/>
                <a:gd name="connsiteX12" fmla="*/ 1 w 1999090"/>
                <a:gd name="connsiteY12" fmla="*/ 903867 h 175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9090" h="1757443">
                  <a:moveTo>
                    <a:pt x="1" y="0"/>
                  </a:moveTo>
                  <a:lnTo>
                    <a:pt x="197506" y="9973"/>
                  </a:lnTo>
                  <a:cubicBezTo>
                    <a:pt x="976206" y="89055"/>
                    <a:pt x="1640882" y="553840"/>
                    <a:pt x="1997477" y="1210272"/>
                  </a:cubicBezTo>
                  <a:lnTo>
                    <a:pt x="1999090" y="1213620"/>
                  </a:lnTo>
                  <a:lnTo>
                    <a:pt x="1287192" y="1596923"/>
                  </a:lnTo>
                  <a:lnTo>
                    <a:pt x="1071715" y="1480905"/>
                  </a:lnTo>
                  <a:lnTo>
                    <a:pt x="1031027" y="1555868"/>
                  </a:lnTo>
                  <a:cubicBezTo>
                    <a:pt x="948865" y="1677484"/>
                    <a:pt x="809725" y="1757443"/>
                    <a:pt x="651909" y="1757443"/>
                  </a:cubicBezTo>
                  <a:cubicBezTo>
                    <a:pt x="399404" y="1757443"/>
                    <a:pt x="194709" y="1552748"/>
                    <a:pt x="194709" y="1300243"/>
                  </a:cubicBezTo>
                  <a:cubicBezTo>
                    <a:pt x="194709" y="1237117"/>
                    <a:pt x="207502" y="1176979"/>
                    <a:pt x="230638" y="1122280"/>
                  </a:cubicBezTo>
                  <a:lnTo>
                    <a:pt x="270218" y="1049359"/>
                  </a:lnTo>
                  <a:lnTo>
                    <a:pt x="0" y="903867"/>
                  </a:lnTo>
                  <a:lnTo>
                    <a:pt x="1" y="903867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2" name="Freeform: Shape 10"/>
            <p:cNvSpPr/>
            <p:nvPr/>
          </p:nvSpPr>
          <p:spPr>
            <a:xfrm>
              <a:off x="4973457" y="2062263"/>
              <a:ext cx="656432" cy="943237"/>
            </a:xfrm>
            <a:custGeom>
              <a:avLst/>
              <a:gdLst>
                <a:gd name="connsiteX0" fmla="*/ 1187673 w 1430435"/>
                <a:gd name="connsiteY0" fmla="*/ 0 h 2055413"/>
                <a:gd name="connsiteX1" fmla="*/ 1248402 w 1430435"/>
                <a:gd name="connsiteY1" fmla="*/ 126065 h 2055413"/>
                <a:gd name="connsiteX2" fmla="*/ 1430435 w 1430435"/>
                <a:gd name="connsiteY2" fmla="*/ 1027706 h 2055413"/>
                <a:gd name="connsiteX3" fmla="*/ 1248402 w 1430435"/>
                <a:gd name="connsiteY3" fmla="*/ 1929347 h 2055413"/>
                <a:gd name="connsiteX4" fmla="*/ 1187673 w 1430435"/>
                <a:gd name="connsiteY4" fmla="*/ 2055413 h 2055413"/>
                <a:gd name="connsiteX5" fmla="*/ 457200 w 1430435"/>
                <a:gd name="connsiteY5" fmla="*/ 1662108 h 2055413"/>
                <a:gd name="connsiteX6" fmla="*/ 457201 w 1430435"/>
                <a:gd name="connsiteY6" fmla="*/ 1662108 h 2055413"/>
                <a:gd name="connsiteX7" fmla="*/ 457201 w 1430435"/>
                <a:gd name="connsiteY7" fmla="*/ 1484906 h 2055413"/>
                <a:gd name="connsiteX8" fmla="*/ 457200 w 1430435"/>
                <a:gd name="connsiteY8" fmla="*/ 1484906 h 2055413"/>
                <a:gd name="connsiteX9" fmla="*/ 0 w 1430435"/>
                <a:gd name="connsiteY9" fmla="*/ 1027706 h 2055413"/>
                <a:gd name="connsiteX10" fmla="*/ 457200 w 1430435"/>
                <a:gd name="connsiteY10" fmla="*/ 570506 h 2055413"/>
                <a:gd name="connsiteX11" fmla="*/ 457201 w 1430435"/>
                <a:gd name="connsiteY11" fmla="*/ 570506 h 2055413"/>
                <a:gd name="connsiteX12" fmla="*/ 457201 w 1430435"/>
                <a:gd name="connsiteY12" fmla="*/ 393304 h 2055413"/>
                <a:gd name="connsiteX13" fmla="*/ 457200 w 1430435"/>
                <a:gd name="connsiteY13" fmla="*/ 393304 h 205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0435" h="2055413">
                  <a:moveTo>
                    <a:pt x="1187673" y="0"/>
                  </a:moveTo>
                  <a:lnTo>
                    <a:pt x="1248402" y="126065"/>
                  </a:lnTo>
                  <a:cubicBezTo>
                    <a:pt x="1365618" y="403194"/>
                    <a:pt x="1430435" y="707881"/>
                    <a:pt x="1430435" y="1027706"/>
                  </a:cubicBezTo>
                  <a:cubicBezTo>
                    <a:pt x="1430435" y="1347532"/>
                    <a:pt x="1365618" y="1652219"/>
                    <a:pt x="1248402" y="1929347"/>
                  </a:cubicBezTo>
                  <a:lnTo>
                    <a:pt x="1187673" y="2055413"/>
                  </a:lnTo>
                  <a:lnTo>
                    <a:pt x="457200" y="1662108"/>
                  </a:lnTo>
                  <a:lnTo>
                    <a:pt x="457201" y="1662108"/>
                  </a:lnTo>
                  <a:lnTo>
                    <a:pt x="457201" y="1484906"/>
                  </a:lnTo>
                  <a:lnTo>
                    <a:pt x="457200" y="1484906"/>
                  </a:lnTo>
                  <a:cubicBezTo>
                    <a:pt x="204695" y="1484906"/>
                    <a:pt x="0" y="1280211"/>
                    <a:pt x="0" y="1027706"/>
                  </a:cubicBezTo>
                  <a:cubicBezTo>
                    <a:pt x="0" y="775201"/>
                    <a:pt x="204695" y="570506"/>
                    <a:pt x="457200" y="570506"/>
                  </a:cubicBezTo>
                  <a:lnTo>
                    <a:pt x="457201" y="570506"/>
                  </a:lnTo>
                  <a:lnTo>
                    <a:pt x="457201" y="393304"/>
                  </a:lnTo>
                  <a:lnTo>
                    <a:pt x="457200" y="393304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3" name="Freeform: Shape 11"/>
            <p:cNvSpPr/>
            <p:nvPr/>
          </p:nvSpPr>
          <p:spPr>
            <a:xfrm>
              <a:off x="4584940" y="2771844"/>
              <a:ext cx="917390" cy="824123"/>
            </a:xfrm>
            <a:custGeom>
              <a:avLst/>
              <a:gdLst>
                <a:gd name="connsiteX0" fmla="*/ 651909 w 1999090"/>
                <a:gd name="connsiteY0" fmla="*/ 0 h 1795851"/>
                <a:gd name="connsiteX1" fmla="*/ 1073180 w 1999090"/>
                <a:gd name="connsiteY1" fmla="*/ 279237 h 1795851"/>
                <a:gd name="connsiteX2" fmla="*/ 1082468 w 1999090"/>
                <a:gd name="connsiteY2" fmla="*/ 309157 h 1795851"/>
                <a:gd name="connsiteX3" fmla="*/ 1287192 w 1999090"/>
                <a:gd name="connsiteY3" fmla="*/ 198928 h 1795851"/>
                <a:gd name="connsiteX4" fmla="*/ 1999090 w 1999090"/>
                <a:gd name="connsiteY4" fmla="*/ 582232 h 1795851"/>
                <a:gd name="connsiteX5" fmla="*/ 1997477 w 1999090"/>
                <a:gd name="connsiteY5" fmla="*/ 585580 h 1795851"/>
                <a:gd name="connsiteX6" fmla="*/ 197506 w 1999090"/>
                <a:gd name="connsiteY6" fmla="*/ 1785878 h 1795851"/>
                <a:gd name="connsiteX7" fmla="*/ 1 w 1999090"/>
                <a:gd name="connsiteY7" fmla="*/ 1795851 h 1795851"/>
                <a:gd name="connsiteX8" fmla="*/ 1 w 1999090"/>
                <a:gd name="connsiteY8" fmla="*/ 891985 h 1795851"/>
                <a:gd name="connsiteX9" fmla="*/ 0 w 1999090"/>
                <a:gd name="connsiteY9" fmla="*/ 891985 h 1795851"/>
                <a:gd name="connsiteX10" fmla="*/ 291234 w 1999090"/>
                <a:gd name="connsiteY10" fmla="*/ 735177 h 1795851"/>
                <a:gd name="connsiteX11" fmla="*/ 272791 w 1999090"/>
                <a:gd name="connsiteY11" fmla="*/ 712825 h 1795851"/>
                <a:gd name="connsiteX12" fmla="*/ 194709 w 1999090"/>
                <a:gd name="connsiteY12" fmla="*/ 457200 h 1795851"/>
                <a:gd name="connsiteX13" fmla="*/ 651909 w 1999090"/>
                <a:gd name="connsiteY13" fmla="*/ 0 h 1795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99090" h="1795851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1999090" y="582232"/>
                  </a:lnTo>
                  <a:lnTo>
                    <a:pt x="1997477" y="585580"/>
                  </a:lnTo>
                  <a:cubicBezTo>
                    <a:pt x="1640882" y="1242012"/>
                    <a:pt x="976206" y="1706797"/>
                    <a:pt x="197506" y="1785878"/>
                  </a:cubicBezTo>
                  <a:lnTo>
                    <a:pt x="1" y="1795851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4" name="Freeform: Shape 12"/>
            <p:cNvSpPr/>
            <p:nvPr/>
          </p:nvSpPr>
          <p:spPr>
            <a:xfrm>
              <a:off x="3503894" y="2062263"/>
              <a:ext cx="643375" cy="943238"/>
            </a:xfrm>
            <a:custGeom>
              <a:avLst/>
              <a:gdLst>
                <a:gd name="connsiteX0" fmla="*/ 242762 w 1401984"/>
                <a:gd name="connsiteY0" fmla="*/ 0 h 2055414"/>
                <a:gd name="connsiteX1" fmla="*/ 973235 w 1401984"/>
                <a:gd name="connsiteY1" fmla="*/ 393305 h 2055414"/>
                <a:gd name="connsiteX2" fmla="*/ 973236 w 1401984"/>
                <a:gd name="connsiteY2" fmla="*/ 393305 h 2055414"/>
                <a:gd name="connsiteX3" fmla="*/ 973236 w 1401984"/>
                <a:gd name="connsiteY3" fmla="*/ 554171 h 2055414"/>
                <a:gd name="connsiteX4" fmla="*/ 1036926 w 1401984"/>
                <a:gd name="connsiteY4" fmla="*/ 560592 h 2055414"/>
                <a:gd name="connsiteX5" fmla="*/ 1401984 w 1401984"/>
                <a:gd name="connsiteY5" fmla="*/ 1008503 h 2055414"/>
                <a:gd name="connsiteX6" fmla="*/ 1036926 w 1401984"/>
                <a:gd name="connsiteY6" fmla="*/ 1456415 h 2055414"/>
                <a:gd name="connsiteX7" fmla="*/ 973236 w 1401984"/>
                <a:gd name="connsiteY7" fmla="*/ 1462835 h 2055414"/>
                <a:gd name="connsiteX8" fmla="*/ 973236 w 1401984"/>
                <a:gd name="connsiteY8" fmla="*/ 1662109 h 2055414"/>
                <a:gd name="connsiteX9" fmla="*/ 973235 w 1401984"/>
                <a:gd name="connsiteY9" fmla="*/ 1662109 h 2055414"/>
                <a:gd name="connsiteX10" fmla="*/ 242762 w 1401984"/>
                <a:gd name="connsiteY10" fmla="*/ 2055414 h 2055414"/>
                <a:gd name="connsiteX11" fmla="*/ 182033 w 1401984"/>
                <a:gd name="connsiteY11" fmla="*/ 1929348 h 2055414"/>
                <a:gd name="connsiteX12" fmla="*/ 0 w 1401984"/>
                <a:gd name="connsiteY12" fmla="*/ 1027707 h 2055414"/>
                <a:gd name="connsiteX13" fmla="*/ 182033 w 1401984"/>
                <a:gd name="connsiteY13" fmla="*/ 126066 h 205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1984" h="2055414">
                  <a:moveTo>
                    <a:pt x="242762" y="0"/>
                  </a:moveTo>
                  <a:lnTo>
                    <a:pt x="973235" y="393305"/>
                  </a:lnTo>
                  <a:lnTo>
                    <a:pt x="973236" y="393305"/>
                  </a:lnTo>
                  <a:lnTo>
                    <a:pt x="973236" y="554171"/>
                  </a:lnTo>
                  <a:lnTo>
                    <a:pt x="1036926" y="560592"/>
                  </a:lnTo>
                  <a:cubicBezTo>
                    <a:pt x="1245264" y="603224"/>
                    <a:pt x="1401984" y="787561"/>
                    <a:pt x="1401984" y="1008503"/>
                  </a:cubicBezTo>
                  <a:cubicBezTo>
                    <a:pt x="1401984" y="1229445"/>
                    <a:pt x="1245264" y="1413782"/>
                    <a:pt x="1036926" y="1456415"/>
                  </a:cubicBezTo>
                  <a:lnTo>
                    <a:pt x="973236" y="1462835"/>
                  </a:lnTo>
                  <a:lnTo>
                    <a:pt x="973236" y="1662109"/>
                  </a:lnTo>
                  <a:lnTo>
                    <a:pt x="973235" y="1662109"/>
                  </a:lnTo>
                  <a:lnTo>
                    <a:pt x="242762" y="2055414"/>
                  </a:lnTo>
                  <a:lnTo>
                    <a:pt x="182033" y="1929348"/>
                  </a:lnTo>
                  <a:cubicBezTo>
                    <a:pt x="64818" y="1652220"/>
                    <a:pt x="0" y="1347533"/>
                    <a:pt x="0" y="1027707"/>
                  </a:cubicBezTo>
                  <a:cubicBezTo>
                    <a:pt x="0" y="707882"/>
                    <a:pt x="64818" y="403195"/>
                    <a:pt x="182033" y="126066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5" name="Freeform: Shape 13"/>
            <p:cNvSpPr/>
            <p:nvPr/>
          </p:nvSpPr>
          <p:spPr>
            <a:xfrm>
              <a:off x="3630788" y="2771844"/>
              <a:ext cx="914828" cy="823961"/>
            </a:xfrm>
            <a:custGeom>
              <a:avLst/>
              <a:gdLst>
                <a:gd name="connsiteX0" fmla="*/ 1339843 w 1993508"/>
                <a:gd name="connsiteY0" fmla="*/ 0 h 1795496"/>
                <a:gd name="connsiteX1" fmla="*/ 1797043 w 1993508"/>
                <a:gd name="connsiteY1" fmla="*/ 457200 h 1795496"/>
                <a:gd name="connsiteX2" fmla="*/ 1718961 w 1993508"/>
                <a:gd name="connsiteY2" fmla="*/ 712825 h 1795496"/>
                <a:gd name="connsiteX3" fmla="*/ 1701058 w 1993508"/>
                <a:gd name="connsiteY3" fmla="*/ 734523 h 1795496"/>
                <a:gd name="connsiteX4" fmla="*/ 1993507 w 1993508"/>
                <a:gd name="connsiteY4" fmla="*/ 891985 h 1795496"/>
                <a:gd name="connsiteX5" fmla="*/ 1993508 w 1993508"/>
                <a:gd name="connsiteY5" fmla="*/ 891985 h 1795496"/>
                <a:gd name="connsiteX6" fmla="*/ 1993508 w 1993508"/>
                <a:gd name="connsiteY6" fmla="*/ 1795496 h 1795496"/>
                <a:gd name="connsiteX7" fmla="*/ 1803031 w 1993508"/>
                <a:gd name="connsiteY7" fmla="*/ 1785878 h 1795496"/>
                <a:gd name="connsiteX8" fmla="*/ 3060 w 1993508"/>
                <a:gd name="connsiteY8" fmla="*/ 585580 h 1795496"/>
                <a:gd name="connsiteX9" fmla="*/ 0 w 1993508"/>
                <a:gd name="connsiteY9" fmla="*/ 579227 h 1795496"/>
                <a:gd name="connsiteX10" fmla="*/ 706316 w 1993508"/>
                <a:gd name="connsiteY10" fmla="*/ 198928 h 1795496"/>
                <a:gd name="connsiteX11" fmla="*/ 909536 w 1993508"/>
                <a:gd name="connsiteY11" fmla="*/ 308347 h 1795496"/>
                <a:gd name="connsiteX12" fmla="*/ 918572 w 1993508"/>
                <a:gd name="connsiteY12" fmla="*/ 279237 h 1795496"/>
                <a:gd name="connsiteX13" fmla="*/ 1339843 w 1993508"/>
                <a:gd name="connsiteY13" fmla="*/ 0 h 1795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93508" h="1795496">
                  <a:moveTo>
                    <a:pt x="1339843" y="0"/>
                  </a:moveTo>
                  <a:cubicBezTo>
                    <a:pt x="1592348" y="0"/>
                    <a:pt x="1797043" y="204695"/>
                    <a:pt x="1797043" y="457200"/>
                  </a:cubicBezTo>
                  <a:cubicBezTo>
                    <a:pt x="1797043" y="551890"/>
                    <a:pt x="1768258" y="639856"/>
                    <a:pt x="1718961" y="712825"/>
                  </a:cubicBezTo>
                  <a:lnTo>
                    <a:pt x="1701058" y="734523"/>
                  </a:lnTo>
                  <a:lnTo>
                    <a:pt x="1993507" y="891985"/>
                  </a:lnTo>
                  <a:lnTo>
                    <a:pt x="1993508" y="891985"/>
                  </a:lnTo>
                  <a:lnTo>
                    <a:pt x="1993508" y="1795496"/>
                  </a:lnTo>
                  <a:lnTo>
                    <a:pt x="1803031" y="1785878"/>
                  </a:lnTo>
                  <a:cubicBezTo>
                    <a:pt x="1024331" y="1706797"/>
                    <a:pt x="359655" y="1242012"/>
                    <a:pt x="3060" y="585580"/>
                  </a:cubicBezTo>
                  <a:lnTo>
                    <a:pt x="0" y="579227"/>
                  </a:lnTo>
                  <a:lnTo>
                    <a:pt x="706316" y="198928"/>
                  </a:lnTo>
                  <a:lnTo>
                    <a:pt x="909536" y="308347"/>
                  </a:lnTo>
                  <a:lnTo>
                    <a:pt x="918572" y="279237"/>
                  </a:lnTo>
                  <a:cubicBezTo>
                    <a:pt x="987979" y="115141"/>
                    <a:pt x="1150464" y="0"/>
                    <a:pt x="1339843" y="0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" name="Freeform: Shape 14"/>
            <p:cNvSpPr/>
            <p:nvPr/>
          </p:nvSpPr>
          <p:spPr>
            <a:xfrm>
              <a:off x="3655133" y="2395170"/>
              <a:ext cx="265857" cy="259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7" name="Freeform: Shape 15"/>
            <p:cNvSpPr/>
            <p:nvPr/>
          </p:nvSpPr>
          <p:spPr>
            <a:xfrm>
              <a:off x="4850358" y="3078917"/>
              <a:ext cx="217519" cy="26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0" y="6076"/>
                  </a:moveTo>
                  <a:cubicBezTo>
                    <a:pt x="14428" y="7109"/>
                    <a:pt x="12685" y="7649"/>
                    <a:pt x="10071" y="7803"/>
                  </a:cubicBezTo>
                  <a:cubicBezTo>
                    <a:pt x="9806" y="7259"/>
                    <a:pt x="9160" y="6873"/>
                    <a:pt x="8400" y="6873"/>
                  </a:cubicBezTo>
                  <a:cubicBezTo>
                    <a:pt x="7640" y="6873"/>
                    <a:pt x="6994" y="7259"/>
                    <a:pt x="6729" y="7803"/>
                  </a:cubicBezTo>
                  <a:cubicBezTo>
                    <a:pt x="4115" y="7649"/>
                    <a:pt x="2372" y="7109"/>
                    <a:pt x="1200" y="6076"/>
                  </a:cubicBezTo>
                  <a:lnTo>
                    <a:pt x="1200" y="5891"/>
                  </a:lnTo>
                  <a:cubicBezTo>
                    <a:pt x="1200" y="5349"/>
                    <a:pt x="1738" y="4909"/>
                    <a:pt x="2400" y="4909"/>
                  </a:cubicBezTo>
                  <a:lnTo>
                    <a:pt x="14400" y="4909"/>
                  </a:lnTo>
                  <a:cubicBezTo>
                    <a:pt x="15062" y="4909"/>
                    <a:pt x="15600" y="5349"/>
                    <a:pt x="15600" y="5891"/>
                  </a:cubicBezTo>
                  <a:cubicBezTo>
                    <a:pt x="15600" y="5891"/>
                    <a:pt x="15600" y="6076"/>
                    <a:pt x="15600" y="6076"/>
                  </a:cubicBezTo>
                  <a:close/>
                  <a:moveTo>
                    <a:pt x="7800" y="8346"/>
                  </a:moveTo>
                  <a:cubicBezTo>
                    <a:pt x="7800" y="8074"/>
                    <a:pt x="8069" y="7855"/>
                    <a:pt x="8400" y="7855"/>
                  </a:cubicBezTo>
                  <a:cubicBezTo>
                    <a:pt x="8731" y="7855"/>
                    <a:pt x="9000" y="8074"/>
                    <a:pt x="9000" y="8346"/>
                  </a:cubicBezTo>
                  <a:cubicBezTo>
                    <a:pt x="9000" y="8617"/>
                    <a:pt x="8731" y="8836"/>
                    <a:pt x="8400" y="8836"/>
                  </a:cubicBezTo>
                  <a:cubicBezTo>
                    <a:pt x="8069" y="8836"/>
                    <a:pt x="7800" y="8617"/>
                    <a:pt x="7800" y="8346"/>
                  </a:cubicBezTo>
                  <a:moveTo>
                    <a:pt x="15600" y="19636"/>
                  </a:moveTo>
                  <a:cubicBezTo>
                    <a:pt x="15600" y="20179"/>
                    <a:pt x="15062" y="20619"/>
                    <a:pt x="14400" y="20619"/>
                  </a:cubicBezTo>
                  <a:lnTo>
                    <a:pt x="2400" y="20619"/>
                  </a:lnTo>
                  <a:cubicBezTo>
                    <a:pt x="1738" y="20619"/>
                    <a:pt x="1200" y="20179"/>
                    <a:pt x="1200" y="19636"/>
                  </a:cubicBezTo>
                  <a:lnTo>
                    <a:pt x="1200" y="7318"/>
                  </a:lnTo>
                  <a:cubicBezTo>
                    <a:pt x="2658" y="8244"/>
                    <a:pt x="4301" y="8666"/>
                    <a:pt x="6693" y="8790"/>
                  </a:cubicBezTo>
                  <a:cubicBezTo>
                    <a:pt x="6924" y="9385"/>
                    <a:pt x="7597" y="9819"/>
                    <a:pt x="8400" y="9819"/>
                  </a:cubicBezTo>
                  <a:cubicBezTo>
                    <a:pt x="9203" y="9819"/>
                    <a:pt x="9875" y="9385"/>
                    <a:pt x="10108" y="8790"/>
                  </a:cubicBezTo>
                  <a:cubicBezTo>
                    <a:pt x="12499" y="8666"/>
                    <a:pt x="14142" y="8244"/>
                    <a:pt x="15600" y="7318"/>
                  </a:cubicBezTo>
                  <a:cubicBezTo>
                    <a:pt x="15600" y="7318"/>
                    <a:pt x="15600" y="19636"/>
                    <a:pt x="15600" y="19636"/>
                  </a:cubicBezTo>
                  <a:close/>
                  <a:moveTo>
                    <a:pt x="14400" y="3927"/>
                  </a:moveTo>
                  <a:lnTo>
                    <a:pt x="2400" y="3927"/>
                  </a:lnTo>
                  <a:cubicBezTo>
                    <a:pt x="1075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4400" y="21600"/>
                  </a:lnTo>
                  <a:cubicBezTo>
                    <a:pt x="15725" y="21600"/>
                    <a:pt x="16800" y="20721"/>
                    <a:pt x="16800" y="19636"/>
                  </a:cubicBezTo>
                  <a:lnTo>
                    <a:pt x="16800" y="5891"/>
                  </a:lnTo>
                  <a:cubicBezTo>
                    <a:pt x="16800" y="4806"/>
                    <a:pt x="15725" y="3927"/>
                    <a:pt x="14400" y="3927"/>
                  </a:cubicBezTo>
                  <a:moveTo>
                    <a:pt x="5400" y="17673"/>
                  </a:moveTo>
                  <a:lnTo>
                    <a:pt x="4200" y="17673"/>
                  </a:lnTo>
                  <a:cubicBezTo>
                    <a:pt x="3869" y="17673"/>
                    <a:pt x="3600" y="17893"/>
                    <a:pt x="3600" y="18164"/>
                  </a:cubicBezTo>
                  <a:cubicBezTo>
                    <a:pt x="3600" y="18435"/>
                    <a:pt x="3869" y="18655"/>
                    <a:pt x="4200" y="18655"/>
                  </a:cubicBezTo>
                  <a:lnTo>
                    <a:pt x="5400" y="18655"/>
                  </a:lnTo>
                  <a:cubicBezTo>
                    <a:pt x="5731" y="18655"/>
                    <a:pt x="6000" y="18435"/>
                    <a:pt x="6000" y="18164"/>
                  </a:cubicBezTo>
                  <a:cubicBezTo>
                    <a:pt x="6000" y="17893"/>
                    <a:pt x="5731" y="17673"/>
                    <a:pt x="5400" y="17673"/>
                  </a:cubicBezTo>
                  <a:moveTo>
                    <a:pt x="6600" y="15709"/>
                  </a:moveTo>
                  <a:lnTo>
                    <a:pt x="4200" y="15709"/>
                  </a:lnTo>
                  <a:cubicBezTo>
                    <a:pt x="3869" y="15709"/>
                    <a:pt x="3600" y="15929"/>
                    <a:pt x="3600" y="16200"/>
                  </a:cubicBezTo>
                  <a:cubicBezTo>
                    <a:pt x="3600" y="16472"/>
                    <a:pt x="3869" y="16691"/>
                    <a:pt x="4200" y="16691"/>
                  </a:cubicBezTo>
                  <a:lnTo>
                    <a:pt x="6600" y="16691"/>
                  </a:lnTo>
                  <a:cubicBezTo>
                    <a:pt x="6931" y="16691"/>
                    <a:pt x="7200" y="16472"/>
                    <a:pt x="7200" y="16200"/>
                  </a:cubicBezTo>
                  <a:cubicBezTo>
                    <a:pt x="7200" y="15929"/>
                    <a:pt x="6931" y="15709"/>
                    <a:pt x="6600" y="15709"/>
                  </a:cubicBezTo>
                  <a:moveTo>
                    <a:pt x="19200" y="0"/>
                  </a:moveTo>
                  <a:lnTo>
                    <a:pt x="7200" y="0"/>
                  </a:lnTo>
                  <a:cubicBezTo>
                    <a:pt x="5875" y="0"/>
                    <a:pt x="4800" y="879"/>
                    <a:pt x="4800" y="1964"/>
                  </a:cubicBezTo>
                  <a:lnTo>
                    <a:pt x="4800" y="2455"/>
                  </a:lnTo>
                  <a:cubicBezTo>
                    <a:pt x="4800" y="2726"/>
                    <a:pt x="5069" y="2945"/>
                    <a:pt x="5400" y="2945"/>
                  </a:cubicBezTo>
                  <a:cubicBezTo>
                    <a:pt x="5731" y="2945"/>
                    <a:pt x="6000" y="2726"/>
                    <a:pt x="6000" y="2455"/>
                  </a:cubicBezTo>
                  <a:lnTo>
                    <a:pt x="6000" y="1964"/>
                  </a:lnTo>
                  <a:cubicBezTo>
                    <a:pt x="6000" y="1422"/>
                    <a:pt x="6538" y="982"/>
                    <a:pt x="7200" y="982"/>
                  </a:cubicBezTo>
                  <a:lnTo>
                    <a:pt x="19200" y="982"/>
                  </a:lnTo>
                  <a:cubicBezTo>
                    <a:pt x="19862" y="982"/>
                    <a:pt x="20400" y="1422"/>
                    <a:pt x="20400" y="1964"/>
                  </a:cubicBezTo>
                  <a:lnTo>
                    <a:pt x="20400" y="15709"/>
                  </a:lnTo>
                  <a:cubicBezTo>
                    <a:pt x="20400" y="16252"/>
                    <a:pt x="19862" y="16691"/>
                    <a:pt x="19200" y="16691"/>
                  </a:cubicBezTo>
                  <a:lnTo>
                    <a:pt x="18600" y="16691"/>
                  </a:lnTo>
                  <a:cubicBezTo>
                    <a:pt x="18269" y="16691"/>
                    <a:pt x="18000" y="16911"/>
                    <a:pt x="18000" y="17182"/>
                  </a:cubicBezTo>
                  <a:cubicBezTo>
                    <a:pt x="18000" y="17453"/>
                    <a:pt x="18269" y="17673"/>
                    <a:pt x="18600" y="17673"/>
                  </a:cubicBezTo>
                  <a:lnTo>
                    <a:pt x="19200" y="17673"/>
                  </a:lnTo>
                  <a:cubicBezTo>
                    <a:pt x="20525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525" y="0"/>
                    <a:pt x="19200" y="0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8" name="Freeform: Shape 16"/>
            <p:cNvSpPr/>
            <p:nvPr/>
          </p:nvSpPr>
          <p:spPr>
            <a:xfrm>
              <a:off x="4850358" y="1762062"/>
              <a:ext cx="265857" cy="26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9" name="Freeform: Shape 17"/>
            <p:cNvSpPr/>
            <p:nvPr/>
          </p:nvSpPr>
          <p:spPr>
            <a:xfrm>
              <a:off x="5221860" y="2406014"/>
              <a:ext cx="265857" cy="241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2161"/>
                  </a:moveTo>
                  <a:lnTo>
                    <a:pt x="13745" y="2161"/>
                  </a:lnTo>
                  <a:cubicBezTo>
                    <a:pt x="11782" y="2160"/>
                    <a:pt x="11782" y="0"/>
                    <a:pt x="9818" y="0"/>
                  </a:cubicBezTo>
                  <a:lnTo>
                    <a:pt x="5891" y="0"/>
                  </a:lnTo>
                  <a:cubicBezTo>
                    <a:pt x="4806" y="0"/>
                    <a:pt x="3927" y="967"/>
                    <a:pt x="3927" y="2161"/>
                  </a:cubicBezTo>
                  <a:lnTo>
                    <a:pt x="3927" y="2700"/>
                  </a:lnTo>
                  <a:cubicBezTo>
                    <a:pt x="3927" y="2999"/>
                    <a:pt x="4147" y="3240"/>
                    <a:pt x="4418" y="3240"/>
                  </a:cubicBezTo>
                  <a:cubicBezTo>
                    <a:pt x="4690" y="3240"/>
                    <a:pt x="4909" y="2999"/>
                    <a:pt x="4909" y="2700"/>
                  </a:cubicBezTo>
                  <a:lnTo>
                    <a:pt x="4909" y="2161"/>
                  </a:lnTo>
                  <a:cubicBezTo>
                    <a:pt x="4909" y="1564"/>
                    <a:pt x="5348" y="1080"/>
                    <a:pt x="5891" y="1080"/>
                  </a:cubicBezTo>
                  <a:lnTo>
                    <a:pt x="9818" y="1080"/>
                  </a:lnTo>
                  <a:cubicBezTo>
                    <a:pt x="11291" y="1080"/>
                    <a:pt x="11291" y="3239"/>
                    <a:pt x="13744" y="3240"/>
                  </a:cubicBezTo>
                  <a:lnTo>
                    <a:pt x="19636" y="3240"/>
                  </a:lnTo>
                  <a:cubicBezTo>
                    <a:pt x="20178" y="3240"/>
                    <a:pt x="20618" y="3724"/>
                    <a:pt x="20618" y="4321"/>
                  </a:cubicBezTo>
                  <a:lnTo>
                    <a:pt x="20618" y="15120"/>
                  </a:lnTo>
                  <a:cubicBezTo>
                    <a:pt x="20618" y="15717"/>
                    <a:pt x="20178" y="16200"/>
                    <a:pt x="19636" y="16200"/>
                  </a:cubicBezTo>
                  <a:lnTo>
                    <a:pt x="19145" y="16200"/>
                  </a:lnTo>
                  <a:cubicBezTo>
                    <a:pt x="18874" y="16200"/>
                    <a:pt x="18655" y="16442"/>
                    <a:pt x="18655" y="16740"/>
                  </a:cubicBezTo>
                  <a:cubicBezTo>
                    <a:pt x="18655" y="17039"/>
                    <a:pt x="18874" y="17280"/>
                    <a:pt x="19145" y="17280"/>
                  </a:cubicBezTo>
                  <a:lnTo>
                    <a:pt x="19636" y="17280"/>
                  </a:lnTo>
                  <a:cubicBezTo>
                    <a:pt x="20721" y="17280"/>
                    <a:pt x="21600" y="16314"/>
                    <a:pt x="21600" y="15120"/>
                  </a:cubicBezTo>
                  <a:lnTo>
                    <a:pt x="21600" y="4321"/>
                  </a:lnTo>
                  <a:cubicBezTo>
                    <a:pt x="21600" y="3127"/>
                    <a:pt x="20721" y="2161"/>
                    <a:pt x="19636" y="2161"/>
                  </a:cubicBezTo>
                  <a:moveTo>
                    <a:pt x="16691" y="9720"/>
                  </a:moveTo>
                  <a:lnTo>
                    <a:pt x="982" y="9720"/>
                  </a:lnTo>
                  <a:lnTo>
                    <a:pt x="982" y="6481"/>
                  </a:lnTo>
                  <a:cubicBezTo>
                    <a:pt x="982" y="5884"/>
                    <a:pt x="1421" y="5400"/>
                    <a:pt x="1964" y="5400"/>
                  </a:cubicBezTo>
                  <a:lnTo>
                    <a:pt x="5891" y="5400"/>
                  </a:lnTo>
                  <a:cubicBezTo>
                    <a:pt x="7364" y="5400"/>
                    <a:pt x="7364" y="7560"/>
                    <a:pt x="9818" y="7560"/>
                  </a:cubicBezTo>
                  <a:lnTo>
                    <a:pt x="15709" y="7560"/>
                  </a:lnTo>
                  <a:cubicBezTo>
                    <a:pt x="16251" y="7560"/>
                    <a:pt x="16691" y="8044"/>
                    <a:pt x="16691" y="8641"/>
                  </a:cubicBezTo>
                  <a:cubicBezTo>
                    <a:pt x="16691" y="8641"/>
                    <a:pt x="16691" y="9720"/>
                    <a:pt x="16691" y="9720"/>
                  </a:cubicBezTo>
                  <a:close/>
                  <a:moveTo>
                    <a:pt x="16691" y="19440"/>
                  </a:moveTo>
                  <a:cubicBezTo>
                    <a:pt x="16691" y="20037"/>
                    <a:pt x="16251" y="20520"/>
                    <a:pt x="15709" y="20520"/>
                  </a:cubicBezTo>
                  <a:lnTo>
                    <a:pt x="1964" y="20520"/>
                  </a:lnTo>
                  <a:cubicBezTo>
                    <a:pt x="1421" y="20520"/>
                    <a:pt x="982" y="20037"/>
                    <a:pt x="982" y="19440"/>
                  </a:cubicBezTo>
                  <a:lnTo>
                    <a:pt x="982" y="10801"/>
                  </a:lnTo>
                  <a:lnTo>
                    <a:pt x="16691" y="10801"/>
                  </a:lnTo>
                  <a:cubicBezTo>
                    <a:pt x="16691" y="10801"/>
                    <a:pt x="16691" y="19440"/>
                    <a:pt x="16691" y="19440"/>
                  </a:cubicBezTo>
                  <a:close/>
                  <a:moveTo>
                    <a:pt x="15709" y="6481"/>
                  </a:moveTo>
                  <a:lnTo>
                    <a:pt x="9818" y="6481"/>
                  </a:lnTo>
                  <a:cubicBezTo>
                    <a:pt x="7855" y="6480"/>
                    <a:pt x="7855" y="4320"/>
                    <a:pt x="5891" y="4320"/>
                  </a:cubicBezTo>
                  <a:lnTo>
                    <a:pt x="1964" y="4320"/>
                  </a:lnTo>
                  <a:cubicBezTo>
                    <a:pt x="879" y="4320"/>
                    <a:pt x="0" y="5287"/>
                    <a:pt x="0" y="6481"/>
                  </a:cubicBezTo>
                  <a:lnTo>
                    <a:pt x="0" y="19440"/>
                  </a:lnTo>
                  <a:cubicBezTo>
                    <a:pt x="0" y="20634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634"/>
                    <a:pt x="17673" y="19440"/>
                  </a:cubicBezTo>
                  <a:lnTo>
                    <a:pt x="17673" y="8641"/>
                  </a:lnTo>
                  <a:cubicBezTo>
                    <a:pt x="17673" y="7447"/>
                    <a:pt x="16794" y="6481"/>
                    <a:pt x="15709" y="6481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0" name="Freeform: Shape 18"/>
            <p:cNvSpPr/>
            <p:nvPr/>
          </p:nvSpPr>
          <p:spPr>
            <a:xfrm>
              <a:off x="4014342" y="1762062"/>
              <a:ext cx="265857" cy="241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1" name="Freeform: Shape 19"/>
            <p:cNvSpPr/>
            <p:nvPr/>
          </p:nvSpPr>
          <p:spPr>
            <a:xfrm>
              <a:off x="4013415" y="3075072"/>
              <a:ext cx="265858" cy="217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3600"/>
                  </a:moveTo>
                  <a:lnTo>
                    <a:pt x="1964" y="3600"/>
                  </a:lnTo>
                  <a:lnTo>
                    <a:pt x="1964" y="1200"/>
                  </a:lnTo>
                  <a:lnTo>
                    <a:pt x="19636" y="1200"/>
                  </a:lnTo>
                  <a:cubicBezTo>
                    <a:pt x="19636" y="1200"/>
                    <a:pt x="19636" y="3600"/>
                    <a:pt x="19636" y="3600"/>
                  </a:cubicBezTo>
                  <a:close/>
                  <a:moveTo>
                    <a:pt x="17182" y="6000"/>
                  </a:moveTo>
                  <a:lnTo>
                    <a:pt x="17182" y="4800"/>
                  </a:lnTo>
                  <a:lnTo>
                    <a:pt x="19145" y="4800"/>
                  </a:lnTo>
                  <a:lnTo>
                    <a:pt x="19145" y="6000"/>
                  </a:lnTo>
                  <a:cubicBezTo>
                    <a:pt x="19145" y="6662"/>
                    <a:pt x="18705" y="7200"/>
                    <a:pt x="18164" y="7200"/>
                  </a:cubicBezTo>
                  <a:cubicBezTo>
                    <a:pt x="17621" y="7200"/>
                    <a:pt x="17182" y="6662"/>
                    <a:pt x="17182" y="6000"/>
                  </a:cubicBezTo>
                  <a:moveTo>
                    <a:pt x="14236" y="6000"/>
                  </a:moveTo>
                  <a:lnTo>
                    <a:pt x="14236" y="4800"/>
                  </a:lnTo>
                  <a:lnTo>
                    <a:pt x="16200" y="4800"/>
                  </a:lnTo>
                  <a:lnTo>
                    <a:pt x="16200" y="6000"/>
                  </a:lnTo>
                  <a:cubicBezTo>
                    <a:pt x="16200" y="6662"/>
                    <a:pt x="15760" y="7200"/>
                    <a:pt x="15218" y="7200"/>
                  </a:cubicBezTo>
                  <a:cubicBezTo>
                    <a:pt x="14675" y="7200"/>
                    <a:pt x="14236" y="6662"/>
                    <a:pt x="14236" y="6000"/>
                  </a:cubicBezTo>
                  <a:moveTo>
                    <a:pt x="11291" y="6000"/>
                  </a:moveTo>
                  <a:lnTo>
                    <a:pt x="11291" y="4800"/>
                  </a:lnTo>
                  <a:lnTo>
                    <a:pt x="13255" y="4800"/>
                  </a:lnTo>
                  <a:lnTo>
                    <a:pt x="13255" y="6000"/>
                  </a:lnTo>
                  <a:cubicBezTo>
                    <a:pt x="13255" y="6662"/>
                    <a:pt x="12814" y="7200"/>
                    <a:pt x="12273" y="7200"/>
                  </a:cubicBezTo>
                  <a:cubicBezTo>
                    <a:pt x="11730" y="7200"/>
                    <a:pt x="11291" y="6662"/>
                    <a:pt x="11291" y="6000"/>
                  </a:cubicBezTo>
                  <a:moveTo>
                    <a:pt x="8345" y="6000"/>
                  </a:moveTo>
                  <a:lnTo>
                    <a:pt x="8345" y="4800"/>
                  </a:lnTo>
                  <a:lnTo>
                    <a:pt x="10309" y="4800"/>
                  </a:lnTo>
                  <a:lnTo>
                    <a:pt x="10309" y="6000"/>
                  </a:lnTo>
                  <a:cubicBezTo>
                    <a:pt x="10309" y="6662"/>
                    <a:pt x="9869" y="7200"/>
                    <a:pt x="9327" y="7200"/>
                  </a:cubicBezTo>
                  <a:cubicBezTo>
                    <a:pt x="8785" y="7200"/>
                    <a:pt x="8345" y="6662"/>
                    <a:pt x="8345" y="6000"/>
                  </a:cubicBezTo>
                  <a:moveTo>
                    <a:pt x="5400" y="6000"/>
                  </a:moveTo>
                  <a:lnTo>
                    <a:pt x="5400" y="4800"/>
                  </a:lnTo>
                  <a:lnTo>
                    <a:pt x="7364" y="4800"/>
                  </a:lnTo>
                  <a:lnTo>
                    <a:pt x="7364" y="6000"/>
                  </a:lnTo>
                  <a:cubicBezTo>
                    <a:pt x="7364" y="6662"/>
                    <a:pt x="6924" y="7200"/>
                    <a:pt x="6382" y="7200"/>
                  </a:cubicBezTo>
                  <a:cubicBezTo>
                    <a:pt x="5839" y="7200"/>
                    <a:pt x="5400" y="6662"/>
                    <a:pt x="5400" y="6000"/>
                  </a:cubicBezTo>
                  <a:moveTo>
                    <a:pt x="2455" y="6000"/>
                  </a:moveTo>
                  <a:lnTo>
                    <a:pt x="2455" y="4800"/>
                  </a:lnTo>
                  <a:lnTo>
                    <a:pt x="4418" y="4800"/>
                  </a:lnTo>
                  <a:lnTo>
                    <a:pt x="4418" y="6000"/>
                  </a:lnTo>
                  <a:cubicBezTo>
                    <a:pt x="4418" y="6662"/>
                    <a:pt x="3978" y="7200"/>
                    <a:pt x="3436" y="7200"/>
                  </a:cubicBezTo>
                  <a:cubicBezTo>
                    <a:pt x="2894" y="7200"/>
                    <a:pt x="2455" y="6662"/>
                    <a:pt x="2455" y="6000"/>
                  </a:cubicBezTo>
                  <a:moveTo>
                    <a:pt x="19636" y="20400"/>
                  </a:moveTo>
                  <a:lnTo>
                    <a:pt x="12764" y="20400"/>
                  </a:lnTo>
                  <a:lnTo>
                    <a:pt x="12764" y="13800"/>
                  </a:lnTo>
                  <a:cubicBezTo>
                    <a:pt x="12764" y="13469"/>
                    <a:pt x="12544" y="13200"/>
                    <a:pt x="12273" y="13200"/>
                  </a:cubicBezTo>
                  <a:lnTo>
                    <a:pt x="9327" y="13200"/>
                  </a:lnTo>
                  <a:cubicBezTo>
                    <a:pt x="9056" y="13200"/>
                    <a:pt x="8836" y="13469"/>
                    <a:pt x="8836" y="13800"/>
                  </a:cubicBezTo>
                  <a:lnTo>
                    <a:pt x="8836" y="20400"/>
                  </a:lnTo>
                  <a:lnTo>
                    <a:pt x="1964" y="20400"/>
                  </a:lnTo>
                  <a:lnTo>
                    <a:pt x="1964" y="7573"/>
                  </a:lnTo>
                  <a:cubicBezTo>
                    <a:pt x="2324" y="8076"/>
                    <a:pt x="2847" y="8400"/>
                    <a:pt x="3436" y="8400"/>
                  </a:cubicBezTo>
                  <a:cubicBezTo>
                    <a:pt x="4026" y="8400"/>
                    <a:pt x="4549" y="8076"/>
                    <a:pt x="4909" y="7573"/>
                  </a:cubicBezTo>
                  <a:cubicBezTo>
                    <a:pt x="5269" y="8076"/>
                    <a:pt x="5792" y="8400"/>
                    <a:pt x="6382" y="8400"/>
                  </a:cubicBezTo>
                  <a:cubicBezTo>
                    <a:pt x="6971" y="8400"/>
                    <a:pt x="7495" y="8076"/>
                    <a:pt x="7855" y="7573"/>
                  </a:cubicBezTo>
                  <a:cubicBezTo>
                    <a:pt x="8215" y="8076"/>
                    <a:pt x="8738" y="8400"/>
                    <a:pt x="9327" y="8400"/>
                  </a:cubicBezTo>
                  <a:cubicBezTo>
                    <a:pt x="9917" y="8400"/>
                    <a:pt x="10440" y="8076"/>
                    <a:pt x="10800" y="7573"/>
                  </a:cubicBezTo>
                  <a:cubicBezTo>
                    <a:pt x="11160" y="8076"/>
                    <a:pt x="11683" y="8400"/>
                    <a:pt x="12273" y="8400"/>
                  </a:cubicBezTo>
                  <a:cubicBezTo>
                    <a:pt x="12862" y="8400"/>
                    <a:pt x="13385" y="8076"/>
                    <a:pt x="13745" y="7573"/>
                  </a:cubicBezTo>
                  <a:cubicBezTo>
                    <a:pt x="14105" y="8076"/>
                    <a:pt x="14629" y="8400"/>
                    <a:pt x="15218" y="8400"/>
                  </a:cubicBezTo>
                  <a:cubicBezTo>
                    <a:pt x="15808" y="8400"/>
                    <a:pt x="16331" y="8076"/>
                    <a:pt x="16691" y="7573"/>
                  </a:cubicBezTo>
                  <a:cubicBezTo>
                    <a:pt x="17051" y="8076"/>
                    <a:pt x="17574" y="8400"/>
                    <a:pt x="18164" y="8400"/>
                  </a:cubicBezTo>
                  <a:cubicBezTo>
                    <a:pt x="18753" y="8400"/>
                    <a:pt x="19276" y="8076"/>
                    <a:pt x="19636" y="7573"/>
                  </a:cubicBezTo>
                  <a:cubicBezTo>
                    <a:pt x="19636" y="7573"/>
                    <a:pt x="19636" y="20400"/>
                    <a:pt x="19636" y="20400"/>
                  </a:cubicBezTo>
                  <a:close/>
                  <a:moveTo>
                    <a:pt x="11782" y="20400"/>
                  </a:moveTo>
                  <a:lnTo>
                    <a:pt x="9818" y="20400"/>
                  </a:lnTo>
                  <a:lnTo>
                    <a:pt x="9818" y="14400"/>
                  </a:lnTo>
                  <a:lnTo>
                    <a:pt x="11782" y="14400"/>
                  </a:lnTo>
                  <a:cubicBezTo>
                    <a:pt x="11782" y="14400"/>
                    <a:pt x="11782" y="20400"/>
                    <a:pt x="11782" y="20400"/>
                  </a:cubicBezTo>
                  <a:close/>
                  <a:moveTo>
                    <a:pt x="21109" y="20400"/>
                  </a:moveTo>
                  <a:lnTo>
                    <a:pt x="20618" y="20400"/>
                  </a:lnTo>
                  <a:lnTo>
                    <a:pt x="20618" y="4800"/>
                  </a:lnTo>
                  <a:lnTo>
                    <a:pt x="21109" y="4800"/>
                  </a:lnTo>
                  <a:cubicBezTo>
                    <a:pt x="21380" y="4800"/>
                    <a:pt x="21600" y="4532"/>
                    <a:pt x="21600" y="4200"/>
                  </a:cubicBezTo>
                  <a:cubicBezTo>
                    <a:pt x="21600" y="3868"/>
                    <a:pt x="21380" y="3600"/>
                    <a:pt x="21109" y="3600"/>
                  </a:cubicBezTo>
                  <a:lnTo>
                    <a:pt x="20618" y="3600"/>
                  </a:lnTo>
                  <a:lnTo>
                    <a:pt x="20618" y="1200"/>
                  </a:lnTo>
                  <a:cubicBezTo>
                    <a:pt x="20618" y="538"/>
                    <a:pt x="20178" y="0"/>
                    <a:pt x="19636" y="0"/>
                  </a:cubicBezTo>
                  <a:lnTo>
                    <a:pt x="1964" y="0"/>
                  </a:lnTo>
                  <a:cubicBezTo>
                    <a:pt x="1421" y="0"/>
                    <a:pt x="982" y="538"/>
                    <a:pt x="982" y="1200"/>
                  </a:cubicBezTo>
                  <a:lnTo>
                    <a:pt x="982" y="3600"/>
                  </a:lnTo>
                  <a:lnTo>
                    <a:pt x="491" y="3600"/>
                  </a:lnTo>
                  <a:cubicBezTo>
                    <a:pt x="220" y="3600"/>
                    <a:pt x="0" y="3868"/>
                    <a:pt x="0" y="4200"/>
                  </a:cubicBezTo>
                  <a:cubicBezTo>
                    <a:pt x="0" y="4532"/>
                    <a:pt x="220" y="4800"/>
                    <a:pt x="491" y="4800"/>
                  </a:cubicBezTo>
                  <a:lnTo>
                    <a:pt x="982" y="4800"/>
                  </a:lnTo>
                  <a:lnTo>
                    <a:pt x="982" y="20400"/>
                  </a:lnTo>
                  <a:lnTo>
                    <a:pt x="491" y="20400"/>
                  </a:lnTo>
                  <a:cubicBezTo>
                    <a:pt x="220" y="20400"/>
                    <a:pt x="0" y="20669"/>
                    <a:pt x="0" y="21000"/>
                  </a:cubicBezTo>
                  <a:cubicBezTo>
                    <a:pt x="0" y="21332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cubicBezTo>
                    <a:pt x="21600" y="20669"/>
                    <a:pt x="21380" y="20400"/>
                    <a:pt x="21109" y="20400"/>
                  </a:cubicBezTo>
                  <a:moveTo>
                    <a:pt x="16691" y="16800"/>
                  </a:moveTo>
                  <a:lnTo>
                    <a:pt x="14727" y="16800"/>
                  </a:lnTo>
                  <a:lnTo>
                    <a:pt x="14727" y="14400"/>
                  </a:lnTo>
                  <a:lnTo>
                    <a:pt x="16691" y="14400"/>
                  </a:lnTo>
                  <a:cubicBezTo>
                    <a:pt x="16691" y="14400"/>
                    <a:pt x="16691" y="16800"/>
                    <a:pt x="16691" y="16800"/>
                  </a:cubicBezTo>
                  <a:close/>
                  <a:moveTo>
                    <a:pt x="17182" y="13200"/>
                  </a:moveTo>
                  <a:lnTo>
                    <a:pt x="14236" y="13200"/>
                  </a:lnTo>
                  <a:cubicBezTo>
                    <a:pt x="13965" y="13200"/>
                    <a:pt x="13745" y="13469"/>
                    <a:pt x="13745" y="13800"/>
                  </a:cubicBezTo>
                  <a:lnTo>
                    <a:pt x="13745" y="17400"/>
                  </a:lnTo>
                  <a:cubicBezTo>
                    <a:pt x="13745" y="17732"/>
                    <a:pt x="13965" y="18000"/>
                    <a:pt x="14236" y="18000"/>
                  </a:cubicBezTo>
                  <a:lnTo>
                    <a:pt x="17182" y="18000"/>
                  </a:lnTo>
                  <a:cubicBezTo>
                    <a:pt x="17453" y="18000"/>
                    <a:pt x="17673" y="17732"/>
                    <a:pt x="17673" y="17400"/>
                  </a:cubicBezTo>
                  <a:lnTo>
                    <a:pt x="17673" y="13800"/>
                  </a:lnTo>
                  <a:cubicBezTo>
                    <a:pt x="17673" y="13469"/>
                    <a:pt x="17453" y="13200"/>
                    <a:pt x="17182" y="13200"/>
                  </a:cubicBezTo>
                  <a:moveTo>
                    <a:pt x="6873" y="16800"/>
                  </a:moveTo>
                  <a:lnTo>
                    <a:pt x="4909" y="16800"/>
                  </a:lnTo>
                  <a:lnTo>
                    <a:pt x="4909" y="14400"/>
                  </a:lnTo>
                  <a:lnTo>
                    <a:pt x="6873" y="14400"/>
                  </a:lnTo>
                  <a:cubicBezTo>
                    <a:pt x="6873" y="14400"/>
                    <a:pt x="6873" y="16800"/>
                    <a:pt x="6873" y="16800"/>
                  </a:cubicBezTo>
                  <a:close/>
                  <a:moveTo>
                    <a:pt x="7364" y="13200"/>
                  </a:moveTo>
                  <a:lnTo>
                    <a:pt x="4418" y="13200"/>
                  </a:lnTo>
                  <a:cubicBezTo>
                    <a:pt x="4147" y="13200"/>
                    <a:pt x="3927" y="13469"/>
                    <a:pt x="3927" y="13800"/>
                  </a:cubicBezTo>
                  <a:lnTo>
                    <a:pt x="3927" y="17400"/>
                  </a:lnTo>
                  <a:cubicBezTo>
                    <a:pt x="3927" y="17732"/>
                    <a:pt x="4147" y="18000"/>
                    <a:pt x="4418" y="18000"/>
                  </a:cubicBezTo>
                  <a:lnTo>
                    <a:pt x="7364" y="18000"/>
                  </a:lnTo>
                  <a:cubicBezTo>
                    <a:pt x="7635" y="18000"/>
                    <a:pt x="7855" y="17732"/>
                    <a:pt x="7855" y="17400"/>
                  </a:cubicBezTo>
                  <a:lnTo>
                    <a:pt x="7855" y="13800"/>
                  </a:lnTo>
                  <a:cubicBezTo>
                    <a:pt x="7855" y="13469"/>
                    <a:pt x="7635" y="13200"/>
                    <a:pt x="7364" y="13200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8" name="TextBox 26"/>
            <p:cNvSpPr txBox="1"/>
            <p:nvPr/>
          </p:nvSpPr>
          <p:spPr>
            <a:xfrm>
              <a:off x="5116215" y="1238750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 dirty="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02</a:t>
              </a:r>
              <a:endParaRPr lang="en-US" sz="36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9" name="TextBox 27"/>
            <p:cNvSpPr txBox="1"/>
            <p:nvPr/>
          </p:nvSpPr>
          <p:spPr>
            <a:xfrm>
              <a:off x="3569665" y="1236180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60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01</a:t>
              </a:r>
              <a:endParaRPr lang="en-US" sz="360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" name="TextBox 28"/>
            <p:cNvSpPr txBox="1"/>
            <p:nvPr/>
          </p:nvSpPr>
          <p:spPr>
            <a:xfrm>
              <a:off x="5766335" y="2292022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 dirty="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03</a:t>
              </a:r>
              <a:endParaRPr lang="en-US" sz="36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2" name="TextBox 29"/>
            <p:cNvSpPr txBox="1"/>
            <p:nvPr/>
          </p:nvSpPr>
          <p:spPr>
            <a:xfrm>
              <a:off x="3003167" y="2292021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06</a:t>
              </a:r>
              <a:endParaRPr lang="en-US" sz="360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2" name="TextBox 30"/>
            <p:cNvSpPr txBox="1"/>
            <p:nvPr/>
          </p:nvSpPr>
          <p:spPr>
            <a:xfrm>
              <a:off x="3648653" y="3463038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05</a:t>
              </a:r>
              <a:endParaRPr lang="en-US" sz="360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3" name="TextBox 31"/>
            <p:cNvSpPr txBox="1"/>
            <p:nvPr/>
          </p:nvSpPr>
          <p:spPr>
            <a:xfrm>
              <a:off x="5116215" y="3463038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04</a:t>
              </a:r>
              <a:endParaRPr lang="en-US" sz="360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6930" y="1100370"/>
            <a:ext cx="9157863" cy="3145675"/>
            <a:chOff x="-6930" y="1138470"/>
            <a:chExt cx="9157863" cy="3145675"/>
          </a:xfrm>
        </p:grpSpPr>
        <p:sp>
          <p:nvSpPr>
            <p:cNvPr id="23" name="Rectangle 20"/>
            <p:cNvSpPr/>
            <p:nvPr/>
          </p:nvSpPr>
          <p:spPr>
            <a:xfrm>
              <a:off x="6362819" y="1138470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r>
                <a:rPr lang="zh-CN" altLang="en-US" sz="160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6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4" name="Rectangle 21"/>
            <p:cNvSpPr/>
            <p:nvPr/>
          </p:nvSpPr>
          <p:spPr>
            <a:xfrm>
              <a:off x="6790069" y="2200555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r>
                <a:rPr lang="zh-CN" altLang="en-US" sz="160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60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5" name="Rectangle 22"/>
            <p:cNvSpPr/>
            <p:nvPr/>
          </p:nvSpPr>
          <p:spPr>
            <a:xfrm>
              <a:off x="6362819" y="3262477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r>
                <a:rPr lang="zh-CN" altLang="en-US" sz="1600">
                  <a:solidFill>
                    <a:schemeClr val="accent5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60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6" name="Rectangle 23"/>
            <p:cNvSpPr/>
            <p:nvPr/>
          </p:nvSpPr>
          <p:spPr>
            <a:xfrm>
              <a:off x="406873" y="1138470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pPr algn="r"/>
              <a:r>
                <a:rPr lang="zh-CN" altLang="en-US" sz="160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6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7" name="Rectangle 24"/>
            <p:cNvSpPr/>
            <p:nvPr/>
          </p:nvSpPr>
          <p:spPr>
            <a:xfrm>
              <a:off x="-6930" y="2200555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pPr algn="r"/>
              <a:r>
                <a:rPr lang="zh-CN" altLang="en-US" sz="1600">
                  <a:solidFill>
                    <a:schemeClr val="accent6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60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4" name="Rectangle 25"/>
            <p:cNvSpPr/>
            <p:nvPr/>
          </p:nvSpPr>
          <p:spPr>
            <a:xfrm>
              <a:off x="406874" y="3262479"/>
              <a:ext cx="2360863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pPr algn="r"/>
              <a:r>
                <a:rPr lang="zh-CN" altLang="en-US" sz="1600">
                  <a:solidFill>
                    <a:schemeClr val="accent4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60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5" name="TextBox 36"/>
            <p:cNvSpPr txBox="1"/>
            <p:nvPr/>
          </p:nvSpPr>
          <p:spPr>
            <a:xfrm>
              <a:off x="6362819" y="1471794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6" name="TextBox 38"/>
            <p:cNvSpPr txBox="1"/>
            <p:nvPr/>
          </p:nvSpPr>
          <p:spPr>
            <a:xfrm>
              <a:off x="6790069" y="2533881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7" name="TextBox 39"/>
            <p:cNvSpPr txBox="1"/>
            <p:nvPr/>
          </p:nvSpPr>
          <p:spPr>
            <a:xfrm>
              <a:off x="6362819" y="3595803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8" name="TextBox 40"/>
            <p:cNvSpPr txBox="1"/>
            <p:nvPr/>
          </p:nvSpPr>
          <p:spPr>
            <a:xfrm>
              <a:off x="406873" y="3595804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9" name="TextBox 41"/>
            <p:cNvSpPr txBox="1"/>
            <p:nvPr/>
          </p:nvSpPr>
          <p:spPr>
            <a:xfrm>
              <a:off x="-6930" y="2533881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0" name="TextBox 42"/>
            <p:cNvSpPr txBox="1"/>
            <p:nvPr/>
          </p:nvSpPr>
          <p:spPr>
            <a:xfrm>
              <a:off x="406873" y="1471795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527">
        <p:cut/>
      </p:transition>
    </mc:Choice>
    <mc:Fallback>
      <p:transition advTm="2527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1"/>
          <p:cNvSpPr txBox="1"/>
          <p:nvPr/>
        </p:nvSpPr>
        <p:spPr>
          <a:xfrm>
            <a:off x="229290" y="3213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投资回报分析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Group 6"/>
          <p:cNvGrpSpPr/>
          <p:nvPr/>
        </p:nvGrpSpPr>
        <p:grpSpPr>
          <a:xfrm>
            <a:off x="6106862" y="3494676"/>
            <a:ext cx="1842997" cy="626833"/>
            <a:chOff x="9029821" y="3139323"/>
            <a:chExt cx="2457329" cy="835777"/>
          </a:xfrm>
        </p:grpSpPr>
        <p:sp>
          <p:nvSpPr>
            <p:cNvPr id="27" name="TextBox 7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0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8" name="Rectangle 8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accent6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6" name="Group 9"/>
          <p:cNvGrpSpPr/>
          <p:nvPr/>
        </p:nvGrpSpPr>
        <p:grpSpPr>
          <a:xfrm>
            <a:off x="1222431" y="3494676"/>
            <a:ext cx="1805711" cy="626833"/>
            <a:chOff x="609599" y="3139323"/>
            <a:chExt cx="2407615" cy="835777"/>
          </a:xfrm>
        </p:grpSpPr>
        <p:sp>
          <p:nvSpPr>
            <p:cNvPr id="25" name="TextBox 10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0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6" name="Rectangle 11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3765">
                <a:defRPr/>
              </a:pPr>
              <a:r>
                <a:rPr lang="zh-CN" altLang="en-US" sz="1600" b="1">
                  <a:solidFill>
                    <a:schemeClr val="accent4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7" name="Group 12"/>
          <p:cNvGrpSpPr/>
          <p:nvPr/>
        </p:nvGrpSpPr>
        <p:grpSpPr>
          <a:xfrm>
            <a:off x="6871243" y="1642007"/>
            <a:ext cx="1842997" cy="626833"/>
            <a:chOff x="9029821" y="3139323"/>
            <a:chExt cx="2457329" cy="835777"/>
          </a:xfrm>
        </p:grpSpPr>
        <p:sp>
          <p:nvSpPr>
            <p:cNvPr id="23" name="TextBox 13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0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4" name="Rectangle 14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8" name="Group 15"/>
          <p:cNvGrpSpPr/>
          <p:nvPr/>
        </p:nvGrpSpPr>
        <p:grpSpPr>
          <a:xfrm>
            <a:off x="467045" y="1642007"/>
            <a:ext cx="1805711" cy="626833"/>
            <a:chOff x="609599" y="3139323"/>
            <a:chExt cx="2407615" cy="835777"/>
          </a:xfrm>
        </p:grpSpPr>
        <p:sp>
          <p:nvSpPr>
            <p:cNvPr id="21" name="TextBox 16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0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2" name="Rectangle 17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3765">
                <a:defRPr/>
              </a:pPr>
              <a:r>
                <a:rPr lang="zh-CN" altLang="en-US" sz="1600" b="1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489596" y="1633219"/>
            <a:ext cx="4164809" cy="2743201"/>
            <a:chOff x="2489596" y="1400174"/>
            <a:chExt cx="4164809" cy="2743201"/>
          </a:xfrm>
        </p:grpSpPr>
        <p:grpSp>
          <p:nvGrpSpPr>
            <p:cNvPr id="4" name="Group 1"/>
            <p:cNvGrpSpPr/>
            <p:nvPr/>
          </p:nvGrpSpPr>
          <p:grpSpPr>
            <a:xfrm>
              <a:off x="2489596" y="1400174"/>
              <a:ext cx="4164809" cy="2743201"/>
              <a:chOff x="3319461" y="1866899"/>
              <a:chExt cx="5553078" cy="3657601"/>
            </a:xfrm>
          </p:grpSpPr>
          <p:sp>
            <p:nvSpPr>
              <p:cNvPr id="29" name="Freeform: Shape 84"/>
              <p:cNvSpPr/>
              <p:nvPr/>
            </p:nvSpPr>
            <p:spPr>
              <a:xfrm>
                <a:off x="3319461" y="1866899"/>
                <a:ext cx="4605340" cy="2120245"/>
              </a:xfrm>
              <a:custGeom>
                <a:avLst/>
                <a:gdLst>
                  <a:gd name="connsiteX0" fmla="*/ 2910418 w 4605340"/>
                  <a:gd name="connsiteY0" fmla="*/ 832046 h 2120245"/>
                  <a:gd name="connsiteX1" fmla="*/ 3468674 w 4605340"/>
                  <a:gd name="connsiteY1" fmla="*/ 832046 h 2120245"/>
                  <a:gd name="connsiteX2" fmla="*/ 3549096 w 4605340"/>
                  <a:gd name="connsiteY2" fmla="*/ 964424 h 2120245"/>
                  <a:gd name="connsiteX3" fmla="*/ 3564392 w 4605340"/>
                  <a:gd name="connsiteY3" fmla="*/ 996175 h 2120245"/>
                  <a:gd name="connsiteX4" fmla="*/ 3475056 w 4605340"/>
                  <a:gd name="connsiteY4" fmla="*/ 957424 h 2120245"/>
                  <a:gd name="connsiteX5" fmla="*/ 2971315 w 4605340"/>
                  <a:gd name="connsiteY5" fmla="*/ 835122 h 2120245"/>
                  <a:gd name="connsiteX6" fmla="*/ 2910431 w 4605340"/>
                  <a:gd name="connsiteY6" fmla="*/ 832048 h 2120245"/>
                  <a:gd name="connsiteX7" fmla="*/ 0 w 4605340"/>
                  <a:gd name="connsiteY7" fmla="*/ 1 h 2120245"/>
                  <a:gd name="connsiteX8" fmla="*/ 947738 w 4605340"/>
                  <a:gd name="connsiteY8" fmla="*/ 1 h 2120245"/>
                  <a:gd name="connsiteX9" fmla="*/ 947738 w 4605340"/>
                  <a:gd name="connsiteY9" fmla="*/ 45720 h 2120245"/>
                  <a:gd name="connsiteX10" fmla="*/ 947737 w 4605340"/>
                  <a:gd name="connsiteY10" fmla="*/ 45720 h 2120245"/>
                  <a:gd name="connsiteX11" fmla="*/ 947737 w 4605340"/>
                  <a:gd name="connsiteY11" fmla="*/ 832044 h 2120245"/>
                  <a:gd name="connsiteX12" fmla="*/ 0 w 4605340"/>
                  <a:gd name="connsiteY12" fmla="*/ 832044 h 2120245"/>
                  <a:gd name="connsiteX13" fmla="*/ 947740 w 4605340"/>
                  <a:gd name="connsiteY13" fmla="*/ 0 h 2120245"/>
                  <a:gd name="connsiteX14" fmla="*/ 3470350 w 4605340"/>
                  <a:gd name="connsiteY14" fmla="*/ 0 h 2120245"/>
                  <a:gd name="connsiteX15" fmla="*/ 3470350 w 4605340"/>
                  <a:gd name="connsiteY15" fmla="*/ 832043 h 2120245"/>
                  <a:gd name="connsiteX16" fmla="*/ 4308648 w 4605340"/>
                  <a:gd name="connsiteY16" fmla="*/ 832043 h 2120245"/>
                  <a:gd name="connsiteX17" fmla="*/ 4384614 w 4605340"/>
                  <a:gd name="connsiteY17" fmla="*/ 957086 h 2120245"/>
                  <a:gd name="connsiteX18" fmla="*/ 4605340 w 4605340"/>
                  <a:gd name="connsiteY18" fmla="*/ 1828801 h 2120245"/>
                  <a:gd name="connsiteX19" fmla="*/ 4595898 w 4605340"/>
                  <a:gd name="connsiteY19" fmla="*/ 2015785 h 2120245"/>
                  <a:gd name="connsiteX20" fmla="*/ 4579956 w 4605340"/>
                  <a:gd name="connsiteY20" fmla="*/ 2120245 h 2120245"/>
                  <a:gd name="connsiteX21" fmla="*/ 4531836 w 4605340"/>
                  <a:gd name="connsiteY21" fmla="*/ 1988772 h 2120245"/>
                  <a:gd name="connsiteX22" fmla="*/ 3592009 w 4605340"/>
                  <a:gd name="connsiteY22" fmla="*/ 1008152 h 2120245"/>
                  <a:gd name="connsiteX23" fmla="*/ 3564392 w 4605340"/>
                  <a:gd name="connsiteY23" fmla="*/ 996172 h 2120245"/>
                  <a:gd name="connsiteX24" fmla="*/ 3549096 w 4605340"/>
                  <a:gd name="connsiteY24" fmla="*/ 964421 h 2120245"/>
                  <a:gd name="connsiteX25" fmla="*/ 3468674 w 4605340"/>
                  <a:gd name="connsiteY25" fmla="*/ 832043 h 2120245"/>
                  <a:gd name="connsiteX26" fmla="*/ 947740 w 4605340"/>
                  <a:gd name="connsiteY26" fmla="*/ 832043 h 21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605340" h="2120245">
                    <a:moveTo>
                      <a:pt x="2910418" y="832046"/>
                    </a:moveTo>
                    <a:lnTo>
                      <a:pt x="3468674" y="832046"/>
                    </a:lnTo>
                    <a:lnTo>
                      <a:pt x="3549096" y="964424"/>
                    </a:lnTo>
                    <a:lnTo>
                      <a:pt x="3564392" y="996175"/>
                    </a:lnTo>
                    <a:lnTo>
                      <a:pt x="3475056" y="957424"/>
                    </a:lnTo>
                    <a:cubicBezTo>
                      <a:pt x="3316447" y="894881"/>
                      <a:pt x="3147427" y="853007"/>
                      <a:pt x="2971315" y="835122"/>
                    </a:cubicBezTo>
                    <a:lnTo>
                      <a:pt x="2910431" y="832048"/>
                    </a:lnTo>
                    <a:close/>
                    <a:moveTo>
                      <a:pt x="0" y="1"/>
                    </a:moveTo>
                    <a:lnTo>
                      <a:pt x="947738" y="1"/>
                    </a:lnTo>
                    <a:lnTo>
                      <a:pt x="947738" y="45720"/>
                    </a:lnTo>
                    <a:lnTo>
                      <a:pt x="947737" y="45720"/>
                    </a:lnTo>
                    <a:lnTo>
                      <a:pt x="947737" y="832044"/>
                    </a:lnTo>
                    <a:lnTo>
                      <a:pt x="0" y="832044"/>
                    </a:lnTo>
                    <a:close/>
                    <a:moveTo>
                      <a:pt x="947740" y="0"/>
                    </a:moveTo>
                    <a:lnTo>
                      <a:pt x="3470350" y="0"/>
                    </a:lnTo>
                    <a:lnTo>
                      <a:pt x="3470350" y="832043"/>
                    </a:lnTo>
                    <a:lnTo>
                      <a:pt x="4308648" y="832043"/>
                    </a:lnTo>
                    <a:lnTo>
                      <a:pt x="4384614" y="957086"/>
                    </a:lnTo>
                    <a:cubicBezTo>
                      <a:pt x="4525381" y="1216215"/>
                      <a:pt x="4605340" y="1513171"/>
                      <a:pt x="4605340" y="1828801"/>
                    </a:cubicBezTo>
                    <a:cubicBezTo>
                      <a:pt x="4605340" y="1891927"/>
                      <a:pt x="4602142" y="1954306"/>
                      <a:pt x="4595898" y="2015785"/>
                    </a:cubicBezTo>
                    <a:lnTo>
                      <a:pt x="4579956" y="2120245"/>
                    </a:lnTo>
                    <a:lnTo>
                      <a:pt x="4531836" y="1988772"/>
                    </a:lnTo>
                    <a:cubicBezTo>
                      <a:pt x="4349583" y="1557878"/>
                      <a:pt x="4013299" y="1207996"/>
                      <a:pt x="3592009" y="1008152"/>
                    </a:cubicBezTo>
                    <a:lnTo>
                      <a:pt x="3564392" y="996172"/>
                    </a:lnTo>
                    <a:lnTo>
                      <a:pt x="3549096" y="964421"/>
                    </a:lnTo>
                    <a:lnTo>
                      <a:pt x="3468674" y="832043"/>
                    </a:lnTo>
                    <a:lnTo>
                      <a:pt x="947740" y="832043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2" name="Freeform: Shape 33"/>
              <p:cNvSpPr/>
              <p:nvPr/>
            </p:nvSpPr>
            <p:spPr>
              <a:xfrm>
                <a:off x="5362862" y="2698944"/>
                <a:ext cx="2536557" cy="2381056"/>
              </a:xfrm>
              <a:custGeom>
                <a:avLst/>
                <a:gdLst>
                  <a:gd name="connsiteX0" fmla="*/ 867032 w 2536557"/>
                  <a:gd name="connsiteY0" fmla="*/ 0 h 2381056"/>
                  <a:gd name="connsiteX1" fmla="*/ 927916 w 2536557"/>
                  <a:gd name="connsiteY1" fmla="*/ 3074 h 2381056"/>
                  <a:gd name="connsiteX2" fmla="*/ 2488437 w 2536557"/>
                  <a:gd name="connsiteY2" fmla="*/ 1156727 h 2381056"/>
                  <a:gd name="connsiteX3" fmla="*/ 2536557 w 2536557"/>
                  <a:gd name="connsiteY3" fmla="*/ 1288200 h 2381056"/>
                  <a:gd name="connsiteX4" fmla="*/ 2524786 w 2536557"/>
                  <a:gd name="connsiteY4" fmla="*/ 1365323 h 2381056"/>
                  <a:gd name="connsiteX5" fmla="*/ 2115984 w 2536557"/>
                  <a:gd name="connsiteY5" fmla="*/ 2193570 h 2381056"/>
                  <a:gd name="connsiteX6" fmla="*/ 2014147 w 2536557"/>
                  <a:gd name="connsiteY6" fmla="*/ 2301668 h 2381056"/>
                  <a:gd name="connsiteX7" fmla="*/ 1855915 w 2536557"/>
                  <a:gd name="connsiteY7" fmla="*/ 2342353 h 2381056"/>
                  <a:gd name="connsiteX8" fmla="*/ 1471991 w 2536557"/>
                  <a:gd name="connsiteY8" fmla="*/ 2381056 h 2381056"/>
                  <a:gd name="connsiteX9" fmla="*/ 2001 w 2536557"/>
                  <a:gd name="connsiteY9" fmla="*/ 1687813 h 2381056"/>
                  <a:gd name="connsiteX10" fmla="*/ 0 w 2536557"/>
                  <a:gd name="connsiteY10" fmla="*/ 1685137 h 2381056"/>
                  <a:gd name="connsiteX11" fmla="*/ 21312 w 2536557"/>
                  <a:gd name="connsiteY11" fmla="*/ 1708586 h 2381056"/>
                  <a:gd name="connsiteX12" fmla="*/ 733141 w 2536557"/>
                  <a:gd name="connsiteY12" fmla="*/ 2003435 h 2381056"/>
                  <a:gd name="connsiteX13" fmla="*/ 1739820 w 2536557"/>
                  <a:gd name="connsiteY13" fmla="*/ 996756 h 2381056"/>
                  <a:gd name="connsiteX14" fmla="*/ 936022 w 2536557"/>
                  <a:gd name="connsiteY14" fmla="*/ 10529 h 2381056"/>
                  <a:gd name="connsiteX15" fmla="*/ 867032 w 2536557"/>
                  <a:gd name="connsiteY15" fmla="*/ 0 h 238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6557" h="2381056">
                    <a:moveTo>
                      <a:pt x="867032" y="0"/>
                    </a:moveTo>
                    <a:lnTo>
                      <a:pt x="927916" y="3074"/>
                    </a:lnTo>
                    <a:cubicBezTo>
                      <a:pt x="1632362" y="74615"/>
                      <a:pt x="2223342" y="529972"/>
                      <a:pt x="2488437" y="1156727"/>
                    </a:cubicBezTo>
                    <a:lnTo>
                      <a:pt x="2536557" y="1288200"/>
                    </a:lnTo>
                    <a:lnTo>
                      <a:pt x="2524786" y="1365323"/>
                    </a:lnTo>
                    <a:cubicBezTo>
                      <a:pt x="2460838" y="1677831"/>
                      <a:pt x="2317181" y="1961303"/>
                      <a:pt x="2115984" y="2193570"/>
                    </a:cubicBezTo>
                    <a:lnTo>
                      <a:pt x="2014147" y="2301668"/>
                    </a:lnTo>
                    <a:lnTo>
                      <a:pt x="1855915" y="2342353"/>
                    </a:lnTo>
                    <a:cubicBezTo>
                      <a:pt x="1731904" y="2367730"/>
                      <a:pt x="1603504" y="2381056"/>
                      <a:pt x="1471991" y="2381056"/>
                    </a:cubicBezTo>
                    <a:cubicBezTo>
                      <a:pt x="880184" y="2381056"/>
                      <a:pt x="351406" y="2111194"/>
                      <a:pt x="2001" y="1687813"/>
                    </a:cubicBezTo>
                    <a:lnTo>
                      <a:pt x="0" y="1685137"/>
                    </a:lnTo>
                    <a:lnTo>
                      <a:pt x="21312" y="1708586"/>
                    </a:lnTo>
                    <a:cubicBezTo>
                      <a:pt x="203485" y="1890759"/>
                      <a:pt x="455155" y="2003435"/>
                      <a:pt x="733141" y="2003435"/>
                    </a:cubicBezTo>
                    <a:cubicBezTo>
                      <a:pt x="1289115" y="2003435"/>
                      <a:pt x="1739820" y="1552730"/>
                      <a:pt x="1739820" y="996756"/>
                    </a:cubicBezTo>
                    <a:cubicBezTo>
                      <a:pt x="1739820" y="510280"/>
                      <a:pt x="1394749" y="104398"/>
                      <a:pt x="936022" y="10529"/>
                    </a:cubicBezTo>
                    <a:lnTo>
                      <a:pt x="867032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3" name="Freeform: Shape 69"/>
              <p:cNvSpPr/>
              <p:nvPr/>
            </p:nvSpPr>
            <p:spPr>
              <a:xfrm>
                <a:off x="4292588" y="2698945"/>
                <a:ext cx="3084421" cy="2825555"/>
              </a:xfrm>
              <a:custGeom>
                <a:avLst/>
                <a:gdLst>
                  <a:gd name="connsiteX0" fmla="*/ 1669524 w 3084421"/>
                  <a:gd name="connsiteY0" fmla="*/ 0 h 2825555"/>
                  <a:gd name="connsiteX1" fmla="*/ 1600534 w 3084421"/>
                  <a:gd name="connsiteY1" fmla="*/ 10529 h 2825555"/>
                  <a:gd name="connsiteX2" fmla="*/ 796736 w 3084421"/>
                  <a:gd name="connsiteY2" fmla="*/ 996756 h 2825555"/>
                  <a:gd name="connsiteX3" fmla="*/ 875846 w 3084421"/>
                  <a:gd name="connsiteY3" fmla="*/ 1388601 h 2825555"/>
                  <a:gd name="connsiteX4" fmla="*/ 898510 w 3084421"/>
                  <a:gd name="connsiteY4" fmla="*/ 1435648 h 2825555"/>
                  <a:gd name="connsiteX5" fmla="*/ 898512 w 3084421"/>
                  <a:gd name="connsiteY5" fmla="*/ 1435652 h 2825555"/>
                  <a:gd name="connsiteX6" fmla="*/ 898516 w 3084421"/>
                  <a:gd name="connsiteY6" fmla="*/ 1435660 h 2825555"/>
                  <a:gd name="connsiteX7" fmla="*/ 962608 w 3084421"/>
                  <a:gd name="connsiteY7" fmla="*/ 1541158 h 2825555"/>
                  <a:gd name="connsiteX8" fmla="*/ 1070269 w 3084421"/>
                  <a:gd name="connsiteY8" fmla="*/ 1685130 h 2825555"/>
                  <a:gd name="connsiteX9" fmla="*/ 1070274 w 3084421"/>
                  <a:gd name="connsiteY9" fmla="*/ 1685136 h 2825555"/>
                  <a:gd name="connsiteX10" fmla="*/ 1072275 w 3084421"/>
                  <a:gd name="connsiteY10" fmla="*/ 1687812 h 2825555"/>
                  <a:gd name="connsiteX11" fmla="*/ 2542265 w 3084421"/>
                  <a:gd name="connsiteY11" fmla="*/ 2381055 h 2825555"/>
                  <a:gd name="connsiteX12" fmla="*/ 2926189 w 3084421"/>
                  <a:gd name="connsiteY12" fmla="*/ 2342352 h 2825555"/>
                  <a:gd name="connsiteX13" fmla="*/ 3084421 w 3084421"/>
                  <a:gd name="connsiteY13" fmla="*/ 2301667 h 2825555"/>
                  <a:gd name="connsiteX14" fmla="*/ 3080967 w 3084421"/>
                  <a:gd name="connsiteY14" fmla="*/ 2305333 h 2825555"/>
                  <a:gd name="connsiteX15" fmla="*/ 1803415 w 3084421"/>
                  <a:gd name="connsiteY15" fmla="*/ 2825555 h 2825555"/>
                  <a:gd name="connsiteX16" fmla="*/ 11770 w 3084421"/>
                  <a:gd name="connsiteY16" fmla="*/ 1365322 h 2825555"/>
                  <a:gd name="connsiteX17" fmla="*/ 0 w 3084421"/>
                  <a:gd name="connsiteY17" fmla="*/ 1288199 h 2825555"/>
                  <a:gd name="connsiteX18" fmla="*/ 48119 w 3084421"/>
                  <a:gd name="connsiteY18" fmla="*/ 1156726 h 2825555"/>
                  <a:gd name="connsiteX19" fmla="*/ 472633 w 3084421"/>
                  <a:gd name="connsiteY19" fmla="*/ 535137 h 2825555"/>
                  <a:gd name="connsiteX20" fmla="*/ 641582 w 3084421"/>
                  <a:gd name="connsiteY20" fmla="*/ 390557 h 2825555"/>
                  <a:gd name="connsiteX21" fmla="*/ 637265 w 3084421"/>
                  <a:gd name="connsiteY21" fmla="*/ 476055 h 2825555"/>
                  <a:gd name="connsiteX22" fmla="*/ 637265 w 3084421"/>
                  <a:gd name="connsiteY22" fmla="*/ 476056 h 2825555"/>
                  <a:gd name="connsiteX23" fmla="*/ 641582 w 3084421"/>
                  <a:gd name="connsiteY23" fmla="*/ 390558 h 2825555"/>
                  <a:gd name="connsiteX24" fmla="*/ 663624 w 3084421"/>
                  <a:gd name="connsiteY24" fmla="*/ 371695 h 2825555"/>
                  <a:gd name="connsiteX25" fmla="*/ 1608640 w 3084421"/>
                  <a:gd name="connsiteY25" fmla="*/ 3074 h 2825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084421" h="2825555">
                    <a:moveTo>
                      <a:pt x="1669524" y="0"/>
                    </a:moveTo>
                    <a:lnTo>
                      <a:pt x="1600534" y="10529"/>
                    </a:lnTo>
                    <a:cubicBezTo>
                      <a:pt x="1141808" y="104398"/>
                      <a:pt x="796736" y="510280"/>
                      <a:pt x="796736" y="996756"/>
                    </a:cubicBezTo>
                    <a:cubicBezTo>
                      <a:pt x="796736" y="1135750"/>
                      <a:pt x="824905" y="1268164"/>
                      <a:pt x="875846" y="1388601"/>
                    </a:cubicBezTo>
                    <a:lnTo>
                      <a:pt x="898510" y="1435648"/>
                    </a:lnTo>
                    <a:lnTo>
                      <a:pt x="898512" y="1435652"/>
                    </a:lnTo>
                    <a:lnTo>
                      <a:pt x="898516" y="1435660"/>
                    </a:lnTo>
                    <a:lnTo>
                      <a:pt x="962608" y="1541158"/>
                    </a:lnTo>
                    <a:lnTo>
                      <a:pt x="1070269" y="1685130"/>
                    </a:lnTo>
                    <a:lnTo>
                      <a:pt x="1070274" y="1685136"/>
                    </a:lnTo>
                    <a:lnTo>
                      <a:pt x="1072275" y="1687812"/>
                    </a:lnTo>
                    <a:cubicBezTo>
                      <a:pt x="1421680" y="2111193"/>
                      <a:pt x="1950458" y="2381055"/>
                      <a:pt x="2542265" y="2381055"/>
                    </a:cubicBezTo>
                    <a:cubicBezTo>
                      <a:pt x="2673778" y="2381055"/>
                      <a:pt x="2802178" y="2367729"/>
                      <a:pt x="2926189" y="2342352"/>
                    </a:cubicBezTo>
                    <a:lnTo>
                      <a:pt x="3084421" y="2301667"/>
                    </a:lnTo>
                    <a:lnTo>
                      <a:pt x="3080967" y="2305333"/>
                    </a:lnTo>
                    <a:cubicBezTo>
                      <a:pt x="2751326" y="2627207"/>
                      <a:pt x="2300534" y="2825555"/>
                      <a:pt x="1803415" y="2825555"/>
                    </a:cubicBezTo>
                    <a:cubicBezTo>
                      <a:pt x="919649" y="2825555"/>
                      <a:pt x="182299" y="2198676"/>
                      <a:pt x="11770" y="1365322"/>
                    </a:cubicBezTo>
                    <a:lnTo>
                      <a:pt x="0" y="1288199"/>
                    </a:lnTo>
                    <a:lnTo>
                      <a:pt x="48119" y="1156726"/>
                    </a:lnTo>
                    <a:cubicBezTo>
                      <a:pt x="147530" y="921693"/>
                      <a:pt x="292768" y="710763"/>
                      <a:pt x="472633" y="535137"/>
                    </a:cubicBezTo>
                    <a:lnTo>
                      <a:pt x="641582" y="390557"/>
                    </a:lnTo>
                    <a:lnTo>
                      <a:pt x="637265" y="476055"/>
                    </a:lnTo>
                    <a:lnTo>
                      <a:pt x="637265" y="476056"/>
                    </a:lnTo>
                    <a:lnTo>
                      <a:pt x="641582" y="390558"/>
                    </a:lnTo>
                    <a:lnTo>
                      <a:pt x="663624" y="371695"/>
                    </a:lnTo>
                    <a:cubicBezTo>
                      <a:pt x="932561" y="170569"/>
                      <a:pt x="1256418" y="38845"/>
                      <a:pt x="1608640" y="307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Freeform: Shape 85"/>
              <p:cNvSpPr/>
              <p:nvPr/>
            </p:nvSpPr>
            <p:spPr>
              <a:xfrm>
                <a:off x="4267200" y="1866900"/>
                <a:ext cx="4605339" cy="2120245"/>
              </a:xfrm>
              <a:custGeom>
                <a:avLst/>
                <a:gdLst>
                  <a:gd name="connsiteX0" fmla="*/ 1445492 w 4605339"/>
                  <a:gd name="connsiteY0" fmla="*/ 40946 h 2120245"/>
                  <a:gd name="connsiteX1" fmla="*/ 1445493 w 4605339"/>
                  <a:gd name="connsiteY1" fmla="*/ 40946 h 2120245"/>
                  <a:gd name="connsiteX2" fmla="*/ 1492769 w 4605339"/>
                  <a:gd name="connsiteY2" fmla="*/ 53102 h 2120245"/>
                  <a:gd name="connsiteX3" fmla="*/ 2505936 w 4605339"/>
                  <a:gd name="connsiteY3" fmla="*/ 807354 h 2120245"/>
                  <a:gd name="connsiteX4" fmla="*/ 2520935 w 4605339"/>
                  <a:gd name="connsiteY4" fmla="*/ 832043 h 2120245"/>
                  <a:gd name="connsiteX5" fmla="*/ 2520934 w 4605339"/>
                  <a:gd name="connsiteY5" fmla="*/ 832043 h 2120245"/>
                  <a:gd name="connsiteX6" fmla="*/ 2520934 w 4605339"/>
                  <a:gd name="connsiteY6" fmla="*/ 832044 h 2120245"/>
                  <a:gd name="connsiteX7" fmla="*/ 1962686 w 4605339"/>
                  <a:gd name="connsiteY7" fmla="*/ 832044 h 2120245"/>
                  <a:gd name="connsiteX8" fmla="*/ 1962692 w 4605339"/>
                  <a:gd name="connsiteY8" fmla="*/ 832045 h 2120245"/>
                  <a:gd name="connsiteX9" fmla="*/ 1962672 w 4605339"/>
                  <a:gd name="connsiteY9" fmla="*/ 832044 h 2120245"/>
                  <a:gd name="connsiteX10" fmla="*/ 1694930 w 4605339"/>
                  <a:gd name="connsiteY10" fmla="*/ 832044 h 2120245"/>
                  <a:gd name="connsiteX11" fmla="*/ 1694910 w 4605339"/>
                  <a:gd name="connsiteY11" fmla="*/ 832045 h 2120245"/>
                  <a:gd name="connsiteX12" fmla="*/ 1694916 w 4605339"/>
                  <a:gd name="connsiteY12" fmla="*/ 832044 h 2120245"/>
                  <a:gd name="connsiteX13" fmla="*/ 1694909 w 4605339"/>
                  <a:gd name="connsiteY13" fmla="*/ 832045 h 2120245"/>
                  <a:gd name="connsiteX14" fmla="*/ 1634025 w 4605339"/>
                  <a:gd name="connsiteY14" fmla="*/ 835119 h 2120245"/>
                  <a:gd name="connsiteX15" fmla="*/ 73504 w 4605339"/>
                  <a:gd name="connsiteY15" fmla="*/ 1988772 h 2120245"/>
                  <a:gd name="connsiteX16" fmla="*/ 25385 w 4605339"/>
                  <a:gd name="connsiteY16" fmla="*/ 2120245 h 2120245"/>
                  <a:gd name="connsiteX17" fmla="*/ 9442 w 4605339"/>
                  <a:gd name="connsiteY17" fmla="*/ 2015785 h 2120245"/>
                  <a:gd name="connsiteX18" fmla="*/ 0 w 4605339"/>
                  <a:gd name="connsiteY18" fmla="*/ 1828801 h 2120245"/>
                  <a:gd name="connsiteX19" fmla="*/ 1284971 w 4605339"/>
                  <a:gd name="connsiteY19" fmla="*/ 82220 h 2120245"/>
                  <a:gd name="connsiteX20" fmla="*/ 1445492 w 4605339"/>
                  <a:gd name="connsiteY20" fmla="*/ 40946 h 2120245"/>
                  <a:gd name="connsiteX21" fmla="*/ 1445492 w 4605339"/>
                  <a:gd name="connsiteY21" fmla="*/ 40947 h 2120245"/>
                  <a:gd name="connsiteX22" fmla="*/ 1445515 w 4605339"/>
                  <a:gd name="connsiteY22" fmla="*/ 40953 h 2120245"/>
                  <a:gd name="connsiteX23" fmla="*/ 1771651 w 4605339"/>
                  <a:gd name="connsiteY23" fmla="*/ 0 h 2120245"/>
                  <a:gd name="connsiteX24" fmla="*/ 1828801 w 4605339"/>
                  <a:gd name="connsiteY24" fmla="*/ 0 h 2120245"/>
                  <a:gd name="connsiteX25" fmla="*/ 3657601 w 4605339"/>
                  <a:gd name="connsiteY25" fmla="*/ 0 h 2120245"/>
                  <a:gd name="connsiteX26" fmla="*/ 4605339 w 4605339"/>
                  <a:gd name="connsiteY26" fmla="*/ 0 h 2120245"/>
                  <a:gd name="connsiteX27" fmla="*/ 4605339 w 4605339"/>
                  <a:gd name="connsiteY27" fmla="*/ 45719 h 2120245"/>
                  <a:gd name="connsiteX28" fmla="*/ 4605338 w 4605339"/>
                  <a:gd name="connsiteY28" fmla="*/ 45719 h 2120245"/>
                  <a:gd name="connsiteX29" fmla="*/ 4605338 w 4605339"/>
                  <a:gd name="connsiteY29" fmla="*/ 832043 h 2120245"/>
                  <a:gd name="connsiteX30" fmla="*/ 3657601 w 4605339"/>
                  <a:gd name="connsiteY30" fmla="*/ 832043 h 2120245"/>
                  <a:gd name="connsiteX31" fmla="*/ 3360909 w 4605339"/>
                  <a:gd name="connsiteY31" fmla="*/ 832043 h 2120245"/>
                  <a:gd name="connsiteX32" fmla="*/ 3360909 w 4605339"/>
                  <a:gd name="connsiteY32" fmla="*/ 832042 h 2120245"/>
                  <a:gd name="connsiteX33" fmla="*/ 2520935 w 4605339"/>
                  <a:gd name="connsiteY33" fmla="*/ 832042 h 2120245"/>
                  <a:gd name="connsiteX34" fmla="*/ 2505936 w 4605339"/>
                  <a:gd name="connsiteY34" fmla="*/ 807353 h 2120245"/>
                  <a:gd name="connsiteX35" fmla="*/ 1492769 w 4605339"/>
                  <a:gd name="connsiteY35" fmla="*/ 53101 h 2120245"/>
                  <a:gd name="connsiteX36" fmla="*/ 1445497 w 4605339"/>
                  <a:gd name="connsiteY36" fmla="*/ 40946 h 2120245"/>
                  <a:gd name="connsiteX37" fmla="*/ 1445493 w 4605339"/>
                  <a:gd name="connsiteY37" fmla="*/ 40946 h 2120245"/>
                  <a:gd name="connsiteX38" fmla="*/ 1445495 w 4605339"/>
                  <a:gd name="connsiteY38" fmla="*/ 40945 h 2120245"/>
                  <a:gd name="connsiteX39" fmla="*/ 1445497 w 4605339"/>
                  <a:gd name="connsiteY39" fmla="*/ 40945 h 2120245"/>
                  <a:gd name="connsiteX40" fmla="*/ 1460234 w 4605339"/>
                  <a:gd name="connsiteY40" fmla="*/ 37156 h 2120245"/>
                  <a:gd name="connsiteX41" fmla="*/ 1641817 w 4605339"/>
                  <a:gd name="connsiteY41" fmla="*/ 9443 h 2120245"/>
                  <a:gd name="connsiteX42" fmla="*/ 1771651 w 4605339"/>
                  <a:gd name="connsiteY42" fmla="*/ 2887 h 2120245"/>
                  <a:gd name="connsiteX43" fmla="*/ 1771651 w 4605339"/>
                  <a:gd name="connsiteY43" fmla="*/ 2886 h 21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4605339" h="2120245">
                    <a:moveTo>
                      <a:pt x="1445492" y="40946"/>
                    </a:moveTo>
                    <a:lnTo>
                      <a:pt x="1445493" y="40946"/>
                    </a:lnTo>
                    <a:lnTo>
                      <a:pt x="1492769" y="53102"/>
                    </a:lnTo>
                    <a:cubicBezTo>
                      <a:pt x="1910327" y="182977"/>
                      <a:pt x="2266297" y="452640"/>
                      <a:pt x="2505936" y="807354"/>
                    </a:cubicBezTo>
                    <a:lnTo>
                      <a:pt x="2520935" y="832043"/>
                    </a:lnTo>
                    <a:lnTo>
                      <a:pt x="2520934" y="832043"/>
                    </a:lnTo>
                    <a:lnTo>
                      <a:pt x="2520934" y="832044"/>
                    </a:lnTo>
                    <a:lnTo>
                      <a:pt x="1962686" y="832044"/>
                    </a:lnTo>
                    <a:lnTo>
                      <a:pt x="1962692" y="832045"/>
                    </a:lnTo>
                    <a:lnTo>
                      <a:pt x="1962672" y="832044"/>
                    </a:lnTo>
                    <a:lnTo>
                      <a:pt x="1694930" y="832044"/>
                    </a:lnTo>
                    <a:lnTo>
                      <a:pt x="1694910" y="832045"/>
                    </a:lnTo>
                    <a:lnTo>
                      <a:pt x="1694916" y="832044"/>
                    </a:lnTo>
                    <a:lnTo>
                      <a:pt x="1694909" y="832045"/>
                    </a:lnTo>
                    <a:lnTo>
                      <a:pt x="1634025" y="835119"/>
                    </a:lnTo>
                    <a:cubicBezTo>
                      <a:pt x="929580" y="906660"/>
                      <a:pt x="338600" y="1362017"/>
                      <a:pt x="73504" y="1988772"/>
                    </a:cubicBezTo>
                    <a:lnTo>
                      <a:pt x="25385" y="2120245"/>
                    </a:lnTo>
                    <a:lnTo>
                      <a:pt x="9442" y="2015785"/>
                    </a:lnTo>
                    <a:cubicBezTo>
                      <a:pt x="3199" y="1954306"/>
                      <a:pt x="0" y="1891927"/>
                      <a:pt x="0" y="1828801"/>
                    </a:cubicBezTo>
                    <a:cubicBezTo>
                      <a:pt x="0" y="1008162"/>
                      <a:pt x="540524" y="313767"/>
                      <a:pt x="1284971" y="82220"/>
                    </a:cubicBezTo>
                    <a:lnTo>
                      <a:pt x="1445492" y="40946"/>
                    </a:lnTo>
                    <a:lnTo>
                      <a:pt x="1445492" y="40947"/>
                    </a:lnTo>
                    <a:lnTo>
                      <a:pt x="1445515" y="40953"/>
                    </a:lnTo>
                    <a:close/>
                    <a:moveTo>
                      <a:pt x="1771651" y="0"/>
                    </a:moveTo>
                    <a:lnTo>
                      <a:pt x="1828801" y="0"/>
                    </a:lnTo>
                    <a:lnTo>
                      <a:pt x="3657601" y="0"/>
                    </a:lnTo>
                    <a:lnTo>
                      <a:pt x="4605339" y="0"/>
                    </a:lnTo>
                    <a:lnTo>
                      <a:pt x="4605339" y="45719"/>
                    </a:lnTo>
                    <a:lnTo>
                      <a:pt x="4605338" y="45719"/>
                    </a:lnTo>
                    <a:lnTo>
                      <a:pt x="4605338" y="832043"/>
                    </a:lnTo>
                    <a:lnTo>
                      <a:pt x="3657601" y="832043"/>
                    </a:lnTo>
                    <a:lnTo>
                      <a:pt x="3360909" y="832043"/>
                    </a:lnTo>
                    <a:lnTo>
                      <a:pt x="3360909" y="832042"/>
                    </a:lnTo>
                    <a:lnTo>
                      <a:pt x="2520935" y="832042"/>
                    </a:lnTo>
                    <a:lnTo>
                      <a:pt x="2505936" y="807353"/>
                    </a:lnTo>
                    <a:cubicBezTo>
                      <a:pt x="2266297" y="452639"/>
                      <a:pt x="1910327" y="182976"/>
                      <a:pt x="1492769" y="53101"/>
                    </a:cubicBezTo>
                    <a:lnTo>
                      <a:pt x="1445497" y="40946"/>
                    </a:lnTo>
                    <a:lnTo>
                      <a:pt x="1445493" y="40946"/>
                    </a:lnTo>
                    <a:lnTo>
                      <a:pt x="1445495" y="40945"/>
                    </a:lnTo>
                    <a:lnTo>
                      <a:pt x="1445497" y="40945"/>
                    </a:lnTo>
                    <a:lnTo>
                      <a:pt x="1460234" y="37156"/>
                    </a:lnTo>
                    <a:cubicBezTo>
                      <a:pt x="1519760" y="24976"/>
                      <a:pt x="1580338" y="15687"/>
                      <a:pt x="1641817" y="9443"/>
                    </a:cubicBezTo>
                    <a:lnTo>
                      <a:pt x="1771651" y="2887"/>
                    </a:lnTo>
                    <a:lnTo>
                      <a:pt x="1771651" y="2886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2569160" y="1408962"/>
              <a:ext cx="4005681" cy="2131886"/>
              <a:chOff x="2569160" y="1408962"/>
              <a:chExt cx="4005681" cy="2131886"/>
            </a:xfrm>
          </p:grpSpPr>
          <p:grpSp>
            <p:nvGrpSpPr>
              <p:cNvPr id="10" name="Group 25"/>
              <p:cNvGrpSpPr/>
              <p:nvPr/>
            </p:nvGrpSpPr>
            <p:grpSpPr>
              <a:xfrm>
                <a:off x="6019176" y="1408962"/>
                <a:ext cx="555665" cy="557049"/>
                <a:chOff x="5746699" y="2884815"/>
                <a:chExt cx="712151" cy="713925"/>
              </a:xfrm>
              <a:effectLst/>
            </p:grpSpPr>
            <p:sp>
              <p:nvSpPr>
                <p:cNvPr id="19" name="Freeform: Shape 26"/>
                <p:cNvSpPr/>
                <p:nvPr/>
              </p:nvSpPr>
              <p:spPr bwMode="auto">
                <a:xfrm>
                  <a:off x="5746699" y="2884815"/>
                  <a:ext cx="712151" cy="713925"/>
                </a:xfrm>
                <a:custGeom>
                  <a:avLst/>
                  <a:gdLst>
                    <a:gd name="T0" fmla="*/ 2594 w 5188"/>
                    <a:gd name="T1" fmla="*/ 0 h 5188"/>
                    <a:gd name="T2" fmla="*/ 2594 w 5188"/>
                    <a:gd name="T3" fmla="*/ 0 h 5188"/>
                    <a:gd name="T4" fmla="*/ 0 w 5188"/>
                    <a:gd name="T5" fmla="*/ 2593 h 5188"/>
                    <a:gd name="T6" fmla="*/ 2594 w 5188"/>
                    <a:gd name="T7" fmla="*/ 5188 h 5188"/>
                    <a:gd name="T8" fmla="*/ 5188 w 5188"/>
                    <a:gd name="T9" fmla="*/ 2593 h 5188"/>
                    <a:gd name="T10" fmla="*/ 2594 w 5188"/>
                    <a:gd name="T11" fmla="*/ 0 h 5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88" h="5188">
                      <a:moveTo>
                        <a:pt x="2594" y="0"/>
                      </a:moveTo>
                      <a:lnTo>
                        <a:pt x="2594" y="0"/>
                      </a:lnTo>
                      <a:cubicBezTo>
                        <a:pt x="1161" y="0"/>
                        <a:pt x="0" y="1160"/>
                        <a:pt x="0" y="2593"/>
                      </a:cubicBezTo>
                      <a:cubicBezTo>
                        <a:pt x="0" y="4026"/>
                        <a:pt x="1161" y="5188"/>
                        <a:pt x="2594" y="5188"/>
                      </a:cubicBezTo>
                      <a:cubicBezTo>
                        <a:pt x="4027" y="5188"/>
                        <a:pt x="5188" y="4026"/>
                        <a:pt x="5188" y="2593"/>
                      </a:cubicBezTo>
                      <a:cubicBezTo>
                        <a:pt x="5188" y="1160"/>
                        <a:pt x="4027" y="0"/>
                        <a:pt x="259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9050">
                  <a:noFill/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: Shape 27"/>
                <p:cNvSpPr/>
                <p:nvPr/>
              </p:nvSpPr>
              <p:spPr bwMode="auto">
                <a:xfrm>
                  <a:off x="5997161" y="3069587"/>
                  <a:ext cx="191871" cy="345367"/>
                </a:xfrm>
                <a:custGeom>
                  <a:avLst/>
                  <a:gdLst>
                    <a:gd name="T0" fmla="*/ 159 w 159"/>
                    <a:gd name="T1" fmla="*/ 50 h 286"/>
                    <a:gd name="T2" fmla="*/ 114 w 159"/>
                    <a:gd name="T3" fmla="*/ 50 h 286"/>
                    <a:gd name="T4" fmla="*/ 114 w 159"/>
                    <a:gd name="T5" fmla="*/ 50 h 286"/>
                    <a:gd name="T6" fmla="*/ 111 w 159"/>
                    <a:gd name="T7" fmla="*/ 51 h 286"/>
                    <a:gd name="T8" fmla="*/ 107 w 159"/>
                    <a:gd name="T9" fmla="*/ 54 h 286"/>
                    <a:gd name="T10" fmla="*/ 103 w 159"/>
                    <a:gd name="T11" fmla="*/ 60 h 286"/>
                    <a:gd name="T12" fmla="*/ 102 w 159"/>
                    <a:gd name="T13" fmla="*/ 66 h 286"/>
                    <a:gd name="T14" fmla="*/ 102 w 159"/>
                    <a:gd name="T15" fmla="*/ 99 h 286"/>
                    <a:gd name="T16" fmla="*/ 159 w 159"/>
                    <a:gd name="T17" fmla="*/ 99 h 286"/>
                    <a:gd name="T18" fmla="*/ 159 w 159"/>
                    <a:gd name="T19" fmla="*/ 146 h 286"/>
                    <a:gd name="T20" fmla="*/ 102 w 159"/>
                    <a:gd name="T21" fmla="*/ 146 h 286"/>
                    <a:gd name="T22" fmla="*/ 102 w 159"/>
                    <a:gd name="T23" fmla="*/ 286 h 286"/>
                    <a:gd name="T24" fmla="*/ 50 w 159"/>
                    <a:gd name="T25" fmla="*/ 286 h 286"/>
                    <a:gd name="T26" fmla="*/ 50 w 159"/>
                    <a:gd name="T27" fmla="*/ 146 h 286"/>
                    <a:gd name="T28" fmla="*/ 0 w 159"/>
                    <a:gd name="T29" fmla="*/ 146 h 286"/>
                    <a:gd name="T30" fmla="*/ 0 w 159"/>
                    <a:gd name="T31" fmla="*/ 99 h 286"/>
                    <a:gd name="T32" fmla="*/ 50 w 159"/>
                    <a:gd name="T33" fmla="*/ 99 h 286"/>
                    <a:gd name="T34" fmla="*/ 50 w 159"/>
                    <a:gd name="T35" fmla="*/ 71 h 286"/>
                    <a:gd name="T36" fmla="*/ 50 w 159"/>
                    <a:gd name="T37" fmla="*/ 71 h 286"/>
                    <a:gd name="T38" fmla="*/ 50 w 159"/>
                    <a:gd name="T39" fmla="*/ 64 h 286"/>
                    <a:gd name="T40" fmla="*/ 51 w 159"/>
                    <a:gd name="T41" fmla="*/ 57 h 286"/>
                    <a:gd name="T42" fmla="*/ 52 w 159"/>
                    <a:gd name="T43" fmla="*/ 50 h 286"/>
                    <a:gd name="T44" fmla="*/ 54 w 159"/>
                    <a:gd name="T45" fmla="*/ 43 h 286"/>
                    <a:gd name="T46" fmla="*/ 57 w 159"/>
                    <a:gd name="T47" fmla="*/ 37 h 286"/>
                    <a:gd name="T48" fmla="*/ 60 w 159"/>
                    <a:gd name="T49" fmla="*/ 31 h 286"/>
                    <a:gd name="T50" fmla="*/ 63 w 159"/>
                    <a:gd name="T51" fmla="*/ 26 h 286"/>
                    <a:gd name="T52" fmla="*/ 67 w 159"/>
                    <a:gd name="T53" fmla="*/ 21 h 286"/>
                    <a:gd name="T54" fmla="*/ 72 w 159"/>
                    <a:gd name="T55" fmla="*/ 16 h 286"/>
                    <a:gd name="T56" fmla="*/ 78 w 159"/>
                    <a:gd name="T57" fmla="*/ 12 h 286"/>
                    <a:gd name="T58" fmla="*/ 83 w 159"/>
                    <a:gd name="T59" fmla="*/ 8 h 286"/>
                    <a:gd name="T60" fmla="*/ 88 w 159"/>
                    <a:gd name="T61" fmla="*/ 5 h 286"/>
                    <a:gd name="T62" fmla="*/ 94 w 159"/>
                    <a:gd name="T63" fmla="*/ 3 h 286"/>
                    <a:gd name="T64" fmla="*/ 100 w 159"/>
                    <a:gd name="T65" fmla="*/ 1 h 286"/>
                    <a:gd name="T66" fmla="*/ 108 w 159"/>
                    <a:gd name="T67" fmla="*/ 0 h 286"/>
                    <a:gd name="T68" fmla="*/ 114 w 159"/>
                    <a:gd name="T69" fmla="*/ 0 h 286"/>
                    <a:gd name="T70" fmla="*/ 159 w 159"/>
                    <a:gd name="T71" fmla="*/ 0 h 286"/>
                    <a:gd name="T72" fmla="*/ 159 w 159"/>
                    <a:gd name="T73" fmla="*/ 50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9" h="286">
                      <a:moveTo>
                        <a:pt x="159" y="50"/>
                      </a:moveTo>
                      <a:lnTo>
                        <a:pt x="114" y="50"/>
                      </a:lnTo>
                      <a:lnTo>
                        <a:pt x="114" y="50"/>
                      </a:lnTo>
                      <a:lnTo>
                        <a:pt x="111" y="51"/>
                      </a:lnTo>
                      <a:lnTo>
                        <a:pt x="107" y="54"/>
                      </a:lnTo>
                      <a:lnTo>
                        <a:pt x="103" y="60"/>
                      </a:lnTo>
                      <a:lnTo>
                        <a:pt x="102" y="66"/>
                      </a:lnTo>
                      <a:lnTo>
                        <a:pt x="102" y="99"/>
                      </a:lnTo>
                      <a:lnTo>
                        <a:pt x="159" y="99"/>
                      </a:lnTo>
                      <a:lnTo>
                        <a:pt x="159" y="146"/>
                      </a:lnTo>
                      <a:lnTo>
                        <a:pt x="102" y="146"/>
                      </a:lnTo>
                      <a:lnTo>
                        <a:pt x="102" y="286"/>
                      </a:lnTo>
                      <a:lnTo>
                        <a:pt x="50" y="286"/>
                      </a:lnTo>
                      <a:lnTo>
                        <a:pt x="50" y="146"/>
                      </a:lnTo>
                      <a:lnTo>
                        <a:pt x="0" y="146"/>
                      </a:lnTo>
                      <a:lnTo>
                        <a:pt x="0" y="99"/>
                      </a:lnTo>
                      <a:lnTo>
                        <a:pt x="50" y="99"/>
                      </a:lnTo>
                      <a:lnTo>
                        <a:pt x="50" y="71"/>
                      </a:lnTo>
                      <a:lnTo>
                        <a:pt x="50" y="71"/>
                      </a:lnTo>
                      <a:lnTo>
                        <a:pt x="50" y="64"/>
                      </a:lnTo>
                      <a:lnTo>
                        <a:pt x="51" y="57"/>
                      </a:lnTo>
                      <a:lnTo>
                        <a:pt x="52" y="50"/>
                      </a:lnTo>
                      <a:lnTo>
                        <a:pt x="54" y="43"/>
                      </a:lnTo>
                      <a:lnTo>
                        <a:pt x="57" y="37"/>
                      </a:lnTo>
                      <a:lnTo>
                        <a:pt x="60" y="31"/>
                      </a:lnTo>
                      <a:lnTo>
                        <a:pt x="63" y="26"/>
                      </a:lnTo>
                      <a:lnTo>
                        <a:pt x="67" y="21"/>
                      </a:lnTo>
                      <a:lnTo>
                        <a:pt x="72" y="16"/>
                      </a:lnTo>
                      <a:lnTo>
                        <a:pt x="78" y="12"/>
                      </a:lnTo>
                      <a:lnTo>
                        <a:pt x="83" y="8"/>
                      </a:lnTo>
                      <a:lnTo>
                        <a:pt x="88" y="5"/>
                      </a:lnTo>
                      <a:lnTo>
                        <a:pt x="94" y="3"/>
                      </a:lnTo>
                      <a:lnTo>
                        <a:pt x="100" y="1"/>
                      </a:lnTo>
                      <a:lnTo>
                        <a:pt x="108" y="0"/>
                      </a:lnTo>
                      <a:lnTo>
                        <a:pt x="114" y="0"/>
                      </a:lnTo>
                      <a:lnTo>
                        <a:pt x="159" y="0"/>
                      </a:lnTo>
                      <a:lnTo>
                        <a:pt x="159" y="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Group 28"/>
              <p:cNvGrpSpPr/>
              <p:nvPr/>
            </p:nvGrpSpPr>
            <p:grpSpPr>
              <a:xfrm>
                <a:off x="2569160" y="1408962"/>
                <a:ext cx="555665" cy="558436"/>
                <a:chOff x="5746699" y="2048352"/>
                <a:chExt cx="712151" cy="715702"/>
              </a:xfrm>
              <a:effectLst/>
            </p:grpSpPr>
            <p:sp>
              <p:nvSpPr>
                <p:cNvPr id="17" name="Freeform: Shape 29"/>
                <p:cNvSpPr/>
                <p:nvPr/>
              </p:nvSpPr>
              <p:spPr bwMode="auto">
                <a:xfrm>
                  <a:off x="5746699" y="2048352"/>
                  <a:ext cx="712151" cy="715702"/>
                </a:xfrm>
                <a:custGeom>
                  <a:avLst/>
                  <a:gdLst>
                    <a:gd name="T0" fmla="*/ 1285 w 2570"/>
                    <a:gd name="T1" fmla="*/ 0 h 2569"/>
                    <a:gd name="T2" fmla="*/ 1285 w 2570"/>
                    <a:gd name="T3" fmla="*/ 0 h 2569"/>
                    <a:gd name="T4" fmla="*/ 0 w 2570"/>
                    <a:gd name="T5" fmla="*/ 1284 h 2569"/>
                    <a:gd name="T6" fmla="*/ 1285 w 2570"/>
                    <a:gd name="T7" fmla="*/ 2569 h 2569"/>
                    <a:gd name="T8" fmla="*/ 2570 w 2570"/>
                    <a:gd name="T9" fmla="*/ 1284 h 2569"/>
                    <a:gd name="T10" fmla="*/ 1285 w 2570"/>
                    <a:gd name="T11" fmla="*/ 0 h 25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70" h="2569">
                      <a:moveTo>
                        <a:pt x="1285" y="0"/>
                      </a:moveTo>
                      <a:lnTo>
                        <a:pt x="1285" y="0"/>
                      </a:lnTo>
                      <a:cubicBezTo>
                        <a:pt x="575" y="0"/>
                        <a:pt x="0" y="574"/>
                        <a:pt x="0" y="1284"/>
                      </a:cubicBezTo>
                      <a:cubicBezTo>
                        <a:pt x="0" y="1994"/>
                        <a:pt x="575" y="2569"/>
                        <a:pt x="1285" y="2569"/>
                      </a:cubicBezTo>
                      <a:cubicBezTo>
                        <a:pt x="1995" y="2569"/>
                        <a:pt x="2570" y="1994"/>
                        <a:pt x="2570" y="1284"/>
                      </a:cubicBezTo>
                      <a:cubicBezTo>
                        <a:pt x="2570" y="574"/>
                        <a:pt x="1995" y="0"/>
                        <a:pt x="1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: Shape 30"/>
                <p:cNvSpPr/>
                <p:nvPr/>
              </p:nvSpPr>
              <p:spPr bwMode="auto">
                <a:xfrm>
                  <a:off x="5941326" y="2262120"/>
                  <a:ext cx="350166" cy="287806"/>
                </a:xfrm>
                <a:custGeom>
                  <a:avLst/>
                  <a:gdLst>
                    <a:gd name="T0" fmla="*/ 285 w 293"/>
                    <a:gd name="T1" fmla="*/ 32 h 238"/>
                    <a:gd name="T2" fmla="*/ 259 w 293"/>
                    <a:gd name="T3" fmla="*/ 38 h 238"/>
                    <a:gd name="T4" fmla="*/ 275 w 293"/>
                    <a:gd name="T5" fmla="*/ 24 h 238"/>
                    <a:gd name="T6" fmla="*/ 285 w 293"/>
                    <a:gd name="T7" fmla="*/ 4 h 238"/>
                    <a:gd name="T8" fmla="*/ 257 w 293"/>
                    <a:gd name="T9" fmla="*/ 16 h 238"/>
                    <a:gd name="T10" fmla="*/ 237 w 293"/>
                    <a:gd name="T11" fmla="*/ 11 h 238"/>
                    <a:gd name="T12" fmla="*/ 216 w 293"/>
                    <a:gd name="T13" fmla="*/ 1 h 238"/>
                    <a:gd name="T14" fmla="*/ 203 w 293"/>
                    <a:gd name="T15" fmla="*/ 0 h 238"/>
                    <a:gd name="T16" fmla="*/ 179 w 293"/>
                    <a:gd name="T17" fmla="*/ 5 h 238"/>
                    <a:gd name="T18" fmla="*/ 154 w 293"/>
                    <a:gd name="T19" fmla="*/ 27 h 238"/>
                    <a:gd name="T20" fmla="*/ 143 w 293"/>
                    <a:gd name="T21" fmla="*/ 54 h 238"/>
                    <a:gd name="T22" fmla="*/ 143 w 293"/>
                    <a:gd name="T23" fmla="*/ 67 h 238"/>
                    <a:gd name="T24" fmla="*/ 126 w 293"/>
                    <a:gd name="T25" fmla="*/ 72 h 238"/>
                    <a:gd name="T26" fmla="*/ 75 w 293"/>
                    <a:gd name="T27" fmla="*/ 55 h 238"/>
                    <a:gd name="T28" fmla="*/ 33 w 293"/>
                    <a:gd name="T29" fmla="*/ 24 h 238"/>
                    <a:gd name="T30" fmla="*/ 17 w 293"/>
                    <a:gd name="T31" fmla="*/ 17 h 238"/>
                    <a:gd name="T32" fmla="*/ 12 w 293"/>
                    <a:gd name="T33" fmla="*/ 41 h 238"/>
                    <a:gd name="T34" fmla="*/ 14 w 293"/>
                    <a:gd name="T35" fmla="*/ 57 h 238"/>
                    <a:gd name="T36" fmla="*/ 23 w 293"/>
                    <a:gd name="T37" fmla="*/ 76 h 238"/>
                    <a:gd name="T38" fmla="*/ 39 w 293"/>
                    <a:gd name="T39" fmla="*/ 91 h 238"/>
                    <a:gd name="T40" fmla="*/ 25 w 293"/>
                    <a:gd name="T41" fmla="*/ 89 h 238"/>
                    <a:gd name="T42" fmla="*/ 12 w 293"/>
                    <a:gd name="T43" fmla="*/ 84 h 238"/>
                    <a:gd name="T44" fmla="*/ 13 w 293"/>
                    <a:gd name="T45" fmla="*/ 95 h 238"/>
                    <a:gd name="T46" fmla="*/ 25 w 293"/>
                    <a:gd name="T47" fmla="*/ 123 h 238"/>
                    <a:gd name="T48" fmla="*/ 50 w 293"/>
                    <a:gd name="T49" fmla="*/ 140 h 238"/>
                    <a:gd name="T50" fmla="*/ 52 w 293"/>
                    <a:gd name="T51" fmla="*/ 145 h 238"/>
                    <a:gd name="T52" fmla="*/ 33 w 293"/>
                    <a:gd name="T53" fmla="*/ 145 h 238"/>
                    <a:gd name="T54" fmla="*/ 41 w 293"/>
                    <a:gd name="T55" fmla="*/ 161 h 238"/>
                    <a:gd name="T56" fmla="*/ 62 w 293"/>
                    <a:gd name="T57" fmla="*/ 179 h 238"/>
                    <a:gd name="T58" fmla="*/ 89 w 293"/>
                    <a:gd name="T59" fmla="*/ 186 h 238"/>
                    <a:gd name="T60" fmla="*/ 73 w 293"/>
                    <a:gd name="T61" fmla="*/ 197 h 238"/>
                    <a:gd name="T62" fmla="*/ 45 w 293"/>
                    <a:gd name="T63" fmla="*/ 208 h 238"/>
                    <a:gd name="T64" fmla="*/ 14 w 293"/>
                    <a:gd name="T65" fmla="*/ 212 h 238"/>
                    <a:gd name="T66" fmla="*/ 0 w 293"/>
                    <a:gd name="T67" fmla="*/ 211 h 238"/>
                    <a:gd name="T68" fmla="*/ 32 w 293"/>
                    <a:gd name="T69" fmla="*/ 227 h 238"/>
                    <a:gd name="T70" fmla="*/ 68 w 293"/>
                    <a:gd name="T71" fmla="*/ 237 h 238"/>
                    <a:gd name="T72" fmla="*/ 93 w 293"/>
                    <a:gd name="T73" fmla="*/ 238 h 238"/>
                    <a:gd name="T74" fmla="*/ 149 w 293"/>
                    <a:gd name="T75" fmla="*/ 229 h 238"/>
                    <a:gd name="T76" fmla="*/ 195 w 293"/>
                    <a:gd name="T77" fmla="*/ 205 h 238"/>
                    <a:gd name="T78" fmla="*/ 229 w 293"/>
                    <a:gd name="T79" fmla="*/ 169 h 238"/>
                    <a:gd name="T80" fmla="*/ 252 w 293"/>
                    <a:gd name="T81" fmla="*/ 127 h 238"/>
                    <a:gd name="T82" fmla="*/ 262 w 293"/>
                    <a:gd name="T83" fmla="*/ 82 h 238"/>
                    <a:gd name="T84" fmla="*/ 263 w 293"/>
                    <a:gd name="T85" fmla="*/ 59 h 238"/>
                    <a:gd name="T86" fmla="*/ 280 w 293"/>
                    <a:gd name="T87" fmla="*/ 45 h 238"/>
                    <a:gd name="T88" fmla="*/ 293 w 293"/>
                    <a:gd name="T89" fmla="*/ 28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93" h="238">
                      <a:moveTo>
                        <a:pt x="293" y="28"/>
                      </a:moveTo>
                      <a:lnTo>
                        <a:pt x="293" y="28"/>
                      </a:lnTo>
                      <a:lnTo>
                        <a:pt x="285" y="32"/>
                      </a:lnTo>
                      <a:lnTo>
                        <a:pt x="277" y="34"/>
                      </a:lnTo>
                      <a:lnTo>
                        <a:pt x="267" y="36"/>
                      </a:lnTo>
                      <a:lnTo>
                        <a:pt x="259" y="38"/>
                      </a:lnTo>
                      <a:lnTo>
                        <a:pt x="259" y="38"/>
                      </a:lnTo>
                      <a:lnTo>
                        <a:pt x="267" y="31"/>
                      </a:lnTo>
                      <a:lnTo>
                        <a:pt x="275" y="24"/>
                      </a:lnTo>
                      <a:lnTo>
                        <a:pt x="281" y="14"/>
                      </a:lnTo>
                      <a:lnTo>
                        <a:pt x="285" y="4"/>
                      </a:lnTo>
                      <a:lnTo>
                        <a:pt x="285" y="4"/>
                      </a:lnTo>
                      <a:lnTo>
                        <a:pt x="277" y="9"/>
                      </a:lnTo>
                      <a:lnTo>
                        <a:pt x="266" y="13"/>
                      </a:lnTo>
                      <a:lnTo>
                        <a:pt x="257" y="16"/>
                      </a:lnTo>
                      <a:lnTo>
                        <a:pt x="247" y="18"/>
                      </a:lnTo>
                      <a:lnTo>
                        <a:pt x="247" y="18"/>
                      </a:lnTo>
                      <a:lnTo>
                        <a:pt x="237" y="11"/>
                      </a:lnTo>
                      <a:lnTo>
                        <a:pt x="227" y="5"/>
                      </a:lnTo>
                      <a:lnTo>
                        <a:pt x="222" y="3"/>
                      </a:lnTo>
                      <a:lnTo>
                        <a:pt x="216" y="1"/>
                      </a:lnTo>
                      <a:lnTo>
                        <a:pt x="209" y="0"/>
                      </a:lnTo>
                      <a:lnTo>
                        <a:pt x="203" y="0"/>
                      </a:lnTo>
                      <a:lnTo>
                        <a:pt x="203" y="0"/>
                      </a:lnTo>
                      <a:lnTo>
                        <a:pt x="197" y="0"/>
                      </a:lnTo>
                      <a:lnTo>
                        <a:pt x="191" y="1"/>
                      </a:lnTo>
                      <a:lnTo>
                        <a:pt x="179" y="5"/>
                      </a:lnTo>
                      <a:lnTo>
                        <a:pt x="169" y="10"/>
                      </a:lnTo>
                      <a:lnTo>
                        <a:pt x="161" y="17"/>
                      </a:lnTo>
                      <a:lnTo>
                        <a:pt x="154" y="27"/>
                      </a:lnTo>
                      <a:lnTo>
                        <a:pt x="147" y="37"/>
                      </a:lnTo>
                      <a:lnTo>
                        <a:pt x="144" y="48"/>
                      </a:lnTo>
                      <a:lnTo>
                        <a:pt x="143" y="54"/>
                      </a:lnTo>
                      <a:lnTo>
                        <a:pt x="143" y="60"/>
                      </a:lnTo>
                      <a:lnTo>
                        <a:pt x="143" y="60"/>
                      </a:lnTo>
                      <a:lnTo>
                        <a:pt x="143" y="67"/>
                      </a:lnTo>
                      <a:lnTo>
                        <a:pt x="144" y="74"/>
                      </a:lnTo>
                      <a:lnTo>
                        <a:pt x="144" y="74"/>
                      </a:lnTo>
                      <a:lnTo>
                        <a:pt x="126" y="72"/>
                      </a:lnTo>
                      <a:lnTo>
                        <a:pt x="108" y="68"/>
                      </a:lnTo>
                      <a:lnTo>
                        <a:pt x="92" y="63"/>
                      </a:lnTo>
                      <a:lnTo>
                        <a:pt x="75" y="55"/>
                      </a:lnTo>
                      <a:lnTo>
                        <a:pt x="59" y="46"/>
                      </a:lnTo>
                      <a:lnTo>
                        <a:pt x="45" y="36"/>
                      </a:lnTo>
                      <a:lnTo>
                        <a:pt x="33" y="24"/>
                      </a:lnTo>
                      <a:lnTo>
                        <a:pt x="20" y="11"/>
                      </a:lnTo>
                      <a:lnTo>
                        <a:pt x="20" y="11"/>
                      </a:lnTo>
                      <a:lnTo>
                        <a:pt x="17" y="17"/>
                      </a:lnTo>
                      <a:lnTo>
                        <a:pt x="15" y="26"/>
                      </a:lnTo>
                      <a:lnTo>
                        <a:pt x="13" y="33"/>
                      </a:lnTo>
                      <a:lnTo>
                        <a:pt x="12" y="41"/>
                      </a:lnTo>
                      <a:lnTo>
                        <a:pt x="12" y="41"/>
                      </a:lnTo>
                      <a:lnTo>
                        <a:pt x="13" y="48"/>
                      </a:lnTo>
                      <a:lnTo>
                        <a:pt x="14" y="57"/>
                      </a:lnTo>
                      <a:lnTo>
                        <a:pt x="17" y="63"/>
                      </a:lnTo>
                      <a:lnTo>
                        <a:pt x="20" y="70"/>
                      </a:lnTo>
                      <a:lnTo>
                        <a:pt x="23" y="76"/>
                      </a:lnTo>
                      <a:lnTo>
                        <a:pt x="28" y="81"/>
                      </a:lnTo>
                      <a:lnTo>
                        <a:pt x="34" y="87"/>
                      </a:lnTo>
                      <a:lnTo>
                        <a:pt x="39" y="91"/>
                      </a:lnTo>
                      <a:lnTo>
                        <a:pt x="39" y="91"/>
                      </a:lnTo>
                      <a:lnTo>
                        <a:pt x="32" y="91"/>
                      </a:lnTo>
                      <a:lnTo>
                        <a:pt x="25" y="89"/>
                      </a:lnTo>
                      <a:lnTo>
                        <a:pt x="18" y="87"/>
                      </a:lnTo>
                      <a:lnTo>
                        <a:pt x="12" y="84"/>
                      </a:lnTo>
                      <a:lnTo>
                        <a:pt x="12" y="84"/>
                      </a:lnTo>
                      <a:lnTo>
                        <a:pt x="12" y="85"/>
                      </a:lnTo>
                      <a:lnTo>
                        <a:pt x="12" y="85"/>
                      </a:lnTo>
                      <a:lnTo>
                        <a:pt x="13" y="95"/>
                      </a:lnTo>
                      <a:lnTo>
                        <a:pt x="16" y="105"/>
                      </a:lnTo>
                      <a:lnTo>
                        <a:pt x="20" y="115"/>
                      </a:lnTo>
                      <a:lnTo>
                        <a:pt x="25" y="123"/>
                      </a:lnTo>
                      <a:lnTo>
                        <a:pt x="33" y="130"/>
                      </a:lnTo>
                      <a:lnTo>
                        <a:pt x="41" y="136"/>
                      </a:lnTo>
                      <a:lnTo>
                        <a:pt x="50" y="140"/>
                      </a:lnTo>
                      <a:lnTo>
                        <a:pt x="60" y="143"/>
                      </a:lnTo>
                      <a:lnTo>
                        <a:pt x="60" y="143"/>
                      </a:lnTo>
                      <a:lnTo>
                        <a:pt x="52" y="145"/>
                      </a:lnTo>
                      <a:lnTo>
                        <a:pt x="44" y="146"/>
                      </a:lnTo>
                      <a:lnTo>
                        <a:pt x="44" y="146"/>
                      </a:lnTo>
                      <a:lnTo>
                        <a:pt x="33" y="145"/>
                      </a:lnTo>
                      <a:lnTo>
                        <a:pt x="33" y="145"/>
                      </a:lnTo>
                      <a:lnTo>
                        <a:pt x="37" y="153"/>
                      </a:lnTo>
                      <a:lnTo>
                        <a:pt x="41" y="161"/>
                      </a:lnTo>
                      <a:lnTo>
                        <a:pt x="47" y="168"/>
                      </a:lnTo>
                      <a:lnTo>
                        <a:pt x="54" y="175"/>
                      </a:lnTo>
                      <a:lnTo>
                        <a:pt x="62" y="179"/>
                      </a:lnTo>
                      <a:lnTo>
                        <a:pt x="71" y="183"/>
                      </a:lnTo>
                      <a:lnTo>
                        <a:pt x="79" y="185"/>
                      </a:lnTo>
                      <a:lnTo>
                        <a:pt x="89" y="186"/>
                      </a:lnTo>
                      <a:lnTo>
                        <a:pt x="89" y="186"/>
                      </a:lnTo>
                      <a:lnTo>
                        <a:pt x="81" y="192"/>
                      </a:lnTo>
                      <a:lnTo>
                        <a:pt x="73" y="197"/>
                      </a:lnTo>
                      <a:lnTo>
                        <a:pt x="64" y="201"/>
                      </a:lnTo>
                      <a:lnTo>
                        <a:pt x="54" y="206"/>
                      </a:lnTo>
                      <a:lnTo>
                        <a:pt x="45" y="208"/>
                      </a:lnTo>
                      <a:lnTo>
                        <a:pt x="35" y="210"/>
                      </a:lnTo>
                      <a:lnTo>
                        <a:pt x="25" y="212"/>
                      </a:lnTo>
                      <a:lnTo>
                        <a:pt x="14" y="212"/>
                      </a:lnTo>
                      <a:lnTo>
                        <a:pt x="14" y="212"/>
                      </a:lnTo>
                      <a:lnTo>
                        <a:pt x="0" y="211"/>
                      </a:lnTo>
                      <a:lnTo>
                        <a:pt x="0" y="211"/>
                      </a:lnTo>
                      <a:lnTo>
                        <a:pt x="10" y="217"/>
                      </a:lnTo>
                      <a:lnTo>
                        <a:pt x="21" y="222"/>
                      </a:lnTo>
                      <a:lnTo>
                        <a:pt x="32" y="227"/>
                      </a:lnTo>
                      <a:lnTo>
                        <a:pt x="44" y="231"/>
                      </a:lnTo>
                      <a:lnTo>
                        <a:pt x="55" y="235"/>
                      </a:lnTo>
                      <a:lnTo>
                        <a:pt x="68" y="237"/>
                      </a:lnTo>
                      <a:lnTo>
                        <a:pt x="80" y="238"/>
                      </a:lnTo>
                      <a:lnTo>
                        <a:pt x="93" y="238"/>
                      </a:lnTo>
                      <a:lnTo>
                        <a:pt x="93" y="238"/>
                      </a:lnTo>
                      <a:lnTo>
                        <a:pt x="112" y="237"/>
                      </a:lnTo>
                      <a:lnTo>
                        <a:pt x="132" y="233"/>
                      </a:lnTo>
                      <a:lnTo>
                        <a:pt x="149" y="229"/>
                      </a:lnTo>
                      <a:lnTo>
                        <a:pt x="166" y="222"/>
                      </a:lnTo>
                      <a:lnTo>
                        <a:pt x="180" y="215"/>
                      </a:lnTo>
                      <a:lnTo>
                        <a:pt x="195" y="205"/>
                      </a:lnTo>
                      <a:lnTo>
                        <a:pt x="207" y="194"/>
                      </a:lnTo>
                      <a:lnTo>
                        <a:pt x="220" y="183"/>
                      </a:lnTo>
                      <a:lnTo>
                        <a:pt x="229" y="169"/>
                      </a:lnTo>
                      <a:lnTo>
                        <a:pt x="238" y="156"/>
                      </a:lnTo>
                      <a:lnTo>
                        <a:pt x="246" y="141"/>
                      </a:lnTo>
                      <a:lnTo>
                        <a:pt x="252" y="127"/>
                      </a:lnTo>
                      <a:lnTo>
                        <a:pt x="257" y="112"/>
                      </a:lnTo>
                      <a:lnTo>
                        <a:pt x="260" y="97"/>
                      </a:lnTo>
                      <a:lnTo>
                        <a:pt x="262" y="82"/>
                      </a:lnTo>
                      <a:lnTo>
                        <a:pt x="263" y="67"/>
                      </a:lnTo>
                      <a:lnTo>
                        <a:pt x="263" y="67"/>
                      </a:lnTo>
                      <a:lnTo>
                        <a:pt x="263" y="59"/>
                      </a:lnTo>
                      <a:lnTo>
                        <a:pt x="263" y="59"/>
                      </a:lnTo>
                      <a:lnTo>
                        <a:pt x="271" y="52"/>
                      </a:lnTo>
                      <a:lnTo>
                        <a:pt x="280" y="45"/>
                      </a:lnTo>
                      <a:lnTo>
                        <a:pt x="287" y="37"/>
                      </a:lnTo>
                      <a:lnTo>
                        <a:pt x="293" y="28"/>
                      </a:lnTo>
                      <a:lnTo>
                        <a:pt x="293" y="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" name="Group 31"/>
              <p:cNvGrpSpPr/>
              <p:nvPr/>
            </p:nvGrpSpPr>
            <p:grpSpPr>
              <a:xfrm>
                <a:off x="5256204" y="2983799"/>
                <a:ext cx="555665" cy="557049"/>
                <a:chOff x="7851592" y="3089385"/>
                <a:chExt cx="740886" cy="742732"/>
              </a:xfrm>
            </p:grpSpPr>
            <p:sp>
              <p:nvSpPr>
                <p:cNvPr id="15" name="Freeform: Shape 32"/>
                <p:cNvSpPr/>
                <p:nvPr/>
              </p:nvSpPr>
              <p:spPr bwMode="auto">
                <a:xfrm>
                  <a:off x="7851592" y="3089385"/>
                  <a:ext cx="740886" cy="742732"/>
                </a:xfrm>
                <a:custGeom>
                  <a:avLst/>
                  <a:gdLst>
                    <a:gd name="T0" fmla="*/ 1545 w 3090"/>
                    <a:gd name="T1" fmla="*/ 0 h 3090"/>
                    <a:gd name="T2" fmla="*/ 1545 w 3090"/>
                    <a:gd name="T3" fmla="*/ 0 h 3090"/>
                    <a:gd name="T4" fmla="*/ 0 w 3090"/>
                    <a:gd name="T5" fmla="*/ 1544 h 3090"/>
                    <a:gd name="T6" fmla="*/ 1545 w 3090"/>
                    <a:gd name="T7" fmla="*/ 3090 h 3090"/>
                    <a:gd name="T8" fmla="*/ 3090 w 3090"/>
                    <a:gd name="T9" fmla="*/ 1544 h 3090"/>
                    <a:gd name="T10" fmla="*/ 1545 w 3090"/>
                    <a:gd name="T11" fmla="*/ 0 h 30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90" h="3090">
                      <a:moveTo>
                        <a:pt x="1545" y="0"/>
                      </a:moveTo>
                      <a:lnTo>
                        <a:pt x="1545" y="0"/>
                      </a:lnTo>
                      <a:cubicBezTo>
                        <a:pt x="691" y="0"/>
                        <a:pt x="0" y="691"/>
                        <a:pt x="0" y="1544"/>
                      </a:cubicBezTo>
                      <a:cubicBezTo>
                        <a:pt x="0" y="2398"/>
                        <a:pt x="691" y="3090"/>
                        <a:pt x="1545" y="3090"/>
                      </a:cubicBezTo>
                      <a:cubicBezTo>
                        <a:pt x="2398" y="3090"/>
                        <a:pt x="3090" y="2398"/>
                        <a:pt x="3090" y="1544"/>
                      </a:cubicBezTo>
                      <a:cubicBezTo>
                        <a:pt x="3090" y="691"/>
                        <a:pt x="2398" y="0"/>
                        <a:pt x="154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19050">
                  <a:noFill/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: Shape 34"/>
                <p:cNvSpPr/>
                <p:nvPr/>
              </p:nvSpPr>
              <p:spPr bwMode="auto">
                <a:xfrm>
                  <a:off x="8019874" y="3274411"/>
                  <a:ext cx="388375" cy="374251"/>
                </a:xfrm>
                <a:custGeom>
                  <a:avLst/>
                  <a:gdLst>
                    <a:gd name="T0" fmla="*/ 0 w 208"/>
                    <a:gd name="T1" fmla="*/ 68 h 201"/>
                    <a:gd name="T2" fmla="*/ 8 w 208"/>
                    <a:gd name="T3" fmla="*/ 78 h 201"/>
                    <a:gd name="T4" fmla="*/ 31 w 208"/>
                    <a:gd name="T5" fmla="*/ 72 h 201"/>
                    <a:gd name="T6" fmla="*/ 64 w 208"/>
                    <a:gd name="T7" fmla="*/ 172 h 201"/>
                    <a:gd name="T8" fmla="*/ 106 w 208"/>
                    <a:gd name="T9" fmla="*/ 189 h 201"/>
                    <a:gd name="T10" fmla="*/ 197 w 208"/>
                    <a:gd name="T11" fmla="*/ 62 h 201"/>
                    <a:gd name="T12" fmla="*/ 114 w 208"/>
                    <a:gd name="T13" fmla="*/ 67 h 201"/>
                    <a:gd name="T14" fmla="*/ 137 w 208"/>
                    <a:gd name="T15" fmla="*/ 94 h 201"/>
                    <a:gd name="T16" fmla="*/ 109 w 208"/>
                    <a:gd name="T17" fmla="*/ 130 h 201"/>
                    <a:gd name="T18" fmla="*/ 93 w 208"/>
                    <a:gd name="T19" fmla="*/ 90 h 201"/>
                    <a:gd name="T20" fmla="*/ 60 w 208"/>
                    <a:gd name="T21" fmla="*/ 22 h 201"/>
                    <a:gd name="T22" fmla="*/ 0 w 208"/>
                    <a:gd name="T23" fmla="*/ 68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8" h="201">
                      <a:moveTo>
                        <a:pt x="0" y="68"/>
                      </a:move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78"/>
                        <a:pt x="25" y="65"/>
                        <a:pt x="31" y="72"/>
                      </a:cubicBezTo>
                      <a:cubicBezTo>
                        <a:pt x="36" y="78"/>
                        <a:pt x="57" y="157"/>
                        <a:pt x="64" y="172"/>
                      </a:cubicBezTo>
                      <a:cubicBezTo>
                        <a:pt x="70" y="184"/>
                        <a:pt x="87" y="201"/>
                        <a:pt x="106" y="189"/>
                      </a:cubicBezTo>
                      <a:cubicBezTo>
                        <a:pt x="125" y="177"/>
                        <a:pt x="186" y="124"/>
                        <a:pt x="197" y="62"/>
                      </a:cubicBezTo>
                      <a:cubicBezTo>
                        <a:pt x="208" y="0"/>
                        <a:pt x="123" y="13"/>
                        <a:pt x="114" y="67"/>
                      </a:cubicBezTo>
                      <a:cubicBezTo>
                        <a:pt x="137" y="54"/>
                        <a:pt x="149" y="73"/>
                        <a:pt x="137" y="94"/>
                      </a:cubicBezTo>
                      <a:cubicBezTo>
                        <a:pt x="126" y="116"/>
                        <a:pt x="115" y="130"/>
                        <a:pt x="109" y="130"/>
                      </a:cubicBezTo>
                      <a:cubicBezTo>
                        <a:pt x="104" y="130"/>
                        <a:pt x="100" y="116"/>
                        <a:pt x="93" y="90"/>
                      </a:cubicBezTo>
                      <a:cubicBezTo>
                        <a:pt x="87" y="64"/>
                        <a:pt x="87" y="17"/>
                        <a:pt x="60" y="22"/>
                      </a:cubicBezTo>
                      <a:cubicBezTo>
                        <a:pt x="34" y="27"/>
                        <a:pt x="0" y="68"/>
                        <a:pt x="0" y="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" name="Group 35"/>
              <p:cNvGrpSpPr/>
              <p:nvPr/>
            </p:nvGrpSpPr>
            <p:grpSpPr>
              <a:xfrm>
                <a:off x="3332748" y="2982412"/>
                <a:ext cx="557051" cy="558436"/>
                <a:chOff x="5746696" y="4552422"/>
                <a:chExt cx="713926" cy="715702"/>
              </a:xfrm>
              <a:effectLst/>
            </p:grpSpPr>
            <p:sp>
              <p:nvSpPr>
                <p:cNvPr id="14" name="Freeform: Shape 36"/>
                <p:cNvSpPr/>
                <p:nvPr/>
              </p:nvSpPr>
              <p:spPr bwMode="auto">
                <a:xfrm>
                  <a:off x="5746696" y="4552422"/>
                  <a:ext cx="713926" cy="715702"/>
                </a:xfrm>
                <a:custGeom>
                  <a:avLst/>
                  <a:gdLst>
                    <a:gd name="T0" fmla="*/ 1726 w 3453"/>
                    <a:gd name="T1" fmla="*/ 0 h 3453"/>
                    <a:gd name="T2" fmla="*/ 1726 w 3453"/>
                    <a:gd name="T3" fmla="*/ 0 h 3453"/>
                    <a:gd name="T4" fmla="*/ 0 w 3453"/>
                    <a:gd name="T5" fmla="*/ 1726 h 3453"/>
                    <a:gd name="T6" fmla="*/ 1726 w 3453"/>
                    <a:gd name="T7" fmla="*/ 3453 h 3453"/>
                    <a:gd name="T8" fmla="*/ 3453 w 3453"/>
                    <a:gd name="T9" fmla="*/ 1726 h 3453"/>
                    <a:gd name="T10" fmla="*/ 1726 w 3453"/>
                    <a:gd name="T11" fmla="*/ 0 h 34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53" h="3453">
                      <a:moveTo>
                        <a:pt x="1726" y="0"/>
                      </a:moveTo>
                      <a:lnTo>
                        <a:pt x="1726" y="0"/>
                      </a:lnTo>
                      <a:cubicBezTo>
                        <a:pt x="773" y="0"/>
                        <a:pt x="0" y="772"/>
                        <a:pt x="0" y="1726"/>
                      </a:cubicBezTo>
                      <a:cubicBezTo>
                        <a:pt x="0" y="2679"/>
                        <a:pt x="773" y="3453"/>
                        <a:pt x="1726" y="3453"/>
                      </a:cubicBezTo>
                      <a:cubicBezTo>
                        <a:pt x="2680" y="3453"/>
                        <a:pt x="3453" y="2679"/>
                        <a:pt x="3453" y="1726"/>
                      </a:cubicBezTo>
                      <a:cubicBezTo>
                        <a:pt x="3453" y="772"/>
                        <a:pt x="2680" y="0"/>
                        <a:pt x="1726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9050">
                  <a:noFill/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: Shape 37"/>
                <p:cNvSpPr/>
                <p:nvPr/>
              </p:nvSpPr>
              <p:spPr bwMode="auto">
                <a:xfrm>
                  <a:off x="5945318" y="4753898"/>
                  <a:ext cx="314912" cy="314327"/>
                </a:xfrm>
                <a:custGeom>
                  <a:avLst/>
                  <a:gdLst>
                    <a:gd name="T0" fmla="*/ 164 w 204"/>
                    <a:gd name="T1" fmla="*/ 0 h 204"/>
                    <a:gd name="T2" fmla="*/ 39 w 204"/>
                    <a:gd name="T3" fmla="*/ 0 h 204"/>
                    <a:gd name="T4" fmla="*/ 0 w 204"/>
                    <a:gd name="T5" fmla="*/ 39 h 204"/>
                    <a:gd name="T6" fmla="*/ 0 w 204"/>
                    <a:gd name="T7" fmla="*/ 81 h 204"/>
                    <a:gd name="T8" fmla="*/ 0 w 204"/>
                    <a:gd name="T9" fmla="*/ 164 h 204"/>
                    <a:gd name="T10" fmla="*/ 39 w 204"/>
                    <a:gd name="T11" fmla="*/ 204 h 204"/>
                    <a:gd name="T12" fmla="*/ 164 w 204"/>
                    <a:gd name="T13" fmla="*/ 204 h 204"/>
                    <a:gd name="T14" fmla="*/ 204 w 204"/>
                    <a:gd name="T15" fmla="*/ 164 h 204"/>
                    <a:gd name="T16" fmla="*/ 204 w 204"/>
                    <a:gd name="T17" fmla="*/ 81 h 204"/>
                    <a:gd name="T18" fmla="*/ 204 w 204"/>
                    <a:gd name="T19" fmla="*/ 39 h 204"/>
                    <a:gd name="T20" fmla="*/ 164 w 204"/>
                    <a:gd name="T21" fmla="*/ 0 h 204"/>
                    <a:gd name="T22" fmla="*/ 176 w 204"/>
                    <a:gd name="T23" fmla="*/ 23 h 204"/>
                    <a:gd name="T24" fmla="*/ 180 w 204"/>
                    <a:gd name="T25" fmla="*/ 23 h 204"/>
                    <a:gd name="T26" fmla="*/ 180 w 204"/>
                    <a:gd name="T27" fmla="*/ 28 h 204"/>
                    <a:gd name="T28" fmla="*/ 180 w 204"/>
                    <a:gd name="T29" fmla="*/ 58 h 204"/>
                    <a:gd name="T30" fmla="*/ 146 w 204"/>
                    <a:gd name="T31" fmla="*/ 58 h 204"/>
                    <a:gd name="T32" fmla="*/ 146 w 204"/>
                    <a:gd name="T33" fmla="*/ 24 h 204"/>
                    <a:gd name="T34" fmla="*/ 176 w 204"/>
                    <a:gd name="T35" fmla="*/ 23 h 204"/>
                    <a:gd name="T36" fmla="*/ 73 w 204"/>
                    <a:gd name="T37" fmla="*/ 81 h 204"/>
                    <a:gd name="T38" fmla="*/ 102 w 204"/>
                    <a:gd name="T39" fmla="*/ 66 h 204"/>
                    <a:gd name="T40" fmla="*/ 131 w 204"/>
                    <a:gd name="T41" fmla="*/ 81 h 204"/>
                    <a:gd name="T42" fmla="*/ 138 w 204"/>
                    <a:gd name="T43" fmla="*/ 102 h 204"/>
                    <a:gd name="T44" fmla="*/ 102 w 204"/>
                    <a:gd name="T45" fmla="*/ 138 h 204"/>
                    <a:gd name="T46" fmla="*/ 66 w 204"/>
                    <a:gd name="T47" fmla="*/ 102 h 204"/>
                    <a:gd name="T48" fmla="*/ 73 w 204"/>
                    <a:gd name="T49" fmla="*/ 81 h 204"/>
                    <a:gd name="T50" fmla="*/ 184 w 204"/>
                    <a:gd name="T51" fmla="*/ 164 h 204"/>
                    <a:gd name="T52" fmla="*/ 164 w 204"/>
                    <a:gd name="T53" fmla="*/ 184 h 204"/>
                    <a:gd name="T54" fmla="*/ 39 w 204"/>
                    <a:gd name="T55" fmla="*/ 184 h 204"/>
                    <a:gd name="T56" fmla="*/ 20 w 204"/>
                    <a:gd name="T57" fmla="*/ 164 h 204"/>
                    <a:gd name="T58" fmla="*/ 20 w 204"/>
                    <a:gd name="T59" fmla="*/ 81 h 204"/>
                    <a:gd name="T60" fmla="*/ 50 w 204"/>
                    <a:gd name="T61" fmla="*/ 81 h 204"/>
                    <a:gd name="T62" fmla="*/ 46 w 204"/>
                    <a:gd name="T63" fmla="*/ 102 h 204"/>
                    <a:gd name="T64" fmla="*/ 102 w 204"/>
                    <a:gd name="T65" fmla="*/ 158 h 204"/>
                    <a:gd name="T66" fmla="*/ 157 w 204"/>
                    <a:gd name="T67" fmla="*/ 102 h 204"/>
                    <a:gd name="T68" fmla="*/ 153 w 204"/>
                    <a:gd name="T69" fmla="*/ 81 h 204"/>
                    <a:gd name="T70" fmla="*/ 184 w 204"/>
                    <a:gd name="T71" fmla="*/ 81 h 204"/>
                    <a:gd name="T72" fmla="*/ 184 w 204"/>
                    <a:gd name="T73" fmla="*/ 16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4" h="204">
                      <a:moveTo>
                        <a:pt x="164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17" y="0"/>
                        <a:pt x="0" y="18"/>
                        <a:pt x="0" y="39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0" y="186"/>
                        <a:pt x="17" y="204"/>
                        <a:pt x="39" y="204"/>
                      </a:cubicBezTo>
                      <a:cubicBezTo>
                        <a:pt x="164" y="204"/>
                        <a:pt x="164" y="204"/>
                        <a:pt x="164" y="204"/>
                      </a:cubicBezTo>
                      <a:cubicBezTo>
                        <a:pt x="186" y="204"/>
                        <a:pt x="204" y="186"/>
                        <a:pt x="204" y="164"/>
                      </a:cubicBezTo>
                      <a:cubicBezTo>
                        <a:pt x="204" y="81"/>
                        <a:pt x="204" y="81"/>
                        <a:pt x="204" y="81"/>
                      </a:cubicBezTo>
                      <a:cubicBezTo>
                        <a:pt x="204" y="39"/>
                        <a:pt x="204" y="39"/>
                        <a:pt x="204" y="39"/>
                      </a:cubicBezTo>
                      <a:cubicBezTo>
                        <a:pt x="204" y="18"/>
                        <a:pt x="186" y="0"/>
                        <a:pt x="164" y="0"/>
                      </a:cubicBezTo>
                      <a:close/>
                      <a:moveTo>
                        <a:pt x="176" y="23"/>
                      </a:moveTo>
                      <a:cubicBezTo>
                        <a:pt x="180" y="23"/>
                        <a:pt x="180" y="23"/>
                        <a:pt x="180" y="23"/>
                      </a:cubicBezTo>
                      <a:cubicBezTo>
                        <a:pt x="180" y="28"/>
                        <a:pt x="180" y="28"/>
                        <a:pt x="180" y="28"/>
                      </a:cubicBezTo>
                      <a:cubicBezTo>
                        <a:pt x="180" y="58"/>
                        <a:pt x="180" y="58"/>
                        <a:pt x="180" y="58"/>
                      </a:cubicBezTo>
                      <a:cubicBezTo>
                        <a:pt x="146" y="58"/>
                        <a:pt x="146" y="58"/>
                        <a:pt x="146" y="58"/>
                      </a:cubicBezTo>
                      <a:cubicBezTo>
                        <a:pt x="146" y="24"/>
                        <a:pt x="146" y="24"/>
                        <a:pt x="146" y="24"/>
                      </a:cubicBezTo>
                      <a:lnTo>
                        <a:pt x="176" y="23"/>
                      </a:lnTo>
                      <a:close/>
                      <a:moveTo>
                        <a:pt x="73" y="81"/>
                      </a:moveTo>
                      <a:cubicBezTo>
                        <a:pt x="79" y="72"/>
                        <a:pt x="90" y="66"/>
                        <a:pt x="102" y="66"/>
                      </a:cubicBezTo>
                      <a:cubicBezTo>
                        <a:pt x="114" y="66"/>
                        <a:pt x="124" y="72"/>
                        <a:pt x="131" y="81"/>
                      </a:cubicBezTo>
                      <a:cubicBezTo>
                        <a:pt x="135" y="87"/>
                        <a:pt x="138" y="94"/>
                        <a:pt x="138" y="102"/>
                      </a:cubicBezTo>
                      <a:cubicBezTo>
                        <a:pt x="138" y="122"/>
                        <a:pt x="121" y="138"/>
                        <a:pt x="102" y="138"/>
                      </a:cubicBezTo>
                      <a:cubicBezTo>
                        <a:pt x="82" y="138"/>
                        <a:pt x="66" y="122"/>
                        <a:pt x="66" y="102"/>
                      </a:cubicBezTo>
                      <a:cubicBezTo>
                        <a:pt x="66" y="94"/>
                        <a:pt x="68" y="87"/>
                        <a:pt x="73" y="81"/>
                      </a:cubicBezTo>
                      <a:close/>
                      <a:moveTo>
                        <a:pt x="184" y="164"/>
                      </a:moveTo>
                      <a:cubicBezTo>
                        <a:pt x="184" y="175"/>
                        <a:pt x="175" y="184"/>
                        <a:pt x="164" y="184"/>
                      </a:cubicBezTo>
                      <a:cubicBezTo>
                        <a:pt x="39" y="184"/>
                        <a:pt x="39" y="184"/>
                        <a:pt x="39" y="184"/>
                      </a:cubicBezTo>
                      <a:cubicBezTo>
                        <a:pt x="28" y="184"/>
                        <a:pt x="20" y="175"/>
                        <a:pt x="20" y="164"/>
                      </a:cubicBezTo>
                      <a:cubicBezTo>
                        <a:pt x="20" y="81"/>
                        <a:pt x="20" y="81"/>
                        <a:pt x="20" y="81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47" y="87"/>
                        <a:pt x="46" y="95"/>
                        <a:pt x="46" y="102"/>
                      </a:cubicBezTo>
                      <a:cubicBezTo>
                        <a:pt x="46" y="133"/>
                        <a:pt x="71" y="158"/>
                        <a:pt x="102" y="158"/>
                      </a:cubicBezTo>
                      <a:cubicBezTo>
                        <a:pt x="132" y="158"/>
                        <a:pt x="157" y="133"/>
                        <a:pt x="157" y="102"/>
                      </a:cubicBezTo>
                      <a:cubicBezTo>
                        <a:pt x="157" y="95"/>
                        <a:pt x="156" y="87"/>
                        <a:pt x="153" y="81"/>
                      </a:cubicBezTo>
                      <a:cubicBezTo>
                        <a:pt x="184" y="81"/>
                        <a:pt x="184" y="81"/>
                        <a:pt x="184" y="81"/>
                      </a:cubicBezTo>
                      <a:lnTo>
                        <a:pt x="184" y="1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966">
        <p:cut/>
      </p:transition>
    </mc:Choice>
    <mc:Fallback>
      <p:transition advTm="1966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"/>
            <a:ext cx="9144000" cy="51435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605"/>
            <a:ext cx="1637030" cy="256857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" y="450"/>
            <a:ext cx="9144793" cy="5372566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025" y="555625"/>
            <a:ext cx="1135380" cy="201168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665701"/>
            <a:ext cx="2111528" cy="1492535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2691803" y="3893066"/>
            <a:ext cx="2651325" cy="915294"/>
            <a:chOff x="3589071" y="5461088"/>
            <a:chExt cx="3535100" cy="1220392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9071" y="5850375"/>
              <a:ext cx="3474904" cy="831105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6771" y="5461088"/>
              <a:ext cx="2057400" cy="937624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783" y="3919418"/>
            <a:ext cx="573086" cy="1035671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920" y="2115185"/>
            <a:ext cx="1528445" cy="304292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624" y="35523"/>
            <a:ext cx="5649821" cy="5143500"/>
          </a:xfrm>
          <a:prstGeom prst="rect">
            <a:avLst/>
          </a:prstGeom>
        </p:spPr>
      </p:pic>
      <p:pic>
        <p:nvPicPr>
          <p:cNvPr id="46" name="图片 45" descr="E:\素材\国庆\7568317d284657c4775c537c3c9cac88.png7568317d284657c4775c537c3c9cac88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2149021" y="-780415"/>
            <a:ext cx="4846320" cy="4846320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971973" y="2353726"/>
            <a:ext cx="7265186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950" dirty="0">
                <a:solidFill>
                  <a:srgbClr val="F7F6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谢谢您的观看</a:t>
            </a:r>
            <a:endParaRPr lang="zh-CN" altLang="en-US" sz="4950" dirty="0">
              <a:solidFill>
                <a:srgbClr val="F7F6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sp>
        <p:nvSpPr>
          <p:cNvPr id="55" name="Content Placeholder 2"/>
          <p:cNvSpPr txBox="1"/>
          <p:nvPr/>
        </p:nvSpPr>
        <p:spPr>
          <a:xfrm>
            <a:off x="2266496" y="2992755"/>
            <a:ext cx="4676140" cy="589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Lorem ipsum dolor sit amet, consectetur adipisicing elit, sed do eiusmod tempor incididunt ut labore et dolore magna aliqua. </a:t>
            </a:r>
            <a:r>
              <a:rPr lang="en-US" altLang="zh-CN" sz="9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Ut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enim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 </a:t>
            </a:r>
            <a:endParaRPr lang="en-US" altLang="zh-CN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  <a:p>
            <a:pPr marL="0" indent="0" algn="ctr" defTabSz="145034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ad minim </a:t>
            </a:r>
            <a:r>
              <a:rPr lang="en-US" altLang="zh-CN" sz="9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veniam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quis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nostrud</a:t>
            </a:r>
            <a:endParaRPr lang="en-US" altLang="zh-CN" sz="900" dirty="0" err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4072">
        <p:cut/>
      </p:transition>
    </mc:Choice>
    <mc:Fallback>
      <p:transition advTm="4072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"/>
            <a:ext cx="9144000" cy="5143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2" y="450"/>
            <a:ext cx="9144792" cy="537256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598" y="2088597"/>
            <a:ext cx="428139" cy="7587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2" y="-4407"/>
            <a:ext cx="1070732" cy="16803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52994" y="1806184"/>
            <a:ext cx="3752972" cy="760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3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项目背景简介</a:t>
            </a:r>
            <a:endParaRPr lang="zh-CN" altLang="en-US" sz="43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55356" y="2506344"/>
            <a:ext cx="3948248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Project Background</a:t>
            </a:r>
            <a:endParaRPr lang="en-US" altLang="zh-CN" sz="2700" i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12064" y="3040691"/>
            <a:ext cx="3034833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您的内容打在这里，或者通过复制您的文本后，在此框中选择粘贴，并选择只保留文字您的内容打在这里</a:t>
            </a:r>
            <a:endParaRPr lang="zh-CN" altLang="en-US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75581" y="953000"/>
            <a:ext cx="2907798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9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49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075" name="组合 15"/>
          <p:cNvGrpSpPr/>
          <p:nvPr userDrawn="1"/>
        </p:nvGrpSpPr>
        <p:grpSpPr>
          <a:xfrm>
            <a:off x="-24765" y="5073015"/>
            <a:ext cx="9170035" cy="95250"/>
            <a:chOff x="0" y="0"/>
            <a:chExt cx="12182400" cy="295839"/>
          </a:xfrm>
        </p:grpSpPr>
        <p:sp>
          <p:nvSpPr>
            <p:cNvPr id="30" name="矩形 16"/>
            <p:cNvSpPr>
              <a:spLocks noChangeArrowheads="1"/>
            </p:cNvSpPr>
            <p:nvPr/>
          </p:nvSpPr>
          <p:spPr bwMode="auto">
            <a:xfrm>
              <a:off x="0" y="0"/>
              <a:ext cx="2030400" cy="29583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矩形 17"/>
            <p:cNvSpPr>
              <a:spLocks noChangeArrowheads="1"/>
            </p:cNvSpPr>
            <p:nvPr/>
          </p:nvSpPr>
          <p:spPr bwMode="auto">
            <a:xfrm>
              <a:off x="2030400" y="0"/>
              <a:ext cx="2030400" cy="29583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8" name="矩形 18"/>
            <p:cNvSpPr>
              <a:spLocks noChangeArrowheads="1"/>
            </p:cNvSpPr>
            <p:nvPr/>
          </p:nvSpPr>
          <p:spPr bwMode="auto">
            <a:xfrm>
              <a:off x="4060800" y="0"/>
              <a:ext cx="2030400" cy="29583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9" name="矩形 19"/>
            <p:cNvSpPr>
              <a:spLocks noChangeArrowheads="1"/>
            </p:cNvSpPr>
            <p:nvPr/>
          </p:nvSpPr>
          <p:spPr bwMode="auto">
            <a:xfrm>
              <a:off x="6091200" y="0"/>
              <a:ext cx="2030400" cy="29583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0" name="矩形 20"/>
            <p:cNvSpPr>
              <a:spLocks noChangeArrowheads="1"/>
            </p:cNvSpPr>
            <p:nvPr/>
          </p:nvSpPr>
          <p:spPr bwMode="auto">
            <a:xfrm>
              <a:off x="8121600" y="0"/>
              <a:ext cx="2030400" cy="2958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1" name="矩形 21"/>
            <p:cNvSpPr>
              <a:spLocks noChangeArrowheads="1"/>
            </p:cNvSpPr>
            <p:nvPr/>
          </p:nvSpPr>
          <p:spPr bwMode="auto">
            <a:xfrm>
              <a:off x="10152000" y="0"/>
              <a:ext cx="2030400" cy="29583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365" y="688340"/>
            <a:ext cx="862330" cy="15290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0" y="2111375"/>
            <a:ext cx="1406525" cy="30467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30" y="3232785"/>
            <a:ext cx="1198245" cy="176657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787688" y="3957836"/>
            <a:ext cx="2651325" cy="915294"/>
            <a:chOff x="3589071" y="5461088"/>
            <a:chExt cx="3535100" cy="12203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9071" y="5850375"/>
              <a:ext cx="3474904" cy="831105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6771" y="5461088"/>
              <a:ext cx="2057400" cy="937624"/>
            </a:xfrm>
            <a:prstGeom prst="rect">
              <a:avLst/>
            </a:prstGeom>
          </p:spPr>
        </p:pic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668" y="3984188"/>
            <a:ext cx="573086" cy="103567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559" y="15203"/>
            <a:ext cx="5649821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918">
        <p:cut/>
      </p:transition>
    </mc:Choice>
    <mc:Fallback>
      <p:transition advTm="1918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3028252" y="1399541"/>
            <a:ext cx="2875406" cy="2705099"/>
            <a:chOff x="1282700" y="1357083"/>
            <a:chExt cx="4610100" cy="4337051"/>
          </a:xfrm>
        </p:grpSpPr>
        <p:grpSp>
          <p:nvGrpSpPr>
            <p:cNvPr id="37" name="组合 36"/>
            <p:cNvGrpSpPr/>
            <p:nvPr/>
          </p:nvGrpSpPr>
          <p:grpSpPr>
            <a:xfrm>
              <a:off x="2256333" y="2963632"/>
              <a:ext cx="2662804" cy="2353875"/>
              <a:chOff x="2256333" y="2393950"/>
              <a:chExt cx="2662804" cy="2353875"/>
            </a:xfrm>
          </p:grpSpPr>
          <p:sp>
            <p:nvSpPr>
              <p:cNvPr id="38" name="任意多边形: 形状 36"/>
              <p:cNvSpPr/>
              <p:nvPr/>
            </p:nvSpPr>
            <p:spPr>
              <a:xfrm>
                <a:off x="2256333" y="2393950"/>
                <a:ext cx="1332752" cy="1066274"/>
              </a:xfrm>
              <a:custGeom>
                <a:avLst/>
                <a:gdLst>
                  <a:gd name="connsiteX0" fmla="*/ 391617 w 1332752"/>
                  <a:gd name="connsiteY0" fmla="*/ 0 h 1066274"/>
                  <a:gd name="connsiteX1" fmla="*/ 1260043 w 1332752"/>
                  <a:gd name="connsiteY1" fmla="*/ 311757 h 1066274"/>
                  <a:gd name="connsiteX2" fmla="*/ 1332752 w 1332752"/>
                  <a:gd name="connsiteY2" fmla="*/ 377839 h 1066274"/>
                  <a:gd name="connsiteX3" fmla="*/ 1294327 w 1332752"/>
                  <a:gd name="connsiteY3" fmla="*/ 411523 h 1066274"/>
                  <a:gd name="connsiteX4" fmla="*/ 967346 w 1332752"/>
                  <a:gd name="connsiteY4" fmla="*/ 959267 h 1066274"/>
                  <a:gd name="connsiteX5" fmla="*/ 939832 w 1332752"/>
                  <a:gd name="connsiteY5" fmla="*/ 1066274 h 1066274"/>
                  <a:gd name="connsiteX6" fmla="*/ 925433 w 1332752"/>
                  <a:gd name="connsiteY6" fmla="*/ 1062572 h 1066274"/>
                  <a:gd name="connsiteX7" fmla="*/ 7069 w 1332752"/>
                  <a:gd name="connsiteY7" fmla="*/ 91709 h 1066274"/>
                  <a:gd name="connsiteX8" fmla="*/ 0 w 1332752"/>
                  <a:gd name="connsiteY8" fmla="*/ 57685 h 1066274"/>
                  <a:gd name="connsiteX9" fmla="*/ 116471 w 1332752"/>
                  <a:gd name="connsiteY9" fmla="*/ 27737 h 1066274"/>
                  <a:gd name="connsiteX10" fmla="*/ 391617 w 1332752"/>
                  <a:gd name="connsiteY10" fmla="*/ 0 h 1066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2752" h="1066274">
                    <a:moveTo>
                      <a:pt x="391617" y="0"/>
                    </a:moveTo>
                    <a:cubicBezTo>
                      <a:pt x="721495" y="0"/>
                      <a:pt x="1024047" y="116996"/>
                      <a:pt x="1260043" y="311757"/>
                    </a:cubicBezTo>
                    <a:lnTo>
                      <a:pt x="1332752" y="377839"/>
                    </a:lnTo>
                    <a:lnTo>
                      <a:pt x="1294327" y="411523"/>
                    </a:lnTo>
                    <a:cubicBezTo>
                      <a:pt x="1145578" y="563863"/>
                      <a:pt x="1032167" y="750861"/>
                      <a:pt x="967346" y="959267"/>
                    </a:cubicBezTo>
                    <a:lnTo>
                      <a:pt x="939832" y="1066274"/>
                    </a:lnTo>
                    <a:lnTo>
                      <a:pt x="925433" y="1062572"/>
                    </a:lnTo>
                    <a:cubicBezTo>
                      <a:pt x="473886" y="922127"/>
                      <a:pt x="122838" y="553579"/>
                      <a:pt x="7069" y="91709"/>
                    </a:cubicBezTo>
                    <a:lnTo>
                      <a:pt x="0" y="57685"/>
                    </a:lnTo>
                    <a:lnTo>
                      <a:pt x="116471" y="27737"/>
                    </a:lnTo>
                    <a:cubicBezTo>
                      <a:pt x="205346" y="9551"/>
                      <a:pt x="297366" y="0"/>
                      <a:pt x="3916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3200" b="1"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32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" name="任意多边形: 形状 37"/>
              <p:cNvSpPr/>
              <p:nvPr/>
            </p:nvSpPr>
            <p:spPr>
              <a:xfrm>
                <a:off x="3589086" y="2393951"/>
                <a:ext cx="1330051" cy="1065858"/>
              </a:xfrm>
              <a:custGeom>
                <a:avLst/>
                <a:gdLst>
                  <a:gd name="connsiteX0" fmla="*/ 938465 w 1330051"/>
                  <a:gd name="connsiteY0" fmla="*/ 0 h 1065858"/>
                  <a:gd name="connsiteX1" fmla="*/ 1213611 w 1330051"/>
                  <a:gd name="connsiteY1" fmla="*/ 27737 h 1065858"/>
                  <a:gd name="connsiteX2" fmla="*/ 1330051 w 1330051"/>
                  <a:gd name="connsiteY2" fmla="*/ 57677 h 1065858"/>
                  <a:gd name="connsiteX3" fmla="*/ 1302536 w 1330051"/>
                  <a:gd name="connsiteY3" fmla="*/ 164684 h 1065858"/>
                  <a:gd name="connsiteX4" fmla="*/ 436541 w 1330051"/>
                  <a:gd name="connsiteY4" fmla="*/ 1052217 h 1065858"/>
                  <a:gd name="connsiteX5" fmla="*/ 390144 w 1330051"/>
                  <a:gd name="connsiteY5" fmla="*/ 1065858 h 1065858"/>
                  <a:gd name="connsiteX6" fmla="*/ 362736 w 1330051"/>
                  <a:gd name="connsiteY6" fmla="*/ 959265 h 1065858"/>
                  <a:gd name="connsiteX7" fmla="*/ 24243 w 1330051"/>
                  <a:gd name="connsiteY7" fmla="*/ 399871 h 1065858"/>
                  <a:gd name="connsiteX8" fmla="*/ 0 w 1330051"/>
                  <a:gd name="connsiteY8" fmla="*/ 377838 h 1065858"/>
                  <a:gd name="connsiteX9" fmla="*/ 121614 w 1330051"/>
                  <a:gd name="connsiteY9" fmla="*/ 271227 h 1065858"/>
                  <a:gd name="connsiteX10" fmla="*/ 938465 w 1330051"/>
                  <a:gd name="connsiteY10" fmla="*/ 0 h 106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0051" h="1065858">
                    <a:moveTo>
                      <a:pt x="938465" y="0"/>
                    </a:moveTo>
                    <a:cubicBezTo>
                      <a:pt x="1032716" y="0"/>
                      <a:pt x="1124736" y="9551"/>
                      <a:pt x="1213611" y="27737"/>
                    </a:cubicBezTo>
                    <a:lnTo>
                      <a:pt x="1330051" y="57677"/>
                    </a:lnTo>
                    <a:lnTo>
                      <a:pt x="1302536" y="164684"/>
                    </a:lnTo>
                    <a:cubicBezTo>
                      <a:pt x="1172894" y="581497"/>
                      <a:pt x="848893" y="912678"/>
                      <a:pt x="436541" y="1052217"/>
                    </a:cubicBezTo>
                    <a:lnTo>
                      <a:pt x="390144" y="1065858"/>
                    </a:lnTo>
                    <a:lnTo>
                      <a:pt x="362736" y="959265"/>
                    </a:lnTo>
                    <a:cubicBezTo>
                      <a:pt x="296253" y="745515"/>
                      <a:pt x="178656" y="554285"/>
                      <a:pt x="24243" y="399871"/>
                    </a:cubicBezTo>
                    <a:lnTo>
                      <a:pt x="0" y="377838"/>
                    </a:lnTo>
                    <a:lnTo>
                      <a:pt x="121614" y="271227"/>
                    </a:lnTo>
                    <a:cubicBezTo>
                      <a:pt x="349396" y="100879"/>
                      <a:pt x="632150" y="0"/>
                      <a:pt x="93846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3200" b="1"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  <a:endParaRPr lang="en-US" altLang="zh-CN" sz="32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0" name="任意多边形: 形状 38"/>
              <p:cNvSpPr/>
              <p:nvPr/>
            </p:nvSpPr>
            <p:spPr>
              <a:xfrm>
                <a:off x="3162300" y="3459809"/>
                <a:ext cx="850900" cy="1288016"/>
              </a:xfrm>
              <a:custGeom>
                <a:avLst/>
                <a:gdLst>
                  <a:gd name="connsiteX0" fmla="*/ 816929 w 850900"/>
                  <a:gd name="connsiteY0" fmla="*/ 0 h 1288016"/>
                  <a:gd name="connsiteX1" fmla="*/ 823163 w 850900"/>
                  <a:gd name="connsiteY1" fmla="*/ 24245 h 1288016"/>
                  <a:gd name="connsiteX2" fmla="*/ 850900 w 850900"/>
                  <a:gd name="connsiteY2" fmla="*/ 299391 h 1288016"/>
                  <a:gd name="connsiteX3" fmla="*/ 451028 w 850900"/>
                  <a:gd name="connsiteY3" fmla="*/ 1264769 h 1288016"/>
                  <a:gd name="connsiteX4" fmla="*/ 425450 w 850900"/>
                  <a:gd name="connsiteY4" fmla="*/ 1288016 h 1288016"/>
                  <a:gd name="connsiteX5" fmla="*/ 399872 w 850900"/>
                  <a:gd name="connsiteY5" fmla="*/ 1264770 h 1288016"/>
                  <a:gd name="connsiteX6" fmla="*/ 0 w 850900"/>
                  <a:gd name="connsiteY6" fmla="*/ 299392 h 1288016"/>
                  <a:gd name="connsiteX7" fmla="*/ 27737 w 850900"/>
                  <a:gd name="connsiteY7" fmla="*/ 24246 h 1288016"/>
                  <a:gd name="connsiteX8" fmla="*/ 33865 w 850900"/>
                  <a:gd name="connsiteY8" fmla="*/ 415 h 1288016"/>
                  <a:gd name="connsiteX9" fmla="*/ 150304 w 850900"/>
                  <a:gd name="connsiteY9" fmla="*/ 30355 h 1288016"/>
                  <a:gd name="connsiteX10" fmla="*/ 425450 w 850900"/>
                  <a:gd name="connsiteY10" fmla="*/ 58092 h 1288016"/>
                  <a:gd name="connsiteX11" fmla="*/ 758458 w 850900"/>
                  <a:gd name="connsiteY11" fmla="*/ 17190 h 1288016"/>
                  <a:gd name="connsiteX12" fmla="*/ 816929 w 850900"/>
                  <a:gd name="connsiteY12" fmla="*/ 0 h 1288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50900" h="1288016">
                    <a:moveTo>
                      <a:pt x="816929" y="0"/>
                    </a:moveTo>
                    <a:lnTo>
                      <a:pt x="823163" y="24245"/>
                    </a:lnTo>
                    <a:cubicBezTo>
                      <a:pt x="841349" y="113120"/>
                      <a:pt x="850900" y="205140"/>
                      <a:pt x="850900" y="299391"/>
                    </a:cubicBezTo>
                    <a:cubicBezTo>
                      <a:pt x="850900" y="676395"/>
                      <a:pt x="698089" y="1017707"/>
                      <a:pt x="451028" y="1264769"/>
                    </a:cubicBezTo>
                    <a:lnTo>
                      <a:pt x="425450" y="1288016"/>
                    </a:lnTo>
                    <a:lnTo>
                      <a:pt x="399872" y="1264770"/>
                    </a:lnTo>
                    <a:cubicBezTo>
                      <a:pt x="152811" y="1017708"/>
                      <a:pt x="0" y="676396"/>
                      <a:pt x="0" y="299392"/>
                    </a:cubicBezTo>
                    <a:cubicBezTo>
                      <a:pt x="0" y="205141"/>
                      <a:pt x="9551" y="113121"/>
                      <a:pt x="27737" y="24246"/>
                    </a:cubicBezTo>
                    <a:lnTo>
                      <a:pt x="33865" y="415"/>
                    </a:lnTo>
                    <a:lnTo>
                      <a:pt x="150304" y="30355"/>
                    </a:lnTo>
                    <a:cubicBezTo>
                      <a:pt x="239179" y="48541"/>
                      <a:pt x="331199" y="58092"/>
                      <a:pt x="425450" y="58092"/>
                    </a:cubicBezTo>
                    <a:cubicBezTo>
                      <a:pt x="540318" y="58092"/>
                      <a:pt x="651873" y="43906"/>
                      <a:pt x="758458" y="17190"/>
                    </a:cubicBezTo>
                    <a:lnTo>
                      <a:pt x="81692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3200" b="1">
                    <a:latin typeface="微软雅黑" panose="020B0503020204020204" charset="-122"/>
                    <a:ea typeface="微软雅黑" panose="020B0503020204020204" charset="-122"/>
                  </a:rPr>
                  <a:t>3</a:t>
                </a:r>
                <a:endParaRPr lang="en-US" altLang="zh-CN" sz="32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1" name="任意多边形: 形状 24"/>
            <p:cNvSpPr/>
            <p:nvPr/>
          </p:nvSpPr>
          <p:spPr>
            <a:xfrm>
              <a:off x="2222500" y="1357083"/>
              <a:ext cx="2730500" cy="1984388"/>
            </a:xfrm>
            <a:custGeom>
              <a:avLst/>
              <a:gdLst>
                <a:gd name="connsiteX0" fmla="*/ 1365250 w 2730500"/>
                <a:gd name="connsiteY0" fmla="*/ 0 h 1984388"/>
                <a:gd name="connsiteX1" fmla="*/ 2730500 w 2730500"/>
                <a:gd name="connsiteY1" fmla="*/ 1365250 h 1984388"/>
                <a:gd name="connsiteX2" fmla="*/ 2702763 w 2730500"/>
                <a:gd name="connsiteY2" fmla="*/ 1640396 h 1984388"/>
                <a:gd name="connsiteX3" fmla="*/ 2696636 w 2730500"/>
                <a:gd name="connsiteY3" fmla="*/ 1664227 h 1984388"/>
                <a:gd name="connsiteX4" fmla="*/ 2580196 w 2730500"/>
                <a:gd name="connsiteY4" fmla="*/ 1634287 h 1984388"/>
                <a:gd name="connsiteX5" fmla="*/ 2305050 w 2730500"/>
                <a:gd name="connsiteY5" fmla="*/ 1606550 h 1984388"/>
                <a:gd name="connsiteX6" fmla="*/ 1488199 w 2730500"/>
                <a:gd name="connsiteY6" fmla="*/ 1877777 h 1984388"/>
                <a:gd name="connsiteX7" fmla="*/ 1366585 w 2730500"/>
                <a:gd name="connsiteY7" fmla="*/ 1984388 h 1984388"/>
                <a:gd name="connsiteX8" fmla="*/ 1293876 w 2730500"/>
                <a:gd name="connsiteY8" fmla="*/ 1918306 h 1984388"/>
                <a:gd name="connsiteX9" fmla="*/ 425450 w 2730500"/>
                <a:gd name="connsiteY9" fmla="*/ 1606549 h 1984388"/>
                <a:gd name="connsiteX10" fmla="*/ 150304 w 2730500"/>
                <a:gd name="connsiteY10" fmla="*/ 1634286 h 1984388"/>
                <a:gd name="connsiteX11" fmla="*/ 33833 w 2730500"/>
                <a:gd name="connsiteY11" fmla="*/ 1664234 h 1984388"/>
                <a:gd name="connsiteX12" fmla="*/ 18424 w 2730500"/>
                <a:gd name="connsiteY12" fmla="*/ 1590078 h 1984388"/>
                <a:gd name="connsiteX13" fmla="*/ 0 w 2730500"/>
                <a:gd name="connsiteY13" fmla="*/ 1365250 h 1984388"/>
                <a:gd name="connsiteX14" fmla="*/ 1365250 w 2730500"/>
                <a:gd name="connsiteY14" fmla="*/ 0 h 1984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30500" h="1984388">
                  <a:moveTo>
                    <a:pt x="1365250" y="0"/>
                  </a:moveTo>
                  <a:cubicBezTo>
                    <a:pt x="2119257" y="0"/>
                    <a:pt x="2730500" y="611243"/>
                    <a:pt x="2730500" y="1365250"/>
                  </a:cubicBezTo>
                  <a:cubicBezTo>
                    <a:pt x="2730500" y="1459501"/>
                    <a:pt x="2720950" y="1551521"/>
                    <a:pt x="2702763" y="1640396"/>
                  </a:cubicBezTo>
                  <a:lnTo>
                    <a:pt x="2696636" y="1664227"/>
                  </a:lnTo>
                  <a:lnTo>
                    <a:pt x="2580196" y="1634287"/>
                  </a:lnTo>
                  <a:cubicBezTo>
                    <a:pt x="2491321" y="1616101"/>
                    <a:pt x="2399301" y="1606550"/>
                    <a:pt x="2305050" y="1606550"/>
                  </a:cubicBezTo>
                  <a:cubicBezTo>
                    <a:pt x="1998735" y="1606550"/>
                    <a:pt x="1715981" y="1707429"/>
                    <a:pt x="1488199" y="1877777"/>
                  </a:cubicBezTo>
                  <a:lnTo>
                    <a:pt x="1366585" y="1984388"/>
                  </a:lnTo>
                  <a:lnTo>
                    <a:pt x="1293876" y="1918306"/>
                  </a:lnTo>
                  <a:cubicBezTo>
                    <a:pt x="1057880" y="1723545"/>
                    <a:pt x="755328" y="1606549"/>
                    <a:pt x="425450" y="1606549"/>
                  </a:cubicBezTo>
                  <a:cubicBezTo>
                    <a:pt x="331199" y="1606549"/>
                    <a:pt x="239179" y="1616100"/>
                    <a:pt x="150304" y="1634286"/>
                  </a:cubicBezTo>
                  <a:lnTo>
                    <a:pt x="33833" y="1664234"/>
                  </a:lnTo>
                  <a:lnTo>
                    <a:pt x="18424" y="1590078"/>
                  </a:lnTo>
                  <a:cubicBezTo>
                    <a:pt x="6305" y="1516935"/>
                    <a:pt x="0" y="1441829"/>
                    <a:pt x="0" y="1365250"/>
                  </a:cubicBezTo>
                  <a:cubicBezTo>
                    <a:pt x="0" y="611243"/>
                    <a:pt x="611243" y="0"/>
                    <a:pt x="1365250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任意多边形: 形状 25"/>
            <p:cNvSpPr/>
            <p:nvPr/>
          </p:nvSpPr>
          <p:spPr>
            <a:xfrm>
              <a:off x="3587750" y="3021311"/>
              <a:ext cx="2305050" cy="2672823"/>
            </a:xfrm>
            <a:custGeom>
              <a:avLst/>
              <a:gdLst>
                <a:gd name="connsiteX0" fmla="*/ 1331386 w 2305050"/>
                <a:gd name="connsiteY0" fmla="*/ 0 h 2672823"/>
                <a:gd name="connsiteX1" fmla="*/ 1345784 w 2305050"/>
                <a:gd name="connsiteY1" fmla="*/ 3702 h 2672823"/>
                <a:gd name="connsiteX2" fmla="*/ 2305050 w 2305050"/>
                <a:gd name="connsiteY2" fmla="*/ 1307573 h 2672823"/>
                <a:gd name="connsiteX3" fmla="*/ 939800 w 2305050"/>
                <a:gd name="connsiteY3" fmla="*/ 2672823 h 2672823"/>
                <a:gd name="connsiteX4" fmla="*/ 71374 w 2305050"/>
                <a:gd name="connsiteY4" fmla="*/ 2361066 h 2672823"/>
                <a:gd name="connsiteX5" fmla="*/ 0 w 2305050"/>
                <a:gd name="connsiteY5" fmla="*/ 2296197 h 2672823"/>
                <a:gd name="connsiteX6" fmla="*/ 25578 w 2305050"/>
                <a:gd name="connsiteY6" fmla="*/ 2272950 h 2672823"/>
                <a:gd name="connsiteX7" fmla="*/ 425450 w 2305050"/>
                <a:gd name="connsiteY7" fmla="*/ 1307572 h 2672823"/>
                <a:gd name="connsiteX8" fmla="*/ 397713 w 2305050"/>
                <a:gd name="connsiteY8" fmla="*/ 1032426 h 2672823"/>
                <a:gd name="connsiteX9" fmla="*/ 391479 w 2305050"/>
                <a:gd name="connsiteY9" fmla="*/ 1008181 h 2672823"/>
                <a:gd name="connsiteX10" fmla="*/ 437876 w 2305050"/>
                <a:gd name="connsiteY10" fmla="*/ 994540 h 2672823"/>
                <a:gd name="connsiteX11" fmla="*/ 1303871 w 2305050"/>
                <a:gd name="connsiteY11" fmla="*/ 107007 h 2672823"/>
                <a:gd name="connsiteX12" fmla="*/ 1331386 w 2305050"/>
                <a:gd name="connsiteY12" fmla="*/ 0 h 2672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5050" h="2672823">
                  <a:moveTo>
                    <a:pt x="1331386" y="0"/>
                  </a:moveTo>
                  <a:lnTo>
                    <a:pt x="1345784" y="3702"/>
                  </a:lnTo>
                  <a:cubicBezTo>
                    <a:pt x="1901534" y="176558"/>
                    <a:pt x="2305050" y="694942"/>
                    <a:pt x="2305050" y="1307573"/>
                  </a:cubicBezTo>
                  <a:cubicBezTo>
                    <a:pt x="2305050" y="2061580"/>
                    <a:pt x="1693807" y="2672823"/>
                    <a:pt x="939800" y="2672823"/>
                  </a:cubicBezTo>
                  <a:cubicBezTo>
                    <a:pt x="609922" y="2672823"/>
                    <a:pt x="307370" y="2555828"/>
                    <a:pt x="71374" y="2361066"/>
                  </a:cubicBezTo>
                  <a:lnTo>
                    <a:pt x="0" y="2296197"/>
                  </a:lnTo>
                  <a:lnTo>
                    <a:pt x="25578" y="2272950"/>
                  </a:lnTo>
                  <a:cubicBezTo>
                    <a:pt x="272639" y="2025888"/>
                    <a:pt x="425450" y="1684576"/>
                    <a:pt x="425450" y="1307572"/>
                  </a:cubicBezTo>
                  <a:cubicBezTo>
                    <a:pt x="425450" y="1213321"/>
                    <a:pt x="415899" y="1121301"/>
                    <a:pt x="397713" y="1032426"/>
                  </a:cubicBezTo>
                  <a:lnTo>
                    <a:pt x="391479" y="1008181"/>
                  </a:lnTo>
                  <a:lnTo>
                    <a:pt x="437876" y="994540"/>
                  </a:lnTo>
                  <a:cubicBezTo>
                    <a:pt x="850228" y="855001"/>
                    <a:pt x="1174229" y="523820"/>
                    <a:pt x="1303871" y="107007"/>
                  </a:cubicBezTo>
                  <a:lnTo>
                    <a:pt x="1331386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任意多边形: 形状 26"/>
            <p:cNvSpPr/>
            <p:nvPr/>
          </p:nvSpPr>
          <p:spPr>
            <a:xfrm>
              <a:off x="1282700" y="3021318"/>
              <a:ext cx="2305050" cy="2672815"/>
            </a:xfrm>
            <a:custGeom>
              <a:avLst/>
              <a:gdLst>
                <a:gd name="connsiteX0" fmla="*/ 973633 w 2305050"/>
                <a:gd name="connsiteY0" fmla="*/ 0 h 2672815"/>
                <a:gd name="connsiteX1" fmla="*/ 980702 w 2305050"/>
                <a:gd name="connsiteY1" fmla="*/ 34024 h 2672815"/>
                <a:gd name="connsiteX2" fmla="*/ 1899066 w 2305050"/>
                <a:gd name="connsiteY2" fmla="*/ 1004887 h 2672815"/>
                <a:gd name="connsiteX3" fmla="*/ 1913465 w 2305050"/>
                <a:gd name="connsiteY3" fmla="*/ 1008589 h 2672815"/>
                <a:gd name="connsiteX4" fmla="*/ 1907337 w 2305050"/>
                <a:gd name="connsiteY4" fmla="*/ 1032420 h 2672815"/>
                <a:gd name="connsiteX5" fmla="*/ 1879600 w 2305050"/>
                <a:gd name="connsiteY5" fmla="*/ 1307566 h 2672815"/>
                <a:gd name="connsiteX6" fmla="*/ 2279472 w 2305050"/>
                <a:gd name="connsiteY6" fmla="*/ 2272944 h 2672815"/>
                <a:gd name="connsiteX7" fmla="*/ 2305050 w 2305050"/>
                <a:gd name="connsiteY7" fmla="*/ 2296190 h 2672815"/>
                <a:gd name="connsiteX8" fmla="*/ 2233676 w 2305050"/>
                <a:gd name="connsiteY8" fmla="*/ 2361058 h 2672815"/>
                <a:gd name="connsiteX9" fmla="*/ 1365250 w 2305050"/>
                <a:gd name="connsiteY9" fmla="*/ 2672815 h 2672815"/>
                <a:gd name="connsiteX10" fmla="*/ 0 w 2305050"/>
                <a:gd name="connsiteY10" fmla="*/ 1307565 h 2672815"/>
                <a:gd name="connsiteX11" fmla="*/ 959266 w 2305050"/>
                <a:gd name="connsiteY11" fmla="*/ 3694 h 2672815"/>
                <a:gd name="connsiteX12" fmla="*/ 973633 w 2305050"/>
                <a:gd name="connsiteY12" fmla="*/ 0 h 2672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5050" h="2672815">
                  <a:moveTo>
                    <a:pt x="973633" y="0"/>
                  </a:moveTo>
                  <a:lnTo>
                    <a:pt x="980702" y="34024"/>
                  </a:lnTo>
                  <a:cubicBezTo>
                    <a:pt x="1096471" y="495894"/>
                    <a:pt x="1447519" y="864442"/>
                    <a:pt x="1899066" y="1004887"/>
                  </a:cubicBezTo>
                  <a:lnTo>
                    <a:pt x="1913465" y="1008589"/>
                  </a:lnTo>
                  <a:lnTo>
                    <a:pt x="1907337" y="1032420"/>
                  </a:lnTo>
                  <a:cubicBezTo>
                    <a:pt x="1889151" y="1121295"/>
                    <a:pt x="1879600" y="1213315"/>
                    <a:pt x="1879600" y="1307566"/>
                  </a:cubicBezTo>
                  <a:cubicBezTo>
                    <a:pt x="1879600" y="1684570"/>
                    <a:pt x="2032411" y="2025882"/>
                    <a:pt x="2279472" y="2272944"/>
                  </a:cubicBezTo>
                  <a:lnTo>
                    <a:pt x="2305050" y="2296190"/>
                  </a:lnTo>
                  <a:lnTo>
                    <a:pt x="2233676" y="2361058"/>
                  </a:lnTo>
                  <a:cubicBezTo>
                    <a:pt x="1997680" y="2555820"/>
                    <a:pt x="1695128" y="2672815"/>
                    <a:pt x="1365250" y="2672815"/>
                  </a:cubicBezTo>
                  <a:cubicBezTo>
                    <a:pt x="611243" y="2672815"/>
                    <a:pt x="0" y="2061572"/>
                    <a:pt x="0" y="1307565"/>
                  </a:cubicBezTo>
                  <a:cubicBezTo>
                    <a:pt x="0" y="694934"/>
                    <a:pt x="403516" y="176550"/>
                    <a:pt x="959266" y="3694"/>
                  </a:cubicBezTo>
                  <a:lnTo>
                    <a:pt x="973633" y="0"/>
                  </a:lnTo>
                  <a:close/>
                </a:path>
              </a:pathLst>
            </a:cu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099863" y="3761559"/>
              <a:ext cx="1454150" cy="1457774"/>
              <a:chOff x="5746699" y="2884815"/>
              <a:chExt cx="712151" cy="713925"/>
            </a:xfrm>
            <a:effectLst/>
          </p:grpSpPr>
          <p:sp>
            <p:nvSpPr>
              <p:cNvPr id="45" name="任意多边形: 形状 34"/>
              <p:cNvSpPr/>
              <p:nvPr/>
            </p:nvSpPr>
            <p:spPr bwMode="auto">
              <a:xfrm>
                <a:off x="5746699" y="2884815"/>
                <a:ext cx="712151" cy="713925"/>
              </a:xfrm>
              <a:custGeom>
                <a:avLst/>
                <a:gdLst>
                  <a:gd name="T0" fmla="*/ 2594 w 5188"/>
                  <a:gd name="T1" fmla="*/ 0 h 5188"/>
                  <a:gd name="T2" fmla="*/ 2594 w 5188"/>
                  <a:gd name="T3" fmla="*/ 0 h 5188"/>
                  <a:gd name="T4" fmla="*/ 0 w 5188"/>
                  <a:gd name="T5" fmla="*/ 2593 h 5188"/>
                  <a:gd name="T6" fmla="*/ 2594 w 5188"/>
                  <a:gd name="T7" fmla="*/ 5188 h 5188"/>
                  <a:gd name="T8" fmla="*/ 5188 w 5188"/>
                  <a:gd name="T9" fmla="*/ 2593 h 5188"/>
                  <a:gd name="T10" fmla="*/ 2594 w 5188"/>
                  <a:gd name="T11" fmla="*/ 0 h 5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88" h="5188">
                    <a:moveTo>
                      <a:pt x="2594" y="0"/>
                    </a:moveTo>
                    <a:lnTo>
                      <a:pt x="2594" y="0"/>
                    </a:lnTo>
                    <a:cubicBezTo>
                      <a:pt x="1161" y="0"/>
                      <a:pt x="0" y="1160"/>
                      <a:pt x="0" y="2593"/>
                    </a:cubicBezTo>
                    <a:cubicBezTo>
                      <a:pt x="0" y="4026"/>
                      <a:pt x="1161" y="5188"/>
                      <a:pt x="2594" y="5188"/>
                    </a:cubicBezTo>
                    <a:cubicBezTo>
                      <a:pt x="4027" y="5188"/>
                      <a:pt x="5188" y="4026"/>
                      <a:pt x="5188" y="2593"/>
                    </a:cubicBezTo>
                    <a:cubicBezTo>
                      <a:pt x="5188" y="1160"/>
                      <a:pt x="4027" y="0"/>
                      <a:pt x="25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6" name="任意多边形: 形状 35"/>
              <p:cNvSpPr/>
              <p:nvPr/>
            </p:nvSpPr>
            <p:spPr bwMode="auto">
              <a:xfrm>
                <a:off x="5957773" y="3069587"/>
                <a:ext cx="270647" cy="345367"/>
              </a:xfrm>
              <a:custGeom>
                <a:avLst/>
                <a:gdLst>
                  <a:gd name="connsiteX0" fmla="*/ 43815 w 258763"/>
                  <a:gd name="connsiteY0" fmla="*/ 130175 h 330201"/>
                  <a:gd name="connsiteX1" fmla="*/ 28575 w 258763"/>
                  <a:gd name="connsiteY1" fmla="*/ 147060 h 330201"/>
                  <a:gd name="connsiteX2" fmla="*/ 28575 w 258763"/>
                  <a:gd name="connsiteY2" fmla="*/ 227590 h 330201"/>
                  <a:gd name="connsiteX3" fmla="*/ 43815 w 258763"/>
                  <a:gd name="connsiteY3" fmla="*/ 244475 h 330201"/>
                  <a:gd name="connsiteX4" fmla="*/ 60325 w 258763"/>
                  <a:gd name="connsiteY4" fmla="*/ 227590 h 330201"/>
                  <a:gd name="connsiteX5" fmla="*/ 60325 w 258763"/>
                  <a:gd name="connsiteY5" fmla="*/ 147060 h 330201"/>
                  <a:gd name="connsiteX6" fmla="*/ 43815 w 258763"/>
                  <a:gd name="connsiteY6" fmla="*/ 130175 h 330201"/>
                  <a:gd name="connsiteX7" fmla="*/ 221457 w 258763"/>
                  <a:gd name="connsiteY7" fmla="*/ 98425 h 330201"/>
                  <a:gd name="connsiteX8" fmla="*/ 211138 w 258763"/>
                  <a:gd name="connsiteY8" fmla="*/ 110021 h 330201"/>
                  <a:gd name="connsiteX9" fmla="*/ 211138 w 258763"/>
                  <a:gd name="connsiteY9" fmla="*/ 265918 h 330201"/>
                  <a:gd name="connsiteX10" fmla="*/ 221457 w 258763"/>
                  <a:gd name="connsiteY10" fmla="*/ 276225 h 330201"/>
                  <a:gd name="connsiteX11" fmla="*/ 231776 w 258763"/>
                  <a:gd name="connsiteY11" fmla="*/ 265918 h 330201"/>
                  <a:gd name="connsiteX12" fmla="*/ 231776 w 258763"/>
                  <a:gd name="connsiteY12" fmla="*/ 110021 h 330201"/>
                  <a:gd name="connsiteX13" fmla="*/ 221457 w 258763"/>
                  <a:gd name="connsiteY13" fmla="*/ 98425 h 330201"/>
                  <a:gd name="connsiteX14" fmla="*/ 80216 w 258763"/>
                  <a:gd name="connsiteY14" fmla="*/ 71438 h 330201"/>
                  <a:gd name="connsiteX15" fmla="*/ 236768 w 258763"/>
                  <a:gd name="connsiteY15" fmla="*/ 71438 h 330201"/>
                  <a:gd name="connsiteX16" fmla="*/ 258763 w 258763"/>
                  <a:gd name="connsiteY16" fmla="*/ 93324 h 330201"/>
                  <a:gd name="connsiteX17" fmla="*/ 258763 w 258763"/>
                  <a:gd name="connsiteY17" fmla="*/ 274844 h 330201"/>
                  <a:gd name="connsiteX18" fmla="*/ 204423 w 258763"/>
                  <a:gd name="connsiteY18" fmla="*/ 330201 h 330201"/>
                  <a:gd name="connsiteX19" fmla="*/ 113856 w 258763"/>
                  <a:gd name="connsiteY19" fmla="*/ 330201 h 330201"/>
                  <a:gd name="connsiteX20" fmla="*/ 59515 w 258763"/>
                  <a:gd name="connsiteY20" fmla="*/ 274844 h 330201"/>
                  <a:gd name="connsiteX21" fmla="*/ 59515 w 258763"/>
                  <a:gd name="connsiteY21" fmla="*/ 267120 h 330201"/>
                  <a:gd name="connsiteX22" fmla="*/ 42696 w 258763"/>
                  <a:gd name="connsiteY22" fmla="*/ 270982 h 330201"/>
                  <a:gd name="connsiteX23" fmla="*/ 0 w 258763"/>
                  <a:gd name="connsiteY23" fmla="*/ 227211 h 330201"/>
                  <a:gd name="connsiteX24" fmla="*/ 0 w 258763"/>
                  <a:gd name="connsiteY24" fmla="*/ 147394 h 330201"/>
                  <a:gd name="connsiteX25" fmla="*/ 42696 w 258763"/>
                  <a:gd name="connsiteY25" fmla="*/ 103623 h 330201"/>
                  <a:gd name="connsiteX26" fmla="*/ 59515 w 258763"/>
                  <a:gd name="connsiteY26" fmla="*/ 107485 h 330201"/>
                  <a:gd name="connsiteX27" fmla="*/ 59515 w 258763"/>
                  <a:gd name="connsiteY27" fmla="*/ 93324 h 330201"/>
                  <a:gd name="connsiteX28" fmla="*/ 80216 w 258763"/>
                  <a:gd name="connsiteY28" fmla="*/ 71438 h 330201"/>
                  <a:gd name="connsiteX29" fmla="*/ 107950 w 258763"/>
                  <a:gd name="connsiteY29" fmla="*/ 0 h 330201"/>
                  <a:gd name="connsiteX30" fmla="*/ 109247 w 258763"/>
                  <a:gd name="connsiteY30" fmla="*/ 1290 h 330201"/>
                  <a:gd name="connsiteX31" fmla="*/ 113139 w 258763"/>
                  <a:gd name="connsiteY31" fmla="*/ 2580 h 330201"/>
                  <a:gd name="connsiteX32" fmla="*/ 119624 w 258763"/>
                  <a:gd name="connsiteY32" fmla="*/ 5160 h 330201"/>
                  <a:gd name="connsiteX33" fmla="*/ 126110 w 258763"/>
                  <a:gd name="connsiteY33" fmla="*/ 7739 h 330201"/>
                  <a:gd name="connsiteX34" fmla="*/ 144269 w 258763"/>
                  <a:gd name="connsiteY34" fmla="*/ 12899 h 330201"/>
                  <a:gd name="connsiteX35" fmla="*/ 145566 w 258763"/>
                  <a:gd name="connsiteY35" fmla="*/ 12899 h 330201"/>
                  <a:gd name="connsiteX36" fmla="*/ 146863 w 258763"/>
                  <a:gd name="connsiteY36" fmla="*/ 14189 h 330201"/>
                  <a:gd name="connsiteX37" fmla="*/ 148161 w 258763"/>
                  <a:gd name="connsiteY37" fmla="*/ 14189 h 330201"/>
                  <a:gd name="connsiteX38" fmla="*/ 149458 w 258763"/>
                  <a:gd name="connsiteY38" fmla="*/ 14189 h 330201"/>
                  <a:gd name="connsiteX39" fmla="*/ 152052 w 258763"/>
                  <a:gd name="connsiteY39" fmla="*/ 14189 h 330201"/>
                  <a:gd name="connsiteX40" fmla="*/ 154646 w 258763"/>
                  <a:gd name="connsiteY40" fmla="*/ 15478 h 330201"/>
                  <a:gd name="connsiteX41" fmla="*/ 155943 w 258763"/>
                  <a:gd name="connsiteY41" fmla="*/ 15478 h 330201"/>
                  <a:gd name="connsiteX42" fmla="*/ 157240 w 258763"/>
                  <a:gd name="connsiteY42" fmla="*/ 15478 h 330201"/>
                  <a:gd name="connsiteX43" fmla="*/ 158537 w 258763"/>
                  <a:gd name="connsiteY43" fmla="*/ 16768 h 330201"/>
                  <a:gd name="connsiteX44" fmla="*/ 159835 w 258763"/>
                  <a:gd name="connsiteY44" fmla="*/ 16768 h 330201"/>
                  <a:gd name="connsiteX45" fmla="*/ 162429 w 258763"/>
                  <a:gd name="connsiteY45" fmla="*/ 16768 h 330201"/>
                  <a:gd name="connsiteX46" fmla="*/ 165023 w 258763"/>
                  <a:gd name="connsiteY46" fmla="*/ 18058 h 330201"/>
                  <a:gd name="connsiteX47" fmla="*/ 166320 w 258763"/>
                  <a:gd name="connsiteY47" fmla="*/ 18058 h 330201"/>
                  <a:gd name="connsiteX48" fmla="*/ 167617 w 258763"/>
                  <a:gd name="connsiteY48" fmla="*/ 18058 h 330201"/>
                  <a:gd name="connsiteX49" fmla="*/ 168914 w 258763"/>
                  <a:gd name="connsiteY49" fmla="*/ 18058 h 330201"/>
                  <a:gd name="connsiteX50" fmla="*/ 170211 w 258763"/>
                  <a:gd name="connsiteY50" fmla="*/ 18058 h 330201"/>
                  <a:gd name="connsiteX51" fmla="*/ 176697 w 258763"/>
                  <a:gd name="connsiteY51" fmla="*/ 20638 h 330201"/>
                  <a:gd name="connsiteX52" fmla="*/ 188371 w 258763"/>
                  <a:gd name="connsiteY52" fmla="*/ 24507 h 330201"/>
                  <a:gd name="connsiteX53" fmla="*/ 193559 w 258763"/>
                  <a:gd name="connsiteY53" fmla="*/ 27087 h 330201"/>
                  <a:gd name="connsiteX54" fmla="*/ 194856 w 258763"/>
                  <a:gd name="connsiteY54" fmla="*/ 28377 h 330201"/>
                  <a:gd name="connsiteX55" fmla="*/ 196154 w 258763"/>
                  <a:gd name="connsiteY55" fmla="*/ 29667 h 330201"/>
                  <a:gd name="connsiteX56" fmla="*/ 197451 w 258763"/>
                  <a:gd name="connsiteY56" fmla="*/ 29667 h 330201"/>
                  <a:gd name="connsiteX57" fmla="*/ 198748 w 258763"/>
                  <a:gd name="connsiteY57" fmla="*/ 30957 h 330201"/>
                  <a:gd name="connsiteX58" fmla="*/ 207828 w 258763"/>
                  <a:gd name="connsiteY58" fmla="*/ 38696 h 330201"/>
                  <a:gd name="connsiteX59" fmla="*/ 213016 w 258763"/>
                  <a:gd name="connsiteY59" fmla="*/ 47725 h 330201"/>
                  <a:gd name="connsiteX60" fmla="*/ 214313 w 258763"/>
                  <a:gd name="connsiteY60" fmla="*/ 55464 h 330201"/>
                  <a:gd name="connsiteX61" fmla="*/ 214313 w 258763"/>
                  <a:gd name="connsiteY61" fmla="*/ 58044 h 330201"/>
                  <a:gd name="connsiteX62" fmla="*/ 213016 w 258763"/>
                  <a:gd name="connsiteY62" fmla="*/ 59334 h 330201"/>
                  <a:gd name="connsiteX63" fmla="*/ 213016 w 258763"/>
                  <a:gd name="connsiteY63" fmla="*/ 60623 h 330201"/>
                  <a:gd name="connsiteX64" fmla="*/ 213016 w 258763"/>
                  <a:gd name="connsiteY64" fmla="*/ 61913 h 330201"/>
                  <a:gd name="connsiteX65" fmla="*/ 211719 w 258763"/>
                  <a:gd name="connsiteY65" fmla="*/ 60623 h 330201"/>
                  <a:gd name="connsiteX66" fmla="*/ 210422 w 258763"/>
                  <a:gd name="connsiteY66" fmla="*/ 59334 h 330201"/>
                  <a:gd name="connsiteX67" fmla="*/ 209125 w 258763"/>
                  <a:gd name="connsiteY67" fmla="*/ 58044 h 330201"/>
                  <a:gd name="connsiteX68" fmla="*/ 203936 w 258763"/>
                  <a:gd name="connsiteY68" fmla="*/ 54174 h 330201"/>
                  <a:gd name="connsiteX69" fmla="*/ 197451 w 258763"/>
                  <a:gd name="connsiteY69" fmla="*/ 51594 h 330201"/>
                  <a:gd name="connsiteX70" fmla="*/ 189668 w 258763"/>
                  <a:gd name="connsiteY70" fmla="*/ 50305 h 330201"/>
                  <a:gd name="connsiteX71" fmla="*/ 187074 w 258763"/>
                  <a:gd name="connsiteY71" fmla="*/ 50305 h 330201"/>
                  <a:gd name="connsiteX72" fmla="*/ 184480 w 258763"/>
                  <a:gd name="connsiteY72" fmla="*/ 49015 h 330201"/>
                  <a:gd name="connsiteX73" fmla="*/ 180588 w 258763"/>
                  <a:gd name="connsiteY73" fmla="*/ 47725 h 330201"/>
                  <a:gd name="connsiteX74" fmla="*/ 170211 w 258763"/>
                  <a:gd name="connsiteY74" fmla="*/ 46435 h 330201"/>
                  <a:gd name="connsiteX75" fmla="*/ 165023 w 258763"/>
                  <a:gd name="connsiteY75" fmla="*/ 45145 h 330201"/>
                  <a:gd name="connsiteX76" fmla="*/ 163726 w 258763"/>
                  <a:gd name="connsiteY76" fmla="*/ 45145 h 330201"/>
                  <a:gd name="connsiteX77" fmla="*/ 162429 w 258763"/>
                  <a:gd name="connsiteY77" fmla="*/ 45145 h 330201"/>
                  <a:gd name="connsiteX78" fmla="*/ 159835 w 258763"/>
                  <a:gd name="connsiteY78" fmla="*/ 43855 h 330201"/>
                  <a:gd name="connsiteX79" fmla="*/ 158537 w 258763"/>
                  <a:gd name="connsiteY79" fmla="*/ 43855 h 330201"/>
                  <a:gd name="connsiteX80" fmla="*/ 155943 w 258763"/>
                  <a:gd name="connsiteY80" fmla="*/ 42565 h 330201"/>
                  <a:gd name="connsiteX81" fmla="*/ 152052 w 258763"/>
                  <a:gd name="connsiteY81" fmla="*/ 42565 h 330201"/>
                  <a:gd name="connsiteX82" fmla="*/ 149458 w 258763"/>
                  <a:gd name="connsiteY82" fmla="*/ 41276 h 330201"/>
                  <a:gd name="connsiteX83" fmla="*/ 146863 w 258763"/>
                  <a:gd name="connsiteY83" fmla="*/ 39986 h 330201"/>
                  <a:gd name="connsiteX84" fmla="*/ 135189 w 258763"/>
                  <a:gd name="connsiteY84" fmla="*/ 34826 h 330201"/>
                  <a:gd name="connsiteX85" fmla="*/ 124813 w 258763"/>
                  <a:gd name="connsiteY85" fmla="*/ 27087 h 330201"/>
                  <a:gd name="connsiteX86" fmla="*/ 117030 w 258763"/>
                  <a:gd name="connsiteY86" fmla="*/ 19348 h 330201"/>
                  <a:gd name="connsiteX87" fmla="*/ 111841 w 258763"/>
                  <a:gd name="connsiteY87" fmla="*/ 12899 h 330201"/>
                  <a:gd name="connsiteX88" fmla="*/ 109247 w 258763"/>
                  <a:gd name="connsiteY88" fmla="*/ 6450 h 330201"/>
                  <a:gd name="connsiteX89" fmla="*/ 107950 w 258763"/>
                  <a:gd name="connsiteY89" fmla="*/ 1290 h 330201"/>
                  <a:gd name="connsiteX90" fmla="*/ 107950 w 258763"/>
                  <a:gd name="connsiteY90" fmla="*/ 0 h 330201"/>
                  <a:gd name="connsiteX91" fmla="*/ 9525 w 258763"/>
                  <a:gd name="connsiteY91" fmla="*/ 0 h 330201"/>
                  <a:gd name="connsiteX92" fmla="*/ 10822 w 258763"/>
                  <a:gd name="connsiteY92" fmla="*/ 1290 h 330201"/>
                  <a:gd name="connsiteX93" fmla="*/ 14713 w 258763"/>
                  <a:gd name="connsiteY93" fmla="*/ 2580 h 330201"/>
                  <a:gd name="connsiteX94" fmla="*/ 19902 w 258763"/>
                  <a:gd name="connsiteY94" fmla="*/ 5160 h 330201"/>
                  <a:gd name="connsiteX95" fmla="*/ 27684 w 258763"/>
                  <a:gd name="connsiteY95" fmla="*/ 7739 h 330201"/>
                  <a:gd name="connsiteX96" fmla="*/ 45844 w 258763"/>
                  <a:gd name="connsiteY96" fmla="*/ 12899 h 330201"/>
                  <a:gd name="connsiteX97" fmla="*/ 47141 w 258763"/>
                  <a:gd name="connsiteY97" fmla="*/ 12899 h 330201"/>
                  <a:gd name="connsiteX98" fmla="*/ 48438 w 258763"/>
                  <a:gd name="connsiteY98" fmla="*/ 12899 h 330201"/>
                  <a:gd name="connsiteX99" fmla="*/ 48438 w 258763"/>
                  <a:gd name="connsiteY99" fmla="*/ 14189 h 330201"/>
                  <a:gd name="connsiteX100" fmla="*/ 49735 w 258763"/>
                  <a:gd name="connsiteY100" fmla="*/ 14189 h 330201"/>
                  <a:gd name="connsiteX101" fmla="*/ 52329 w 258763"/>
                  <a:gd name="connsiteY101" fmla="*/ 14189 h 330201"/>
                  <a:gd name="connsiteX102" fmla="*/ 54924 w 258763"/>
                  <a:gd name="connsiteY102" fmla="*/ 15478 h 330201"/>
                  <a:gd name="connsiteX103" fmla="*/ 56221 w 258763"/>
                  <a:gd name="connsiteY103" fmla="*/ 15478 h 330201"/>
                  <a:gd name="connsiteX104" fmla="*/ 57518 w 258763"/>
                  <a:gd name="connsiteY104" fmla="*/ 15478 h 330201"/>
                  <a:gd name="connsiteX105" fmla="*/ 58815 w 258763"/>
                  <a:gd name="connsiteY105" fmla="*/ 15478 h 330201"/>
                  <a:gd name="connsiteX106" fmla="*/ 60112 w 258763"/>
                  <a:gd name="connsiteY106" fmla="*/ 16768 h 330201"/>
                  <a:gd name="connsiteX107" fmla="*/ 62706 w 258763"/>
                  <a:gd name="connsiteY107" fmla="*/ 16768 h 330201"/>
                  <a:gd name="connsiteX108" fmla="*/ 65301 w 258763"/>
                  <a:gd name="connsiteY108" fmla="*/ 18058 h 330201"/>
                  <a:gd name="connsiteX109" fmla="*/ 66598 w 258763"/>
                  <a:gd name="connsiteY109" fmla="*/ 18058 h 330201"/>
                  <a:gd name="connsiteX110" fmla="*/ 69192 w 258763"/>
                  <a:gd name="connsiteY110" fmla="*/ 18058 h 330201"/>
                  <a:gd name="connsiteX111" fmla="*/ 70489 w 258763"/>
                  <a:gd name="connsiteY111" fmla="*/ 18058 h 330201"/>
                  <a:gd name="connsiteX112" fmla="*/ 71786 w 258763"/>
                  <a:gd name="connsiteY112" fmla="*/ 18058 h 330201"/>
                  <a:gd name="connsiteX113" fmla="*/ 76975 w 258763"/>
                  <a:gd name="connsiteY113" fmla="*/ 20638 h 330201"/>
                  <a:gd name="connsiteX114" fmla="*/ 89946 w 258763"/>
                  <a:gd name="connsiteY114" fmla="*/ 24507 h 330201"/>
                  <a:gd name="connsiteX115" fmla="*/ 95134 w 258763"/>
                  <a:gd name="connsiteY115" fmla="*/ 27087 h 330201"/>
                  <a:gd name="connsiteX116" fmla="*/ 96431 w 258763"/>
                  <a:gd name="connsiteY116" fmla="*/ 28377 h 330201"/>
                  <a:gd name="connsiteX117" fmla="*/ 97728 w 258763"/>
                  <a:gd name="connsiteY117" fmla="*/ 28377 h 330201"/>
                  <a:gd name="connsiteX118" fmla="*/ 99025 w 258763"/>
                  <a:gd name="connsiteY118" fmla="*/ 29667 h 330201"/>
                  <a:gd name="connsiteX119" fmla="*/ 100323 w 258763"/>
                  <a:gd name="connsiteY119" fmla="*/ 30957 h 330201"/>
                  <a:gd name="connsiteX120" fmla="*/ 108105 w 258763"/>
                  <a:gd name="connsiteY120" fmla="*/ 38696 h 330201"/>
                  <a:gd name="connsiteX121" fmla="*/ 113294 w 258763"/>
                  <a:gd name="connsiteY121" fmla="*/ 47725 h 330201"/>
                  <a:gd name="connsiteX122" fmla="*/ 114591 w 258763"/>
                  <a:gd name="connsiteY122" fmla="*/ 55464 h 330201"/>
                  <a:gd name="connsiteX123" fmla="*/ 114591 w 258763"/>
                  <a:gd name="connsiteY123" fmla="*/ 58044 h 330201"/>
                  <a:gd name="connsiteX124" fmla="*/ 114591 w 258763"/>
                  <a:gd name="connsiteY124" fmla="*/ 59334 h 330201"/>
                  <a:gd name="connsiteX125" fmla="*/ 114591 w 258763"/>
                  <a:gd name="connsiteY125" fmla="*/ 60623 h 330201"/>
                  <a:gd name="connsiteX126" fmla="*/ 113294 w 258763"/>
                  <a:gd name="connsiteY126" fmla="*/ 61913 h 330201"/>
                  <a:gd name="connsiteX127" fmla="*/ 111997 w 258763"/>
                  <a:gd name="connsiteY127" fmla="*/ 60623 h 330201"/>
                  <a:gd name="connsiteX128" fmla="*/ 111997 w 258763"/>
                  <a:gd name="connsiteY128" fmla="*/ 59334 h 330201"/>
                  <a:gd name="connsiteX129" fmla="*/ 110700 w 258763"/>
                  <a:gd name="connsiteY129" fmla="*/ 58044 h 330201"/>
                  <a:gd name="connsiteX130" fmla="*/ 109403 w 258763"/>
                  <a:gd name="connsiteY130" fmla="*/ 58044 h 330201"/>
                  <a:gd name="connsiteX131" fmla="*/ 104214 w 258763"/>
                  <a:gd name="connsiteY131" fmla="*/ 54174 h 330201"/>
                  <a:gd name="connsiteX132" fmla="*/ 97728 w 258763"/>
                  <a:gd name="connsiteY132" fmla="*/ 51594 h 330201"/>
                  <a:gd name="connsiteX133" fmla="*/ 89946 w 258763"/>
                  <a:gd name="connsiteY133" fmla="*/ 50305 h 330201"/>
                  <a:gd name="connsiteX134" fmla="*/ 88649 w 258763"/>
                  <a:gd name="connsiteY134" fmla="*/ 50305 h 330201"/>
                  <a:gd name="connsiteX135" fmla="*/ 86054 w 258763"/>
                  <a:gd name="connsiteY135" fmla="*/ 49015 h 330201"/>
                  <a:gd name="connsiteX136" fmla="*/ 80866 w 258763"/>
                  <a:gd name="connsiteY136" fmla="*/ 47725 h 330201"/>
                  <a:gd name="connsiteX137" fmla="*/ 71786 w 258763"/>
                  <a:gd name="connsiteY137" fmla="*/ 46435 h 330201"/>
                  <a:gd name="connsiteX138" fmla="*/ 66598 w 258763"/>
                  <a:gd name="connsiteY138" fmla="*/ 45145 h 330201"/>
                  <a:gd name="connsiteX139" fmla="*/ 65301 w 258763"/>
                  <a:gd name="connsiteY139" fmla="*/ 45145 h 330201"/>
                  <a:gd name="connsiteX140" fmla="*/ 64003 w 258763"/>
                  <a:gd name="connsiteY140" fmla="*/ 45145 h 330201"/>
                  <a:gd name="connsiteX141" fmla="*/ 62706 w 258763"/>
                  <a:gd name="connsiteY141" fmla="*/ 45145 h 330201"/>
                  <a:gd name="connsiteX142" fmla="*/ 61409 w 258763"/>
                  <a:gd name="connsiteY142" fmla="*/ 43855 h 330201"/>
                  <a:gd name="connsiteX143" fmla="*/ 60112 w 258763"/>
                  <a:gd name="connsiteY143" fmla="*/ 43855 h 330201"/>
                  <a:gd name="connsiteX144" fmla="*/ 56221 w 258763"/>
                  <a:gd name="connsiteY144" fmla="*/ 42565 h 330201"/>
                  <a:gd name="connsiteX145" fmla="*/ 53627 w 258763"/>
                  <a:gd name="connsiteY145" fmla="*/ 42565 h 330201"/>
                  <a:gd name="connsiteX146" fmla="*/ 51032 w 258763"/>
                  <a:gd name="connsiteY146" fmla="*/ 41276 h 330201"/>
                  <a:gd name="connsiteX147" fmla="*/ 47141 w 258763"/>
                  <a:gd name="connsiteY147" fmla="*/ 39986 h 330201"/>
                  <a:gd name="connsiteX148" fmla="*/ 36764 w 258763"/>
                  <a:gd name="connsiteY148" fmla="*/ 34826 h 330201"/>
                  <a:gd name="connsiteX149" fmla="*/ 26387 w 258763"/>
                  <a:gd name="connsiteY149" fmla="*/ 27087 h 330201"/>
                  <a:gd name="connsiteX150" fmla="*/ 18605 w 258763"/>
                  <a:gd name="connsiteY150" fmla="*/ 19348 h 330201"/>
                  <a:gd name="connsiteX151" fmla="*/ 13416 w 258763"/>
                  <a:gd name="connsiteY151" fmla="*/ 12899 h 330201"/>
                  <a:gd name="connsiteX152" fmla="*/ 10822 w 258763"/>
                  <a:gd name="connsiteY152" fmla="*/ 6450 h 330201"/>
                  <a:gd name="connsiteX153" fmla="*/ 9525 w 258763"/>
                  <a:gd name="connsiteY153" fmla="*/ 1290 h 330201"/>
                  <a:gd name="connsiteX154" fmla="*/ 9525 w 258763"/>
                  <a:gd name="connsiteY154" fmla="*/ 0 h 330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258763" h="330201">
                    <a:moveTo>
                      <a:pt x="43815" y="130175"/>
                    </a:moveTo>
                    <a:cubicBezTo>
                      <a:pt x="34925" y="130175"/>
                      <a:pt x="28575" y="137968"/>
                      <a:pt x="28575" y="147060"/>
                    </a:cubicBezTo>
                    <a:cubicBezTo>
                      <a:pt x="28575" y="147060"/>
                      <a:pt x="28575" y="147060"/>
                      <a:pt x="28575" y="227590"/>
                    </a:cubicBezTo>
                    <a:cubicBezTo>
                      <a:pt x="28575" y="236682"/>
                      <a:pt x="34925" y="244475"/>
                      <a:pt x="43815" y="244475"/>
                    </a:cubicBezTo>
                    <a:cubicBezTo>
                      <a:pt x="52705" y="244475"/>
                      <a:pt x="60325" y="236682"/>
                      <a:pt x="60325" y="227590"/>
                    </a:cubicBezTo>
                    <a:cubicBezTo>
                      <a:pt x="60325" y="227590"/>
                      <a:pt x="60325" y="227590"/>
                      <a:pt x="60325" y="147060"/>
                    </a:cubicBezTo>
                    <a:cubicBezTo>
                      <a:pt x="60325" y="137968"/>
                      <a:pt x="52705" y="130175"/>
                      <a:pt x="43815" y="130175"/>
                    </a:cubicBezTo>
                    <a:close/>
                    <a:moveTo>
                      <a:pt x="221457" y="98425"/>
                    </a:moveTo>
                    <a:cubicBezTo>
                      <a:pt x="215008" y="98425"/>
                      <a:pt x="211138" y="103579"/>
                      <a:pt x="211138" y="110021"/>
                    </a:cubicBezTo>
                    <a:lnTo>
                      <a:pt x="211138" y="265918"/>
                    </a:lnTo>
                    <a:cubicBezTo>
                      <a:pt x="211138" y="271072"/>
                      <a:pt x="215008" y="276225"/>
                      <a:pt x="221457" y="276225"/>
                    </a:cubicBezTo>
                    <a:cubicBezTo>
                      <a:pt x="227907" y="276225"/>
                      <a:pt x="231776" y="271072"/>
                      <a:pt x="231776" y="265918"/>
                    </a:cubicBezTo>
                    <a:cubicBezTo>
                      <a:pt x="231776" y="265918"/>
                      <a:pt x="231776" y="265918"/>
                      <a:pt x="231776" y="110021"/>
                    </a:cubicBezTo>
                    <a:cubicBezTo>
                      <a:pt x="231776" y="103579"/>
                      <a:pt x="227907" y="98425"/>
                      <a:pt x="221457" y="98425"/>
                    </a:cubicBezTo>
                    <a:close/>
                    <a:moveTo>
                      <a:pt x="80216" y="71438"/>
                    </a:moveTo>
                    <a:cubicBezTo>
                      <a:pt x="80216" y="71438"/>
                      <a:pt x="80216" y="71438"/>
                      <a:pt x="236768" y="71438"/>
                    </a:cubicBezTo>
                    <a:cubicBezTo>
                      <a:pt x="258763" y="71438"/>
                      <a:pt x="258763" y="71438"/>
                      <a:pt x="258763" y="93324"/>
                    </a:cubicBezTo>
                    <a:cubicBezTo>
                      <a:pt x="258763" y="93324"/>
                      <a:pt x="258763" y="93324"/>
                      <a:pt x="258763" y="274844"/>
                    </a:cubicBezTo>
                    <a:cubicBezTo>
                      <a:pt x="258763" y="330201"/>
                      <a:pt x="258763" y="330201"/>
                      <a:pt x="204423" y="330201"/>
                    </a:cubicBezTo>
                    <a:cubicBezTo>
                      <a:pt x="204423" y="330201"/>
                      <a:pt x="204423" y="330201"/>
                      <a:pt x="113856" y="330201"/>
                    </a:cubicBezTo>
                    <a:cubicBezTo>
                      <a:pt x="59515" y="330201"/>
                      <a:pt x="59515" y="330201"/>
                      <a:pt x="59515" y="274844"/>
                    </a:cubicBezTo>
                    <a:cubicBezTo>
                      <a:pt x="59515" y="274844"/>
                      <a:pt x="59515" y="274844"/>
                      <a:pt x="59515" y="267120"/>
                    </a:cubicBezTo>
                    <a:cubicBezTo>
                      <a:pt x="54340" y="269694"/>
                      <a:pt x="49165" y="270982"/>
                      <a:pt x="42696" y="270982"/>
                    </a:cubicBezTo>
                    <a:cubicBezTo>
                      <a:pt x="19407" y="270982"/>
                      <a:pt x="0" y="251671"/>
                      <a:pt x="0" y="227211"/>
                    </a:cubicBezTo>
                    <a:cubicBezTo>
                      <a:pt x="0" y="227211"/>
                      <a:pt x="0" y="227211"/>
                      <a:pt x="0" y="147394"/>
                    </a:cubicBezTo>
                    <a:cubicBezTo>
                      <a:pt x="0" y="122933"/>
                      <a:pt x="19407" y="103623"/>
                      <a:pt x="42696" y="103623"/>
                    </a:cubicBezTo>
                    <a:cubicBezTo>
                      <a:pt x="49165" y="103623"/>
                      <a:pt x="54340" y="104910"/>
                      <a:pt x="59515" y="107485"/>
                    </a:cubicBezTo>
                    <a:cubicBezTo>
                      <a:pt x="59515" y="107485"/>
                      <a:pt x="59515" y="107485"/>
                      <a:pt x="59515" y="93324"/>
                    </a:cubicBezTo>
                    <a:cubicBezTo>
                      <a:pt x="59515" y="71438"/>
                      <a:pt x="59515" y="71438"/>
                      <a:pt x="80216" y="71438"/>
                    </a:cubicBezTo>
                    <a:close/>
                    <a:moveTo>
                      <a:pt x="107950" y="0"/>
                    </a:moveTo>
                    <a:cubicBezTo>
                      <a:pt x="107950" y="0"/>
                      <a:pt x="107950" y="0"/>
                      <a:pt x="109247" y="1290"/>
                    </a:cubicBezTo>
                    <a:cubicBezTo>
                      <a:pt x="110544" y="1290"/>
                      <a:pt x="111841" y="2580"/>
                      <a:pt x="113139" y="2580"/>
                    </a:cubicBezTo>
                    <a:cubicBezTo>
                      <a:pt x="114436" y="3870"/>
                      <a:pt x="117030" y="3870"/>
                      <a:pt x="119624" y="5160"/>
                    </a:cubicBezTo>
                    <a:cubicBezTo>
                      <a:pt x="120921" y="6450"/>
                      <a:pt x="123515" y="6450"/>
                      <a:pt x="126110" y="7739"/>
                    </a:cubicBezTo>
                    <a:cubicBezTo>
                      <a:pt x="131298" y="10319"/>
                      <a:pt x="137784" y="11609"/>
                      <a:pt x="144269" y="12899"/>
                    </a:cubicBezTo>
                    <a:cubicBezTo>
                      <a:pt x="144269" y="12899"/>
                      <a:pt x="144269" y="12899"/>
                      <a:pt x="145566" y="12899"/>
                    </a:cubicBezTo>
                    <a:cubicBezTo>
                      <a:pt x="145566" y="12899"/>
                      <a:pt x="146863" y="12899"/>
                      <a:pt x="146863" y="14189"/>
                    </a:cubicBezTo>
                    <a:cubicBezTo>
                      <a:pt x="146863" y="14189"/>
                      <a:pt x="146863" y="14189"/>
                      <a:pt x="148161" y="14189"/>
                    </a:cubicBezTo>
                    <a:cubicBezTo>
                      <a:pt x="148161" y="14189"/>
                      <a:pt x="149458" y="14189"/>
                      <a:pt x="149458" y="14189"/>
                    </a:cubicBezTo>
                    <a:cubicBezTo>
                      <a:pt x="149458" y="14189"/>
                      <a:pt x="150755" y="14189"/>
                      <a:pt x="152052" y="14189"/>
                    </a:cubicBezTo>
                    <a:cubicBezTo>
                      <a:pt x="152052" y="15478"/>
                      <a:pt x="153349" y="15478"/>
                      <a:pt x="154646" y="15478"/>
                    </a:cubicBezTo>
                    <a:cubicBezTo>
                      <a:pt x="154646" y="15478"/>
                      <a:pt x="154646" y="15478"/>
                      <a:pt x="155943" y="15478"/>
                    </a:cubicBezTo>
                    <a:cubicBezTo>
                      <a:pt x="155943" y="15478"/>
                      <a:pt x="155943" y="15478"/>
                      <a:pt x="157240" y="15478"/>
                    </a:cubicBezTo>
                    <a:cubicBezTo>
                      <a:pt x="157240" y="15478"/>
                      <a:pt x="157240" y="15478"/>
                      <a:pt x="158537" y="16768"/>
                    </a:cubicBezTo>
                    <a:cubicBezTo>
                      <a:pt x="158537" y="16768"/>
                      <a:pt x="158537" y="16768"/>
                      <a:pt x="159835" y="16768"/>
                    </a:cubicBezTo>
                    <a:cubicBezTo>
                      <a:pt x="161132" y="16768"/>
                      <a:pt x="161132" y="16768"/>
                      <a:pt x="162429" y="16768"/>
                    </a:cubicBezTo>
                    <a:cubicBezTo>
                      <a:pt x="163726" y="16768"/>
                      <a:pt x="163726" y="16768"/>
                      <a:pt x="165023" y="18058"/>
                    </a:cubicBezTo>
                    <a:cubicBezTo>
                      <a:pt x="165023" y="18058"/>
                      <a:pt x="165023" y="18058"/>
                      <a:pt x="166320" y="18058"/>
                    </a:cubicBezTo>
                    <a:cubicBezTo>
                      <a:pt x="166320" y="18058"/>
                      <a:pt x="166320" y="18058"/>
                      <a:pt x="167617" y="18058"/>
                    </a:cubicBezTo>
                    <a:cubicBezTo>
                      <a:pt x="167617" y="18058"/>
                      <a:pt x="167617" y="18058"/>
                      <a:pt x="168914" y="18058"/>
                    </a:cubicBezTo>
                    <a:cubicBezTo>
                      <a:pt x="168914" y="18058"/>
                      <a:pt x="168914" y="18058"/>
                      <a:pt x="170211" y="18058"/>
                    </a:cubicBezTo>
                    <a:cubicBezTo>
                      <a:pt x="172806" y="19348"/>
                      <a:pt x="174103" y="19348"/>
                      <a:pt x="176697" y="20638"/>
                    </a:cubicBezTo>
                    <a:cubicBezTo>
                      <a:pt x="180588" y="21928"/>
                      <a:pt x="184480" y="23218"/>
                      <a:pt x="188371" y="24507"/>
                    </a:cubicBezTo>
                    <a:cubicBezTo>
                      <a:pt x="190965" y="25797"/>
                      <a:pt x="192262" y="25797"/>
                      <a:pt x="193559" y="27087"/>
                    </a:cubicBezTo>
                    <a:cubicBezTo>
                      <a:pt x="194856" y="28377"/>
                      <a:pt x="194856" y="28377"/>
                      <a:pt x="194856" y="28377"/>
                    </a:cubicBezTo>
                    <a:cubicBezTo>
                      <a:pt x="196154" y="28377"/>
                      <a:pt x="196154" y="28377"/>
                      <a:pt x="196154" y="29667"/>
                    </a:cubicBezTo>
                    <a:cubicBezTo>
                      <a:pt x="197451" y="29667"/>
                      <a:pt x="197451" y="29667"/>
                      <a:pt x="197451" y="29667"/>
                    </a:cubicBezTo>
                    <a:cubicBezTo>
                      <a:pt x="198748" y="29667"/>
                      <a:pt x="198748" y="30957"/>
                      <a:pt x="198748" y="30957"/>
                    </a:cubicBezTo>
                    <a:cubicBezTo>
                      <a:pt x="202639" y="33536"/>
                      <a:pt x="205233" y="36116"/>
                      <a:pt x="207828" y="38696"/>
                    </a:cubicBezTo>
                    <a:cubicBezTo>
                      <a:pt x="210422" y="41276"/>
                      <a:pt x="211719" y="45145"/>
                      <a:pt x="213016" y="47725"/>
                    </a:cubicBezTo>
                    <a:cubicBezTo>
                      <a:pt x="214313" y="50305"/>
                      <a:pt x="214313" y="52884"/>
                      <a:pt x="214313" y="55464"/>
                    </a:cubicBezTo>
                    <a:cubicBezTo>
                      <a:pt x="214313" y="56754"/>
                      <a:pt x="214313" y="56754"/>
                      <a:pt x="214313" y="58044"/>
                    </a:cubicBezTo>
                    <a:cubicBezTo>
                      <a:pt x="214313" y="58044"/>
                      <a:pt x="214313" y="59334"/>
                      <a:pt x="213016" y="59334"/>
                    </a:cubicBezTo>
                    <a:cubicBezTo>
                      <a:pt x="213016" y="59334"/>
                      <a:pt x="213016" y="59334"/>
                      <a:pt x="213016" y="60623"/>
                    </a:cubicBezTo>
                    <a:cubicBezTo>
                      <a:pt x="213016" y="61913"/>
                      <a:pt x="213016" y="61913"/>
                      <a:pt x="213016" y="61913"/>
                    </a:cubicBezTo>
                    <a:cubicBezTo>
                      <a:pt x="213016" y="61913"/>
                      <a:pt x="213016" y="61913"/>
                      <a:pt x="211719" y="60623"/>
                    </a:cubicBezTo>
                    <a:cubicBezTo>
                      <a:pt x="211719" y="60623"/>
                      <a:pt x="211719" y="59334"/>
                      <a:pt x="210422" y="59334"/>
                    </a:cubicBezTo>
                    <a:cubicBezTo>
                      <a:pt x="210422" y="59334"/>
                      <a:pt x="210422" y="58044"/>
                      <a:pt x="209125" y="58044"/>
                    </a:cubicBezTo>
                    <a:cubicBezTo>
                      <a:pt x="207828" y="56754"/>
                      <a:pt x="205233" y="55464"/>
                      <a:pt x="203936" y="54174"/>
                    </a:cubicBezTo>
                    <a:cubicBezTo>
                      <a:pt x="201342" y="54174"/>
                      <a:pt x="200045" y="52884"/>
                      <a:pt x="197451" y="51594"/>
                    </a:cubicBezTo>
                    <a:cubicBezTo>
                      <a:pt x="194856" y="51594"/>
                      <a:pt x="192262" y="50305"/>
                      <a:pt x="189668" y="50305"/>
                    </a:cubicBezTo>
                    <a:cubicBezTo>
                      <a:pt x="188371" y="50305"/>
                      <a:pt x="188371" y="50305"/>
                      <a:pt x="187074" y="50305"/>
                    </a:cubicBezTo>
                    <a:cubicBezTo>
                      <a:pt x="187074" y="49015"/>
                      <a:pt x="185777" y="49015"/>
                      <a:pt x="184480" y="49015"/>
                    </a:cubicBezTo>
                    <a:cubicBezTo>
                      <a:pt x="183182" y="49015"/>
                      <a:pt x="181885" y="49015"/>
                      <a:pt x="180588" y="47725"/>
                    </a:cubicBezTo>
                    <a:cubicBezTo>
                      <a:pt x="176697" y="47725"/>
                      <a:pt x="174103" y="47725"/>
                      <a:pt x="170211" y="46435"/>
                    </a:cubicBezTo>
                    <a:cubicBezTo>
                      <a:pt x="168914" y="46435"/>
                      <a:pt x="166320" y="45145"/>
                      <a:pt x="165023" y="45145"/>
                    </a:cubicBezTo>
                    <a:cubicBezTo>
                      <a:pt x="165023" y="45145"/>
                      <a:pt x="165023" y="45145"/>
                      <a:pt x="163726" y="45145"/>
                    </a:cubicBezTo>
                    <a:cubicBezTo>
                      <a:pt x="163726" y="45145"/>
                      <a:pt x="163726" y="45145"/>
                      <a:pt x="162429" y="45145"/>
                    </a:cubicBezTo>
                    <a:cubicBezTo>
                      <a:pt x="162429" y="45145"/>
                      <a:pt x="162429" y="45145"/>
                      <a:pt x="159835" y="43855"/>
                    </a:cubicBezTo>
                    <a:cubicBezTo>
                      <a:pt x="159835" y="43855"/>
                      <a:pt x="159835" y="43855"/>
                      <a:pt x="158537" y="43855"/>
                    </a:cubicBezTo>
                    <a:cubicBezTo>
                      <a:pt x="157240" y="43855"/>
                      <a:pt x="157240" y="43855"/>
                      <a:pt x="155943" y="42565"/>
                    </a:cubicBezTo>
                    <a:cubicBezTo>
                      <a:pt x="154646" y="42565"/>
                      <a:pt x="153349" y="42565"/>
                      <a:pt x="152052" y="42565"/>
                    </a:cubicBezTo>
                    <a:cubicBezTo>
                      <a:pt x="152052" y="41276"/>
                      <a:pt x="150755" y="41276"/>
                      <a:pt x="149458" y="41276"/>
                    </a:cubicBezTo>
                    <a:cubicBezTo>
                      <a:pt x="148161" y="41276"/>
                      <a:pt x="146863" y="39986"/>
                      <a:pt x="146863" y="39986"/>
                    </a:cubicBezTo>
                    <a:cubicBezTo>
                      <a:pt x="142972" y="38696"/>
                      <a:pt x="139081" y="36116"/>
                      <a:pt x="135189" y="34826"/>
                    </a:cubicBezTo>
                    <a:cubicBezTo>
                      <a:pt x="131298" y="32247"/>
                      <a:pt x="128704" y="29667"/>
                      <a:pt x="124813" y="27087"/>
                    </a:cubicBezTo>
                    <a:cubicBezTo>
                      <a:pt x="122218" y="24507"/>
                      <a:pt x="119624" y="21928"/>
                      <a:pt x="117030" y="19348"/>
                    </a:cubicBezTo>
                    <a:cubicBezTo>
                      <a:pt x="115733" y="16768"/>
                      <a:pt x="113139" y="15478"/>
                      <a:pt x="111841" y="12899"/>
                    </a:cubicBezTo>
                    <a:cubicBezTo>
                      <a:pt x="110544" y="10319"/>
                      <a:pt x="110544" y="7739"/>
                      <a:pt x="109247" y="6450"/>
                    </a:cubicBezTo>
                    <a:cubicBezTo>
                      <a:pt x="109247" y="3870"/>
                      <a:pt x="107950" y="2580"/>
                      <a:pt x="107950" y="1290"/>
                    </a:cubicBezTo>
                    <a:cubicBezTo>
                      <a:pt x="107950" y="1290"/>
                      <a:pt x="107950" y="0"/>
                      <a:pt x="107950" y="0"/>
                    </a:cubicBezTo>
                    <a:close/>
                    <a:moveTo>
                      <a:pt x="9525" y="0"/>
                    </a:moveTo>
                    <a:cubicBezTo>
                      <a:pt x="9525" y="0"/>
                      <a:pt x="9525" y="0"/>
                      <a:pt x="10822" y="1290"/>
                    </a:cubicBezTo>
                    <a:cubicBezTo>
                      <a:pt x="12119" y="1290"/>
                      <a:pt x="12119" y="2580"/>
                      <a:pt x="14713" y="2580"/>
                    </a:cubicBezTo>
                    <a:cubicBezTo>
                      <a:pt x="16010" y="3870"/>
                      <a:pt x="17308" y="3870"/>
                      <a:pt x="19902" y="5160"/>
                    </a:cubicBezTo>
                    <a:cubicBezTo>
                      <a:pt x="22496" y="6450"/>
                      <a:pt x="25090" y="6450"/>
                      <a:pt x="27684" y="7739"/>
                    </a:cubicBezTo>
                    <a:cubicBezTo>
                      <a:pt x="32873" y="9029"/>
                      <a:pt x="39358" y="11609"/>
                      <a:pt x="45844" y="12899"/>
                    </a:cubicBezTo>
                    <a:cubicBezTo>
                      <a:pt x="45844" y="12899"/>
                      <a:pt x="45844" y="12899"/>
                      <a:pt x="47141" y="12899"/>
                    </a:cubicBezTo>
                    <a:cubicBezTo>
                      <a:pt x="47141" y="12899"/>
                      <a:pt x="47141" y="12899"/>
                      <a:pt x="48438" y="12899"/>
                    </a:cubicBezTo>
                    <a:cubicBezTo>
                      <a:pt x="48438" y="12899"/>
                      <a:pt x="48438" y="12899"/>
                      <a:pt x="48438" y="14189"/>
                    </a:cubicBezTo>
                    <a:cubicBezTo>
                      <a:pt x="49735" y="14189"/>
                      <a:pt x="49735" y="14189"/>
                      <a:pt x="49735" y="14189"/>
                    </a:cubicBezTo>
                    <a:cubicBezTo>
                      <a:pt x="51032" y="14189"/>
                      <a:pt x="52329" y="14189"/>
                      <a:pt x="52329" y="14189"/>
                    </a:cubicBezTo>
                    <a:cubicBezTo>
                      <a:pt x="53627" y="15478"/>
                      <a:pt x="54924" y="15478"/>
                      <a:pt x="54924" y="15478"/>
                    </a:cubicBezTo>
                    <a:cubicBezTo>
                      <a:pt x="56221" y="15478"/>
                      <a:pt x="56221" y="15478"/>
                      <a:pt x="56221" y="15478"/>
                    </a:cubicBezTo>
                    <a:cubicBezTo>
                      <a:pt x="57518" y="15478"/>
                      <a:pt x="57518" y="15478"/>
                      <a:pt x="57518" y="15478"/>
                    </a:cubicBezTo>
                    <a:cubicBezTo>
                      <a:pt x="58815" y="15478"/>
                      <a:pt x="58815" y="15478"/>
                      <a:pt x="58815" y="15478"/>
                    </a:cubicBezTo>
                    <a:cubicBezTo>
                      <a:pt x="60112" y="16768"/>
                      <a:pt x="60112" y="16768"/>
                      <a:pt x="60112" y="16768"/>
                    </a:cubicBezTo>
                    <a:cubicBezTo>
                      <a:pt x="61409" y="16768"/>
                      <a:pt x="62706" y="16768"/>
                      <a:pt x="62706" y="16768"/>
                    </a:cubicBezTo>
                    <a:cubicBezTo>
                      <a:pt x="64003" y="16768"/>
                      <a:pt x="65301" y="16768"/>
                      <a:pt x="65301" y="18058"/>
                    </a:cubicBezTo>
                    <a:cubicBezTo>
                      <a:pt x="65301" y="18058"/>
                      <a:pt x="65301" y="18058"/>
                      <a:pt x="66598" y="18058"/>
                    </a:cubicBezTo>
                    <a:cubicBezTo>
                      <a:pt x="66598" y="18058"/>
                      <a:pt x="66598" y="18058"/>
                      <a:pt x="69192" y="18058"/>
                    </a:cubicBezTo>
                    <a:cubicBezTo>
                      <a:pt x="69192" y="18058"/>
                      <a:pt x="69192" y="18058"/>
                      <a:pt x="70489" y="18058"/>
                    </a:cubicBezTo>
                    <a:cubicBezTo>
                      <a:pt x="70489" y="18058"/>
                      <a:pt x="70489" y="18058"/>
                      <a:pt x="71786" y="18058"/>
                    </a:cubicBezTo>
                    <a:cubicBezTo>
                      <a:pt x="73083" y="19348"/>
                      <a:pt x="75677" y="19348"/>
                      <a:pt x="76975" y="20638"/>
                    </a:cubicBezTo>
                    <a:cubicBezTo>
                      <a:pt x="82163" y="20638"/>
                      <a:pt x="86054" y="23218"/>
                      <a:pt x="89946" y="24507"/>
                    </a:cubicBezTo>
                    <a:cubicBezTo>
                      <a:pt x="91243" y="25797"/>
                      <a:pt x="93837" y="25797"/>
                      <a:pt x="95134" y="27087"/>
                    </a:cubicBezTo>
                    <a:cubicBezTo>
                      <a:pt x="95134" y="27087"/>
                      <a:pt x="96431" y="28377"/>
                      <a:pt x="96431" y="28377"/>
                    </a:cubicBezTo>
                    <a:cubicBezTo>
                      <a:pt x="96431" y="28377"/>
                      <a:pt x="97728" y="28377"/>
                      <a:pt x="97728" y="28377"/>
                    </a:cubicBezTo>
                    <a:cubicBezTo>
                      <a:pt x="97728" y="29667"/>
                      <a:pt x="99025" y="29667"/>
                      <a:pt x="99025" y="29667"/>
                    </a:cubicBezTo>
                    <a:cubicBezTo>
                      <a:pt x="99025" y="29667"/>
                      <a:pt x="100323" y="30957"/>
                      <a:pt x="100323" y="30957"/>
                    </a:cubicBezTo>
                    <a:cubicBezTo>
                      <a:pt x="102917" y="33536"/>
                      <a:pt x="106808" y="36116"/>
                      <a:pt x="108105" y="38696"/>
                    </a:cubicBezTo>
                    <a:cubicBezTo>
                      <a:pt x="110700" y="41276"/>
                      <a:pt x="111997" y="45145"/>
                      <a:pt x="113294" y="47725"/>
                    </a:cubicBezTo>
                    <a:cubicBezTo>
                      <a:pt x="114591" y="50305"/>
                      <a:pt x="115888" y="52884"/>
                      <a:pt x="114591" y="55464"/>
                    </a:cubicBezTo>
                    <a:cubicBezTo>
                      <a:pt x="114591" y="56754"/>
                      <a:pt x="114591" y="56754"/>
                      <a:pt x="114591" y="58044"/>
                    </a:cubicBezTo>
                    <a:cubicBezTo>
                      <a:pt x="114591" y="58044"/>
                      <a:pt x="114591" y="59334"/>
                      <a:pt x="114591" y="59334"/>
                    </a:cubicBezTo>
                    <a:cubicBezTo>
                      <a:pt x="114591" y="59334"/>
                      <a:pt x="114591" y="59334"/>
                      <a:pt x="114591" y="60623"/>
                    </a:cubicBezTo>
                    <a:cubicBezTo>
                      <a:pt x="114591" y="60623"/>
                      <a:pt x="113294" y="60623"/>
                      <a:pt x="113294" y="61913"/>
                    </a:cubicBezTo>
                    <a:cubicBezTo>
                      <a:pt x="113294" y="60623"/>
                      <a:pt x="113294" y="60623"/>
                      <a:pt x="111997" y="60623"/>
                    </a:cubicBezTo>
                    <a:cubicBezTo>
                      <a:pt x="111997" y="60623"/>
                      <a:pt x="111997" y="59334"/>
                      <a:pt x="111997" y="59334"/>
                    </a:cubicBezTo>
                    <a:cubicBezTo>
                      <a:pt x="110700" y="59334"/>
                      <a:pt x="110700" y="58044"/>
                      <a:pt x="110700" y="58044"/>
                    </a:cubicBezTo>
                    <a:cubicBezTo>
                      <a:pt x="110700" y="58044"/>
                      <a:pt x="110700" y="58044"/>
                      <a:pt x="109403" y="58044"/>
                    </a:cubicBezTo>
                    <a:cubicBezTo>
                      <a:pt x="108105" y="56754"/>
                      <a:pt x="106808" y="55464"/>
                      <a:pt x="104214" y="54174"/>
                    </a:cubicBezTo>
                    <a:cubicBezTo>
                      <a:pt x="102917" y="54174"/>
                      <a:pt x="100323" y="52884"/>
                      <a:pt x="97728" y="51594"/>
                    </a:cubicBezTo>
                    <a:cubicBezTo>
                      <a:pt x="96431" y="51594"/>
                      <a:pt x="93837" y="50305"/>
                      <a:pt x="89946" y="50305"/>
                    </a:cubicBezTo>
                    <a:cubicBezTo>
                      <a:pt x="89946" y="50305"/>
                      <a:pt x="88649" y="50305"/>
                      <a:pt x="88649" y="50305"/>
                    </a:cubicBezTo>
                    <a:cubicBezTo>
                      <a:pt x="87351" y="49015"/>
                      <a:pt x="87351" y="49015"/>
                      <a:pt x="86054" y="49015"/>
                    </a:cubicBezTo>
                    <a:cubicBezTo>
                      <a:pt x="84757" y="49015"/>
                      <a:pt x="83460" y="49015"/>
                      <a:pt x="80866" y="47725"/>
                    </a:cubicBezTo>
                    <a:cubicBezTo>
                      <a:pt x="78272" y="47725"/>
                      <a:pt x="74380" y="47725"/>
                      <a:pt x="71786" y="46435"/>
                    </a:cubicBezTo>
                    <a:cubicBezTo>
                      <a:pt x="69192" y="46435"/>
                      <a:pt x="67895" y="45145"/>
                      <a:pt x="66598" y="45145"/>
                    </a:cubicBezTo>
                    <a:cubicBezTo>
                      <a:pt x="66598" y="45145"/>
                      <a:pt x="66598" y="45145"/>
                      <a:pt x="65301" y="45145"/>
                    </a:cubicBezTo>
                    <a:cubicBezTo>
                      <a:pt x="65301" y="45145"/>
                      <a:pt x="65301" y="45145"/>
                      <a:pt x="64003" y="45145"/>
                    </a:cubicBezTo>
                    <a:cubicBezTo>
                      <a:pt x="64003" y="45145"/>
                      <a:pt x="64003" y="45145"/>
                      <a:pt x="62706" y="45145"/>
                    </a:cubicBezTo>
                    <a:cubicBezTo>
                      <a:pt x="62706" y="45145"/>
                      <a:pt x="62706" y="45145"/>
                      <a:pt x="61409" y="43855"/>
                    </a:cubicBezTo>
                    <a:cubicBezTo>
                      <a:pt x="61409" y="43855"/>
                      <a:pt x="61409" y="43855"/>
                      <a:pt x="60112" y="43855"/>
                    </a:cubicBezTo>
                    <a:cubicBezTo>
                      <a:pt x="58815" y="43855"/>
                      <a:pt x="57518" y="43855"/>
                      <a:pt x="56221" y="42565"/>
                    </a:cubicBezTo>
                    <a:cubicBezTo>
                      <a:pt x="56221" y="42565"/>
                      <a:pt x="54924" y="42565"/>
                      <a:pt x="53627" y="42565"/>
                    </a:cubicBezTo>
                    <a:cubicBezTo>
                      <a:pt x="52329" y="41276"/>
                      <a:pt x="51032" y="41276"/>
                      <a:pt x="51032" y="41276"/>
                    </a:cubicBezTo>
                    <a:cubicBezTo>
                      <a:pt x="49735" y="41276"/>
                      <a:pt x="48438" y="39986"/>
                      <a:pt x="47141" y="39986"/>
                    </a:cubicBezTo>
                    <a:cubicBezTo>
                      <a:pt x="43250" y="38696"/>
                      <a:pt x="39358" y="36116"/>
                      <a:pt x="36764" y="34826"/>
                    </a:cubicBezTo>
                    <a:cubicBezTo>
                      <a:pt x="32873" y="32247"/>
                      <a:pt x="28982" y="29667"/>
                      <a:pt x="26387" y="27087"/>
                    </a:cubicBezTo>
                    <a:cubicBezTo>
                      <a:pt x="23793" y="24507"/>
                      <a:pt x="21199" y="21928"/>
                      <a:pt x="18605" y="19348"/>
                    </a:cubicBezTo>
                    <a:cubicBezTo>
                      <a:pt x="16010" y="18058"/>
                      <a:pt x="14713" y="15478"/>
                      <a:pt x="13416" y="12899"/>
                    </a:cubicBezTo>
                    <a:cubicBezTo>
                      <a:pt x="12119" y="10319"/>
                      <a:pt x="10822" y="7739"/>
                      <a:pt x="10822" y="6450"/>
                    </a:cubicBezTo>
                    <a:cubicBezTo>
                      <a:pt x="9525" y="3870"/>
                      <a:pt x="9525" y="2580"/>
                      <a:pt x="9525" y="1290"/>
                    </a:cubicBezTo>
                    <a:cubicBezTo>
                      <a:pt x="9525" y="0"/>
                      <a:pt x="9525" y="0"/>
                      <a:pt x="952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2860675" y="1618575"/>
              <a:ext cx="1454150" cy="1461404"/>
              <a:chOff x="5746699" y="2048352"/>
              <a:chExt cx="712151" cy="715702"/>
            </a:xfrm>
            <a:effectLst/>
          </p:grpSpPr>
          <p:sp>
            <p:nvSpPr>
              <p:cNvPr id="48" name="任意多边形: 形状 32"/>
              <p:cNvSpPr/>
              <p:nvPr/>
            </p:nvSpPr>
            <p:spPr bwMode="auto">
              <a:xfrm>
                <a:off x="5746699" y="2048352"/>
                <a:ext cx="712151" cy="715702"/>
              </a:xfrm>
              <a:custGeom>
                <a:avLst/>
                <a:gdLst>
                  <a:gd name="T0" fmla="*/ 1285 w 2570"/>
                  <a:gd name="T1" fmla="*/ 0 h 2569"/>
                  <a:gd name="T2" fmla="*/ 1285 w 2570"/>
                  <a:gd name="T3" fmla="*/ 0 h 2569"/>
                  <a:gd name="T4" fmla="*/ 0 w 2570"/>
                  <a:gd name="T5" fmla="*/ 1284 h 2569"/>
                  <a:gd name="T6" fmla="*/ 1285 w 2570"/>
                  <a:gd name="T7" fmla="*/ 2569 h 2569"/>
                  <a:gd name="T8" fmla="*/ 2570 w 2570"/>
                  <a:gd name="T9" fmla="*/ 1284 h 2569"/>
                  <a:gd name="T10" fmla="*/ 1285 w 2570"/>
                  <a:gd name="T11" fmla="*/ 0 h 2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70" h="2569">
                    <a:moveTo>
                      <a:pt x="1285" y="0"/>
                    </a:moveTo>
                    <a:lnTo>
                      <a:pt x="1285" y="0"/>
                    </a:lnTo>
                    <a:cubicBezTo>
                      <a:pt x="575" y="0"/>
                      <a:pt x="0" y="574"/>
                      <a:pt x="0" y="1284"/>
                    </a:cubicBezTo>
                    <a:cubicBezTo>
                      <a:pt x="0" y="1994"/>
                      <a:pt x="575" y="2569"/>
                      <a:pt x="1285" y="2569"/>
                    </a:cubicBezTo>
                    <a:cubicBezTo>
                      <a:pt x="1995" y="2569"/>
                      <a:pt x="2570" y="1994"/>
                      <a:pt x="2570" y="1284"/>
                    </a:cubicBezTo>
                    <a:cubicBezTo>
                      <a:pt x="2570" y="574"/>
                      <a:pt x="1995" y="0"/>
                      <a:pt x="1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9" name="任意多边形: 形状 33"/>
              <p:cNvSpPr/>
              <p:nvPr/>
            </p:nvSpPr>
            <p:spPr bwMode="auto">
              <a:xfrm>
                <a:off x="5941326" y="2239317"/>
                <a:ext cx="350166" cy="333411"/>
              </a:xfrm>
              <a:custGeom>
                <a:avLst/>
                <a:gdLst>
                  <a:gd name="connsiteX0" fmla="*/ 101402 w 331788"/>
                  <a:gd name="connsiteY0" fmla="*/ 200025 h 315913"/>
                  <a:gd name="connsiteX1" fmla="*/ 93663 w 331788"/>
                  <a:gd name="connsiteY1" fmla="*/ 207840 h 315913"/>
                  <a:gd name="connsiteX2" fmla="*/ 93663 w 331788"/>
                  <a:gd name="connsiteY2" fmla="*/ 301625 h 315913"/>
                  <a:gd name="connsiteX3" fmla="*/ 137518 w 331788"/>
                  <a:gd name="connsiteY3" fmla="*/ 301625 h 315913"/>
                  <a:gd name="connsiteX4" fmla="*/ 137518 w 331788"/>
                  <a:gd name="connsiteY4" fmla="*/ 250825 h 315913"/>
                  <a:gd name="connsiteX5" fmla="*/ 143967 w 331788"/>
                  <a:gd name="connsiteY5" fmla="*/ 244312 h 315913"/>
                  <a:gd name="connsiteX6" fmla="*/ 187822 w 331788"/>
                  <a:gd name="connsiteY6" fmla="*/ 244312 h 315913"/>
                  <a:gd name="connsiteX7" fmla="*/ 194271 w 331788"/>
                  <a:gd name="connsiteY7" fmla="*/ 250825 h 315913"/>
                  <a:gd name="connsiteX8" fmla="*/ 194271 w 331788"/>
                  <a:gd name="connsiteY8" fmla="*/ 301625 h 315913"/>
                  <a:gd name="connsiteX9" fmla="*/ 230387 w 331788"/>
                  <a:gd name="connsiteY9" fmla="*/ 301625 h 315913"/>
                  <a:gd name="connsiteX10" fmla="*/ 238126 w 331788"/>
                  <a:gd name="connsiteY10" fmla="*/ 295112 h 315913"/>
                  <a:gd name="connsiteX11" fmla="*/ 238126 w 331788"/>
                  <a:gd name="connsiteY11" fmla="*/ 207840 h 315913"/>
                  <a:gd name="connsiteX12" fmla="*/ 230387 w 331788"/>
                  <a:gd name="connsiteY12" fmla="*/ 200025 h 315913"/>
                  <a:gd name="connsiteX13" fmla="*/ 101402 w 331788"/>
                  <a:gd name="connsiteY13" fmla="*/ 200025 h 315913"/>
                  <a:gd name="connsiteX14" fmla="*/ 258908 w 331788"/>
                  <a:gd name="connsiteY14" fmla="*/ 122237 h 315913"/>
                  <a:gd name="connsiteX15" fmla="*/ 252413 w 331788"/>
                  <a:gd name="connsiteY15" fmla="*/ 129801 h 315913"/>
                  <a:gd name="connsiteX16" fmla="*/ 252413 w 331788"/>
                  <a:gd name="connsiteY16" fmla="*/ 157536 h 315913"/>
                  <a:gd name="connsiteX17" fmla="*/ 258908 w 331788"/>
                  <a:gd name="connsiteY17" fmla="*/ 165100 h 315913"/>
                  <a:gd name="connsiteX18" fmla="*/ 266701 w 331788"/>
                  <a:gd name="connsiteY18" fmla="*/ 157536 h 315913"/>
                  <a:gd name="connsiteX19" fmla="*/ 266701 w 331788"/>
                  <a:gd name="connsiteY19" fmla="*/ 129801 h 315913"/>
                  <a:gd name="connsiteX20" fmla="*/ 258908 w 331788"/>
                  <a:gd name="connsiteY20" fmla="*/ 122237 h 315913"/>
                  <a:gd name="connsiteX21" fmla="*/ 230332 w 331788"/>
                  <a:gd name="connsiteY21" fmla="*/ 122237 h 315913"/>
                  <a:gd name="connsiteX22" fmla="*/ 223838 w 331788"/>
                  <a:gd name="connsiteY22" fmla="*/ 129801 h 315913"/>
                  <a:gd name="connsiteX23" fmla="*/ 223838 w 331788"/>
                  <a:gd name="connsiteY23" fmla="*/ 157536 h 315913"/>
                  <a:gd name="connsiteX24" fmla="*/ 230332 w 331788"/>
                  <a:gd name="connsiteY24" fmla="*/ 165100 h 315913"/>
                  <a:gd name="connsiteX25" fmla="*/ 238126 w 331788"/>
                  <a:gd name="connsiteY25" fmla="*/ 157536 h 315913"/>
                  <a:gd name="connsiteX26" fmla="*/ 238126 w 331788"/>
                  <a:gd name="connsiteY26" fmla="*/ 129801 h 315913"/>
                  <a:gd name="connsiteX27" fmla="*/ 230332 w 331788"/>
                  <a:gd name="connsiteY27" fmla="*/ 122237 h 315913"/>
                  <a:gd name="connsiteX28" fmla="*/ 201468 w 331788"/>
                  <a:gd name="connsiteY28" fmla="*/ 122237 h 315913"/>
                  <a:gd name="connsiteX29" fmla="*/ 193675 w 331788"/>
                  <a:gd name="connsiteY29" fmla="*/ 129801 h 315913"/>
                  <a:gd name="connsiteX30" fmla="*/ 193675 w 331788"/>
                  <a:gd name="connsiteY30" fmla="*/ 157536 h 315913"/>
                  <a:gd name="connsiteX31" fmla="*/ 201468 w 331788"/>
                  <a:gd name="connsiteY31" fmla="*/ 165100 h 315913"/>
                  <a:gd name="connsiteX32" fmla="*/ 207963 w 331788"/>
                  <a:gd name="connsiteY32" fmla="*/ 157536 h 315913"/>
                  <a:gd name="connsiteX33" fmla="*/ 207963 w 331788"/>
                  <a:gd name="connsiteY33" fmla="*/ 129801 h 315913"/>
                  <a:gd name="connsiteX34" fmla="*/ 201468 w 331788"/>
                  <a:gd name="connsiteY34" fmla="*/ 122237 h 315913"/>
                  <a:gd name="connsiteX35" fmla="*/ 128732 w 331788"/>
                  <a:gd name="connsiteY35" fmla="*/ 122237 h 315913"/>
                  <a:gd name="connsiteX36" fmla="*/ 122238 w 331788"/>
                  <a:gd name="connsiteY36" fmla="*/ 129801 h 315913"/>
                  <a:gd name="connsiteX37" fmla="*/ 122238 w 331788"/>
                  <a:gd name="connsiteY37" fmla="*/ 157536 h 315913"/>
                  <a:gd name="connsiteX38" fmla="*/ 128732 w 331788"/>
                  <a:gd name="connsiteY38" fmla="*/ 165100 h 315913"/>
                  <a:gd name="connsiteX39" fmla="*/ 136526 w 331788"/>
                  <a:gd name="connsiteY39" fmla="*/ 157536 h 315913"/>
                  <a:gd name="connsiteX40" fmla="*/ 136526 w 331788"/>
                  <a:gd name="connsiteY40" fmla="*/ 129801 h 315913"/>
                  <a:gd name="connsiteX41" fmla="*/ 128732 w 331788"/>
                  <a:gd name="connsiteY41" fmla="*/ 122237 h 315913"/>
                  <a:gd name="connsiteX42" fmla="*/ 101456 w 331788"/>
                  <a:gd name="connsiteY42" fmla="*/ 122237 h 315913"/>
                  <a:gd name="connsiteX43" fmla="*/ 93663 w 331788"/>
                  <a:gd name="connsiteY43" fmla="*/ 129801 h 315913"/>
                  <a:gd name="connsiteX44" fmla="*/ 93663 w 331788"/>
                  <a:gd name="connsiteY44" fmla="*/ 157536 h 315913"/>
                  <a:gd name="connsiteX45" fmla="*/ 101456 w 331788"/>
                  <a:gd name="connsiteY45" fmla="*/ 165100 h 315913"/>
                  <a:gd name="connsiteX46" fmla="*/ 107951 w 331788"/>
                  <a:gd name="connsiteY46" fmla="*/ 157536 h 315913"/>
                  <a:gd name="connsiteX47" fmla="*/ 107951 w 331788"/>
                  <a:gd name="connsiteY47" fmla="*/ 129801 h 315913"/>
                  <a:gd name="connsiteX48" fmla="*/ 101456 w 331788"/>
                  <a:gd name="connsiteY48" fmla="*/ 122237 h 315913"/>
                  <a:gd name="connsiteX49" fmla="*/ 72881 w 331788"/>
                  <a:gd name="connsiteY49" fmla="*/ 122237 h 315913"/>
                  <a:gd name="connsiteX50" fmla="*/ 65088 w 331788"/>
                  <a:gd name="connsiteY50" fmla="*/ 129801 h 315913"/>
                  <a:gd name="connsiteX51" fmla="*/ 65088 w 331788"/>
                  <a:gd name="connsiteY51" fmla="*/ 157536 h 315913"/>
                  <a:gd name="connsiteX52" fmla="*/ 72881 w 331788"/>
                  <a:gd name="connsiteY52" fmla="*/ 165100 h 315913"/>
                  <a:gd name="connsiteX53" fmla="*/ 79376 w 331788"/>
                  <a:gd name="connsiteY53" fmla="*/ 157536 h 315913"/>
                  <a:gd name="connsiteX54" fmla="*/ 79376 w 331788"/>
                  <a:gd name="connsiteY54" fmla="*/ 129801 h 315913"/>
                  <a:gd name="connsiteX55" fmla="*/ 72881 w 331788"/>
                  <a:gd name="connsiteY55" fmla="*/ 122237 h 315913"/>
                  <a:gd name="connsiteX56" fmla="*/ 258908 w 331788"/>
                  <a:gd name="connsiteY56" fmla="*/ 65087 h 315913"/>
                  <a:gd name="connsiteX57" fmla="*/ 252413 w 331788"/>
                  <a:gd name="connsiteY57" fmla="*/ 71581 h 315913"/>
                  <a:gd name="connsiteX58" fmla="*/ 252413 w 331788"/>
                  <a:gd name="connsiteY58" fmla="*/ 100157 h 315913"/>
                  <a:gd name="connsiteX59" fmla="*/ 258908 w 331788"/>
                  <a:gd name="connsiteY59" fmla="*/ 107950 h 315913"/>
                  <a:gd name="connsiteX60" fmla="*/ 266701 w 331788"/>
                  <a:gd name="connsiteY60" fmla="*/ 100157 h 315913"/>
                  <a:gd name="connsiteX61" fmla="*/ 266701 w 331788"/>
                  <a:gd name="connsiteY61" fmla="*/ 71581 h 315913"/>
                  <a:gd name="connsiteX62" fmla="*/ 258908 w 331788"/>
                  <a:gd name="connsiteY62" fmla="*/ 65087 h 315913"/>
                  <a:gd name="connsiteX63" fmla="*/ 230332 w 331788"/>
                  <a:gd name="connsiteY63" fmla="*/ 65087 h 315913"/>
                  <a:gd name="connsiteX64" fmla="*/ 223838 w 331788"/>
                  <a:gd name="connsiteY64" fmla="*/ 71581 h 315913"/>
                  <a:gd name="connsiteX65" fmla="*/ 223838 w 331788"/>
                  <a:gd name="connsiteY65" fmla="*/ 100157 h 315913"/>
                  <a:gd name="connsiteX66" fmla="*/ 230332 w 331788"/>
                  <a:gd name="connsiteY66" fmla="*/ 107950 h 315913"/>
                  <a:gd name="connsiteX67" fmla="*/ 238126 w 331788"/>
                  <a:gd name="connsiteY67" fmla="*/ 100157 h 315913"/>
                  <a:gd name="connsiteX68" fmla="*/ 238126 w 331788"/>
                  <a:gd name="connsiteY68" fmla="*/ 71581 h 315913"/>
                  <a:gd name="connsiteX69" fmla="*/ 230332 w 331788"/>
                  <a:gd name="connsiteY69" fmla="*/ 65087 h 315913"/>
                  <a:gd name="connsiteX70" fmla="*/ 201468 w 331788"/>
                  <a:gd name="connsiteY70" fmla="*/ 65087 h 315913"/>
                  <a:gd name="connsiteX71" fmla="*/ 193675 w 331788"/>
                  <a:gd name="connsiteY71" fmla="*/ 71581 h 315913"/>
                  <a:gd name="connsiteX72" fmla="*/ 193675 w 331788"/>
                  <a:gd name="connsiteY72" fmla="*/ 100157 h 315913"/>
                  <a:gd name="connsiteX73" fmla="*/ 201468 w 331788"/>
                  <a:gd name="connsiteY73" fmla="*/ 107950 h 315913"/>
                  <a:gd name="connsiteX74" fmla="*/ 207963 w 331788"/>
                  <a:gd name="connsiteY74" fmla="*/ 100157 h 315913"/>
                  <a:gd name="connsiteX75" fmla="*/ 207963 w 331788"/>
                  <a:gd name="connsiteY75" fmla="*/ 71581 h 315913"/>
                  <a:gd name="connsiteX76" fmla="*/ 201468 w 331788"/>
                  <a:gd name="connsiteY76" fmla="*/ 65087 h 315913"/>
                  <a:gd name="connsiteX77" fmla="*/ 128732 w 331788"/>
                  <a:gd name="connsiteY77" fmla="*/ 65087 h 315913"/>
                  <a:gd name="connsiteX78" fmla="*/ 122238 w 331788"/>
                  <a:gd name="connsiteY78" fmla="*/ 71581 h 315913"/>
                  <a:gd name="connsiteX79" fmla="*/ 122238 w 331788"/>
                  <a:gd name="connsiteY79" fmla="*/ 100157 h 315913"/>
                  <a:gd name="connsiteX80" fmla="*/ 128732 w 331788"/>
                  <a:gd name="connsiteY80" fmla="*/ 107950 h 315913"/>
                  <a:gd name="connsiteX81" fmla="*/ 136526 w 331788"/>
                  <a:gd name="connsiteY81" fmla="*/ 100157 h 315913"/>
                  <a:gd name="connsiteX82" fmla="*/ 136526 w 331788"/>
                  <a:gd name="connsiteY82" fmla="*/ 71581 h 315913"/>
                  <a:gd name="connsiteX83" fmla="*/ 128732 w 331788"/>
                  <a:gd name="connsiteY83" fmla="*/ 65087 h 315913"/>
                  <a:gd name="connsiteX84" fmla="*/ 101456 w 331788"/>
                  <a:gd name="connsiteY84" fmla="*/ 65087 h 315913"/>
                  <a:gd name="connsiteX85" fmla="*/ 93663 w 331788"/>
                  <a:gd name="connsiteY85" fmla="*/ 71581 h 315913"/>
                  <a:gd name="connsiteX86" fmla="*/ 93663 w 331788"/>
                  <a:gd name="connsiteY86" fmla="*/ 100157 h 315913"/>
                  <a:gd name="connsiteX87" fmla="*/ 101456 w 331788"/>
                  <a:gd name="connsiteY87" fmla="*/ 107950 h 315913"/>
                  <a:gd name="connsiteX88" fmla="*/ 107951 w 331788"/>
                  <a:gd name="connsiteY88" fmla="*/ 100157 h 315913"/>
                  <a:gd name="connsiteX89" fmla="*/ 107951 w 331788"/>
                  <a:gd name="connsiteY89" fmla="*/ 71581 h 315913"/>
                  <a:gd name="connsiteX90" fmla="*/ 101456 w 331788"/>
                  <a:gd name="connsiteY90" fmla="*/ 65087 h 315913"/>
                  <a:gd name="connsiteX91" fmla="*/ 72881 w 331788"/>
                  <a:gd name="connsiteY91" fmla="*/ 65087 h 315913"/>
                  <a:gd name="connsiteX92" fmla="*/ 65088 w 331788"/>
                  <a:gd name="connsiteY92" fmla="*/ 71581 h 315913"/>
                  <a:gd name="connsiteX93" fmla="*/ 65088 w 331788"/>
                  <a:gd name="connsiteY93" fmla="*/ 100157 h 315913"/>
                  <a:gd name="connsiteX94" fmla="*/ 72881 w 331788"/>
                  <a:gd name="connsiteY94" fmla="*/ 107950 h 315913"/>
                  <a:gd name="connsiteX95" fmla="*/ 79376 w 331788"/>
                  <a:gd name="connsiteY95" fmla="*/ 100157 h 315913"/>
                  <a:gd name="connsiteX96" fmla="*/ 79376 w 331788"/>
                  <a:gd name="connsiteY96" fmla="*/ 71581 h 315913"/>
                  <a:gd name="connsiteX97" fmla="*/ 72881 w 331788"/>
                  <a:gd name="connsiteY97" fmla="*/ 65087 h 315913"/>
                  <a:gd name="connsiteX98" fmla="*/ 107950 w 331788"/>
                  <a:gd name="connsiteY98" fmla="*/ 14287 h 315913"/>
                  <a:gd name="connsiteX99" fmla="*/ 107950 w 331788"/>
                  <a:gd name="connsiteY99" fmla="*/ 28575 h 315913"/>
                  <a:gd name="connsiteX100" fmla="*/ 223838 w 331788"/>
                  <a:gd name="connsiteY100" fmla="*/ 28575 h 315913"/>
                  <a:gd name="connsiteX101" fmla="*/ 223838 w 331788"/>
                  <a:gd name="connsiteY101" fmla="*/ 14287 h 315913"/>
                  <a:gd name="connsiteX102" fmla="*/ 64802 w 331788"/>
                  <a:gd name="connsiteY102" fmla="*/ 0 h 315913"/>
                  <a:gd name="connsiteX103" fmla="*/ 266986 w 331788"/>
                  <a:gd name="connsiteY103" fmla="*/ 0 h 315913"/>
                  <a:gd name="connsiteX104" fmla="*/ 273466 w 331788"/>
                  <a:gd name="connsiteY104" fmla="*/ 6474 h 315913"/>
                  <a:gd name="connsiteX105" fmla="*/ 266986 w 331788"/>
                  <a:gd name="connsiteY105" fmla="*/ 14242 h 315913"/>
                  <a:gd name="connsiteX106" fmla="*/ 238472 w 331788"/>
                  <a:gd name="connsiteY106" fmla="*/ 14242 h 315913"/>
                  <a:gd name="connsiteX107" fmla="*/ 238472 w 331788"/>
                  <a:gd name="connsiteY107" fmla="*/ 28484 h 315913"/>
                  <a:gd name="connsiteX108" fmla="*/ 303275 w 331788"/>
                  <a:gd name="connsiteY108" fmla="*/ 28484 h 315913"/>
                  <a:gd name="connsiteX109" fmla="*/ 309755 w 331788"/>
                  <a:gd name="connsiteY109" fmla="*/ 34958 h 315913"/>
                  <a:gd name="connsiteX110" fmla="*/ 309755 w 331788"/>
                  <a:gd name="connsiteY110" fmla="*/ 301671 h 315913"/>
                  <a:gd name="connsiteX111" fmla="*/ 324012 w 331788"/>
                  <a:gd name="connsiteY111" fmla="*/ 301671 h 315913"/>
                  <a:gd name="connsiteX112" fmla="*/ 331788 w 331788"/>
                  <a:gd name="connsiteY112" fmla="*/ 309439 h 315913"/>
                  <a:gd name="connsiteX113" fmla="*/ 324012 w 331788"/>
                  <a:gd name="connsiteY113" fmla="*/ 315913 h 315913"/>
                  <a:gd name="connsiteX114" fmla="*/ 7776 w 331788"/>
                  <a:gd name="connsiteY114" fmla="*/ 315913 h 315913"/>
                  <a:gd name="connsiteX115" fmla="*/ 0 w 331788"/>
                  <a:gd name="connsiteY115" fmla="*/ 309439 h 315913"/>
                  <a:gd name="connsiteX116" fmla="*/ 7776 w 331788"/>
                  <a:gd name="connsiteY116" fmla="*/ 301671 h 315913"/>
                  <a:gd name="connsiteX117" fmla="*/ 22033 w 331788"/>
                  <a:gd name="connsiteY117" fmla="*/ 301671 h 315913"/>
                  <a:gd name="connsiteX118" fmla="*/ 22033 w 331788"/>
                  <a:gd name="connsiteY118" fmla="*/ 34958 h 315913"/>
                  <a:gd name="connsiteX119" fmla="*/ 28513 w 331788"/>
                  <a:gd name="connsiteY119" fmla="*/ 28484 h 315913"/>
                  <a:gd name="connsiteX120" fmla="*/ 93315 w 331788"/>
                  <a:gd name="connsiteY120" fmla="*/ 28484 h 315913"/>
                  <a:gd name="connsiteX121" fmla="*/ 93315 w 331788"/>
                  <a:gd name="connsiteY121" fmla="*/ 14242 h 315913"/>
                  <a:gd name="connsiteX122" fmla="*/ 64802 w 331788"/>
                  <a:gd name="connsiteY122" fmla="*/ 14242 h 315913"/>
                  <a:gd name="connsiteX123" fmla="*/ 58322 w 331788"/>
                  <a:gd name="connsiteY123" fmla="*/ 6474 h 315913"/>
                  <a:gd name="connsiteX124" fmla="*/ 64802 w 331788"/>
                  <a:gd name="connsiteY124" fmla="*/ 0 h 31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331788" h="315913">
                    <a:moveTo>
                      <a:pt x="101402" y="200025"/>
                    </a:moveTo>
                    <a:cubicBezTo>
                      <a:pt x="97532" y="200025"/>
                      <a:pt x="93663" y="203933"/>
                      <a:pt x="93663" y="207840"/>
                    </a:cubicBezTo>
                    <a:cubicBezTo>
                      <a:pt x="93663" y="207840"/>
                      <a:pt x="93663" y="207840"/>
                      <a:pt x="93663" y="301625"/>
                    </a:cubicBezTo>
                    <a:cubicBezTo>
                      <a:pt x="93663" y="301625"/>
                      <a:pt x="93663" y="301625"/>
                      <a:pt x="137518" y="301625"/>
                    </a:cubicBezTo>
                    <a:cubicBezTo>
                      <a:pt x="137518" y="301625"/>
                      <a:pt x="137518" y="301625"/>
                      <a:pt x="137518" y="250825"/>
                    </a:cubicBezTo>
                    <a:cubicBezTo>
                      <a:pt x="137518" y="246917"/>
                      <a:pt x="140097" y="244312"/>
                      <a:pt x="143967" y="244312"/>
                    </a:cubicBezTo>
                    <a:cubicBezTo>
                      <a:pt x="143967" y="244312"/>
                      <a:pt x="143967" y="244312"/>
                      <a:pt x="187822" y="244312"/>
                    </a:cubicBezTo>
                    <a:cubicBezTo>
                      <a:pt x="191691" y="244312"/>
                      <a:pt x="194271" y="246917"/>
                      <a:pt x="194271" y="250825"/>
                    </a:cubicBezTo>
                    <a:cubicBezTo>
                      <a:pt x="194271" y="250825"/>
                      <a:pt x="194271" y="250825"/>
                      <a:pt x="194271" y="301625"/>
                    </a:cubicBezTo>
                    <a:cubicBezTo>
                      <a:pt x="194271" y="301625"/>
                      <a:pt x="194271" y="301625"/>
                      <a:pt x="230387" y="301625"/>
                    </a:cubicBezTo>
                    <a:cubicBezTo>
                      <a:pt x="234256" y="301625"/>
                      <a:pt x="238126" y="299020"/>
                      <a:pt x="238126" y="295112"/>
                    </a:cubicBezTo>
                    <a:lnTo>
                      <a:pt x="238126" y="207840"/>
                    </a:lnTo>
                    <a:cubicBezTo>
                      <a:pt x="238126" y="203933"/>
                      <a:pt x="234256" y="200025"/>
                      <a:pt x="230387" y="200025"/>
                    </a:cubicBezTo>
                    <a:cubicBezTo>
                      <a:pt x="230387" y="200025"/>
                      <a:pt x="230387" y="200025"/>
                      <a:pt x="101402" y="200025"/>
                    </a:cubicBezTo>
                    <a:close/>
                    <a:moveTo>
                      <a:pt x="258908" y="122237"/>
                    </a:moveTo>
                    <a:cubicBezTo>
                      <a:pt x="255011" y="122237"/>
                      <a:pt x="252413" y="124758"/>
                      <a:pt x="252413" y="129801"/>
                    </a:cubicBezTo>
                    <a:cubicBezTo>
                      <a:pt x="252413" y="129801"/>
                      <a:pt x="252413" y="129801"/>
                      <a:pt x="252413" y="157536"/>
                    </a:cubicBezTo>
                    <a:cubicBezTo>
                      <a:pt x="252413" y="161318"/>
                      <a:pt x="255011" y="165100"/>
                      <a:pt x="258908" y="165100"/>
                    </a:cubicBezTo>
                    <a:cubicBezTo>
                      <a:pt x="264103" y="165100"/>
                      <a:pt x="266701" y="161318"/>
                      <a:pt x="266701" y="157536"/>
                    </a:cubicBezTo>
                    <a:lnTo>
                      <a:pt x="266701" y="129801"/>
                    </a:lnTo>
                    <a:cubicBezTo>
                      <a:pt x="266701" y="124758"/>
                      <a:pt x="264103" y="122237"/>
                      <a:pt x="258908" y="122237"/>
                    </a:cubicBezTo>
                    <a:close/>
                    <a:moveTo>
                      <a:pt x="230332" y="122237"/>
                    </a:moveTo>
                    <a:cubicBezTo>
                      <a:pt x="226436" y="122237"/>
                      <a:pt x="223838" y="124758"/>
                      <a:pt x="223838" y="129801"/>
                    </a:cubicBezTo>
                    <a:cubicBezTo>
                      <a:pt x="223838" y="129801"/>
                      <a:pt x="223838" y="129801"/>
                      <a:pt x="223838" y="157536"/>
                    </a:cubicBezTo>
                    <a:cubicBezTo>
                      <a:pt x="223838" y="161318"/>
                      <a:pt x="226436" y="165100"/>
                      <a:pt x="230332" y="165100"/>
                    </a:cubicBezTo>
                    <a:cubicBezTo>
                      <a:pt x="234229" y="165100"/>
                      <a:pt x="238126" y="161318"/>
                      <a:pt x="238126" y="157536"/>
                    </a:cubicBezTo>
                    <a:lnTo>
                      <a:pt x="238126" y="129801"/>
                    </a:lnTo>
                    <a:cubicBezTo>
                      <a:pt x="238126" y="124758"/>
                      <a:pt x="234229" y="122237"/>
                      <a:pt x="230332" y="122237"/>
                    </a:cubicBezTo>
                    <a:close/>
                    <a:moveTo>
                      <a:pt x="201468" y="122237"/>
                    </a:moveTo>
                    <a:cubicBezTo>
                      <a:pt x="196273" y="122237"/>
                      <a:pt x="193675" y="124758"/>
                      <a:pt x="193675" y="129801"/>
                    </a:cubicBezTo>
                    <a:cubicBezTo>
                      <a:pt x="193675" y="129801"/>
                      <a:pt x="193675" y="129801"/>
                      <a:pt x="193675" y="157536"/>
                    </a:cubicBezTo>
                    <a:cubicBezTo>
                      <a:pt x="193675" y="161318"/>
                      <a:pt x="196273" y="165100"/>
                      <a:pt x="201468" y="165100"/>
                    </a:cubicBezTo>
                    <a:cubicBezTo>
                      <a:pt x="205365" y="165100"/>
                      <a:pt x="207963" y="161318"/>
                      <a:pt x="207963" y="157536"/>
                    </a:cubicBezTo>
                    <a:cubicBezTo>
                      <a:pt x="207963" y="157536"/>
                      <a:pt x="207963" y="157536"/>
                      <a:pt x="207963" y="129801"/>
                    </a:cubicBezTo>
                    <a:cubicBezTo>
                      <a:pt x="207963" y="124758"/>
                      <a:pt x="205365" y="122237"/>
                      <a:pt x="201468" y="122237"/>
                    </a:cubicBezTo>
                    <a:close/>
                    <a:moveTo>
                      <a:pt x="128732" y="122237"/>
                    </a:moveTo>
                    <a:cubicBezTo>
                      <a:pt x="124836" y="122237"/>
                      <a:pt x="122238" y="124758"/>
                      <a:pt x="122238" y="129801"/>
                    </a:cubicBezTo>
                    <a:cubicBezTo>
                      <a:pt x="122238" y="129801"/>
                      <a:pt x="122238" y="129801"/>
                      <a:pt x="122238" y="157536"/>
                    </a:cubicBezTo>
                    <a:cubicBezTo>
                      <a:pt x="122238" y="161318"/>
                      <a:pt x="124836" y="165100"/>
                      <a:pt x="128732" y="165100"/>
                    </a:cubicBezTo>
                    <a:cubicBezTo>
                      <a:pt x="133928" y="165100"/>
                      <a:pt x="136526" y="161318"/>
                      <a:pt x="136526" y="157536"/>
                    </a:cubicBezTo>
                    <a:cubicBezTo>
                      <a:pt x="136526" y="157536"/>
                      <a:pt x="136526" y="157536"/>
                      <a:pt x="136526" y="129801"/>
                    </a:cubicBezTo>
                    <a:cubicBezTo>
                      <a:pt x="136526" y="124758"/>
                      <a:pt x="133928" y="122237"/>
                      <a:pt x="128732" y="122237"/>
                    </a:cubicBezTo>
                    <a:close/>
                    <a:moveTo>
                      <a:pt x="101456" y="122237"/>
                    </a:moveTo>
                    <a:cubicBezTo>
                      <a:pt x="97559" y="122237"/>
                      <a:pt x="93663" y="124758"/>
                      <a:pt x="93663" y="129801"/>
                    </a:cubicBezTo>
                    <a:lnTo>
                      <a:pt x="93663" y="157536"/>
                    </a:lnTo>
                    <a:cubicBezTo>
                      <a:pt x="93663" y="161318"/>
                      <a:pt x="97559" y="165100"/>
                      <a:pt x="101456" y="165100"/>
                    </a:cubicBezTo>
                    <a:cubicBezTo>
                      <a:pt x="105353" y="165100"/>
                      <a:pt x="107951" y="161318"/>
                      <a:pt x="107951" y="157536"/>
                    </a:cubicBezTo>
                    <a:cubicBezTo>
                      <a:pt x="107951" y="157536"/>
                      <a:pt x="107951" y="157536"/>
                      <a:pt x="107951" y="129801"/>
                    </a:cubicBezTo>
                    <a:cubicBezTo>
                      <a:pt x="107951" y="124758"/>
                      <a:pt x="105353" y="122237"/>
                      <a:pt x="101456" y="122237"/>
                    </a:cubicBezTo>
                    <a:close/>
                    <a:moveTo>
                      <a:pt x="72881" y="122237"/>
                    </a:moveTo>
                    <a:cubicBezTo>
                      <a:pt x="67686" y="122237"/>
                      <a:pt x="65088" y="124758"/>
                      <a:pt x="65088" y="129801"/>
                    </a:cubicBezTo>
                    <a:cubicBezTo>
                      <a:pt x="65088" y="129801"/>
                      <a:pt x="65088" y="129801"/>
                      <a:pt x="65088" y="157536"/>
                    </a:cubicBezTo>
                    <a:cubicBezTo>
                      <a:pt x="65088" y="161318"/>
                      <a:pt x="67686" y="165100"/>
                      <a:pt x="72881" y="165100"/>
                    </a:cubicBezTo>
                    <a:cubicBezTo>
                      <a:pt x="76778" y="165100"/>
                      <a:pt x="79376" y="161318"/>
                      <a:pt x="79376" y="157536"/>
                    </a:cubicBezTo>
                    <a:lnTo>
                      <a:pt x="79376" y="129801"/>
                    </a:lnTo>
                    <a:cubicBezTo>
                      <a:pt x="79376" y="124758"/>
                      <a:pt x="76778" y="122237"/>
                      <a:pt x="72881" y="122237"/>
                    </a:cubicBezTo>
                    <a:close/>
                    <a:moveTo>
                      <a:pt x="258908" y="65087"/>
                    </a:moveTo>
                    <a:cubicBezTo>
                      <a:pt x="255011" y="65087"/>
                      <a:pt x="252413" y="67685"/>
                      <a:pt x="252413" y="71581"/>
                    </a:cubicBezTo>
                    <a:cubicBezTo>
                      <a:pt x="252413" y="71581"/>
                      <a:pt x="252413" y="71581"/>
                      <a:pt x="252413" y="100157"/>
                    </a:cubicBezTo>
                    <a:cubicBezTo>
                      <a:pt x="252413" y="105352"/>
                      <a:pt x="255011" y="107950"/>
                      <a:pt x="258908" y="107950"/>
                    </a:cubicBezTo>
                    <a:cubicBezTo>
                      <a:pt x="264103" y="107950"/>
                      <a:pt x="266701" y="105352"/>
                      <a:pt x="266701" y="100157"/>
                    </a:cubicBezTo>
                    <a:lnTo>
                      <a:pt x="266701" y="71581"/>
                    </a:lnTo>
                    <a:cubicBezTo>
                      <a:pt x="266701" y="67685"/>
                      <a:pt x="264103" y="65087"/>
                      <a:pt x="258908" y="65087"/>
                    </a:cubicBezTo>
                    <a:close/>
                    <a:moveTo>
                      <a:pt x="230332" y="65087"/>
                    </a:moveTo>
                    <a:cubicBezTo>
                      <a:pt x="226436" y="65087"/>
                      <a:pt x="223838" y="67685"/>
                      <a:pt x="223838" y="71581"/>
                    </a:cubicBezTo>
                    <a:cubicBezTo>
                      <a:pt x="223838" y="71581"/>
                      <a:pt x="223838" y="71581"/>
                      <a:pt x="223838" y="100157"/>
                    </a:cubicBezTo>
                    <a:cubicBezTo>
                      <a:pt x="223838" y="105352"/>
                      <a:pt x="226436" y="107950"/>
                      <a:pt x="230332" y="107950"/>
                    </a:cubicBezTo>
                    <a:cubicBezTo>
                      <a:pt x="234229" y="107950"/>
                      <a:pt x="238126" y="105352"/>
                      <a:pt x="238126" y="100157"/>
                    </a:cubicBezTo>
                    <a:lnTo>
                      <a:pt x="238126" y="71581"/>
                    </a:lnTo>
                    <a:cubicBezTo>
                      <a:pt x="238126" y="67685"/>
                      <a:pt x="234229" y="65087"/>
                      <a:pt x="230332" y="65087"/>
                    </a:cubicBezTo>
                    <a:close/>
                    <a:moveTo>
                      <a:pt x="201468" y="65087"/>
                    </a:moveTo>
                    <a:cubicBezTo>
                      <a:pt x="196273" y="65087"/>
                      <a:pt x="193675" y="67685"/>
                      <a:pt x="193675" y="71581"/>
                    </a:cubicBezTo>
                    <a:cubicBezTo>
                      <a:pt x="193675" y="71581"/>
                      <a:pt x="193675" y="71581"/>
                      <a:pt x="193675" y="100157"/>
                    </a:cubicBezTo>
                    <a:cubicBezTo>
                      <a:pt x="193675" y="105352"/>
                      <a:pt x="196273" y="107950"/>
                      <a:pt x="201468" y="107950"/>
                    </a:cubicBezTo>
                    <a:cubicBezTo>
                      <a:pt x="205365" y="107950"/>
                      <a:pt x="207963" y="105352"/>
                      <a:pt x="207963" y="100157"/>
                    </a:cubicBezTo>
                    <a:cubicBezTo>
                      <a:pt x="207963" y="100157"/>
                      <a:pt x="207963" y="100157"/>
                      <a:pt x="207963" y="71581"/>
                    </a:cubicBezTo>
                    <a:cubicBezTo>
                      <a:pt x="207963" y="67685"/>
                      <a:pt x="205365" y="65087"/>
                      <a:pt x="201468" y="65087"/>
                    </a:cubicBezTo>
                    <a:close/>
                    <a:moveTo>
                      <a:pt x="128732" y="65087"/>
                    </a:moveTo>
                    <a:cubicBezTo>
                      <a:pt x="124836" y="65087"/>
                      <a:pt x="122238" y="67685"/>
                      <a:pt x="122238" y="71581"/>
                    </a:cubicBezTo>
                    <a:cubicBezTo>
                      <a:pt x="122238" y="71581"/>
                      <a:pt x="122238" y="71581"/>
                      <a:pt x="122238" y="100157"/>
                    </a:cubicBezTo>
                    <a:cubicBezTo>
                      <a:pt x="122238" y="105352"/>
                      <a:pt x="124836" y="107950"/>
                      <a:pt x="128732" y="107950"/>
                    </a:cubicBezTo>
                    <a:cubicBezTo>
                      <a:pt x="133928" y="107950"/>
                      <a:pt x="136526" y="105352"/>
                      <a:pt x="136526" y="100157"/>
                    </a:cubicBezTo>
                    <a:cubicBezTo>
                      <a:pt x="136526" y="100157"/>
                      <a:pt x="136526" y="100157"/>
                      <a:pt x="136526" y="71581"/>
                    </a:cubicBezTo>
                    <a:cubicBezTo>
                      <a:pt x="136526" y="67685"/>
                      <a:pt x="133928" y="65087"/>
                      <a:pt x="128732" y="65087"/>
                    </a:cubicBezTo>
                    <a:close/>
                    <a:moveTo>
                      <a:pt x="101456" y="65087"/>
                    </a:moveTo>
                    <a:cubicBezTo>
                      <a:pt x="97559" y="65087"/>
                      <a:pt x="93663" y="67685"/>
                      <a:pt x="93663" y="71581"/>
                    </a:cubicBezTo>
                    <a:lnTo>
                      <a:pt x="93663" y="100157"/>
                    </a:lnTo>
                    <a:cubicBezTo>
                      <a:pt x="93663" y="105352"/>
                      <a:pt x="97559" y="107950"/>
                      <a:pt x="101456" y="107950"/>
                    </a:cubicBezTo>
                    <a:cubicBezTo>
                      <a:pt x="105353" y="107950"/>
                      <a:pt x="107951" y="105352"/>
                      <a:pt x="107951" y="100157"/>
                    </a:cubicBezTo>
                    <a:cubicBezTo>
                      <a:pt x="107951" y="100157"/>
                      <a:pt x="107951" y="100157"/>
                      <a:pt x="107951" y="71581"/>
                    </a:cubicBezTo>
                    <a:cubicBezTo>
                      <a:pt x="107951" y="67685"/>
                      <a:pt x="105353" y="65087"/>
                      <a:pt x="101456" y="65087"/>
                    </a:cubicBezTo>
                    <a:close/>
                    <a:moveTo>
                      <a:pt x="72881" y="65087"/>
                    </a:moveTo>
                    <a:cubicBezTo>
                      <a:pt x="67686" y="65087"/>
                      <a:pt x="65088" y="67685"/>
                      <a:pt x="65088" y="71581"/>
                    </a:cubicBezTo>
                    <a:cubicBezTo>
                      <a:pt x="65088" y="71581"/>
                      <a:pt x="65088" y="71581"/>
                      <a:pt x="65088" y="100157"/>
                    </a:cubicBezTo>
                    <a:cubicBezTo>
                      <a:pt x="65088" y="105352"/>
                      <a:pt x="67686" y="107950"/>
                      <a:pt x="72881" y="107950"/>
                    </a:cubicBezTo>
                    <a:cubicBezTo>
                      <a:pt x="76778" y="107950"/>
                      <a:pt x="79376" y="105352"/>
                      <a:pt x="79376" y="100157"/>
                    </a:cubicBezTo>
                    <a:lnTo>
                      <a:pt x="79376" y="71581"/>
                    </a:lnTo>
                    <a:cubicBezTo>
                      <a:pt x="79376" y="67685"/>
                      <a:pt x="76778" y="65087"/>
                      <a:pt x="72881" y="65087"/>
                    </a:cubicBezTo>
                    <a:close/>
                    <a:moveTo>
                      <a:pt x="107950" y="14287"/>
                    </a:moveTo>
                    <a:lnTo>
                      <a:pt x="107950" y="28575"/>
                    </a:lnTo>
                    <a:lnTo>
                      <a:pt x="223838" y="28575"/>
                    </a:lnTo>
                    <a:lnTo>
                      <a:pt x="223838" y="14287"/>
                    </a:lnTo>
                    <a:close/>
                    <a:moveTo>
                      <a:pt x="64802" y="0"/>
                    </a:moveTo>
                    <a:cubicBezTo>
                      <a:pt x="64802" y="0"/>
                      <a:pt x="64802" y="0"/>
                      <a:pt x="266986" y="0"/>
                    </a:cubicBezTo>
                    <a:cubicBezTo>
                      <a:pt x="270874" y="0"/>
                      <a:pt x="273466" y="2589"/>
                      <a:pt x="273466" y="6474"/>
                    </a:cubicBezTo>
                    <a:cubicBezTo>
                      <a:pt x="273466" y="10358"/>
                      <a:pt x="270874" y="14242"/>
                      <a:pt x="266986" y="14242"/>
                    </a:cubicBezTo>
                    <a:cubicBezTo>
                      <a:pt x="266986" y="14242"/>
                      <a:pt x="266986" y="14242"/>
                      <a:pt x="238472" y="14242"/>
                    </a:cubicBezTo>
                    <a:cubicBezTo>
                      <a:pt x="238472" y="14242"/>
                      <a:pt x="238472" y="14242"/>
                      <a:pt x="238472" y="28484"/>
                    </a:cubicBezTo>
                    <a:cubicBezTo>
                      <a:pt x="238472" y="28484"/>
                      <a:pt x="238472" y="28484"/>
                      <a:pt x="303275" y="28484"/>
                    </a:cubicBezTo>
                    <a:cubicBezTo>
                      <a:pt x="307163" y="28484"/>
                      <a:pt x="309755" y="31073"/>
                      <a:pt x="309755" y="34958"/>
                    </a:cubicBezTo>
                    <a:cubicBezTo>
                      <a:pt x="309755" y="34958"/>
                      <a:pt x="309755" y="34958"/>
                      <a:pt x="309755" y="301671"/>
                    </a:cubicBezTo>
                    <a:cubicBezTo>
                      <a:pt x="309755" y="301671"/>
                      <a:pt x="309755" y="301671"/>
                      <a:pt x="324012" y="301671"/>
                    </a:cubicBezTo>
                    <a:cubicBezTo>
                      <a:pt x="329196" y="301671"/>
                      <a:pt x="331788" y="305555"/>
                      <a:pt x="331788" y="309439"/>
                    </a:cubicBezTo>
                    <a:cubicBezTo>
                      <a:pt x="331788" y="313324"/>
                      <a:pt x="329196" y="315913"/>
                      <a:pt x="324012" y="315913"/>
                    </a:cubicBezTo>
                    <a:cubicBezTo>
                      <a:pt x="324012" y="315913"/>
                      <a:pt x="324012" y="315913"/>
                      <a:pt x="7776" y="315913"/>
                    </a:cubicBezTo>
                    <a:cubicBezTo>
                      <a:pt x="2592" y="315913"/>
                      <a:pt x="0" y="313324"/>
                      <a:pt x="0" y="309439"/>
                    </a:cubicBezTo>
                    <a:cubicBezTo>
                      <a:pt x="0" y="305555"/>
                      <a:pt x="2592" y="301671"/>
                      <a:pt x="7776" y="301671"/>
                    </a:cubicBezTo>
                    <a:cubicBezTo>
                      <a:pt x="7776" y="301671"/>
                      <a:pt x="7776" y="301671"/>
                      <a:pt x="22033" y="301671"/>
                    </a:cubicBezTo>
                    <a:cubicBezTo>
                      <a:pt x="22033" y="301671"/>
                      <a:pt x="22033" y="301671"/>
                      <a:pt x="22033" y="34958"/>
                    </a:cubicBezTo>
                    <a:cubicBezTo>
                      <a:pt x="22033" y="31073"/>
                      <a:pt x="24625" y="28484"/>
                      <a:pt x="28513" y="28484"/>
                    </a:cubicBezTo>
                    <a:cubicBezTo>
                      <a:pt x="28513" y="28484"/>
                      <a:pt x="28513" y="28484"/>
                      <a:pt x="93315" y="28484"/>
                    </a:cubicBezTo>
                    <a:cubicBezTo>
                      <a:pt x="93315" y="28484"/>
                      <a:pt x="93315" y="28484"/>
                      <a:pt x="93315" y="14242"/>
                    </a:cubicBezTo>
                    <a:cubicBezTo>
                      <a:pt x="93315" y="14242"/>
                      <a:pt x="93315" y="14242"/>
                      <a:pt x="64802" y="14242"/>
                    </a:cubicBezTo>
                    <a:cubicBezTo>
                      <a:pt x="60914" y="14242"/>
                      <a:pt x="58322" y="10358"/>
                      <a:pt x="58322" y="6474"/>
                    </a:cubicBezTo>
                    <a:cubicBezTo>
                      <a:pt x="58322" y="2589"/>
                      <a:pt x="60914" y="0"/>
                      <a:pt x="648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1658927" y="3787099"/>
              <a:ext cx="1457778" cy="1461406"/>
              <a:chOff x="5746696" y="4552422"/>
              <a:chExt cx="713926" cy="715702"/>
            </a:xfrm>
            <a:effectLst/>
          </p:grpSpPr>
          <p:sp>
            <p:nvSpPr>
              <p:cNvPr id="51" name="任意多边形: 形状 30"/>
              <p:cNvSpPr/>
              <p:nvPr/>
            </p:nvSpPr>
            <p:spPr bwMode="auto">
              <a:xfrm>
                <a:off x="5746696" y="4552422"/>
                <a:ext cx="713926" cy="715702"/>
              </a:xfrm>
              <a:custGeom>
                <a:avLst/>
                <a:gdLst>
                  <a:gd name="T0" fmla="*/ 1726 w 3453"/>
                  <a:gd name="T1" fmla="*/ 0 h 3453"/>
                  <a:gd name="T2" fmla="*/ 1726 w 3453"/>
                  <a:gd name="T3" fmla="*/ 0 h 3453"/>
                  <a:gd name="T4" fmla="*/ 0 w 3453"/>
                  <a:gd name="T5" fmla="*/ 1726 h 3453"/>
                  <a:gd name="T6" fmla="*/ 1726 w 3453"/>
                  <a:gd name="T7" fmla="*/ 3453 h 3453"/>
                  <a:gd name="T8" fmla="*/ 3453 w 3453"/>
                  <a:gd name="T9" fmla="*/ 1726 h 3453"/>
                  <a:gd name="T10" fmla="*/ 1726 w 3453"/>
                  <a:gd name="T11" fmla="*/ 0 h 3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53" h="3453">
                    <a:moveTo>
                      <a:pt x="1726" y="0"/>
                    </a:moveTo>
                    <a:lnTo>
                      <a:pt x="1726" y="0"/>
                    </a:lnTo>
                    <a:cubicBezTo>
                      <a:pt x="773" y="0"/>
                      <a:pt x="0" y="772"/>
                      <a:pt x="0" y="1726"/>
                    </a:cubicBezTo>
                    <a:cubicBezTo>
                      <a:pt x="0" y="2679"/>
                      <a:pt x="773" y="3453"/>
                      <a:pt x="1726" y="3453"/>
                    </a:cubicBezTo>
                    <a:cubicBezTo>
                      <a:pt x="2680" y="3453"/>
                      <a:pt x="3453" y="2679"/>
                      <a:pt x="3453" y="1726"/>
                    </a:cubicBezTo>
                    <a:cubicBezTo>
                      <a:pt x="3453" y="772"/>
                      <a:pt x="2680" y="0"/>
                      <a:pt x="172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2" name="任意多边形: 形状 31"/>
              <p:cNvSpPr/>
              <p:nvPr/>
            </p:nvSpPr>
            <p:spPr bwMode="auto">
              <a:xfrm>
                <a:off x="5945318" y="4753898"/>
                <a:ext cx="314912" cy="314327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861054" y="1949772"/>
            <a:ext cx="7209801" cy="1604637"/>
            <a:chOff x="1307468" y="2624665"/>
            <a:chExt cx="9613068" cy="2139516"/>
          </a:xfrm>
        </p:grpSpPr>
        <p:grpSp>
          <p:nvGrpSpPr>
            <p:cNvPr id="54" name="组合 53"/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56" name="组合 55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57" name="文本框 61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微软雅黑" panose="020B0503020204020204" charset="-122"/>
                        <a:ea typeface="微软雅黑" panose="020B0503020204020204" charset="-122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微软雅黑" panose="020B0503020204020204" charset="-122"/>
                        <a:ea typeface="微软雅黑" panose="020B0503020204020204" charset="-122"/>
                      </a:rPr>
                    </a:br>
                    <a:r>
                      <a:rPr lang="zh-CN" altLang="en-US" sz="1000">
                        <a:latin typeface="微软雅黑" panose="020B0503020204020204" charset="-122"/>
                        <a:ea typeface="微软雅黑" panose="020B0503020204020204" charset="-122"/>
                      </a:rPr>
                      <a:t>（建议使用主题字体）</a:t>
                    </a:r>
                    <a:endParaRPr lang="zh-CN" altLang="en-US" sz="1000"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58" name="矩形 57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标题文本预设</a:t>
                    </a:r>
                    <a:endParaRPr lang="zh-CN" altLang="en-US" sz="1600" b="1">
                      <a:solidFill>
                        <a:schemeClr val="accent1"/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59" name="组合 58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60" name="文本框 59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>
                        <a:latin typeface="微软雅黑" panose="020B0503020204020204" charset="-122"/>
                        <a:ea typeface="微软雅黑" panose="020B0503020204020204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latin typeface="微软雅黑" panose="020B0503020204020204" charset="-122"/>
                        <a:ea typeface="微软雅黑" panose="020B0503020204020204" charset="-122"/>
                      </a:rPr>
                    </a:br>
                    <a:r>
                      <a:rPr lang="zh-CN" altLang="en-US" sz="1000" dirty="0">
                        <a:latin typeface="微软雅黑" panose="020B0503020204020204" charset="-122"/>
                        <a:ea typeface="微软雅黑" panose="020B0503020204020204" charset="-122"/>
                      </a:rPr>
                      <a:t>（建议使用主题字体）</a:t>
                    </a:r>
                    <a:endParaRPr lang="zh-CN" altLang="en-US" sz="1000" dirty="0"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61" name="矩形 60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标题文本预设</a:t>
                    </a:r>
                    <a:endParaRPr lang="zh-CN" altLang="en-US" sz="1600" b="1">
                      <a:solidFill>
                        <a:schemeClr val="accent2"/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</p:grpSp>
          </p:grpSp>
          <p:cxnSp>
            <p:nvCxnSpPr>
              <p:cNvPr id="62" name="直接连接符 61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组合 62"/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65" name="组合 64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66" name="文本框 53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微软雅黑" panose="020B0503020204020204" charset="-122"/>
                        <a:ea typeface="微软雅黑" panose="020B0503020204020204" charset="-122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微软雅黑" panose="020B0503020204020204" charset="-122"/>
                        <a:ea typeface="微软雅黑" panose="020B0503020204020204" charset="-122"/>
                      </a:rPr>
                    </a:br>
                    <a:r>
                      <a:rPr lang="zh-CN" altLang="en-US" sz="1000">
                        <a:latin typeface="微软雅黑" panose="020B0503020204020204" charset="-122"/>
                        <a:ea typeface="微软雅黑" panose="020B0503020204020204" charset="-122"/>
                      </a:rPr>
                      <a:t>（建议使用主题字体）</a:t>
                    </a:r>
                    <a:endParaRPr lang="zh-CN" altLang="en-US" sz="1000"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67" name="矩形 66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标题文本预设</a:t>
                    </a:r>
                    <a:endParaRPr lang="zh-CN" altLang="en-US" sz="1600" b="1">
                      <a:solidFill>
                        <a:schemeClr val="accent1"/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68" name="组合 67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72" name="文本框 51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微软雅黑" panose="020B0503020204020204" charset="-122"/>
                        <a:ea typeface="微软雅黑" panose="020B0503020204020204" charset="-122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微软雅黑" panose="020B0503020204020204" charset="-122"/>
                        <a:ea typeface="微软雅黑" panose="020B0503020204020204" charset="-122"/>
                      </a:rPr>
                    </a:br>
                    <a:r>
                      <a:rPr lang="zh-CN" altLang="en-US" sz="1000">
                        <a:latin typeface="微软雅黑" panose="020B0503020204020204" charset="-122"/>
                        <a:ea typeface="微软雅黑" panose="020B0503020204020204" charset="-122"/>
                      </a:rPr>
                      <a:t>（建议使用主题字体）</a:t>
                    </a:r>
                    <a:endParaRPr lang="zh-CN" altLang="en-US" sz="1000"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74" name="矩形 73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标题文本预设</a:t>
                    </a:r>
                    <a:endParaRPr lang="zh-CN" altLang="en-US" sz="1600" b="1">
                      <a:solidFill>
                        <a:schemeClr val="accent2"/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</p:grpSp>
          </p:grpSp>
          <p:cxnSp>
            <p:nvCxnSpPr>
              <p:cNvPr id="76" name="直接连接符 75"/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8" name="Title 1"/>
          <p:cNvSpPr txBox="1"/>
          <p:nvPr/>
        </p:nvSpPr>
        <p:spPr>
          <a:xfrm>
            <a:off x="229290" y="3213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项目背景简介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247">
        <p:cut/>
      </p:transition>
    </mc:Choice>
    <mc:Fallback>
      <p:transition advTm="2247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1"/>
          <p:cNvSpPr txBox="1"/>
          <p:nvPr/>
        </p:nvSpPr>
        <p:spPr>
          <a:xfrm>
            <a:off x="229290" y="3213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项目背景简介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" name="Straight Connector 59"/>
          <p:cNvCxnSpPr/>
          <p:nvPr/>
        </p:nvCxnSpPr>
        <p:spPr>
          <a:xfrm rot="21540000" flipV="1">
            <a:off x="2863269" y="2888391"/>
            <a:ext cx="695040" cy="34070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60"/>
          <p:cNvCxnSpPr/>
          <p:nvPr/>
        </p:nvCxnSpPr>
        <p:spPr>
          <a:xfrm flipV="1">
            <a:off x="3962940" y="2391529"/>
            <a:ext cx="568367" cy="28641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61"/>
          <p:cNvCxnSpPr/>
          <p:nvPr/>
        </p:nvCxnSpPr>
        <p:spPr>
          <a:xfrm flipV="1">
            <a:off x="4931821" y="1876922"/>
            <a:ext cx="625153" cy="31835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2"/>
          <p:cNvCxnSpPr/>
          <p:nvPr/>
        </p:nvCxnSpPr>
        <p:spPr>
          <a:xfrm rot="21540000" flipV="1">
            <a:off x="5940269" y="1333920"/>
            <a:ext cx="695040" cy="34070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: Shape 63"/>
          <p:cNvSpPr/>
          <p:nvPr/>
        </p:nvSpPr>
        <p:spPr bwMode="auto">
          <a:xfrm>
            <a:off x="5588006" y="2241941"/>
            <a:ext cx="1377257" cy="994976"/>
          </a:xfrm>
          <a:custGeom>
            <a:avLst/>
            <a:gdLst/>
            <a:ahLst/>
            <a:cxnLst>
              <a:cxn ang="0">
                <a:pos x="203" y="0"/>
              </a:cxn>
              <a:cxn ang="0">
                <a:pos x="193" y="27"/>
              </a:cxn>
              <a:cxn ang="0">
                <a:pos x="207" y="25"/>
              </a:cxn>
              <a:cxn ang="0">
                <a:pos x="175" y="112"/>
              </a:cxn>
              <a:cxn ang="0">
                <a:pos x="95" y="146"/>
              </a:cxn>
              <a:cxn ang="0">
                <a:pos x="15" y="114"/>
              </a:cxn>
              <a:cxn ang="0">
                <a:pos x="1" y="99"/>
              </a:cxn>
              <a:cxn ang="0">
                <a:pos x="0" y="100"/>
              </a:cxn>
              <a:cxn ang="0">
                <a:pos x="13" y="116"/>
              </a:cxn>
              <a:cxn ang="0">
                <a:pos x="176" y="113"/>
              </a:cxn>
              <a:cxn ang="0">
                <a:pos x="209" y="25"/>
              </a:cxn>
              <a:cxn ang="0">
                <a:pos x="222" y="23"/>
              </a:cxn>
              <a:cxn ang="0">
                <a:pos x="203" y="0"/>
              </a:cxn>
            </a:cxnLst>
            <a:rect l="0" t="0" r="r" b="b"/>
            <a:pathLst>
              <a:path w="222" h="160">
                <a:moveTo>
                  <a:pt x="203" y="0"/>
                </a:moveTo>
                <a:cubicBezTo>
                  <a:pt x="193" y="27"/>
                  <a:pt x="193" y="27"/>
                  <a:pt x="193" y="27"/>
                </a:cubicBezTo>
                <a:cubicBezTo>
                  <a:pt x="207" y="25"/>
                  <a:pt x="207" y="25"/>
                  <a:pt x="207" y="25"/>
                </a:cubicBezTo>
                <a:cubicBezTo>
                  <a:pt x="209" y="56"/>
                  <a:pt x="198" y="88"/>
                  <a:pt x="175" y="112"/>
                </a:cubicBezTo>
                <a:cubicBezTo>
                  <a:pt x="153" y="134"/>
                  <a:pt x="124" y="146"/>
                  <a:pt x="95" y="146"/>
                </a:cubicBezTo>
                <a:cubicBezTo>
                  <a:pt x="66" y="146"/>
                  <a:pt x="37" y="136"/>
                  <a:pt x="15" y="114"/>
                </a:cubicBezTo>
                <a:cubicBezTo>
                  <a:pt x="10" y="109"/>
                  <a:pt x="5" y="104"/>
                  <a:pt x="1" y="99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105"/>
                  <a:pt x="8" y="111"/>
                  <a:pt x="13" y="116"/>
                </a:cubicBezTo>
                <a:cubicBezTo>
                  <a:pt x="59" y="160"/>
                  <a:pt x="132" y="159"/>
                  <a:pt x="176" y="113"/>
                </a:cubicBezTo>
                <a:cubicBezTo>
                  <a:pt x="200" y="89"/>
                  <a:pt x="211" y="56"/>
                  <a:pt x="209" y="25"/>
                </a:cubicBezTo>
                <a:cubicBezTo>
                  <a:pt x="222" y="23"/>
                  <a:pt x="222" y="23"/>
                  <a:pt x="222" y="23"/>
                </a:cubicBezTo>
                <a:lnTo>
                  <a:pt x="203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eeform: Shape 64"/>
          <p:cNvSpPr/>
          <p:nvPr/>
        </p:nvSpPr>
        <p:spPr bwMode="auto">
          <a:xfrm>
            <a:off x="3472372" y="3142656"/>
            <a:ext cx="1377257" cy="994976"/>
          </a:xfrm>
          <a:custGeom>
            <a:avLst/>
            <a:gdLst/>
            <a:ahLst/>
            <a:cxnLst>
              <a:cxn ang="0">
                <a:pos x="204" y="0"/>
              </a:cxn>
              <a:cxn ang="0">
                <a:pos x="193" y="27"/>
              </a:cxn>
              <a:cxn ang="0">
                <a:pos x="207" y="25"/>
              </a:cxn>
              <a:cxn ang="0">
                <a:pos x="176" y="112"/>
              </a:cxn>
              <a:cxn ang="0">
                <a:pos x="96" y="146"/>
              </a:cxn>
              <a:cxn ang="0">
                <a:pos x="15" y="114"/>
              </a:cxn>
              <a:cxn ang="0">
                <a:pos x="2" y="99"/>
              </a:cxn>
              <a:cxn ang="0">
                <a:pos x="0" y="100"/>
              </a:cxn>
              <a:cxn ang="0">
                <a:pos x="14" y="116"/>
              </a:cxn>
              <a:cxn ang="0">
                <a:pos x="177" y="113"/>
              </a:cxn>
              <a:cxn ang="0">
                <a:pos x="209" y="25"/>
              </a:cxn>
              <a:cxn ang="0">
                <a:pos x="222" y="23"/>
              </a:cxn>
              <a:cxn ang="0">
                <a:pos x="204" y="0"/>
              </a:cxn>
            </a:cxnLst>
            <a:rect l="0" t="0" r="r" b="b"/>
            <a:pathLst>
              <a:path w="222" h="160">
                <a:moveTo>
                  <a:pt x="204" y="0"/>
                </a:moveTo>
                <a:cubicBezTo>
                  <a:pt x="193" y="27"/>
                  <a:pt x="193" y="27"/>
                  <a:pt x="193" y="27"/>
                </a:cubicBezTo>
                <a:cubicBezTo>
                  <a:pt x="207" y="25"/>
                  <a:pt x="207" y="25"/>
                  <a:pt x="207" y="25"/>
                </a:cubicBezTo>
                <a:cubicBezTo>
                  <a:pt x="209" y="56"/>
                  <a:pt x="199" y="88"/>
                  <a:pt x="176" y="112"/>
                </a:cubicBezTo>
                <a:cubicBezTo>
                  <a:pt x="154" y="134"/>
                  <a:pt x="125" y="146"/>
                  <a:pt x="96" y="146"/>
                </a:cubicBezTo>
                <a:cubicBezTo>
                  <a:pt x="67" y="146"/>
                  <a:pt x="38" y="136"/>
                  <a:pt x="15" y="114"/>
                </a:cubicBezTo>
                <a:cubicBezTo>
                  <a:pt x="10" y="109"/>
                  <a:pt x="6" y="104"/>
                  <a:pt x="2" y="99"/>
                </a:cubicBezTo>
                <a:cubicBezTo>
                  <a:pt x="0" y="100"/>
                  <a:pt x="0" y="100"/>
                  <a:pt x="0" y="100"/>
                </a:cubicBezTo>
                <a:cubicBezTo>
                  <a:pt x="4" y="105"/>
                  <a:pt x="9" y="111"/>
                  <a:pt x="14" y="116"/>
                </a:cubicBezTo>
                <a:cubicBezTo>
                  <a:pt x="60" y="160"/>
                  <a:pt x="133" y="159"/>
                  <a:pt x="177" y="113"/>
                </a:cubicBezTo>
                <a:cubicBezTo>
                  <a:pt x="201" y="89"/>
                  <a:pt x="212" y="56"/>
                  <a:pt x="209" y="25"/>
                </a:cubicBezTo>
                <a:cubicBezTo>
                  <a:pt x="222" y="23"/>
                  <a:pt x="222" y="23"/>
                  <a:pt x="222" y="23"/>
                </a:cubicBezTo>
                <a:lnTo>
                  <a:pt x="204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" name="Group 65"/>
          <p:cNvGrpSpPr/>
          <p:nvPr/>
        </p:nvGrpSpPr>
        <p:grpSpPr>
          <a:xfrm>
            <a:off x="5446692" y="1486612"/>
            <a:ext cx="588978" cy="578522"/>
            <a:chOff x="5228990" y="1578048"/>
            <a:chExt cx="526908" cy="517554"/>
          </a:xfrm>
        </p:grpSpPr>
        <p:sp>
          <p:nvSpPr>
            <p:cNvPr id="56" name="Oval 66"/>
            <p:cNvSpPr/>
            <p:nvPr/>
          </p:nvSpPr>
          <p:spPr bwMode="auto">
            <a:xfrm>
              <a:off x="5228990" y="1578048"/>
              <a:ext cx="526908" cy="517554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57" name="Group 67"/>
            <p:cNvGrpSpPr/>
            <p:nvPr/>
          </p:nvGrpSpPr>
          <p:grpSpPr>
            <a:xfrm>
              <a:off x="5358338" y="1714211"/>
              <a:ext cx="268204" cy="245257"/>
              <a:chOff x="2046288" y="3759200"/>
              <a:chExt cx="296863" cy="271463"/>
            </a:xfrm>
            <a:solidFill>
              <a:schemeClr val="bg1"/>
            </a:solidFill>
          </p:grpSpPr>
          <p:sp>
            <p:nvSpPr>
              <p:cNvPr id="58" name="Rectangle 68"/>
              <p:cNvSpPr/>
              <p:nvPr/>
            </p:nvSpPr>
            <p:spPr bwMode="auto">
              <a:xfrm>
                <a:off x="2065338" y="3973513"/>
                <a:ext cx="55563" cy="571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9" name="Rectangle 69"/>
              <p:cNvSpPr/>
              <p:nvPr/>
            </p:nvSpPr>
            <p:spPr bwMode="auto">
              <a:xfrm>
                <a:off x="2139950" y="3935413"/>
                <a:ext cx="55563" cy="952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 bwMode="auto">
              <a:xfrm>
                <a:off x="2212975" y="3898900"/>
                <a:ext cx="57150" cy="1317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1" name="Rectangle 74"/>
              <p:cNvSpPr/>
              <p:nvPr/>
            </p:nvSpPr>
            <p:spPr bwMode="auto">
              <a:xfrm>
                <a:off x="2287588" y="3860800"/>
                <a:ext cx="55563" cy="1698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2" name="Freeform: Shape 75"/>
              <p:cNvSpPr/>
              <p:nvPr/>
            </p:nvSpPr>
            <p:spPr bwMode="auto">
              <a:xfrm>
                <a:off x="2046288" y="3759200"/>
                <a:ext cx="296863" cy="176213"/>
              </a:xfrm>
              <a:custGeom>
                <a:avLst/>
                <a:gdLst/>
                <a:ahLst/>
                <a:cxnLst>
                  <a:cxn ang="0">
                    <a:pos x="162" y="25"/>
                  </a:cxn>
                  <a:cxn ang="0">
                    <a:pos x="126" y="25"/>
                  </a:cxn>
                  <a:cxn ang="0">
                    <a:pos x="81" y="59"/>
                  </a:cxn>
                  <a:cxn ang="0">
                    <a:pos x="59" y="48"/>
                  </a:cxn>
                  <a:cxn ang="0">
                    <a:pos x="0" y="96"/>
                  </a:cxn>
                  <a:cxn ang="0">
                    <a:pos x="0" y="111"/>
                  </a:cxn>
                  <a:cxn ang="0">
                    <a:pos x="60" y="62"/>
                  </a:cxn>
                  <a:cxn ang="0">
                    <a:pos x="83" y="74"/>
                  </a:cxn>
                  <a:cxn ang="0">
                    <a:pos x="131" y="37"/>
                  </a:cxn>
                  <a:cxn ang="0">
                    <a:pos x="166" y="37"/>
                  </a:cxn>
                  <a:cxn ang="0">
                    <a:pos x="187" y="16"/>
                  </a:cxn>
                  <a:cxn ang="0">
                    <a:pos x="187" y="0"/>
                  </a:cxn>
                  <a:cxn ang="0">
                    <a:pos x="162" y="25"/>
                  </a:cxn>
                </a:cxnLst>
                <a:rect l="0" t="0" r="r" b="b"/>
                <a:pathLst>
                  <a:path w="187" h="111">
                    <a:moveTo>
                      <a:pt x="162" y="25"/>
                    </a:moveTo>
                    <a:lnTo>
                      <a:pt x="126" y="25"/>
                    </a:lnTo>
                    <a:lnTo>
                      <a:pt x="81" y="59"/>
                    </a:lnTo>
                    <a:lnTo>
                      <a:pt x="59" y="48"/>
                    </a:lnTo>
                    <a:lnTo>
                      <a:pt x="0" y="96"/>
                    </a:lnTo>
                    <a:lnTo>
                      <a:pt x="0" y="111"/>
                    </a:lnTo>
                    <a:lnTo>
                      <a:pt x="60" y="62"/>
                    </a:lnTo>
                    <a:lnTo>
                      <a:pt x="83" y="74"/>
                    </a:lnTo>
                    <a:lnTo>
                      <a:pt x="131" y="37"/>
                    </a:lnTo>
                    <a:lnTo>
                      <a:pt x="166" y="37"/>
                    </a:lnTo>
                    <a:lnTo>
                      <a:pt x="187" y="16"/>
                    </a:lnTo>
                    <a:lnTo>
                      <a:pt x="187" y="0"/>
                    </a:lnTo>
                    <a:lnTo>
                      <a:pt x="162" y="2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1" name="Group 79"/>
          <p:cNvGrpSpPr/>
          <p:nvPr/>
        </p:nvGrpSpPr>
        <p:grpSpPr>
          <a:xfrm>
            <a:off x="6529372" y="944612"/>
            <a:ext cx="578522" cy="578522"/>
            <a:chOff x="6197571" y="1093168"/>
            <a:chExt cx="517554" cy="517554"/>
          </a:xfrm>
        </p:grpSpPr>
        <p:sp>
          <p:nvSpPr>
            <p:cNvPr id="52" name="Oval 80"/>
            <p:cNvSpPr/>
            <p:nvPr/>
          </p:nvSpPr>
          <p:spPr bwMode="auto">
            <a:xfrm>
              <a:off x="6197571" y="1093168"/>
              <a:ext cx="517554" cy="517554"/>
            </a:xfrm>
            <a:prstGeom prst="ellipse">
              <a:avLst/>
            </a:prstGeom>
            <a:solidFill>
              <a:schemeClr val="accent5"/>
            </a:solidFill>
            <a:ln w="19050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53" name="Group 86"/>
            <p:cNvGrpSpPr/>
            <p:nvPr/>
          </p:nvGrpSpPr>
          <p:grpSpPr>
            <a:xfrm>
              <a:off x="6337933" y="1204619"/>
              <a:ext cx="236825" cy="294653"/>
              <a:chOff x="649288" y="2347912"/>
              <a:chExt cx="273050" cy="339725"/>
            </a:xfrm>
            <a:solidFill>
              <a:schemeClr val="bg1"/>
            </a:solidFill>
          </p:grpSpPr>
          <p:sp>
            <p:nvSpPr>
              <p:cNvPr id="54" name="Freeform: Shape 87"/>
              <p:cNvSpPr/>
              <p:nvPr/>
            </p:nvSpPr>
            <p:spPr bwMode="auto">
              <a:xfrm>
                <a:off x="727075" y="2487612"/>
                <a:ext cx="117475" cy="115888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7" y="38"/>
                  </a:cxn>
                  <a:cxn ang="0">
                    <a:pos x="27" y="41"/>
                  </a:cxn>
                  <a:cxn ang="0">
                    <a:pos x="26" y="42"/>
                  </a:cxn>
                  <a:cxn ang="0">
                    <a:pos x="25" y="42"/>
                  </a:cxn>
                  <a:cxn ang="0">
                    <a:pos x="23" y="41"/>
                  </a:cxn>
                  <a:cxn ang="0">
                    <a:pos x="23" y="38"/>
                  </a:cxn>
                  <a:cxn ang="0">
                    <a:pos x="23" y="38"/>
                  </a:cxn>
                  <a:cxn ang="0">
                    <a:pos x="18" y="36"/>
                  </a:cxn>
                  <a:cxn ang="0">
                    <a:pos x="17" y="35"/>
                  </a:cxn>
                  <a:cxn ang="0">
                    <a:pos x="18" y="33"/>
                  </a:cxn>
                  <a:cxn ang="0">
                    <a:pos x="19" y="32"/>
                  </a:cxn>
                  <a:cxn ang="0">
                    <a:pos x="19" y="32"/>
                  </a:cxn>
                  <a:cxn ang="0">
                    <a:pos x="25" y="34"/>
                  </a:cxn>
                  <a:cxn ang="0">
                    <a:pos x="29" y="31"/>
                  </a:cxn>
                  <a:cxn ang="0">
                    <a:pos x="25" y="26"/>
                  </a:cxn>
                  <a:cxn ang="0">
                    <a:pos x="17" y="19"/>
                  </a:cxn>
                  <a:cxn ang="0">
                    <a:pos x="23" y="12"/>
                  </a:cxn>
                  <a:cxn ang="0">
                    <a:pos x="24" y="11"/>
                  </a:cxn>
                  <a:cxn ang="0">
                    <a:pos x="24" y="9"/>
                  </a:cxn>
                  <a:cxn ang="0">
                    <a:pos x="25" y="7"/>
                  </a:cxn>
                  <a:cxn ang="0">
                    <a:pos x="26" y="7"/>
                  </a:cxn>
                  <a:cxn ang="0">
                    <a:pos x="28" y="9"/>
                  </a:cxn>
                  <a:cxn ang="0">
                    <a:pos x="28" y="11"/>
                  </a:cxn>
                  <a:cxn ang="0">
                    <a:pos x="28" y="11"/>
                  </a:cxn>
                  <a:cxn ang="0">
                    <a:pos x="32" y="13"/>
                  </a:cxn>
                  <a:cxn ang="0">
                    <a:pos x="33" y="14"/>
                  </a:cxn>
                  <a:cxn ang="0">
                    <a:pos x="32" y="16"/>
                  </a:cxn>
                  <a:cxn ang="0">
                    <a:pos x="31" y="17"/>
                  </a:cxn>
                  <a:cxn ang="0">
                    <a:pos x="30" y="16"/>
                  </a:cxn>
                  <a:cxn ang="0">
                    <a:pos x="26" y="15"/>
                  </a:cxn>
                  <a:cxn ang="0">
                    <a:pos x="22" y="18"/>
                  </a:cxn>
                  <a:cxn ang="0">
                    <a:pos x="27" y="22"/>
                  </a:cxn>
                  <a:cxn ang="0">
                    <a:pos x="34" y="30"/>
                  </a:cxn>
                  <a:cxn ang="0">
                    <a:pos x="28" y="38"/>
                  </a:cxn>
                  <a:cxn ang="0">
                    <a:pos x="25" y="0"/>
                  </a:cxn>
                  <a:cxn ang="0">
                    <a:pos x="0" y="25"/>
                  </a:cxn>
                  <a:cxn ang="0">
                    <a:pos x="25" y="50"/>
                  </a:cxn>
                  <a:cxn ang="0">
                    <a:pos x="51" y="25"/>
                  </a:cxn>
                  <a:cxn ang="0">
                    <a:pos x="25" y="0"/>
                  </a:cxn>
                </a:cxnLst>
                <a:rect l="0" t="0" r="r" b="b"/>
                <a:pathLst>
                  <a:path w="51" h="50">
                    <a:moveTo>
                      <a:pt x="28" y="38"/>
                    </a:moveTo>
                    <a:cubicBezTo>
                      <a:pt x="28" y="38"/>
                      <a:pt x="27" y="38"/>
                      <a:pt x="27" y="38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2"/>
                      <a:pt x="26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4" y="42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19" y="37"/>
                      <a:pt x="18" y="36"/>
                    </a:cubicBezTo>
                    <a:cubicBezTo>
                      <a:pt x="17" y="36"/>
                      <a:pt x="17" y="36"/>
                      <a:pt x="17" y="35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2"/>
                      <a:pt x="22" y="34"/>
                      <a:pt x="25" y="34"/>
                    </a:cubicBezTo>
                    <a:cubicBezTo>
                      <a:pt x="27" y="34"/>
                      <a:pt x="29" y="33"/>
                      <a:pt x="29" y="31"/>
                    </a:cubicBezTo>
                    <a:cubicBezTo>
                      <a:pt x="29" y="29"/>
                      <a:pt x="28" y="28"/>
                      <a:pt x="25" y="26"/>
                    </a:cubicBezTo>
                    <a:cubicBezTo>
                      <a:pt x="21" y="25"/>
                      <a:pt x="17" y="23"/>
                      <a:pt x="17" y="19"/>
                    </a:cubicBezTo>
                    <a:cubicBezTo>
                      <a:pt x="17" y="15"/>
                      <a:pt x="20" y="13"/>
                      <a:pt x="23" y="12"/>
                    </a:cubicBezTo>
                    <a:cubicBezTo>
                      <a:pt x="23" y="12"/>
                      <a:pt x="24" y="12"/>
                      <a:pt x="24" y="1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8"/>
                      <a:pt x="24" y="7"/>
                      <a:pt x="25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7" y="7"/>
                      <a:pt x="28" y="8"/>
                      <a:pt x="28" y="9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31" y="12"/>
                      <a:pt x="32" y="13"/>
                    </a:cubicBezTo>
                    <a:cubicBezTo>
                      <a:pt x="33" y="13"/>
                      <a:pt x="33" y="13"/>
                      <a:pt x="33" y="14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7"/>
                      <a:pt x="31" y="17"/>
                    </a:cubicBezTo>
                    <a:cubicBezTo>
                      <a:pt x="31" y="17"/>
                      <a:pt x="31" y="16"/>
                      <a:pt x="30" y="16"/>
                    </a:cubicBezTo>
                    <a:cubicBezTo>
                      <a:pt x="30" y="16"/>
                      <a:pt x="28" y="15"/>
                      <a:pt x="26" y="15"/>
                    </a:cubicBezTo>
                    <a:cubicBezTo>
                      <a:pt x="23" y="15"/>
                      <a:pt x="22" y="17"/>
                      <a:pt x="22" y="18"/>
                    </a:cubicBezTo>
                    <a:cubicBezTo>
                      <a:pt x="22" y="20"/>
                      <a:pt x="23" y="21"/>
                      <a:pt x="27" y="22"/>
                    </a:cubicBezTo>
                    <a:cubicBezTo>
                      <a:pt x="32" y="24"/>
                      <a:pt x="34" y="27"/>
                      <a:pt x="34" y="30"/>
                    </a:cubicBezTo>
                    <a:cubicBezTo>
                      <a:pt x="34" y="34"/>
                      <a:pt x="32" y="37"/>
                      <a:pt x="28" y="38"/>
                    </a:cubicBezTo>
                    <a:moveTo>
                      <a:pt x="25" y="0"/>
                    </a:moveTo>
                    <a:cubicBezTo>
                      <a:pt x="12" y="0"/>
                      <a:pt x="0" y="11"/>
                      <a:pt x="0" y="25"/>
                    </a:cubicBezTo>
                    <a:cubicBezTo>
                      <a:pt x="0" y="39"/>
                      <a:pt x="12" y="50"/>
                      <a:pt x="25" y="50"/>
                    </a:cubicBezTo>
                    <a:cubicBezTo>
                      <a:pt x="39" y="50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5" name="Freeform: Shape 88"/>
              <p:cNvSpPr/>
              <p:nvPr/>
            </p:nvSpPr>
            <p:spPr bwMode="auto">
              <a:xfrm>
                <a:off x="649288" y="2347912"/>
                <a:ext cx="273050" cy="339725"/>
              </a:xfrm>
              <a:custGeom>
                <a:avLst/>
                <a:gdLst/>
                <a:ahLst/>
                <a:cxnLst>
                  <a:cxn ang="0">
                    <a:pos x="59" y="118"/>
                  </a:cxn>
                  <a:cxn ang="0">
                    <a:pos x="27" y="86"/>
                  </a:cxn>
                  <a:cxn ang="0">
                    <a:pos x="59" y="53"/>
                  </a:cxn>
                  <a:cxn ang="0">
                    <a:pos x="92" y="86"/>
                  </a:cxn>
                  <a:cxn ang="0">
                    <a:pos x="59" y="118"/>
                  </a:cxn>
                  <a:cxn ang="0">
                    <a:pos x="76" y="27"/>
                  </a:cxn>
                  <a:cxn ang="0">
                    <a:pos x="76" y="25"/>
                  </a:cxn>
                  <a:cxn ang="0">
                    <a:pos x="90" y="8"/>
                  </a:cxn>
                  <a:cxn ang="0">
                    <a:pos x="87" y="0"/>
                  </a:cxn>
                  <a:cxn ang="0">
                    <a:pos x="32" y="0"/>
                  </a:cxn>
                  <a:cxn ang="0">
                    <a:pos x="29" y="8"/>
                  </a:cxn>
                  <a:cxn ang="0">
                    <a:pos x="43" y="25"/>
                  </a:cxn>
                  <a:cxn ang="0">
                    <a:pos x="42" y="27"/>
                  </a:cxn>
                  <a:cxn ang="0">
                    <a:pos x="0" y="104"/>
                  </a:cxn>
                  <a:cxn ang="0">
                    <a:pos x="59" y="148"/>
                  </a:cxn>
                  <a:cxn ang="0">
                    <a:pos x="119" y="104"/>
                  </a:cxn>
                  <a:cxn ang="0">
                    <a:pos x="76" y="27"/>
                  </a:cxn>
                </a:cxnLst>
                <a:rect l="0" t="0" r="r" b="b"/>
                <a:pathLst>
                  <a:path w="119" h="148">
                    <a:moveTo>
                      <a:pt x="59" y="118"/>
                    </a:moveTo>
                    <a:cubicBezTo>
                      <a:pt x="41" y="118"/>
                      <a:pt x="27" y="104"/>
                      <a:pt x="27" y="86"/>
                    </a:cubicBezTo>
                    <a:cubicBezTo>
                      <a:pt x="27" y="68"/>
                      <a:pt x="41" y="53"/>
                      <a:pt x="59" y="53"/>
                    </a:cubicBezTo>
                    <a:cubicBezTo>
                      <a:pt x="78" y="53"/>
                      <a:pt x="92" y="68"/>
                      <a:pt x="92" y="86"/>
                    </a:cubicBezTo>
                    <a:cubicBezTo>
                      <a:pt x="92" y="104"/>
                      <a:pt x="78" y="118"/>
                      <a:pt x="59" y="118"/>
                    </a:cubicBezTo>
                    <a:moveTo>
                      <a:pt x="76" y="27"/>
                    </a:moveTo>
                    <a:cubicBezTo>
                      <a:pt x="76" y="26"/>
                      <a:pt x="75" y="26"/>
                      <a:pt x="76" y="25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4" y="4"/>
                      <a:pt x="92" y="0"/>
                      <a:pt x="8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5" y="4"/>
                      <a:pt x="29" y="8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4" y="26"/>
                      <a:pt x="43" y="27"/>
                      <a:pt x="42" y="27"/>
                    </a:cubicBezTo>
                    <a:cubicBezTo>
                      <a:pt x="18" y="40"/>
                      <a:pt x="0" y="78"/>
                      <a:pt x="0" y="104"/>
                    </a:cubicBezTo>
                    <a:cubicBezTo>
                      <a:pt x="0" y="137"/>
                      <a:pt x="27" y="148"/>
                      <a:pt x="59" y="148"/>
                    </a:cubicBezTo>
                    <a:cubicBezTo>
                      <a:pt x="92" y="148"/>
                      <a:pt x="119" y="137"/>
                      <a:pt x="119" y="104"/>
                    </a:cubicBezTo>
                    <a:cubicBezTo>
                      <a:pt x="119" y="77"/>
                      <a:pt x="101" y="40"/>
                      <a:pt x="76" y="27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2" name="Group 89"/>
          <p:cNvGrpSpPr/>
          <p:nvPr/>
        </p:nvGrpSpPr>
        <p:grpSpPr>
          <a:xfrm>
            <a:off x="4437305" y="2001562"/>
            <a:ext cx="578522" cy="585490"/>
            <a:chOff x="4325979" y="2038730"/>
            <a:chExt cx="517554" cy="523788"/>
          </a:xfrm>
        </p:grpSpPr>
        <p:sp>
          <p:nvSpPr>
            <p:cNvPr id="48" name="Oval 90"/>
            <p:cNvSpPr/>
            <p:nvPr/>
          </p:nvSpPr>
          <p:spPr bwMode="auto">
            <a:xfrm>
              <a:off x="4325979" y="2038730"/>
              <a:ext cx="517554" cy="523788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9" name="Group 118"/>
            <p:cNvGrpSpPr/>
            <p:nvPr/>
          </p:nvGrpSpPr>
          <p:grpSpPr>
            <a:xfrm>
              <a:off x="4440743" y="2155974"/>
              <a:ext cx="288027" cy="289301"/>
              <a:chOff x="3249814" y="1657349"/>
              <a:chExt cx="523900" cy="526219"/>
            </a:xfrm>
            <a:solidFill>
              <a:schemeClr val="bg1"/>
            </a:solidFill>
          </p:grpSpPr>
          <p:sp>
            <p:nvSpPr>
              <p:cNvPr id="50" name="Freeform: Shape 119"/>
              <p:cNvSpPr/>
              <p:nvPr/>
            </p:nvSpPr>
            <p:spPr bwMode="auto">
              <a:xfrm>
                <a:off x="3249814" y="1657349"/>
                <a:ext cx="523900" cy="52621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31" y="46"/>
                  </a:cxn>
                  <a:cxn ang="0">
                    <a:pos x="36" y="68"/>
                  </a:cxn>
                  <a:cxn ang="0">
                    <a:pos x="4" y="100"/>
                  </a:cxn>
                  <a:cxn ang="0">
                    <a:pos x="4" y="100"/>
                  </a:cxn>
                  <a:cxn ang="0">
                    <a:pos x="0" y="109"/>
                  </a:cxn>
                  <a:cxn ang="0">
                    <a:pos x="13" y="123"/>
                  </a:cxn>
                  <a:cxn ang="0">
                    <a:pos x="23" y="119"/>
                  </a:cxn>
                  <a:cxn ang="0">
                    <a:pos x="23" y="119"/>
                  </a:cxn>
                  <a:cxn ang="0">
                    <a:pos x="55" y="87"/>
                  </a:cxn>
                  <a:cxn ang="0">
                    <a:pos x="77" y="92"/>
                  </a:cxn>
                  <a:cxn ang="0">
                    <a:pos x="123" y="46"/>
                  </a:cxn>
                  <a:cxn ang="0">
                    <a:pos x="77" y="0"/>
                  </a:cxn>
                  <a:cxn ang="0">
                    <a:pos x="18" y="114"/>
                  </a:cxn>
                  <a:cxn ang="0">
                    <a:pos x="13" y="116"/>
                  </a:cxn>
                  <a:cxn ang="0">
                    <a:pos x="7" y="109"/>
                  </a:cxn>
                  <a:cxn ang="0">
                    <a:pos x="9" y="104"/>
                  </a:cxn>
                  <a:cxn ang="0">
                    <a:pos x="9" y="104"/>
                  </a:cxn>
                  <a:cxn ang="0">
                    <a:pos x="40" y="73"/>
                  </a:cxn>
                  <a:cxn ang="0">
                    <a:pos x="49" y="83"/>
                  </a:cxn>
                  <a:cxn ang="0">
                    <a:pos x="18" y="114"/>
                  </a:cxn>
                  <a:cxn ang="0">
                    <a:pos x="77" y="84"/>
                  </a:cxn>
                  <a:cxn ang="0">
                    <a:pos x="38" y="46"/>
                  </a:cxn>
                  <a:cxn ang="0">
                    <a:pos x="77" y="8"/>
                  </a:cxn>
                  <a:cxn ang="0">
                    <a:pos x="115" y="46"/>
                  </a:cxn>
                  <a:cxn ang="0">
                    <a:pos x="77" y="84"/>
                  </a:cxn>
                  <a:cxn ang="0">
                    <a:pos x="77" y="84"/>
                  </a:cxn>
                  <a:cxn ang="0">
                    <a:pos x="77" y="84"/>
                  </a:cxn>
                </a:cxnLst>
                <a:rect l="0" t="0" r="r" b="b"/>
                <a:pathLst>
                  <a:path w="123" h="123">
                    <a:moveTo>
                      <a:pt x="77" y="0"/>
                    </a:moveTo>
                    <a:cubicBezTo>
                      <a:pt x="51" y="0"/>
                      <a:pt x="31" y="21"/>
                      <a:pt x="31" y="46"/>
                    </a:cubicBezTo>
                    <a:cubicBezTo>
                      <a:pt x="31" y="54"/>
                      <a:pt x="33" y="61"/>
                      <a:pt x="36" y="68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2" y="102"/>
                      <a:pt x="0" y="105"/>
                      <a:pt x="0" y="109"/>
                    </a:cubicBezTo>
                    <a:cubicBezTo>
                      <a:pt x="0" y="117"/>
                      <a:pt x="6" y="123"/>
                      <a:pt x="13" y="123"/>
                    </a:cubicBezTo>
                    <a:cubicBezTo>
                      <a:pt x="17" y="123"/>
                      <a:pt x="21" y="121"/>
                      <a:pt x="23" y="119"/>
                    </a:cubicBezTo>
                    <a:cubicBezTo>
                      <a:pt x="23" y="119"/>
                      <a:pt x="23" y="119"/>
                      <a:pt x="23" y="119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62" y="90"/>
                      <a:pt x="69" y="92"/>
                      <a:pt x="77" y="92"/>
                    </a:cubicBezTo>
                    <a:cubicBezTo>
                      <a:pt x="102" y="92"/>
                      <a:pt x="123" y="71"/>
                      <a:pt x="123" y="46"/>
                    </a:cubicBezTo>
                    <a:cubicBezTo>
                      <a:pt x="123" y="21"/>
                      <a:pt x="102" y="0"/>
                      <a:pt x="77" y="0"/>
                    </a:cubicBezTo>
                    <a:close/>
                    <a:moveTo>
                      <a:pt x="18" y="114"/>
                    </a:moveTo>
                    <a:cubicBezTo>
                      <a:pt x="17" y="115"/>
                      <a:pt x="15" y="116"/>
                      <a:pt x="13" y="116"/>
                    </a:cubicBezTo>
                    <a:cubicBezTo>
                      <a:pt x="10" y="116"/>
                      <a:pt x="7" y="113"/>
                      <a:pt x="7" y="109"/>
                    </a:cubicBezTo>
                    <a:cubicBezTo>
                      <a:pt x="7" y="107"/>
                      <a:pt x="8" y="106"/>
                      <a:pt x="9" y="104"/>
                    </a:cubicBezTo>
                    <a:cubicBezTo>
                      <a:pt x="9" y="104"/>
                      <a:pt x="9" y="104"/>
                      <a:pt x="9" y="104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2" y="77"/>
                      <a:pt x="46" y="80"/>
                      <a:pt x="49" y="83"/>
                    </a:cubicBezTo>
                    <a:lnTo>
                      <a:pt x="18" y="114"/>
                    </a:lnTo>
                    <a:close/>
                    <a:moveTo>
                      <a:pt x="77" y="84"/>
                    </a:moveTo>
                    <a:cubicBezTo>
                      <a:pt x="55" y="84"/>
                      <a:pt x="38" y="67"/>
                      <a:pt x="38" y="46"/>
                    </a:cubicBezTo>
                    <a:cubicBezTo>
                      <a:pt x="38" y="25"/>
                      <a:pt x="55" y="8"/>
                      <a:pt x="77" y="8"/>
                    </a:cubicBezTo>
                    <a:cubicBezTo>
                      <a:pt x="98" y="8"/>
                      <a:pt x="115" y="25"/>
                      <a:pt x="115" y="46"/>
                    </a:cubicBezTo>
                    <a:cubicBezTo>
                      <a:pt x="115" y="67"/>
                      <a:pt x="98" y="84"/>
                      <a:pt x="77" y="84"/>
                    </a:cubicBezTo>
                    <a:close/>
                    <a:moveTo>
                      <a:pt x="77" y="84"/>
                    </a:moveTo>
                    <a:cubicBezTo>
                      <a:pt x="77" y="84"/>
                      <a:pt x="77" y="84"/>
                      <a:pt x="77" y="8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1" name="Freeform: Shape 120"/>
              <p:cNvSpPr/>
              <p:nvPr/>
            </p:nvSpPr>
            <p:spPr bwMode="auto">
              <a:xfrm>
                <a:off x="3463083" y="1738483"/>
                <a:ext cx="122862" cy="125180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0" y="27"/>
                  </a:cxn>
                  <a:cxn ang="0">
                    <a:pos x="2" y="29"/>
                  </a:cxn>
                  <a:cxn ang="0">
                    <a:pos x="4" y="27"/>
                  </a:cxn>
                  <a:cxn ang="0">
                    <a:pos x="27" y="4"/>
                  </a:cxn>
                  <a:cxn ang="0">
                    <a:pos x="29" y="2"/>
                  </a:cxn>
                  <a:cxn ang="0">
                    <a:pos x="27" y="0"/>
                  </a:cxn>
                  <a:cxn ang="0">
                    <a:pos x="27" y="0"/>
                  </a:cxn>
                  <a:cxn ang="0">
                    <a:pos x="27" y="0"/>
                  </a:cxn>
                </a:cxnLst>
                <a:rect l="0" t="0" r="r" b="b"/>
                <a:pathLst>
                  <a:path w="29" h="29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28"/>
                      <a:pt x="1" y="29"/>
                      <a:pt x="2" y="29"/>
                    </a:cubicBezTo>
                    <a:cubicBezTo>
                      <a:pt x="3" y="29"/>
                      <a:pt x="4" y="28"/>
                      <a:pt x="4" y="27"/>
                    </a:cubicBezTo>
                    <a:cubicBezTo>
                      <a:pt x="4" y="14"/>
                      <a:pt x="14" y="4"/>
                      <a:pt x="27" y="4"/>
                    </a:cubicBezTo>
                    <a:cubicBezTo>
                      <a:pt x="28" y="4"/>
                      <a:pt x="29" y="3"/>
                      <a:pt x="29" y="2"/>
                    </a:cubicBezTo>
                    <a:cubicBezTo>
                      <a:pt x="29" y="1"/>
                      <a:pt x="28" y="0"/>
                      <a:pt x="27" y="0"/>
                    </a:cubicBezTo>
                    <a:close/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3" name="Group 121"/>
          <p:cNvGrpSpPr/>
          <p:nvPr/>
        </p:nvGrpSpPr>
        <p:grpSpPr>
          <a:xfrm>
            <a:off x="2384511" y="3052390"/>
            <a:ext cx="578522" cy="578522"/>
            <a:chOff x="2489522" y="2978815"/>
            <a:chExt cx="517554" cy="517554"/>
          </a:xfrm>
        </p:grpSpPr>
        <p:sp>
          <p:nvSpPr>
            <p:cNvPr id="39" name="Oval 122"/>
            <p:cNvSpPr/>
            <p:nvPr/>
          </p:nvSpPr>
          <p:spPr bwMode="auto">
            <a:xfrm>
              <a:off x="2489522" y="2978815"/>
              <a:ext cx="517554" cy="517554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0" name="Group 123"/>
            <p:cNvGrpSpPr/>
            <p:nvPr/>
          </p:nvGrpSpPr>
          <p:grpSpPr>
            <a:xfrm>
              <a:off x="2600366" y="3088050"/>
              <a:ext cx="295866" cy="299084"/>
              <a:chOff x="4427538" y="1254125"/>
              <a:chExt cx="292100" cy="295275"/>
            </a:xfrm>
            <a:solidFill>
              <a:schemeClr val="bg1"/>
            </a:solidFill>
          </p:grpSpPr>
          <p:sp>
            <p:nvSpPr>
              <p:cNvPr id="41" name="Freeform: Shape 124"/>
              <p:cNvSpPr/>
              <p:nvPr/>
            </p:nvSpPr>
            <p:spPr bwMode="auto">
              <a:xfrm>
                <a:off x="4471988" y="1287463"/>
                <a:ext cx="33338" cy="33338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7" y="2"/>
                  </a:cxn>
                  <a:cxn ang="0">
                    <a:pos x="2" y="2"/>
                  </a:cxn>
                  <a:cxn ang="0">
                    <a:pos x="2" y="7"/>
                  </a:cxn>
                  <a:cxn ang="0">
                    <a:pos x="7" y="12"/>
                  </a:cxn>
                  <a:cxn ang="0">
                    <a:pos x="12" y="12"/>
                  </a:cxn>
                  <a:cxn ang="0">
                    <a:pos x="12" y="7"/>
                  </a:cxn>
                </a:cxnLst>
                <a:rect l="0" t="0" r="r" b="b"/>
                <a:pathLst>
                  <a:path w="13" h="13">
                    <a:moveTo>
                      <a:pt x="12" y="7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3"/>
                      <a:pt x="10" y="13"/>
                      <a:pt x="12" y="12"/>
                    </a:cubicBezTo>
                    <a:cubicBezTo>
                      <a:pt x="13" y="11"/>
                      <a:pt x="13" y="8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2" name="Freeform: Shape 125"/>
              <p:cNvSpPr/>
              <p:nvPr/>
            </p:nvSpPr>
            <p:spPr bwMode="auto">
              <a:xfrm>
                <a:off x="4427538" y="1382713"/>
                <a:ext cx="34925" cy="19050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11" y="7"/>
                  </a:cxn>
                  <a:cxn ang="0">
                    <a:pos x="14" y="4"/>
                  </a:cxn>
                  <a:cxn ang="0">
                    <a:pos x="11" y="0"/>
                  </a:cxn>
                </a:cxnLst>
                <a:rect l="0" t="0" r="r" b="b"/>
                <a:pathLst>
                  <a:path w="14" h="7">
                    <a:moveTo>
                      <a:pt x="1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3" y="7"/>
                      <a:pt x="14" y="6"/>
                      <a:pt x="14" y="4"/>
                    </a:cubicBezTo>
                    <a:cubicBezTo>
                      <a:pt x="14" y="2"/>
                      <a:pt x="13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3" name="Freeform: Shape 126"/>
              <p:cNvSpPr/>
              <p:nvPr/>
            </p:nvSpPr>
            <p:spPr bwMode="auto">
              <a:xfrm>
                <a:off x="4684713" y="1401763"/>
                <a:ext cx="34925" cy="190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10" y="8"/>
                  </a:cxn>
                  <a:cxn ang="0">
                    <a:pos x="14" y="4"/>
                  </a:cxn>
                  <a:cxn ang="0">
                    <a:pos x="10" y="0"/>
                  </a:cxn>
                </a:cxnLst>
                <a:rect l="0" t="0" r="r" b="b"/>
                <a:pathLst>
                  <a:path w="14" h="8">
                    <a:moveTo>
                      <a:pt x="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2" y="8"/>
                      <a:pt x="14" y="6"/>
                      <a:pt x="14" y="4"/>
                    </a:cubicBezTo>
                    <a:cubicBezTo>
                      <a:pt x="14" y="2"/>
                      <a:pt x="12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4" name="Freeform: Shape 127"/>
              <p:cNvSpPr/>
              <p:nvPr/>
            </p:nvSpPr>
            <p:spPr bwMode="auto">
              <a:xfrm>
                <a:off x="4654551" y="1303338"/>
                <a:ext cx="31750" cy="31750"/>
              </a:xfrm>
              <a:custGeom>
                <a:avLst/>
                <a:gdLst/>
                <a:ahLst/>
                <a:cxnLst>
                  <a:cxn ang="0">
                    <a:pos x="12" y="1"/>
                  </a:cxn>
                  <a:cxn ang="0">
                    <a:pos x="6" y="1"/>
                  </a:cxn>
                  <a:cxn ang="0">
                    <a:pos x="1" y="6"/>
                  </a:cxn>
                  <a:cxn ang="0">
                    <a:pos x="1" y="11"/>
                  </a:cxn>
                  <a:cxn ang="0">
                    <a:pos x="6" y="11"/>
                  </a:cxn>
                  <a:cxn ang="0">
                    <a:pos x="12" y="6"/>
                  </a:cxn>
                  <a:cxn ang="0">
                    <a:pos x="12" y="1"/>
                  </a:cxn>
                </a:cxnLst>
                <a:rect l="0" t="0" r="r" b="b"/>
                <a:pathLst>
                  <a:path w="13" h="13">
                    <a:moveTo>
                      <a:pt x="12" y="1"/>
                    </a:moveTo>
                    <a:cubicBezTo>
                      <a:pt x="10" y="0"/>
                      <a:pt x="8" y="0"/>
                      <a:pt x="6" y="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10"/>
                      <a:pt x="1" y="11"/>
                    </a:cubicBezTo>
                    <a:cubicBezTo>
                      <a:pt x="3" y="13"/>
                      <a:pt x="5" y="13"/>
                      <a:pt x="6" y="11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5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5" name="Freeform: Shape 128"/>
              <p:cNvSpPr/>
              <p:nvPr/>
            </p:nvSpPr>
            <p:spPr bwMode="auto">
              <a:xfrm>
                <a:off x="4573588" y="1254125"/>
                <a:ext cx="17463" cy="38100"/>
              </a:xfrm>
              <a:custGeom>
                <a:avLst/>
                <a:gdLst/>
                <a:ahLst/>
                <a:cxnLst>
                  <a:cxn ang="0">
                    <a:pos x="4" y="15"/>
                  </a:cxn>
                  <a:cxn ang="0">
                    <a:pos x="6" y="14"/>
                  </a:cxn>
                  <a:cxn ang="0">
                    <a:pos x="7" y="11"/>
                  </a:cxn>
                  <a:cxn ang="0">
                    <a:pos x="7" y="4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11"/>
                  </a:cxn>
                  <a:cxn ang="0">
                    <a:pos x="4" y="15"/>
                  </a:cxn>
                </a:cxnLst>
                <a:rect l="0" t="0" r="r" b="b"/>
                <a:pathLst>
                  <a:path w="7" h="15">
                    <a:moveTo>
                      <a:pt x="4" y="15"/>
                    </a:moveTo>
                    <a:cubicBezTo>
                      <a:pt x="5" y="15"/>
                      <a:pt x="6" y="14"/>
                      <a:pt x="6" y="14"/>
                    </a:cubicBezTo>
                    <a:cubicBezTo>
                      <a:pt x="7" y="13"/>
                      <a:pt x="7" y="12"/>
                      <a:pt x="7" y="11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2" y="15"/>
                      <a:pt x="4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6" name="Freeform: Shape 129"/>
              <p:cNvSpPr/>
              <p:nvPr/>
            </p:nvSpPr>
            <p:spPr bwMode="auto">
              <a:xfrm>
                <a:off x="4500563" y="1327150"/>
                <a:ext cx="146050" cy="16668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29"/>
                  </a:cxn>
                  <a:cxn ang="0">
                    <a:pos x="14" y="54"/>
                  </a:cxn>
                  <a:cxn ang="0">
                    <a:pos x="14" y="66"/>
                  </a:cxn>
                  <a:cxn ang="0">
                    <a:pos x="44" y="66"/>
                  </a:cxn>
                  <a:cxn ang="0">
                    <a:pos x="44" y="54"/>
                  </a:cxn>
                  <a:cxn ang="0">
                    <a:pos x="58" y="29"/>
                  </a:cxn>
                  <a:cxn ang="0">
                    <a:pos x="29" y="0"/>
                  </a:cxn>
                  <a:cxn ang="0">
                    <a:pos x="40" y="48"/>
                  </a:cxn>
                  <a:cxn ang="0">
                    <a:pos x="36" y="50"/>
                  </a:cxn>
                  <a:cxn ang="0">
                    <a:pos x="36" y="54"/>
                  </a:cxn>
                  <a:cxn ang="0">
                    <a:pos x="36" y="58"/>
                  </a:cxn>
                  <a:cxn ang="0">
                    <a:pos x="22" y="58"/>
                  </a:cxn>
                  <a:cxn ang="0">
                    <a:pos x="22" y="54"/>
                  </a:cxn>
                  <a:cxn ang="0">
                    <a:pos x="22" y="50"/>
                  </a:cxn>
                  <a:cxn ang="0">
                    <a:pos x="18" y="48"/>
                  </a:cxn>
                  <a:cxn ang="0">
                    <a:pos x="7" y="29"/>
                  </a:cxn>
                  <a:cxn ang="0">
                    <a:pos x="29" y="8"/>
                  </a:cxn>
                  <a:cxn ang="0">
                    <a:pos x="51" y="29"/>
                  </a:cxn>
                  <a:cxn ang="0">
                    <a:pos x="40" y="48"/>
                  </a:cxn>
                </a:cxnLst>
                <a:rect l="0" t="0" r="r" b="b"/>
                <a:pathLst>
                  <a:path w="58" h="66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0"/>
                      <a:pt x="6" y="49"/>
                      <a:pt x="14" y="54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52" y="49"/>
                      <a:pt x="58" y="40"/>
                      <a:pt x="58" y="29"/>
                    </a:cubicBezTo>
                    <a:cubicBezTo>
                      <a:pt x="58" y="13"/>
                      <a:pt x="45" y="0"/>
                      <a:pt x="29" y="0"/>
                    </a:cubicBezTo>
                    <a:close/>
                    <a:moveTo>
                      <a:pt x="40" y="48"/>
                    </a:move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1" y="44"/>
                      <a:pt x="7" y="37"/>
                      <a:pt x="7" y="29"/>
                    </a:cubicBezTo>
                    <a:cubicBezTo>
                      <a:pt x="7" y="17"/>
                      <a:pt x="17" y="8"/>
                      <a:pt x="29" y="8"/>
                    </a:cubicBezTo>
                    <a:cubicBezTo>
                      <a:pt x="41" y="8"/>
                      <a:pt x="51" y="17"/>
                      <a:pt x="51" y="29"/>
                    </a:cubicBezTo>
                    <a:cubicBezTo>
                      <a:pt x="51" y="37"/>
                      <a:pt x="47" y="44"/>
                      <a:pt x="40" y="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7" name="Freeform: Shape 130"/>
              <p:cNvSpPr/>
              <p:nvPr/>
            </p:nvSpPr>
            <p:spPr bwMode="auto">
              <a:xfrm>
                <a:off x="4535488" y="1511300"/>
                <a:ext cx="76200" cy="38100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8" y="7"/>
                  </a:cxn>
                  <a:cxn ang="0">
                    <a:pos x="8" y="8"/>
                  </a:cxn>
                  <a:cxn ang="0">
                    <a:pos x="15" y="15"/>
                  </a:cxn>
                  <a:cxn ang="0">
                    <a:pos x="22" y="8"/>
                  </a:cxn>
                  <a:cxn ang="0">
                    <a:pos x="22" y="7"/>
                  </a:cxn>
                  <a:cxn ang="0">
                    <a:pos x="30" y="7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0" y="7"/>
                  </a:cxn>
                </a:cxnLst>
                <a:rect l="0" t="0" r="r" b="b"/>
                <a:pathLst>
                  <a:path w="30" h="15">
                    <a:moveTo>
                      <a:pt x="0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2"/>
                      <a:pt x="11" y="15"/>
                      <a:pt x="15" y="15"/>
                    </a:cubicBezTo>
                    <a:cubicBezTo>
                      <a:pt x="19" y="15"/>
                      <a:pt x="22" y="12"/>
                      <a:pt x="22" y="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4" name="Group 131"/>
          <p:cNvGrpSpPr/>
          <p:nvPr/>
        </p:nvGrpSpPr>
        <p:grpSpPr>
          <a:xfrm>
            <a:off x="3468513" y="2491627"/>
            <a:ext cx="578522" cy="582010"/>
            <a:chOff x="3459284" y="2477149"/>
            <a:chExt cx="517554" cy="520674"/>
          </a:xfrm>
        </p:grpSpPr>
        <p:sp>
          <p:nvSpPr>
            <p:cNvPr id="37" name="Oval 132"/>
            <p:cNvSpPr/>
            <p:nvPr/>
          </p:nvSpPr>
          <p:spPr bwMode="auto">
            <a:xfrm>
              <a:off x="3459284" y="2477149"/>
              <a:ext cx="517554" cy="520674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: Shape 133"/>
            <p:cNvSpPr/>
            <p:nvPr/>
          </p:nvSpPr>
          <p:spPr bwMode="auto">
            <a:xfrm>
              <a:off x="3582120" y="2611009"/>
              <a:ext cx="271883" cy="252955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" name="Cube 135"/>
          <p:cNvSpPr/>
          <p:nvPr/>
        </p:nvSpPr>
        <p:spPr bwMode="auto">
          <a:xfrm>
            <a:off x="2155037" y="3856738"/>
            <a:ext cx="1042705" cy="430869"/>
          </a:xfrm>
          <a:prstGeom prst="cube">
            <a:avLst>
              <a:gd name="adj" fmla="val 37500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 vert="horz" wrap="none" lIns="91440" tIns="45720" rIns="91440" bIns="45720" anchor="ctr" anchorCtr="1" compatLnSpc="1">
            <a:normAutofit lnSpcReduction="10000"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标题文本预设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Cube 138"/>
          <p:cNvSpPr/>
          <p:nvPr/>
        </p:nvSpPr>
        <p:spPr bwMode="auto">
          <a:xfrm>
            <a:off x="3244274" y="3249279"/>
            <a:ext cx="1042705" cy="430869"/>
          </a:xfrm>
          <a:prstGeom prst="cube">
            <a:avLst>
              <a:gd name="adj" fmla="val 37500"/>
            </a:avLst>
          </a:prstGeom>
          <a:solidFill>
            <a:schemeClr val="accent2"/>
          </a:solidFill>
          <a:ln w="9525">
            <a:noFill/>
            <a:round/>
          </a:ln>
          <a:scene3d>
            <a:camera prst="orthographicFront">
              <a:rot lat="1200000" lon="0" rev="0"/>
            </a:camera>
            <a:lightRig rig="threePt" dir="t"/>
          </a:scene3d>
        </p:spPr>
        <p:txBody>
          <a:bodyPr vert="horz" wrap="none" lIns="91440" tIns="45720" rIns="91440" bIns="45720" anchor="ctr" anchorCtr="1" compatLnSpc="1">
            <a:normAutofit lnSpcReduction="10000"/>
          </a:bodyPr>
          <a:lstStyle/>
          <a:p>
            <a:pPr algn="ctr"/>
            <a:r>
              <a:rPr lang="zh-CN" altLang="en-US" sz="1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标题文本预设</a:t>
            </a:r>
            <a:endParaRPr lang="zh-CN" altLang="en-US" sz="1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Rectangle 141"/>
          <p:cNvSpPr/>
          <p:nvPr/>
        </p:nvSpPr>
        <p:spPr bwMode="auto">
          <a:xfrm>
            <a:off x="4294410" y="2799669"/>
            <a:ext cx="885426" cy="252246"/>
          </a:xfrm>
          <a:prstGeom prst="rect">
            <a:avLst/>
          </a:prstGeom>
          <a:solidFill>
            <a:schemeClr val="accent3"/>
          </a:solidFill>
          <a:ln w="9525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10000"/>
          </a:bodyPr>
          <a:lstStyle/>
          <a:p>
            <a:pPr algn="ctr"/>
            <a:r>
              <a:rPr lang="zh-CN" altLang="en-US" sz="1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标题文本预设</a:t>
            </a:r>
            <a:endParaRPr lang="zh-CN" altLang="en-US" sz="1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Cube 144"/>
          <p:cNvSpPr/>
          <p:nvPr/>
        </p:nvSpPr>
        <p:spPr bwMode="auto">
          <a:xfrm flipH="1" flipV="1">
            <a:off x="5252853" y="2243830"/>
            <a:ext cx="1021162" cy="430869"/>
          </a:xfrm>
          <a:prstGeom prst="cube">
            <a:avLst>
              <a:gd name="adj" fmla="val 27750"/>
            </a:avLst>
          </a:prstGeom>
          <a:solidFill>
            <a:schemeClr val="accent4"/>
          </a:solidFill>
          <a:ln w="9525">
            <a:noFill/>
            <a:round/>
          </a:ln>
          <a:scene3d>
            <a:camera prst="orthographicFront">
              <a:rot lat="1800000" lon="0" rev="0"/>
            </a:camera>
            <a:lightRig rig="threePt" dir="t"/>
          </a:scene3d>
        </p:spPr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Cube 147"/>
          <p:cNvSpPr/>
          <p:nvPr/>
        </p:nvSpPr>
        <p:spPr bwMode="auto">
          <a:xfrm flipH="1" flipV="1">
            <a:off x="6331617" y="1709685"/>
            <a:ext cx="1021162" cy="430868"/>
          </a:xfrm>
          <a:prstGeom prst="cube">
            <a:avLst>
              <a:gd name="adj" fmla="val 27750"/>
            </a:avLst>
          </a:prstGeom>
          <a:solidFill>
            <a:schemeClr val="accent5"/>
          </a:solidFill>
          <a:ln w="9525">
            <a:noFill/>
            <a:round/>
          </a:ln>
          <a:scene3d>
            <a:camera prst="orthographicFront">
              <a:rot lat="1800000" lon="0" rev="0"/>
            </a:camera>
            <a:lightRig rig="threePt" dir="t"/>
          </a:scene3d>
        </p:spPr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Rectangle 2"/>
          <p:cNvSpPr/>
          <p:nvPr/>
        </p:nvSpPr>
        <p:spPr>
          <a:xfrm>
            <a:off x="5372969" y="2303273"/>
            <a:ext cx="901045" cy="207749"/>
          </a:xfrm>
          <a:prstGeom prst="rect">
            <a:avLst/>
          </a:prstGeom>
        </p:spPr>
        <p:txBody>
          <a:bodyPr wrap="none">
            <a:normAutofit fontScale="75000" lnSpcReduction="20000"/>
          </a:bodyPr>
          <a:lstStyle/>
          <a:p>
            <a:pPr algn="ctr"/>
            <a:r>
              <a:rPr lang="zh-CN" altLang="en-US" sz="1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标题文本预设</a:t>
            </a:r>
            <a:endParaRPr lang="zh-CN" altLang="en-US" sz="1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Rectangle 73"/>
          <p:cNvSpPr/>
          <p:nvPr/>
        </p:nvSpPr>
        <p:spPr>
          <a:xfrm>
            <a:off x="6459854" y="1769025"/>
            <a:ext cx="901045" cy="207749"/>
          </a:xfrm>
          <a:prstGeom prst="rect">
            <a:avLst/>
          </a:prstGeom>
        </p:spPr>
        <p:txBody>
          <a:bodyPr wrap="none">
            <a:normAutofit fontScale="75000" lnSpcReduction="20000"/>
          </a:bodyPr>
          <a:lstStyle/>
          <a:p>
            <a:pPr algn="ctr"/>
            <a:r>
              <a:rPr lang="zh-CN" altLang="en-US" sz="1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标题文本预设</a:t>
            </a:r>
            <a:endParaRPr lang="zh-CN" altLang="en-US" sz="1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2" name="Group 3"/>
          <p:cNvGrpSpPr/>
          <p:nvPr/>
        </p:nvGrpSpPr>
        <p:grpSpPr>
          <a:xfrm>
            <a:off x="4955832" y="3051915"/>
            <a:ext cx="1805853" cy="861765"/>
            <a:chOff x="6395262" y="4582956"/>
            <a:chExt cx="2407804" cy="1149020"/>
          </a:xfrm>
        </p:grpSpPr>
        <p:sp>
          <p:nvSpPr>
            <p:cNvPr id="35" name="TextBox 77"/>
            <p:cNvSpPr txBox="1"/>
            <p:nvPr/>
          </p:nvSpPr>
          <p:spPr bwMode="auto">
            <a:xfrm>
              <a:off x="6395262" y="4582956"/>
              <a:ext cx="2407803" cy="547903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400">
                <a:solidFill>
                  <a:schemeClr val="accent3">
                    <a:lumMod val="10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TextBox 78"/>
            <p:cNvSpPr txBox="1"/>
            <p:nvPr/>
          </p:nvSpPr>
          <p:spPr bwMode="auto">
            <a:xfrm>
              <a:off x="6395263" y="5175797"/>
              <a:ext cx="2407803" cy="556179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" name="Group 4"/>
          <p:cNvGrpSpPr/>
          <p:nvPr/>
        </p:nvGrpSpPr>
        <p:grpSpPr>
          <a:xfrm>
            <a:off x="4437305" y="722421"/>
            <a:ext cx="1670968" cy="764191"/>
            <a:chOff x="5703893" y="1340008"/>
            <a:chExt cx="2227958" cy="1018921"/>
          </a:xfrm>
        </p:grpSpPr>
        <p:sp>
          <p:nvSpPr>
            <p:cNvPr id="33" name="TextBox 82"/>
            <p:cNvSpPr txBox="1"/>
            <p:nvPr/>
          </p:nvSpPr>
          <p:spPr bwMode="auto">
            <a:xfrm>
              <a:off x="5703893" y="1340008"/>
              <a:ext cx="2227958" cy="309958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400">
                <a:solidFill>
                  <a:schemeClr val="accent4">
                    <a:lumMod val="10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TextBox 83"/>
            <p:cNvSpPr txBox="1"/>
            <p:nvPr/>
          </p:nvSpPr>
          <p:spPr bwMode="auto">
            <a:xfrm>
              <a:off x="5703893" y="1649966"/>
              <a:ext cx="2227958" cy="70896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lnSpcReduction="1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000" b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Group 84"/>
          <p:cNvGrpSpPr/>
          <p:nvPr/>
        </p:nvGrpSpPr>
        <p:grpSpPr>
          <a:xfrm>
            <a:off x="7161655" y="2140553"/>
            <a:ext cx="1805853" cy="861765"/>
            <a:chOff x="6395262" y="4582956"/>
            <a:chExt cx="2407804" cy="1149020"/>
          </a:xfrm>
        </p:grpSpPr>
        <p:sp>
          <p:nvSpPr>
            <p:cNvPr id="2" name="TextBox 85"/>
            <p:cNvSpPr txBox="1"/>
            <p:nvPr/>
          </p:nvSpPr>
          <p:spPr bwMode="auto">
            <a:xfrm>
              <a:off x="6395262" y="4582956"/>
              <a:ext cx="2407803" cy="547903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400">
                <a:solidFill>
                  <a:schemeClr val="accent5">
                    <a:lumMod val="10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TextBox 91"/>
            <p:cNvSpPr txBox="1"/>
            <p:nvPr/>
          </p:nvSpPr>
          <p:spPr bwMode="auto">
            <a:xfrm>
              <a:off x="6395263" y="5175797"/>
              <a:ext cx="2407803" cy="556179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5" name="Group 5"/>
          <p:cNvGrpSpPr/>
          <p:nvPr/>
        </p:nvGrpSpPr>
        <p:grpSpPr>
          <a:xfrm>
            <a:off x="2438538" y="1727437"/>
            <a:ext cx="1670968" cy="764191"/>
            <a:chOff x="3038870" y="2707108"/>
            <a:chExt cx="2227958" cy="1018921"/>
          </a:xfrm>
        </p:grpSpPr>
        <p:sp>
          <p:nvSpPr>
            <p:cNvPr id="29" name="TextBox 96"/>
            <p:cNvSpPr txBox="1"/>
            <p:nvPr/>
          </p:nvSpPr>
          <p:spPr bwMode="auto">
            <a:xfrm>
              <a:off x="3038870" y="2707108"/>
              <a:ext cx="2227958" cy="309958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400">
                <a:solidFill>
                  <a:schemeClr val="accent2">
                    <a:lumMod val="10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TextBox 97"/>
            <p:cNvSpPr txBox="1"/>
            <p:nvPr/>
          </p:nvSpPr>
          <p:spPr bwMode="auto">
            <a:xfrm>
              <a:off x="3038870" y="3017066"/>
              <a:ext cx="2227958" cy="70896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lnSpcReduction="1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000" b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6" name="Group 98"/>
          <p:cNvGrpSpPr/>
          <p:nvPr/>
        </p:nvGrpSpPr>
        <p:grpSpPr>
          <a:xfrm>
            <a:off x="713543" y="3080746"/>
            <a:ext cx="1670968" cy="764191"/>
            <a:chOff x="5703893" y="1340008"/>
            <a:chExt cx="2227958" cy="1018921"/>
          </a:xfrm>
        </p:grpSpPr>
        <p:sp>
          <p:nvSpPr>
            <p:cNvPr id="27" name="TextBox 99"/>
            <p:cNvSpPr txBox="1"/>
            <p:nvPr/>
          </p:nvSpPr>
          <p:spPr bwMode="auto">
            <a:xfrm>
              <a:off x="5703893" y="1340008"/>
              <a:ext cx="2227958" cy="309958"/>
            </a:xfrm>
            <a:prstGeom prst="rect">
              <a:avLst/>
            </a:prstGeom>
            <a:noFill/>
          </p:spPr>
          <p:txBody>
            <a:bodyPr wrap="none" lIns="0" tIns="0" rIns="288000" bIns="0" anchor="t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400">
                <a:solidFill>
                  <a:schemeClr val="accent1">
                    <a:lumMod val="10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TextBox 100"/>
            <p:cNvSpPr txBox="1"/>
            <p:nvPr/>
          </p:nvSpPr>
          <p:spPr bwMode="auto">
            <a:xfrm>
              <a:off x="5703893" y="1649966"/>
              <a:ext cx="2227958" cy="708963"/>
            </a:xfrm>
            <a:prstGeom prst="rect">
              <a:avLst/>
            </a:prstGeom>
            <a:noFill/>
          </p:spPr>
          <p:txBody>
            <a:bodyPr wrap="square" lIns="0" tIns="0" rIns="288000" bIns="0" anchor="t" anchorCtr="0">
              <a:normAutofit lnSpcReduction="1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  <a:endParaRPr lang="zh-CN" altLang="en-US" sz="1000" b="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106">
        <p:cut/>
      </p:transition>
    </mc:Choice>
    <mc:Fallback>
      <p:transition advTm="2106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1"/>
          <p:cNvSpPr txBox="1"/>
          <p:nvPr/>
        </p:nvSpPr>
        <p:spPr>
          <a:xfrm>
            <a:off x="229290" y="3213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项目背景简介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175046" y="1359731"/>
            <a:ext cx="2804069" cy="2532184"/>
            <a:chOff x="3169966" y="1582616"/>
            <a:chExt cx="2804069" cy="2532184"/>
          </a:xfrm>
        </p:grpSpPr>
        <p:sp>
          <p:nvSpPr>
            <p:cNvPr id="63" name="Freeform: Shape 19"/>
            <p:cNvSpPr/>
            <p:nvPr/>
          </p:nvSpPr>
          <p:spPr bwMode="auto">
            <a:xfrm>
              <a:off x="3169966" y="2674465"/>
              <a:ext cx="2180463" cy="1440335"/>
            </a:xfrm>
            <a:custGeom>
              <a:avLst/>
              <a:gdLst>
                <a:gd name="T0" fmla="*/ 37 w 1723"/>
                <a:gd name="T1" fmla="*/ 721 h 1138"/>
                <a:gd name="T2" fmla="*/ 451 w 1723"/>
                <a:gd name="T3" fmla="*/ 0 h 1138"/>
                <a:gd name="T4" fmla="*/ 451 w 1723"/>
                <a:gd name="T5" fmla="*/ 0 h 1138"/>
                <a:gd name="T6" fmla="*/ 634 w 1723"/>
                <a:gd name="T7" fmla="*/ 605 h 1138"/>
                <a:gd name="T8" fmla="*/ 1330 w 1723"/>
                <a:gd name="T9" fmla="*/ 579 h 1138"/>
                <a:gd name="T10" fmla="*/ 1446 w 1723"/>
                <a:gd name="T11" fmla="*/ 325 h 1138"/>
                <a:gd name="T12" fmla="*/ 1277 w 1723"/>
                <a:gd name="T13" fmla="*/ 32 h 1138"/>
                <a:gd name="T14" fmla="*/ 1071 w 1723"/>
                <a:gd name="T15" fmla="*/ 1138 h 1138"/>
                <a:gd name="T16" fmla="*/ 1071 w 1723"/>
                <a:gd name="T17" fmla="*/ 1138 h 1138"/>
                <a:gd name="T18" fmla="*/ 279 w 1723"/>
                <a:gd name="T19" fmla="*/ 1138 h 1138"/>
                <a:gd name="T20" fmla="*/ 0 w 1723"/>
                <a:gd name="T21" fmla="*/ 860 h 1138"/>
                <a:gd name="T22" fmla="*/ 37 w 1723"/>
                <a:gd name="T23" fmla="*/ 721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23" h="1138">
                  <a:moveTo>
                    <a:pt x="37" y="721"/>
                  </a:moveTo>
                  <a:cubicBezTo>
                    <a:pt x="451" y="0"/>
                    <a:pt x="451" y="0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ubicBezTo>
                    <a:pt x="342" y="265"/>
                    <a:pt x="450" y="484"/>
                    <a:pt x="634" y="605"/>
                  </a:cubicBezTo>
                  <a:cubicBezTo>
                    <a:pt x="828" y="733"/>
                    <a:pt x="1106" y="750"/>
                    <a:pt x="1330" y="579"/>
                  </a:cubicBezTo>
                  <a:cubicBezTo>
                    <a:pt x="1401" y="517"/>
                    <a:pt x="1446" y="426"/>
                    <a:pt x="1446" y="325"/>
                  </a:cubicBezTo>
                  <a:cubicBezTo>
                    <a:pt x="1446" y="196"/>
                    <a:pt x="1378" y="96"/>
                    <a:pt x="1277" y="32"/>
                  </a:cubicBezTo>
                  <a:cubicBezTo>
                    <a:pt x="1723" y="311"/>
                    <a:pt x="1648" y="1131"/>
                    <a:pt x="1071" y="1138"/>
                  </a:cubicBezTo>
                  <a:cubicBezTo>
                    <a:pt x="1071" y="1138"/>
                    <a:pt x="1071" y="1138"/>
                    <a:pt x="1071" y="1138"/>
                  </a:cubicBezTo>
                  <a:cubicBezTo>
                    <a:pt x="279" y="1138"/>
                    <a:pt x="279" y="1138"/>
                    <a:pt x="279" y="1138"/>
                  </a:cubicBezTo>
                  <a:cubicBezTo>
                    <a:pt x="125" y="1138"/>
                    <a:pt x="0" y="1014"/>
                    <a:pt x="0" y="860"/>
                  </a:cubicBezTo>
                  <a:cubicBezTo>
                    <a:pt x="0" y="809"/>
                    <a:pt x="13" y="762"/>
                    <a:pt x="37" y="7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: Shape 20"/>
            <p:cNvSpPr/>
            <p:nvPr/>
          </p:nvSpPr>
          <p:spPr bwMode="auto">
            <a:xfrm>
              <a:off x="3454796" y="1582616"/>
              <a:ext cx="1944183" cy="2232249"/>
            </a:xfrm>
            <a:custGeom>
              <a:avLst/>
              <a:gdLst>
                <a:gd name="T0" fmla="*/ 226 w 1537"/>
                <a:gd name="T1" fmla="*/ 862 h 1764"/>
                <a:gd name="T2" fmla="*/ 640 w 1537"/>
                <a:gd name="T3" fmla="*/ 141 h 1764"/>
                <a:gd name="T4" fmla="*/ 883 w 1537"/>
                <a:gd name="T5" fmla="*/ 0 h 1764"/>
                <a:gd name="T6" fmla="*/ 1123 w 1537"/>
                <a:gd name="T7" fmla="*/ 136 h 1764"/>
                <a:gd name="T8" fmla="*/ 1537 w 1537"/>
                <a:gd name="T9" fmla="*/ 857 h 1764"/>
                <a:gd name="T10" fmla="*/ 1537 w 1537"/>
                <a:gd name="T11" fmla="*/ 857 h 1764"/>
                <a:gd name="T12" fmla="*/ 545 w 1537"/>
                <a:gd name="T13" fmla="*/ 1188 h 1764"/>
                <a:gd name="T14" fmla="*/ 883 w 1537"/>
                <a:gd name="T15" fmla="*/ 1525 h 1764"/>
                <a:gd name="T16" fmla="*/ 1094 w 1537"/>
                <a:gd name="T17" fmla="*/ 1451 h 1764"/>
                <a:gd name="T18" fmla="*/ 226 w 1537"/>
                <a:gd name="T19" fmla="*/ 863 h 1764"/>
                <a:gd name="T20" fmla="*/ 226 w 1537"/>
                <a:gd name="T21" fmla="*/ 862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7" h="1764">
                  <a:moveTo>
                    <a:pt x="226" y="862"/>
                  </a:moveTo>
                  <a:cubicBezTo>
                    <a:pt x="640" y="141"/>
                    <a:pt x="640" y="141"/>
                    <a:pt x="640" y="141"/>
                  </a:cubicBezTo>
                  <a:cubicBezTo>
                    <a:pt x="688" y="57"/>
                    <a:pt x="779" y="0"/>
                    <a:pt x="883" y="0"/>
                  </a:cubicBezTo>
                  <a:cubicBezTo>
                    <a:pt x="985" y="0"/>
                    <a:pt x="1074" y="55"/>
                    <a:pt x="1123" y="136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244" y="356"/>
                    <a:pt x="545" y="671"/>
                    <a:pt x="545" y="1188"/>
                  </a:cubicBezTo>
                  <a:cubicBezTo>
                    <a:pt x="545" y="1374"/>
                    <a:pt x="696" y="1525"/>
                    <a:pt x="883" y="1525"/>
                  </a:cubicBezTo>
                  <a:cubicBezTo>
                    <a:pt x="963" y="1525"/>
                    <a:pt x="1036" y="1498"/>
                    <a:pt x="1094" y="1451"/>
                  </a:cubicBezTo>
                  <a:cubicBezTo>
                    <a:pt x="681" y="1764"/>
                    <a:pt x="0" y="1400"/>
                    <a:pt x="226" y="863"/>
                  </a:cubicBezTo>
                  <a:lnTo>
                    <a:pt x="226" y="8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: Shape 21"/>
            <p:cNvSpPr/>
            <p:nvPr/>
          </p:nvSpPr>
          <p:spPr bwMode="auto">
            <a:xfrm>
              <a:off x="4144215" y="2033597"/>
              <a:ext cx="1829820" cy="2081203"/>
            </a:xfrm>
            <a:custGeom>
              <a:avLst/>
              <a:gdLst>
                <a:gd name="T0" fmla="*/ 992 w 1446"/>
                <a:gd name="T1" fmla="*/ 501 h 1645"/>
                <a:gd name="T2" fmla="*/ 1409 w 1446"/>
                <a:gd name="T3" fmla="*/ 1228 h 1645"/>
                <a:gd name="T4" fmla="*/ 1446 w 1446"/>
                <a:gd name="T5" fmla="*/ 1367 h 1645"/>
                <a:gd name="T6" fmla="*/ 1167 w 1446"/>
                <a:gd name="T7" fmla="*/ 1645 h 1645"/>
                <a:gd name="T8" fmla="*/ 294 w 1446"/>
                <a:gd name="T9" fmla="*/ 1645 h 1645"/>
                <a:gd name="T10" fmla="*/ 507 w 1446"/>
                <a:gd name="T11" fmla="*/ 539 h 1645"/>
                <a:gd name="T12" fmla="*/ 338 w 1446"/>
                <a:gd name="T13" fmla="*/ 494 h 1645"/>
                <a:gd name="T14" fmla="*/ 0 w 1446"/>
                <a:gd name="T15" fmla="*/ 832 h 1645"/>
                <a:gd name="T16" fmla="*/ 992 w 1446"/>
                <a:gd name="T17" fmla="*/ 501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6" h="1645">
                  <a:moveTo>
                    <a:pt x="992" y="501"/>
                  </a:moveTo>
                  <a:cubicBezTo>
                    <a:pt x="1409" y="1228"/>
                    <a:pt x="1409" y="1228"/>
                    <a:pt x="1409" y="1228"/>
                  </a:cubicBezTo>
                  <a:cubicBezTo>
                    <a:pt x="1432" y="1269"/>
                    <a:pt x="1446" y="1316"/>
                    <a:pt x="1446" y="1367"/>
                  </a:cubicBezTo>
                  <a:cubicBezTo>
                    <a:pt x="1446" y="1521"/>
                    <a:pt x="1321" y="1645"/>
                    <a:pt x="1167" y="1645"/>
                  </a:cubicBezTo>
                  <a:cubicBezTo>
                    <a:pt x="294" y="1645"/>
                    <a:pt x="294" y="1645"/>
                    <a:pt x="294" y="1645"/>
                  </a:cubicBezTo>
                  <a:cubicBezTo>
                    <a:pt x="877" y="1645"/>
                    <a:pt x="955" y="819"/>
                    <a:pt x="507" y="539"/>
                  </a:cubicBezTo>
                  <a:cubicBezTo>
                    <a:pt x="457" y="510"/>
                    <a:pt x="399" y="494"/>
                    <a:pt x="338" y="494"/>
                  </a:cubicBezTo>
                  <a:cubicBezTo>
                    <a:pt x="151" y="494"/>
                    <a:pt x="0" y="645"/>
                    <a:pt x="0" y="832"/>
                  </a:cubicBezTo>
                  <a:cubicBezTo>
                    <a:pt x="0" y="315"/>
                    <a:pt x="699" y="0"/>
                    <a:pt x="992" y="50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TextBox 5"/>
            <p:cNvSpPr txBox="1"/>
            <p:nvPr/>
          </p:nvSpPr>
          <p:spPr>
            <a:xfrm rot="18033840">
              <a:off x="3577882" y="2475660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TextBox 6"/>
            <p:cNvSpPr txBox="1"/>
            <p:nvPr/>
          </p:nvSpPr>
          <p:spPr>
            <a:xfrm rot="3667932">
              <a:off x="4868076" y="2912507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lvl="0"/>
              <a:r>
                <a:rPr lang="zh-CN" altLang="en-US" sz="14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TextBox 7"/>
            <p:cNvSpPr txBox="1"/>
            <p:nvPr/>
          </p:nvSpPr>
          <p:spPr>
            <a:xfrm>
              <a:off x="3684517" y="3787230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lvl="0"/>
              <a:r>
                <a:rPr lang="zh-CN" altLang="en-US" sz="14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69" name="Group 8"/>
            <p:cNvGrpSpPr/>
            <p:nvPr/>
          </p:nvGrpSpPr>
          <p:grpSpPr>
            <a:xfrm rot="13975806">
              <a:off x="3353901" y="3608659"/>
              <a:ext cx="239316" cy="348853"/>
              <a:chOff x="5429367" y="4908078"/>
              <a:chExt cx="319088" cy="465138"/>
            </a:xfrm>
            <a:solidFill>
              <a:schemeClr val="bg1"/>
            </a:solidFill>
          </p:grpSpPr>
          <p:sp>
            <p:nvSpPr>
              <p:cNvPr id="70" name="Freeform: Shape 16"/>
              <p:cNvSpPr/>
              <p:nvPr/>
            </p:nvSpPr>
            <p:spPr bwMode="auto">
              <a:xfrm>
                <a:off x="5429367" y="490807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1" name="Freeform: Shape 17"/>
              <p:cNvSpPr/>
              <p:nvPr/>
            </p:nvSpPr>
            <p:spPr bwMode="auto">
              <a:xfrm>
                <a:off x="5559542" y="495173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2" name="Freeform: Shape 18"/>
              <p:cNvSpPr/>
              <p:nvPr/>
            </p:nvSpPr>
            <p:spPr bwMode="auto">
              <a:xfrm>
                <a:off x="5574623" y="531527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73" name="Group 9"/>
            <p:cNvGrpSpPr/>
            <p:nvPr/>
          </p:nvGrpSpPr>
          <p:grpSpPr>
            <a:xfrm>
              <a:off x="4447588" y="1753611"/>
              <a:ext cx="239316" cy="348853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74" name="Freeform: Shape 14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5" name="Freeform: Shape 15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76" name="Group 10"/>
            <p:cNvGrpSpPr/>
            <p:nvPr/>
          </p:nvGrpSpPr>
          <p:grpSpPr>
            <a:xfrm rot="7811741">
              <a:off x="5459164" y="3646908"/>
              <a:ext cx="348853" cy="293489"/>
              <a:chOff x="5356342" y="3093565"/>
              <a:chExt cx="465138" cy="391319"/>
            </a:xfrm>
            <a:solidFill>
              <a:schemeClr val="bg1"/>
            </a:solidFill>
          </p:grpSpPr>
          <p:sp>
            <p:nvSpPr>
              <p:cNvPr id="77" name="Freeform: Shape 11"/>
              <p:cNvSpPr/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9" name="Freeform: Shape 12"/>
              <p:cNvSpPr/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0" name="Freeform: Shape 13"/>
              <p:cNvSpPr/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81" name="Group 25"/>
          <p:cNvGrpSpPr/>
          <p:nvPr/>
        </p:nvGrpSpPr>
        <p:grpSpPr>
          <a:xfrm flipH="1">
            <a:off x="5158574" y="1764319"/>
            <a:ext cx="1110489" cy="577354"/>
            <a:chOff x="1392530" y="2481978"/>
            <a:chExt cx="3124464" cy="313657"/>
          </a:xfrm>
          <a:effectLst/>
        </p:grpSpPr>
        <p:cxnSp>
          <p:nvCxnSpPr>
            <p:cNvPr id="82" name="Straight Connector 26"/>
            <p:cNvCxnSpPr/>
            <p:nvPr/>
          </p:nvCxnSpPr>
          <p:spPr>
            <a:xfrm flipH="1" flipV="1">
              <a:off x="3555062" y="2481981"/>
              <a:ext cx="961932" cy="31365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27"/>
            <p:cNvCxnSpPr/>
            <p:nvPr/>
          </p:nvCxnSpPr>
          <p:spPr>
            <a:xfrm flipH="1">
              <a:off x="1392530" y="2481978"/>
              <a:ext cx="216253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Group 4"/>
          <p:cNvGrpSpPr/>
          <p:nvPr/>
        </p:nvGrpSpPr>
        <p:grpSpPr>
          <a:xfrm>
            <a:off x="6364788" y="1625820"/>
            <a:ext cx="2244938" cy="675185"/>
            <a:chOff x="8479612" y="2464939"/>
            <a:chExt cx="2806700" cy="900247"/>
          </a:xfrm>
        </p:grpSpPr>
        <p:sp>
          <p:nvSpPr>
            <p:cNvPr id="85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4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b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87" name="Straight Connector 30"/>
          <p:cNvCxnSpPr/>
          <p:nvPr/>
        </p:nvCxnSpPr>
        <p:spPr>
          <a:xfrm>
            <a:off x="2909645" y="1530726"/>
            <a:ext cx="1480099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Group 1"/>
          <p:cNvGrpSpPr/>
          <p:nvPr/>
        </p:nvGrpSpPr>
        <p:grpSpPr>
          <a:xfrm>
            <a:off x="544831" y="1383004"/>
            <a:ext cx="2268411" cy="675185"/>
            <a:chOff x="940690" y="2141185"/>
            <a:chExt cx="2803525" cy="900247"/>
          </a:xfrm>
        </p:grpSpPr>
        <p:sp>
          <p:nvSpPr>
            <p:cNvPr id="89" name="TextBox 31"/>
            <p:cNvSpPr txBox="1"/>
            <p:nvPr/>
          </p:nvSpPr>
          <p:spPr>
            <a:xfrm>
              <a:off x="940690" y="2141185"/>
              <a:ext cx="2803525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0" name="Rectangle 32"/>
            <p:cNvSpPr/>
            <p:nvPr/>
          </p:nvSpPr>
          <p:spPr>
            <a:xfrm>
              <a:off x="940690" y="2418184"/>
              <a:ext cx="2803525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1" name="Group 33"/>
          <p:cNvGrpSpPr/>
          <p:nvPr/>
        </p:nvGrpSpPr>
        <p:grpSpPr>
          <a:xfrm>
            <a:off x="2913029" y="2961967"/>
            <a:ext cx="881076" cy="448733"/>
            <a:chOff x="1392536" y="2481978"/>
            <a:chExt cx="3229538" cy="393200"/>
          </a:xfrm>
          <a:effectLst/>
        </p:grpSpPr>
        <p:cxnSp>
          <p:nvCxnSpPr>
            <p:cNvPr id="92" name="Straight Connector 34"/>
            <p:cNvCxnSpPr/>
            <p:nvPr/>
          </p:nvCxnSpPr>
          <p:spPr>
            <a:xfrm flipH="1" flipV="1">
              <a:off x="2654765" y="2481978"/>
              <a:ext cx="1967309" cy="3932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35"/>
            <p:cNvCxnSpPr/>
            <p:nvPr/>
          </p:nvCxnSpPr>
          <p:spPr>
            <a:xfrm flipH="1">
              <a:off x="1392536" y="2481978"/>
              <a:ext cx="129869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TextBox 36"/>
          <p:cNvSpPr txBox="1"/>
          <p:nvPr/>
        </p:nvSpPr>
        <p:spPr>
          <a:xfrm>
            <a:off x="710597" y="2823461"/>
            <a:ext cx="2102644" cy="207749"/>
          </a:xfrm>
          <a:prstGeom prst="rect">
            <a:avLst/>
          </a:prstGeom>
          <a:noFill/>
          <a:effectLst/>
        </p:spPr>
        <p:txBody>
          <a:bodyPr wrap="none" lIns="0" tIns="0" rIns="0" bIns="0" anchor="ctr" anchorCtr="0">
            <a:normAutofit fontScale="87500" lnSpcReduction="20000"/>
          </a:bodyPr>
          <a:lstStyle/>
          <a:p>
            <a:pPr algn="r"/>
            <a:r>
              <a:rPr lang="zh-CN" altLang="en-US" b="1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</a:rPr>
              <a:t>标题文本预设</a:t>
            </a:r>
            <a:endParaRPr lang="zh-CN" altLang="en-US" b="1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5" name="Rectangle 37"/>
          <p:cNvSpPr/>
          <p:nvPr/>
        </p:nvSpPr>
        <p:spPr>
          <a:xfrm>
            <a:off x="710597" y="3185204"/>
            <a:ext cx="2102644" cy="467436"/>
          </a:xfrm>
          <a:prstGeom prst="rect">
            <a:avLst/>
          </a:prstGeom>
          <a:effectLst/>
        </p:spPr>
        <p:txBody>
          <a:bodyPr wrap="square" lIns="0" tIns="0" rIns="0" bIns="0" anchor="ctr" anchorCtr="0">
            <a:normAutofit lnSpcReduction="1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此部分内容作为文字排版占位显示 （建议使用主题字体）如需更改请在（设置形状格式）菜单下（文本选项）中调整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3089">
        <p:cut/>
      </p:transition>
    </mc:Choice>
    <mc:Fallback>
      <p:transition advTm="3089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bldLvl="0" animBg="1"/>
      <p:bldP spid="9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1"/>
          <p:cNvSpPr txBox="1"/>
          <p:nvPr/>
        </p:nvSpPr>
        <p:spPr>
          <a:xfrm>
            <a:off x="229290" y="3213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项目背景简介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321668" y="818522"/>
            <a:ext cx="5166774" cy="3443288"/>
            <a:chOff x="4299836" y="1592796"/>
            <a:chExt cx="8675947" cy="4725068"/>
          </a:xfrm>
        </p:grpSpPr>
        <p:sp>
          <p:nvSpPr>
            <p:cNvPr id="19" name="任意多边形: 形状 18"/>
            <p:cNvSpPr/>
            <p:nvPr/>
          </p:nvSpPr>
          <p:spPr bwMode="auto">
            <a:xfrm>
              <a:off x="4299837" y="1592796"/>
              <a:ext cx="2757970" cy="753976"/>
            </a:xfrm>
            <a:custGeom>
              <a:avLst/>
              <a:gdLst>
                <a:gd name="T0" fmla="*/ 1330 w 2653"/>
                <a:gd name="T1" fmla="*/ 0 h 855"/>
                <a:gd name="T2" fmla="*/ 0 w 2653"/>
                <a:gd name="T3" fmla="*/ 855 h 855"/>
                <a:gd name="T4" fmla="*/ 2653 w 2653"/>
                <a:gd name="T5" fmla="*/ 855 h 855"/>
                <a:gd name="T6" fmla="*/ 1330 w 2653"/>
                <a:gd name="T7" fmla="*/ 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3" h="855">
                  <a:moveTo>
                    <a:pt x="1330" y="0"/>
                  </a:moveTo>
                  <a:lnTo>
                    <a:pt x="0" y="855"/>
                  </a:lnTo>
                  <a:lnTo>
                    <a:pt x="2653" y="855"/>
                  </a:lnTo>
                  <a:lnTo>
                    <a:pt x="133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任意多边形: 形状 19"/>
            <p:cNvSpPr/>
            <p:nvPr/>
          </p:nvSpPr>
          <p:spPr bwMode="auto">
            <a:xfrm>
              <a:off x="5682461" y="1592796"/>
              <a:ext cx="1375346" cy="753976"/>
            </a:xfrm>
            <a:custGeom>
              <a:avLst/>
              <a:gdLst>
                <a:gd name="T0" fmla="*/ 0 w 1323"/>
                <a:gd name="T1" fmla="*/ 0 h 855"/>
                <a:gd name="T2" fmla="*/ 0 w 1323"/>
                <a:gd name="T3" fmla="*/ 855 h 855"/>
                <a:gd name="T4" fmla="*/ 1323 w 1323"/>
                <a:gd name="T5" fmla="*/ 855 h 855"/>
                <a:gd name="T6" fmla="*/ 0 w 1323"/>
                <a:gd name="T7" fmla="*/ 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3" h="855">
                  <a:moveTo>
                    <a:pt x="0" y="0"/>
                  </a:moveTo>
                  <a:lnTo>
                    <a:pt x="0" y="855"/>
                  </a:lnTo>
                  <a:lnTo>
                    <a:pt x="1323" y="8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任意多边形: 形状 20"/>
            <p:cNvSpPr/>
            <p:nvPr/>
          </p:nvSpPr>
          <p:spPr bwMode="auto">
            <a:xfrm>
              <a:off x="10660729" y="5911922"/>
              <a:ext cx="2315054" cy="405942"/>
            </a:xfrm>
            <a:custGeom>
              <a:avLst/>
              <a:gdLst>
                <a:gd name="T0" fmla="*/ 397 w 1363"/>
                <a:gd name="T1" fmla="*/ 0 h 239"/>
                <a:gd name="T2" fmla="*/ 0 w 1363"/>
                <a:gd name="T3" fmla="*/ 239 h 239"/>
                <a:gd name="T4" fmla="*/ 968 w 1363"/>
                <a:gd name="T5" fmla="*/ 239 h 239"/>
                <a:gd name="T6" fmla="*/ 1363 w 1363"/>
                <a:gd name="T7" fmla="*/ 0 h 239"/>
                <a:gd name="T8" fmla="*/ 397 w 1363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3" h="239">
                  <a:moveTo>
                    <a:pt x="397" y="0"/>
                  </a:moveTo>
                  <a:lnTo>
                    <a:pt x="0" y="239"/>
                  </a:lnTo>
                  <a:lnTo>
                    <a:pt x="968" y="239"/>
                  </a:lnTo>
                  <a:lnTo>
                    <a:pt x="1363" y="0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4299836" y="5370101"/>
              <a:ext cx="8675947" cy="541822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4299836" y="4826582"/>
              <a:ext cx="8675947" cy="543520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4299836" y="4284760"/>
              <a:ext cx="8675947" cy="541822"/>
            </a:xfrm>
            <a:prstGeom prst="rect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4299836" y="3741240"/>
              <a:ext cx="8675947" cy="543520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矩形 25"/>
            <p:cNvSpPr/>
            <p:nvPr/>
          </p:nvSpPr>
          <p:spPr bwMode="auto">
            <a:xfrm>
              <a:off x="4299836" y="3199419"/>
              <a:ext cx="8675947" cy="541822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矩形 26"/>
            <p:cNvSpPr/>
            <p:nvPr/>
          </p:nvSpPr>
          <p:spPr bwMode="auto">
            <a:xfrm>
              <a:off x="4299836" y="2655899"/>
              <a:ext cx="8675947" cy="54352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4299837" y="2346772"/>
              <a:ext cx="2315054" cy="309127"/>
            </a:xfrm>
            <a:custGeom>
              <a:avLst/>
              <a:gdLst>
                <a:gd name="T0" fmla="*/ 397 w 1363"/>
                <a:gd name="T1" fmla="*/ 0 h 239"/>
                <a:gd name="T2" fmla="*/ 0 w 1363"/>
                <a:gd name="T3" fmla="*/ 239 h 239"/>
                <a:gd name="T4" fmla="*/ 968 w 1363"/>
                <a:gd name="T5" fmla="*/ 239 h 239"/>
                <a:gd name="T6" fmla="*/ 1363 w 1363"/>
                <a:gd name="T7" fmla="*/ 0 h 239"/>
                <a:gd name="T8" fmla="*/ 397 w 1363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3" h="239">
                  <a:moveTo>
                    <a:pt x="397" y="0"/>
                  </a:moveTo>
                  <a:lnTo>
                    <a:pt x="0" y="239"/>
                  </a:lnTo>
                  <a:lnTo>
                    <a:pt x="968" y="239"/>
                  </a:lnTo>
                  <a:lnTo>
                    <a:pt x="1363" y="0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ffectLst>
              <a:innerShdw blurRad="533400" dist="50800" dir="16200000">
                <a:prstClr val="black">
                  <a:alpha val="28000"/>
                </a:prstClr>
              </a:innerShdw>
            </a:effec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4586595" y="3361358"/>
              <a:ext cx="217943" cy="217944"/>
            </a:xfrm>
            <a:custGeom>
              <a:avLst/>
              <a:gdLst>
                <a:gd name="T0" fmla="*/ 144 w 201"/>
                <a:gd name="T1" fmla="*/ 57 h 201"/>
                <a:gd name="T2" fmla="*/ 144 w 201"/>
                <a:gd name="T3" fmla="*/ 0 h 201"/>
                <a:gd name="T4" fmla="*/ 0 w 201"/>
                <a:gd name="T5" fmla="*/ 0 h 201"/>
                <a:gd name="T6" fmla="*/ 0 w 201"/>
                <a:gd name="T7" fmla="*/ 143 h 201"/>
                <a:gd name="T8" fmla="*/ 58 w 201"/>
                <a:gd name="T9" fmla="*/ 143 h 201"/>
                <a:gd name="T10" fmla="*/ 58 w 201"/>
                <a:gd name="T11" fmla="*/ 201 h 201"/>
                <a:gd name="T12" fmla="*/ 201 w 201"/>
                <a:gd name="T13" fmla="*/ 201 h 201"/>
                <a:gd name="T14" fmla="*/ 201 w 201"/>
                <a:gd name="T15" fmla="*/ 57 h 201"/>
                <a:gd name="T16" fmla="*/ 144 w 201"/>
                <a:gd name="T17" fmla="*/ 57 h 201"/>
                <a:gd name="T18" fmla="*/ 187 w 201"/>
                <a:gd name="T19" fmla="*/ 187 h 201"/>
                <a:gd name="T20" fmla="*/ 72 w 201"/>
                <a:gd name="T21" fmla="*/ 187 h 201"/>
                <a:gd name="T22" fmla="*/ 72 w 201"/>
                <a:gd name="T23" fmla="*/ 72 h 201"/>
                <a:gd name="T24" fmla="*/ 187 w 201"/>
                <a:gd name="T25" fmla="*/ 72 h 201"/>
                <a:gd name="T26" fmla="*/ 187 w 201"/>
                <a:gd name="T27" fmla="*/ 18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1" h="201">
                  <a:moveTo>
                    <a:pt x="144" y="57"/>
                  </a:moveTo>
                  <a:lnTo>
                    <a:pt x="144" y="0"/>
                  </a:lnTo>
                  <a:lnTo>
                    <a:pt x="0" y="0"/>
                  </a:lnTo>
                  <a:lnTo>
                    <a:pt x="0" y="143"/>
                  </a:lnTo>
                  <a:lnTo>
                    <a:pt x="58" y="143"/>
                  </a:lnTo>
                  <a:lnTo>
                    <a:pt x="58" y="201"/>
                  </a:lnTo>
                  <a:lnTo>
                    <a:pt x="201" y="201"/>
                  </a:lnTo>
                  <a:lnTo>
                    <a:pt x="201" y="57"/>
                  </a:lnTo>
                  <a:lnTo>
                    <a:pt x="144" y="57"/>
                  </a:lnTo>
                  <a:close/>
                  <a:moveTo>
                    <a:pt x="187" y="187"/>
                  </a:moveTo>
                  <a:lnTo>
                    <a:pt x="72" y="187"/>
                  </a:lnTo>
                  <a:lnTo>
                    <a:pt x="72" y="72"/>
                  </a:lnTo>
                  <a:lnTo>
                    <a:pt x="187" y="72"/>
                  </a:lnTo>
                  <a:lnTo>
                    <a:pt x="187" y="1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任意多边形: 形状 29"/>
            <p:cNvSpPr/>
            <p:nvPr/>
          </p:nvSpPr>
          <p:spPr bwMode="auto">
            <a:xfrm>
              <a:off x="4583012" y="3900446"/>
              <a:ext cx="225109" cy="225109"/>
            </a:xfrm>
            <a:custGeom>
              <a:avLst/>
              <a:gdLst>
                <a:gd name="T0" fmla="*/ 21 w 66"/>
                <a:gd name="T1" fmla="*/ 66 h 66"/>
                <a:gd name="T2" fmla="*/ 49 w 66"/>
                <a:gd name="T3" fmla="*/ 66 h 66"/>
                <a:gd name="T4" fmla="*/ 63 w 66"/>
                <a:gd name="T5" fmla="*/ 29 h 66"/>
                <a:gd name="T6" fmla="*/ 55 w 66"/>
                <a:gd name="T7" fmla="*/ 26 h 66"/>
                <a:gd name="T8" fmla="*/ 51 w 66"/>
                <a:gd name="T9" fmla="*/ 33 h 66"/>
                <a:gd name="T10" fmla="*/ 49 w 66"/>
                <a:gd name="T11" fmla="*/ 30 h 66"/>
                <a:gd name="T12" fmla="*/ 52 w 66"/>
                <a:gd name="T13" fmla="*/ 10 h 66"/>
                <a:gd name="T14" fmla="*/ 43 w 66"/>
                <a:gd name="T15" fmla="*/ 9 h 66"/>
                <a:gd name="T16" fmla="*/ 40 w 66"/>
                <a:gd name="T17" fmla="*/ 28 h 66"/>
                <a:gd name="T18" fmla="*/ 36 w 66"/>
                <a:gd name="T19" fmla="*/ 26 h 66"/>
                <a:gd name="T20" fmla="*/ 36 w 66"/>
                <a:gd name="T21" fmla="*/ 6 h 66"/>
                <a:gd name="T22" fmla="*/ 26 w 66"/>
                <a:gd name="T23" fmla="*/ 6 h 66"/>
                <a:gd name="T24" fmla="*/ 27 w 66"/>
                <a:gd name="T25" fmla="*/ 29 h 66"/>
                <a:gd name="T26" fmla="*/ 23 w 66"/>
                <a:gd name="T27" fmla="*/ 29 h 66"/>
                <a:gd name="T28" fmla="*/ 17 w 66"/>
                <a:gd name="T29" fmla="*/ 14 h 66"/>
                <a:gd name="T30" fmla="*/ 9 w 66"/>
                <a:gd name="T31" fmla="*/ 17 h 66"/>
                <a:gd name="T32" fmla="*/ 17 w 66"/>
                <a:gd name="T33" fmla="*/ 36 h 66"/>
                <a:gd name="T34" fmla="*/ 16 w 66"/>
                <a:gd name="T35" fmla="*/ 43 h 66"/>
                <a:gd name="T36" fmla="*/ 7 w 66"/>
                <a:gd name="T37" fmla="*/ 36 h 66"/>
                <a:gd name="T38" fmla="*/ 1 w 66"/>
                <a:gd name="T39" fmla="*/ 40 h 66"/>
                <a:gd name="T40" fmla="*/ 14 w 66"/>
                <a:gd name="T41" fmla="*/ 57 h 66"/>
                <a:gd name="T42" fmla="*/ 21 w 66"/>
                <a:gd name="T4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66">
                  <a:moveTo>
                    <a:pt x="21" y="66"/>
                  </a:move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60" y="38"/>
                    <a:pt x="63" y="29"/>
                  </a:cubicBezTo>
                  <a:cubicBezTo>
                    <a:pt x="66" y="20"/>
                    <a:pt x="58" y="18"/>
                    <a:pt x="55" y="26"/>
                  </a:cubicBezTo>
                  <a:cubicBezTo>
                    <a:pt x="53" y="32"/>
                    <a:pt x="51" y="33"/>
                    <a:pt x="51" y="33"/>
                  </a:cubicBezTo>
                  <a:cubicBezTo>
                    <a:pt x="51" y="33"/>
                    <a:pt x="48" y="33"/>
                    <a:pt x="49" y="30"/>
                  </a:cubicBezTo>
                  <a:cubicBezTo>
                    <a:pt x="49" y="25"/>
                    <a:pt x="50" y="19"/>
                    <a:pt x="52" y="10"/>
                  </a:cubicBezTo>
                  <a:cubicBezTo>
                    <a:pt x="53" y="5"/>
                    <a:pt x="44" y="4"/>
                    <a:pt x="43" y="9"/>
                  </a:cubicBezTo>
                  <a:cubicBezTo>
                    <a:pt x="43" y="13"/>
                    <a:pt x="41" y="25"/>
                    <a:pt x="40" y="28"/>
                  </a:cubicBezTo>
                  <a:cubicBezTo>
                    <a:pt x="40" y="31"/>
                    <a:pt x="37" y="33"/>
                    <a:pt x="36" y="26"/>
                  </a:cubicBezTo>
                  <a:cubicBezTo>
                    <a:pt x="36" y="22"/>
                    <a:pt x="36" y="15"/>
                    <a:pt x="36" y="6"/>
                  </a:cubicBezTo>
                  <a:cubicBezTo>
                    <a:pt x="36" y="0"/>
                    <a:pt x="26" y="1"/>
                    <a:pt x="26" y="6"/>
                  </a:cubicBezTo>
                  <a:cubicBezTo>
                    <a:pt x="26" y="10"/>
                    <a:pt x="27" y="26"/>
                    <a:pt x="27" y="29"/>
                  </a:cubicBezTo>
                  <a:cubicBezTo>
                    <a:pt x="27" y="32"/>
                    <a:pt x="25" y="33"/>
                    <a:pt x="23" y="29"/>
                  </a:cubicBezTo>
                  <a:cubicBezTo>
                    <a:pt x="21" y="24"/>
                    <a:pt x="19" y="19"/>
                    <a:pt x="17" y="14"/>
                  </a:cubicBezTo>
                  <a:cubicBezTo>
                    <a:pt x="15" y="8"/>
                    <a:pt x="7" y="12"/>
                    <a:pt x="9" y="17"/>
                  </a:cubicBezTo>
                  <a:cubicBezTo>
                    <a:pt x="10" y="21"/>
                    <a:pt x="14" y="30"/>
                    <a:pt x="17" y="36"/>
                  </a:cubicBezTo>
                  <a:cubicBezTo>
                    <a:pt x="18" y="40"/>
                    <a:pt x="20" y="47"/>
                    <a:pt x="16" y="43"/>
                  </a:cubicBezTo>
                  <a:cubicBezTo>
                    <a:pt x="12" y="41"/>
                    <a:pt x="11" y="38"/>
                    <a:pt x="7" y="36"/>
                  </a:cubicBezTo>
                  <a:cubicBezTo>
                    <a:pt x="4" y="33"/>
                    <a:pt x="0" y="39"/>
                    <a:pt x="1" y="40"/>
                  </a:cubicBezTo>
                  <a:cubicBezTo>
                    <a:pt x="5" y="44"/>
                    <a:pt x="10" y="51"/>
                    <a:pt x="14" y="57"/>
                  </a:cubicBezTo>
                  <a:cubicBezTo>
                    <a:pt x="17" y="61"/>
                    <a:pt x="21" y="66"/>
                    <a:pt x="21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584460" y="5529695"/>
              <a:ext cx="222213" cy="222635"/>
              <a:chOff x="5346700" y="-104775"/>
              <a:chExt cx="835025" cy="836613"/>
            </a:xfrm>
            <a:solidFill>
              <a:schemeClr val="bg1"/>
            </a:solidFill>
          </p:grpSpPr>
          <p:sp>
            <p:nvSpPr>
              <p:cNvPr id="51" name="任意多边形: 形状 50"/>
              <p:cNvSpPr/>
              <p:nvPr/>
            </p:nvSpPr>
            <p:spPr bwMode="auto">
              <a:xfrm>
                <a:off x="5346700" y="-104775"/>
                <a:ext cx="835025" cy="836613"/>
              </a:xfrm>
              <a:custGeom>
                <a:avLst/>
                <a:gdLst>
                  <a:gd name="T0" fmla="*/ 138 w 220"/>
                  <a:gd name="T1" fmla="*/ 0 h 220"/>
                  <a:gd name="T2" fmla="*/ 55 w 220"/>
                  <a:gd name="T3" fmla="*/ 83 h 220"/>
                  <a:gd name="T4" fmla="*/ 65 w 220"/>
                  <a:gd name="T5" fmla="*/ 121 h 220"/>
                  <a:gd name="T6" fmla="*/ 7 w 220"/>
                  <a:gd name="T7" fmla="*/ 178 h 220"/>
                  <a:gd name="T8" fmla="*/ 7 w 220"/>
                  <a:gd name="T9" fmla="*/ 178 h 220"/>
                  <a:gd name="T10" fmla="*/ 0 w 220"/>
                  <a:gd name="T11" fmla="*/ 196 h 220"/>
                  <a:gd name="T12" fmla="*/ 24 w 220"/>
                  <a:gd name="T13" fmla="*/ 220 h 220"/>
                  <a:gd name="T14" fmla="*/ 42 w 220"/>
                  <a:gd name="T15" fmla="*/ 213 h 220"/>
                  <a:gd name="T16" fmla="*/ 42 w 220"/>
                  <a:gd name="T17" fmla="*/ 213 h 220"/>
                  <a:gd name="T18" fmla="*/ 99 w 220"/>
                  <a:gd name="T19" fmla="*/ 155 h 220"/>
                  <a:gd name="T20" fmla="*/ 138 w 220"/>
                  <a:gd name="T21" fmla="*/ 165 h 220"/>
                  <a:gd name="T22" fmla="*/ 220 w 220"/>
                  <a:gd name="T23" fmla="*/ 83 h 220"/>
                  <a:gd name="T24" fmla="*/ 138 w 220"/>
                  <a:gd name="T25" fmla="*/ 0 h 220"/>
                  <a:gd name="T26" fmla="*/ 33 w 220"/>
                  <a:gd name="T27" fmla="*/ 204 h 220"/>
                  <a:gd name="T28" fmla="*/ 24 w 220"/>
                  <a:gd name="T29" fmla="*/ 208 h 220"/>
                  <a:gd name="T30" fmla="*/ 12 w 220"/>
                  <a:gd name="T31" fmla="*/ 196 h 220"/>
                  <a:gd name="T32" fmla="*/ 16 w 220"/>
                  <a:gd name="T33" fmla="*/ 187 h 220"/>
                  <a:gd name="T34" fmla="*/ 16 w 220"/>
                  <a:gd name="T35" fmla="*/ 187 h 220"/>
                  <a:gd name="T36" fmla="*/ 71 w 220"/>
                  <a:gd name="T37" fmla="*/ 132 h 220"/>
                  <a:gd name="T38" fmla="*/ 88 w 220"/>
                  <a:gd name="T39" fmla="*/ 149 h 220"/>
                  <a:gd name="T40" fmla="*/ 33 w 220"/>
                  <a:gd name="T41" fmla="*/ 204 h 220"/>
                  <a:gd name="T42" fmla="*/ 138 w 220"/>
                  <a:gd name="T43" fmla="*/ 151 h 220"/>
                  <a:gd name="T44" fmla="*/ 69 w 220"/>
                  <a:gd name="T45" fmla="*/ 83 h 220"/>
                  <a:gd name="T46" fmla="*/ 138 w 220"/>
                  <a:gd name="T47" fmla="*/ 14 h 220"/>
                  <a:gd name="T48" fmla="*/ 206 w 220"/>
                  <a:gd name="T49" fmla="*/ 83 h 220"/>
                  <a:gd name="T50" fmla="*/ 138 w 220"/>
                  <a:gd name="T51" fmla="*/ 151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0" h="220">
                    <a:moveTo>
                      <a:pt x="138" y="0"/>
                    </a:moveTo>
                    <a:cubicBezTo>
                      <a:pt x="92" y="0"/>
                      <a:pt x="55" y="37"/>
                      <a:pt x="55" y="83"/>
                    </a:cubicBezTo>
                    <a:cubicBezTo>
                      <a:pt x="55" y="96"/>
                      <a:pt x="58" y="110"/>
                      <a:pt x="65" y="121"/>
                    </a:cubicBezTo>
                    <a:cubicBezTo>
                      <a:pt x="7" y="178"/>
                      <a:pt x="7" y="178"/>
                      <a:pt x="7" y="178"/>
                    </a:cubicBezTo>
                    <a:cubicBezTo>
                      <a:pt x="7" y="178"/>
                      <a:pt x="7" y="178"/>
                      <a:pt x="7" y="178"/>
                    </a:cubicBezTo>
                    <a:cubicBezTo>
                      <a:pt x="3" y="183"/>
                      <a:pt x="0" y="189"/>
                      <a:pt x="0" y="196"/>
                    </a:cubicBezTo>
                    <a:cubicBezTo>
                      <a:pt x="0" y="209"/>
                      <a:pt x="11" y="220"/>
                      <a:pt x="24" y="220"/>
                    </a:cubicBezTo>
                    <a:cubicBezTo>
                      <a:pt x="31" y="220"/>
                      <a:pt x="37" y="217"/>
                      <a:pt x="42" y="213"/>
                    </a:cubicBezTo>
                    <a:cubicBezTo>
                      <a:pt x="42" y="213"/>
                      <a:pt x="42" y="213"/>
                      <a:pt x="42" y="213"/>
                    </a:cubicBezTo>
                    <a:cubicBezTo>
                      <a:pt x="99" y="155"/>
                      <a:pt x="99" y="155"/>
                      <a:pt x="99" y="155"/>
                    </a:cubicBezTo>
                    <a:cubicBezTo>
                      <a:pt x="110" y="162"/>
                      <a:pt x="124" y="165"/>
                      <a:pt x="138" y="165"/>
                    </a:cubicBezTo>
                    <a:cubicBezTo>
                      <a:pt x="183" y="165"/>
                      <a:pt x="220" y="128"/>
                      <a:pt x="220" y="83"/>
                    </a:cubicBezTo>
                    <a:cubicBezTo>
                      <a:pt x="220" y="37"/>
                      <a:pt x="183" y="0"/>
                      <a:pt x="138" y="0"/>
                    </a:cubicBezTo>
                    <a:close/>
                    <a:moveTo>
                      <a:pt x="33" y="204"/>
                    </a:moveTo>
                    <a:cubicBezTo>
                      <a:pt x="31" y="206"/>
                      <a:pt x="28" y="208"/>
                      <a:pt x="24" y="208"/>
                    </a:cubicBezTo>
                    <a:cubicBezTo>
                      <a:pt x="18" y="208"/>
                      <a:pt x="12" y="202"/>
                      <a:pt x="12" y="196"/>
                    </a:cubicBezTo>
                    <a:cubicBezTo>
                      <a:pt x="12" y="192"/>
                      <a:pt x="14" y="189"/>
                      <a:pt x="16" y="187"/>
                    </a:cubicBezTo>
                    <a:cubicBezTo>
                      <a:pt x="16" y="187"/>
                      <a:pt x="16" y="187"/>
                      <a:pt x="16" y="187"/>
                    </a:cubicBezTo>
                    <a:cubicBezTo>
                      <a:pt x="71" y="132"/>
                      <a:pt x="71" y="132"/>
                      <a:pt x="71" y="132"/>
                    </a:cubicBezTo>
                    <a:cubicBezTo>
                      <a:pt x="76" y="138"/>
                      <a:pt x="82" y="144"/>
                      <a:pt x="88" y="149"/>
                    </a:cubicBezTo>
                    <a:lnTo>
                      <a:pt x="33" y="204"/>
                    </a:lnTo>
                    <a:close/>
                    <a:moveTo>
                      <a:pt x="138" y="151"/>
                    </a:moveTo>
                    <a:cubicBezTo>
                      <a:pt x="100" y="151"/>
                      <a:pt x="69" y="120"/>
                      <a:pt x="69" y="83"/>
                    </a:cubicBezTo>
                    <a:cubicBezTo>
                      <a:pt x="69" y="45"/>
                      <a:pt x="100" y="14"/>
                      <a:pt x="138" y="14"/>
                    </a:cubicBezTo>
                    <a:cubicBezTo>
                      <a:pt x="175" y="14"/>
                      <a:pt x="206" y="45"/>
                      <a:pt x="206" y="83"/>
                    </a:cubicBezTo>
                    <a:cubicBezTo>
                      <a:pt x="206" y="120"/>
                      <a:pt x="175" y="151"/>
                      <a:pt x="138" y="1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2" name="任意多边形: 形状 51"/>
              <p:cNvSpPr/>
              <p:nvPr/>
            </p:nvSpPr>
            <p:spPr bwMode="auto">
              <a:xfrm>
                <a:off x="5684838" y="25400"/>
                <a:ext cx="196850" cy="196850"/>
              </a:xfrm>
              <a:custGeom>
                <a:avLst/>
                <a:gdLst>
                  <a:gd name="T0" fmla="*/ 49 w 52"/>
                  <a:gd name="T1" fmla="*/ 0 h 52"/>
                  <a:gd name="T2" fmla="*/ 0 w 52"/>
                  <a:gd name="T3" fmla="*/ 49 h 52"/>
                  <a:gd name="T4" fmla="*/ 4 w 52"/>
                  <a:gd name="T5" fmla="*/ 52 h 52"/>
                  <a:gd name="T6" fmla="*/ 7 w 52"/>
                  <a:gd name="T7" fmla="*/ 49 h 52"/>
                  <a:gd name="T8" fmla="*/ 49 w 52"/>
                  <a:gd name="T9" fmla="*/ 7 h 52"/>
                  <a:gd name="T10" fmla="*/ 52 w 52"/>
                  <a:gd name="T11" fmla="*/ 4 h 52"/>
                  <a:gd name="T12" fmla="*/ 49 w 52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49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50"/>
                      <a:pt x="2" y="52"/>
                      <a:pt x="4" y="52"/>
                    </a:cubicBezTo>
                    <a:cubicBezTo>
                      <a:pt x="6" y="52"/>
                      <a:pt x="7" y="50"/>
                      <a:pt x="7" y="49"/>
                    </a:cubicBezTo>
                    <a:cubicBezTo>
                      <a:pt x="7" y="26"/>
                      <a:pt x="26" y="7"/>
                      <a:pt x="49" y="7"/>
                    </a:cubicBezTo>
                    <a:cubicBezTo>
                      <a:pt x="50" y="7"/>
                      <a:pt x="52" y="6"/>
                      <a:pt x="52" y="4"/>
                    </a:cubicBezTo>
                    <a:cubicBezTo>
                      <a:pt x="52" y="2"/>
                      <a:pt x="50" y="0"/>
                      <a:pt x="4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566829" y="4467234"/>
              <a:ext cx="257474" cy="176874"/>
              <a:chOff x="4548985" y="4443018"/>
              <a:chExt cx="257474" cy="176874"/>
            </a:xfrm>
            <a:solidFill>
              <a:schemeClr val="bg1"/>
            </a:solidFill>
          </p:grpSpPr>
          <p:sp>
            <p:nvSpPr>
              <p:cNvPr id="46" name="任意多边形: 形状 45"/>
              <p:cNvSpPr/>
              <p:nvPr/>
            </p:nvSpPr>
            <p:spPr bwMode="auto">
              <a:xfrm>
                <a:off x="4581449" y="4475483"/>
                <a:ext cx="76123" cy="67167"/>
              </a:xfrm>
              <a:custGeom>
                <a:avLst/>
                <a:gdLst>
                  <a:gd name="T0" fmla="*/ 18 w 19"/>
                  <a:gd name="T1" fmla="*/ 17 h 17"/>
                  <a:gd name="T2" fmla="*/ 18 w 19"/>
                  <a:gd name="T3" fmla="*/ 14 h 17"/>
                  <a:gd name="T4" fmla="*/ 14 w 19"/>
                  <a:gd name="T5" fmla="*/ 12 h 17"/>
                  <a:gd name="T6" fmla="*/ 12 w 19"/>
                  <a:gd name="T7" fmla="*/ 11 h 17"/>
                  <a:gd name="T8" fmla="*/ 12 w 19"/>
                  <a:gd name="T9" fmla="*/ 9 h 17"/>
                  <a:gd name="T10" fmla="*/ 12 w 19"/>
                  <a:gd name="T11" fmla="*/ 7 h 17"/>
                  <a:gd name="T12" fmla="*/ 13 w 19"/>
                  <a:gd name="T13" fmla="*/ 6 h 17"/>
                  <a:gd name="T14" fmla="*/ 13 w 19"/>
                  <a:gd name="T15" fmla="*/ 5 h 17"/>
                  <a:gd name="T16" fmla="*/ 13 w 19"/>
                  <a:gd name="T17" fmla="*/ 3 h 17"/>
                  <a:gd name="T18" fmla="*/ 9 w 19"/>
                  <a:gd name="T19" fmla="*/ 0 h 17"/>
                  <a:gd name="T20" fmla="*/ 6 w 19"/>
                  <a:gd name="T21" fmla="*/ 3 h 17"/>
                  <a:gd name="T22" fmla="*/ 6 w 19"/>
                  <a:gd name="T23" fmla="*/ 5 h 17"/>
                  <a:gd name="T24" fmla="*/ 5 w 19"/>
                  <a:gd name="T25" fmla="*/ 6 h 17"/>
                  <a:gd name="T26" fmla="*/ 6 w 19"/>
                  <a:gd name="T27" fmla="*/ 7 h 17"/>
                  <a:gd name="T28" fmla="*/ 7 w 19"/>
                  <a:gd name="T29" fmla="*/ 9 h 17"/>
                  <a:gd name="T30" fmla="*/ 7 w 19"/>
                  <a:gd name="T31" fmla="*/ 11 h 17"/>
                  <a:gd name="T32" fmla="*/ 5 w 19"/>
                  <a:gd name="T33" fmla="*/ 12 h 17"/>
                  <a:gd name="T34" fmla="*/ 0 w 19"/>
                  <a:gd name="T35" fmla="*/ 14 h 17"/>
                  <a:gd name="T36" fmla="*/ 0 w 19"/>
                  <a:gd name="T37" fmla="*/ 17 h 17"/>
                  <a:gd name="T38" fmla="*/ 18 w 19"/>
                  <a:gd name="T3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17">
                    <a:moveTo>
                      <a:pt x="18" y="17"/>
                    </a:moveTo>
                    <a:cubicBezTo>
                      <a:pt x="18" y="17"/>
                      <a:pt x="19" y="15"/>
                      <a:pt x="18" y="14"/>
                    </a:cubicBezTo>
                    <a:cubicBezTo>
                      <a:pt x="18" y="14"/>
                      <a:pt x="16" y="13"/>
                      <a:pt x="14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7"/>
                    </a:cubicBezTo>
                    <a:cubicBezTo>
                      <a:pt x="13" y="7"/>
                      <a:pt x="13" y="7"/>
                      <a:pt x="13" y="6"/>
                    </a:cubicBezTo>
                    <a:cubicBezTo>
                      <a:pt x="13" y="6"/>
                      <a:pt x="13" y="5"/>
                      <a:pt x="13" y="5"/>
                    </a:cubicBezTo>
                    <a:cubicBezTo>
                      <a:pt x="13" y="4"/>
                      <a:pt x="13" y="3"/>
                      <a:pt x="13" y="3"/>
                    </a:cubicBezTo>
                    <a:cubicBezTo>
                      <a:pt x="13" y="1"/>
                      <a:pt x="11" y="0"/>
                      <a:pt x="9" y="0"/>
                    </a:cubicBezTo>
                    <a:cubicBezTo>
                      <a:pt x="7" y="0"/>
                      <a:pt x="6" y="1"/>
                      <a:pt x="6" y="3"/>
                    </a:cubicBezTo>
                    <a:cubicBezTo>
                      <a:pt x="6" y="3"/>
                      <a:pt x="6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6" y="11"/>
                      <a:pt x="5" y="12"/>
                    </a:cubicBezTo>
                    <a:cubicBezTo>
                      <a:pt x="3" y="13"/>
                      <a:pt x="1" y="14"/>
                      <a:pt x="0" y="14"/>
                    </a:cubicBezTo>
                    <a:cubicBezTo>
                      <a:pt x="0" y="15"/>
                      <a:pt x="0" y="17"/>
                      <a:pt x="0" y="17"/>
                    </a:cubicBezTo>
                    <a:lnTo>
                      <a:pt x="18" y="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 bwMode="auto">
              <a:xfrm>
                <a:off x="4677722" y="4475483"/>
                <a:ext cx="63808" cy="1567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 bwMode="auto">
              <a:xfrm>
                <a:off x="4677722" y="4506827"/>
                <a:ext cx="96273" cy="1679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 bwMode="auto">
              <a:xfrm>
                <a:off x="4677722" y="4539291"/>
                <a:ext cx="80601" cy="1567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0" name="任意多边形: 形状 49"/>
              <p:cNvSpPr/>
              <p:nvPr/>
            </p:nvSpPr>
            <p:spPr bwMode="auto">
              <a:xfrm>
                <a:off x="4548985" y="4443018"/>
                <a:ext cx="257474" cy="176874"/>
              </a:xfrm>
              <a:custGeom>
                <a:avLst/>
                <a:gdLst>
                  <a:gd name="T0" fmla="*/ 0 w 64"/>
                  <a:gd name="T1" fmla="*/ 0 h 44"/>
                  <a:gd name="T2" fmla="*/ 0 w 64"/>
                  <a:gd name="T3" fmla="*/ 44 h 44"/>
                  <a:gd name="T4" fmla="*/ 64 w 64"/>
                  <a:gd name="T5" fmla="*/ 44 h 44"/>
                  <a:gd name="T6" fmla="*/ 64 w 64"/>
                  <a:gd name="T7" fmla="*/ 0 h 44"/>
                  <a:gd name="T8" fmla="*/ 0 w 64"/>
                  <a:gd name="T9" fmla="*/ 0 h 44"/>
                  <a:gd name="T10" fmla="*/ 60 w 64"/>
                  <a:gd name="T11" fmla="*/ 40 h 44"/>
                  <a:gd name="T12" fmla="*/ 52 w 64"/>
                  <a:gd name="T13" fmla="*/ 40 h 44"/>
                  <a:gd name="T14" fmla="*/ 52 w 64"/>
                  <a:gd name="T15" fmla="*/ 38 h 44"/>
                  <a:gd name="T16" fmla="*/ 46 w 64"/>
                  <a:gd name="T17" fmla="*/ 32 h 44"/>
                  <a:gd name="T18" fmla="*/ 40 w 64"/>
                  <a:gd name="T19" fmla="*/ 38 h 44"/>
                  <a:gd name="T20" fmla="*/ 40 w 64"/>
                  <a:gd name="T21" fmla="*/ 40 h 44"/>
                  <a:gd name="T22" fmla="*/ 24 w 64"/>
                  <a:gd name="T23" fmla="*/ 40 h 44"/>
                  <a:gd name="T24" fmla="*/ 24 w 64"/>
                  <a:gd name="T25" fmla="*/ 38 h 44"/>
                  <a:gd name="T26" fmla="*/ 18 w 64"/>
                  <a:gd name="T27" fmla="*/ 32 h 44"/>
                  <a:gd name="T28" fmla="*/ 12 w 64"/>
                  <a:gd name="T29" fmla="*/ 38 h 44"/>
                  <a:gd name="T30" fmla="*/ 12 w 64"/>
                  <a:gd name="T31" fmla="*/ 40 h 44"/>
                  <a:gd name="T32" fmla="*/ 4 w 64"/>
                  <a:gd name="T33" fmla="*/ 40 h 44"/>
                  <a:gd name="T34" fmla="*/ 4 w 64"/>
                  <a:gd name="T35" fmla="*/ 4 h 44"/>
                  <a:gd name="T36" fmla="*/ 60 w 64"/>
                  <a:gd name="T37" fmla="*/ 4 h 44"/>
                  <a:gd name="T38" fmla="*/ 60 w 64"/>
                  <a:gd name="T39" fmla="*/ 4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4" h="44">
                    <a:moveTo>
                      <a:pt x="0" y="0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0" y="0"/>
                    </a:lnTo>
                    <a:close/>
                    <a:moveTo>
                      <a:pt x="60" y="40"/>
                    </a:move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39"/>
                      <a:pt x="52" y="39"/>
                      <a:pt x="52" y="38"/>
                    </a:cubicBezTo>
                    <a:cubicBezTo>
                      <a:pt x="52" y="35"/>
                      <a:pt x="49" y="32"/>
                      <a:pt x="46" y="32"/>
                    </a:cubicBezTo>
                    <a:cubicBezTo>
                      <a:pt x="43" y="32"/>
                      <a:pt x="40" y="35"/>
                      <a:pt x="40" y="38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39"/>
                      <a:pt x="24" y="39"/>
                      <a:pt x="24" y="38"/>
                    </a:cubicBezTo>
                    <a:cubicBezTo>
                      <a:pt x="24" y="35"/>
                      <a:pt x="21" y="32"/>
                      <a:pt x="18" y="32"/>
                    </a:cubicBezTo>
                    <a:cubicBezTo>
                      <a:pt x="15" y="32"/>
                      <a:pt x="12" y="35"/>
                      <a:pt x="12" y="38"/>
                    </a:cubicBezTo>
                    <a:cubicBezTo>
                      <a:pt x="12" y="39"/>
                      <a:pt x="12" y="39"/>
                      <a:pt x="12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0" y="4"/>
                      <a:pt x="60" y="4"/>
                      <a:pt x="60" y="4"/>
                    </a:cubicBezTo>
                    <a:lnTo>
                      <a:pt x="60" y="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562602" y="2794695"/>
              <a:ext cx="265928" cy="265928"/>
              <a:chOff x="6894513" y="5880100"/>
              <a:chExt cx="376238" cy="376238"/>
            </a:xfrm>
            <a:solidFill>
              <a:schemeClr val="bg1"/>
            </a:solidFill>
            <a:effectLst/>
          </p:grpSpPr>
          <p:sp>
            <p:nvSpPr>
              <p:cNvPr id="41" name="任意多边形: 形状 40"/>
              <p:cNvSpPr/>
              <p:nvPr/>
            </p:nvSpPr>
            <p:spPr bwMode="auto">
              <a:xfrm>
                <a:off x="7005638" y="5880100"/>
                <a:ext cx="265113" cy="265113"/>
              </a:xfrm>
              <a:custGeom>
                <a:avLst/>
                <a:gdLst>
                  <a:gd name="T0" fmla="*/ 31 w 45"/>
                  <a:gd name="T1" fmla="*/ 5 h 45"/>
                  <a:gd name="T2" fmla="*/ 18 w 45"/>
                  <a:gd name="T3" fmla="*/ 13 h 45"/>
                  <a:gd name="T4" fmla="*/ 1 w 45"/>
                  <a:gd name="T5" fmla="*/ 30 h 45"/>
                  <a:gd name="T6" fmla="*/ 1 w 45"/>
                  <a:gd name="T7" fmla="*/ 35 h 45"/>
                  <a:gd name="T8" fmla="*/ 10 w 45"/>
                  <a:gd name="T9" fmla="*/ 44 h 45"/>
                  <a:gd name="T10" fmla="*/ 15 w 45"/>
                  <a:gd name="T11" fmla="*/ 44 h 45"/>
                  <a:gd name="T12" fmla="*/ 32 w 45"/>
                  <a:gd name="T13" fmla="*/ 27 h 45"/>
                  <a:gd name="T14" fmla="*/ 40 w 45"/>
                  <a:gd name="T15" fmla="*/ 14 h 45"/>
                  <a:gd name="T16" fmla="*/ 45 w 45"/>
                  <a:gd name="T17" fmla="*/ 0 h 45"/>
                  <a:gd name="T18" fmla="*/ 31 w 45"/>
                  <a:gd name="T19" fmla="*/ 5 h 45"/>
                  <a:gd name="T20" fmla="*/ 20 w 45"/>
                  <a:gd name="T21" fmla="*/ 34 h 45"/>
                  <a:gd name="T22" fmla="*/ 11 w 45"/>
                  <a:gd name="T23" fmla="*/ 34 h 45"/>
                  <a:gd name="T24" fmla="*/ 11 w 45"/>
                  <a:gd name="T25" fmla="*/ 25 h 45"/>
                  <a:gd name="T26" fmla="*/ 20 w 45"/>
                  <a:gd name="T27" fmla="*/ 25 h 45"/>
                  <a:gd name="T28" fmla="*/ 20 w 45"/>
                  <a:gd name="T29" fmla="*/ 34 h 45"/>
                  <a:gd name="T30" fmla="*/ 31 w 45"/>
                  <a:gd name="T31" fmla="*/ 23 h 45"/>
                  <a:gd name="T32" fmla="*/ 22 w 45"/>
                  <a:gd name="T33" fmla="*/ 23 h 45"/>
                  <a:gd name="T34" fmla="*/ 22 w 45"/>
                  <a:gd name="T35" fmla="*/ 14 h 45"/>
                  <a:gd name="T36" fmla="*/ 31 w 45"/>
                  <a:gd name="T37" fmla="*/ 14 h 45"/>
                  <a:gd name="T38" fmla="*/ 31 w 45"/>
                  <a:gd name="T39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5" h="45">
                    <a:moveTo>
                      <a:pt x="31" y="5"/>
                    </a:moveTo>
                    <a:cubicBezTo>
                      <a:pt x="27" y="6"/>
                      <a:pt x="21" y="10"/>
                      <a:pt x="18" y="13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0" y="34"/>
                      <a:pt x="1" y="35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1" y="45"/>
                      <a:pt x="14" y="45"/>
                      <a:pt x="15" y="44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5" y="24"/>
                      <a:pt x="39" y="18"/>
                      <a:pt x="40" y="14"/>
                    </a:cubicBezTo>
                    <a:cubicBezTo>
                      <a:pt x="45" y="0"/>
                      <a:pt x="45" y="0"/>
                      <a:pt x="45" y="0"/>
                    </a:cubicBezTo>
                    <a:lnTo>
                      <a:pt x="31" y="5"/>
                    </a:lnTo>
                    <a:close/>
                    <a:moveTo>
                      <a:pt x="20" y="34"/>
                    </a:moveTo>
                    <a:cubicBezTo>
                      <a:pt x="17" y="36"/>
                      <a:pt x="13" y="36"/>
                      <a:pt x="11" y="34"/>
                    </a:cubicBezTo>
                    <a:cubicBezTo>
                      <a:pt x="9" y="32"/>
                      <a:pt x="9" y="28"/>
                      <a:pt x="11" y="25"/>
                    </a:cubicBezTo>
                    <a:cubicBezTo>
                      <a:pt x="13" y="23"/>
                      <a:pt x="17" y="23"/>
                      <a:pt x="20" y="25"/>
                    </a:cubicBezTo>
                    <a:cubicBezTo>
                      <a:pt x="22" y="28"/>
                      <a:pt x="22" y="32"/>
                      <a:pt x="20" y="34"/>
                    </a:cubicBezTo>
                    <a:close/>
                    <a:moveTo>
                      <a:pt x="31" y="23"/>
                    </a:moveTo>
                    <a:cubicBezTo>
                      <a:pt x="29" y="25"/>
                      <a:pt x="25" y="25"/>
                      <a:pt x="22" y="23"/>
                    </a:cubicBezTo>
                    <a:cubicBezTo>
                      <a:pt x="20" y="20"/>
                      <a:pt x="20" y="16"/>
                      <a:pt x="22" y="14"/>
                    </a:cubicBezTo>
                    <a:cubicBezTo>
                      <a:pt x="25" y="12"/>
                      <a:pt x="29" y="12"/>
                      <a:pt x="31" y="14"/>
                    </a:cubicBezTo>
                    <a:cubicBezTo>
                      <a:pt x="33" y="16"/>
                      <a:pt x="33" y="20"/>
                      <a:pt x="31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2" name="任意多边形: 形状 41"/>
              <p:cNvSpPr/>
              <p:nvPr/>
            </p:nvSpPr>
            <p:spPr bwMode="auto">
              <a:xfrm>
                <a:off x="6905626" y="5986463"/>
                <a:ext cx="123825" cy="111125"/>
              </a:xfrm>
              <a:custGeom>
                <a:avLst/>
                <a:gdLst>
                  <a:gd name="T0" fmla="*/ 7 w 21"/>
                  <a:gd name="T1" fmla="*/ 17 h 19"/>
                  <a:gd name="T2" fmla="*/ 21 w 21"/>
                  <a:gd name="T3" fmla="*/ 3 h 19"/>
                  <a:gd name="T4" fmla="*/ 10 w 21"/>
                  <a:gd name="T5" fmla="*/ 3 h 19"/>
                  <a:gd name="T6" fmla="*/ 1 w 21"/>
                  <a:gd name="T7" fmla="*/ 12 h 19"/>
                  <a:gd name="T8" fmla="*/ 1 w 21"/>
                  <a:gd name="T9" fmla="*/ 17 h 19"/>
                  <a:gd name="T10" fmla="*/ 7 w 21"/>
                  <a:gd name="T11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9">
                    <a:moveTo>
                      <a:pt x="7" y="17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8" y="0"/>
                      <a:pt x="13" y="0"/>
                      <a:pt x="10" y="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6"/>
                      <a:pt x="1" y="17"/>
                    </a:cubicBezTo>
                    <a:cubicBezTo>
                      <a:pt x="3" y="19"/>
                      <a:pt x="5" y="19"/>
                      <a:pt x="7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3" name="任意多边形: 形状 42"/>
              <p:cNvSpPr/>
              <p:nvPr/>
            </p:nvSpPr>
            <p:spPr bwMode="auto">
              <a:xfrm>
                <a:off x="7053263" y="6121400"/>
                <a:ext cx="111125" cy="123825"/>
              </a:xfrm>
              <a:custGeom>
                <a:avLst/>
                <a:gdLst>
                  <a:gd name="T0" fmla="*/ 2 w 19"/>
                  <a:gd name="T1" fmla="*/ 14 h 21"/>
                  <a:gd name="T2" fmla="*/ 2 w 19"/>
                  <a:gd name="T3" fmla="*/ 20 h 21"/>
                  <a:gd name="T4" fmla="*/ 7 w 19"/>
                  <a:gd name="T5" fmla="*/ 20 h 21"/>
                  <a:gd name="T6" fmla="*/ 16 w 19"/>
                  <a:gd name="T7" fmla="*/ 11 h 21"/>
                  <a:gd name="T8" fmla="*/ 16 w 19"/>
                  <a:gd name="T9" fmla="*/ 0 h 21"/>
                  <a:gd name="T10" fmla="*/ 2 w 19"/>
                  <a:gd name="T11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1">
                    <a:moveTo>
                      <a:pt x="2" y="14"/>
                    </a:moveTo>
                    <a:cubicBezTo>
                      <a:pt x="0" y="16"/>
                      <a:pt x="0" y="18"/>
                      <a:pt x="2" y="20"/>
                    </a:cubicBezTo>
                    <a:cubicBezTo>
                      <a:pt x="3" y="21"/>
                      <a:pt x="6" y="21"/>
                      <a:pt x="7" y="20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9" y="8"/>
                      <a:pt x="19" y="3"/>
                      <a:pt x="16" y="0"/>
                    </a:cubicBez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4" name="任意多边形: 形状 43"/>
              <p:cNvSpPr/>
              <p:nvPr/>
            </p:nvSpPr>
            <p:spPr bwMode="auto">
              <a:xfrm>
                <a:off x="6981828" y="6103937"/>
                <a:ext cx="65088" cy="63500"/>
              </a:xfrm>
              <a:custGeom>
                <a:avLst/>
                <a:gdLst>
                  <a:gd name="T0" fmla="*/ 1 w 11"/>
                  <a:gd name="T1" fmla="*/ 2 h 11"/>
                  <a:gd name="T2" fmla="*/ 1 w 11"/>
                  <a:gd name="T3" fmla="*/ 4 h 11"/>
                  <a:gd name="T4" fmla="*/ 7 w 11"/>
                  <a:gd name="T5" fmla="*/ 10 h 11"/>
                  <a:gd name="T6" fmla="*/ 9 w 11"/>
                  <a:gd name="T7" fmla="*/ 10 h 11"/>
                  <a:gd name="T8" fmla="*/ 11 w 11"/>
                  <a:gd name="T9" fmla="*/ 9 h 11"/>
                  <a:gd name="T10" fmla="*/ 2 w 11"/>
                  <a:gd name="T11" fmla="*/ 0 h 11"/>
                  <a:gd name="T12" fmla="*/ 1 w 11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1" y="2"/>
                    </a:moveTo>
                    <a:cubicBezTo>
                      <a:pt x="0" y="2"/>
                      <a:pt x="0" y="4"/>
                      <a:pt x="1" y="4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9" y="11"/>
                      <a:pt x="9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5" name="任意多边形: 形状 44"/>
              <p:cNvSpPr/>
              <p:nvPr/>
            </p:nvSpPr>
            <p:spPr bwMode="auto">
              <a:xfrm>
                <a:off x="6894513" y="6138863"/>
                <a:ext cx="117475" cy="117475"/>
              </a:xfrm>
              <a:custGeom>
                <a:avLst/>
                <a:gdLst>
                  <a:gd name="T0" fmla="*/ 0 w 20"/>
                  <a:gd name="T1" fmla="*/ 20 h 20"/>
                  <a:gd name="T2" fmla="*/ 16 w 20"/>
                  <a:gd name="T3" fmla="*/ 4 h 20"/>
                  <a:gd name="T4" fmla="*/ 0 w 20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0">
                    <a:moveTo>
                      <a:pt x="0" y="20"/>
                    </a:moveTo>
                    <a:cubicBezTo>
                      <a:pt x="8" y="16"/>
                      <a:pt x="20" y="8"/>
                      <a:pt x="16" y="4"/>
                    </a:cubicBezTo>
                    <a:cubicBezTo>
                      <a:pt x="12" y="0"/>
                      <a:pt x="4" y="12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4" name="任意多边形: 形状 33"/>
            <p:cNvSpPr/>
            <p:nvPr/>
          </p:nvSpPr>
          <p:spPr bwMode="auto">
            <a:xfrm>
              <a:off x="4587594" y="4990370"/>
              <a:ext cx="215945" cy="215945"/>
            </a:xfrm>
            <a:custGeom>
              <a:avLst/>
              <a:gdLst>
                <a:gd name="T0" fmla="*/ 188 w 231"/>
                <a:gd name="T1" fmla="*/ 145 h 231"/>
                <a:gd name="T2" fmla="*/ 188 w 231"/>
                <a:gd name="T3" fmla="*/ 101 h 231"/>
                <a:gd name="T4" fmla="*/ 130 w 231"/>
                <a:gd name="T5" fmla="*/ 101 h 231"/>
                <a:gd name="T6" fmla="*/ 130 w 231"/>
                <a:gd name="T7" fmla="*/ 87 h 231"/>
                <a:gd name="T8" fmla="*/ 173 w 231"/>
                <a:gd name="T9" fmla="*/ 87 h 231"/>
                <a:gd name="T10" fmla="*/ 173 w 231"/>
                <a:gd name="T11" fmla="*/ 0 h 231"/>
                <a:gd name="T12" fmla="*/ 72 w 231"/>
                <a:gd name="T13" fmla="*/ 0 h 231"/>
                <a:gd name="T14" fmla="*/ 72 w 231"/>
                <a:gd name="T15" fmla="*/ 87 h 231"/>
                <a:gd name="T16" fmla="*/ 115 w 231"/>
                <a:gd name="T17" fmla="*/ 87 h 231"/>
                <a:gd name="T18" fmla="*/ 115 w 231"/>
                <a:gd name="T19" fmla="*/ 101 h 231"/>
                <a:gd name="T20" fmla="*/ 43 w 231"/>
                <a:gd name="T21" fmla="*/ 101 h 231"/>
                <a:gd name="T22" fmla="*/ 43 w 231"/>
                <a:gd name="T23" fmla="*/ 145 h 231"/>
                <a:gd name="T24" fmla="*/ 0 w 231"/>
                <a:gd name="T25" fmla="*/ 145 h 231"/>
                <a:gd name="T26" fmla="*/ 0 w 231"/>
                <a:gd name="T27" fmla="*/ 231 h 231"/>
                <a:gd name="T28" fmla="*/ 101 w 231"/>
                <a:gd name="T29" fmla="*/ 231 h 231"/>
                <a:gd name="T30" fmla="*/ 101 w 231"/>
                <a:gd name="T31" fmla="*/ 145 h 231"/>
                <a:gd name="T32" fmla="*/ 58 w 231"/>
                <a:gd name="T33" fmla="*/ 145 h 231"/>
                <a:gd name="T34" fmla="*/ 58 w 231"/>
                <a:gd name="T35" fmla="*/ 116 h 231"/>
                <a:gd name="T36" fmla="*/ 173 w 231"/>
                <a:gd name="T37" fmla="*/ 116 h 231"/>
                <a:gd name="T38" fmla="*/ 173 w 231"/>
                <a:gd name="T39" fmla="*/ 145 h 231"/>
                <a:gd name="T40" fmla="*/ 130 w 231"/>
                <a:gd name="T41" fmla="*/ 145 h 231"/>
                <a:gd name="T42" fmla="*/ 130 w 231"/>
                <a:gd name="T43" fmla="*/ 231 h 231"/>
                <a:gd name="T44" fmla="*/ 231 w 231"/>
                <a:gd name="T45" fmla="*/ 231 h 231"/>
                <a:gd name="T46" fmla="*/ 231 w 231"/>
                <a:gd name="T47" fmla="*/ 145 h 231"/>
                <a:gd name="T48" fmla="*/ 188 w 231"/>
                <a:gd name="T49" fmla="*/ 145 h 231"/>
                <a:gd name="T50" fmla="*/ 87 w 231"/>
                <a:gd name="T51" fmla="*/ 159 h 231"/>
                <a:gd name="T52" fmla="*/ 87 w 231"/>
                <a:gd name="T53" fmla="*/ 173 h 231"/>
                <a:gd name="T54" fmla="*/ 14 w 231"/>
                <a:gd name="T55" fmla="*/ 173 h 231"/>
                <a:gd name="T56" fmla="*/ 14 w 231"/>
                <a:gd name="T57" fmla="*/ 159 h 231"/>
                <a:gd name="T58" fmla="*/ 87 w 231"/>
                <a:gd name="T59" fmla="*/ 159 h 231"/>
                <a:gd name="T60" fmla="*/ 87 w 231"/>
                <a:gd name="T61" fmla="*/ 29 h 231"/>
                <a:gd name="T62" fmla="*/ 87 w 231"/>
                <a:gd name="T63" fmla="*/ 15 h 231"/>
                <a:gd name="T64" fmla="*/ 159 w 231"/>
                <a:gd name="T65" fmla="*/ 15 h 231"/>
                <a:gd name="T66" fmla="*/ 159 w 231"/>
                <a:gd name="T67" fmla="*/ 29 h 231"/>
                <a:gd name="T68" fmla="*/ 87 w 231"/>
                <a:gd name="T69" fmla="*/ 29 h 231"/>
                <a:gd name="T70" fmla="*/ 217 w 231"/>
                <a:gd name="T71" fmla="*/ 173 h 231"/>
                <a:gd name="T72" fmla="*/ 144 w 231"/>
                <a:gd name="T73" fmla="*/ 173 h 231"/>
                <a:gd name="T74" fmla="*/ 144 w 231"/>
                <a:gd name="T75" fmla="*/ 159 h 231"/>
                <a:gd name="T76" fmla="*/ 217 w 231"/>
                <a:gd name="T77" fmla="*/ 159 h 231"/>
                <a:gd name="T78" fmla="*/ 217 w 231"/>
                <a:gd name="T79" fmla="*/ 17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1" h="231">
                  <a:moveTo>
                    <a:pt x="188" y="145"/>
                  </a:moveTo>
                  <a:lnTo>
                    <a:pt x="188" y="101"/>
                  </a:lnTo>
                  <a:lnTo>
                    <a:pt x="130" y="101"/>
                  </a:lnTo>
                  <a:lnTo>
                    <a:pt x="130" y="87"/>
                  </a:lnTo>
                  <a:lnTo>
                    <a:pt x="173" y="87"/>
                  </a:lnTo>
                  <a:lnTo>
                    <a:pt x="173" y="0"/>
                  </a:lnTo>
                  <a:lnTo>
                    <a:pt x="72" y="0"/>
                  </a:lnTo>
                  <a:lnTo>
                    <a:pt x="72" y="87"/>
                  </a:lnTo>
                  <a:lnTo>
                    <a:pt x="115" y="87"/>
                  </a:lnTo>
                  <a:lnTo>
                    <a:pt x="115" y="101"/>
                  </a:lnTo>
                  <a:lnTo>
                    <a:pt x="43" y="101"/>
                  </a:lnTo>
                  <a:lnTo>
                    <a:pt x="43" y="145"/>
                  </a:lnTo>
                  <a:lnTo>
                    <a:pt x="0" y="145"/>
                  </a:lnTo>
                  <a:lnTo>
                    <a:pt x="0" y="231"/>
                  </a:lnTo>
                  <a:lnTo>
                    <a:pt x="101" y="231"/>
                  </a:lnTo>
                  <a:lnTo>
                    <a:pt x="101" y="145"/>
                  </a:lnTo>
                  <a:lnTo>
                    <a:pt x="58" y="145"/>
                  </a:lnTo>
                  <a:lnTo>
                    <a:pt x="58" y="116"/>
                  </a:lnTo>
                  <a:lnTo>
                    <a:pt x="173" y="116"/>
                  </a:lnTo>
                  <a:lnTo>
                    <a:pt x="173" y="145"/>
                  </a:lnTo>
                  <a:lnTo>
                    <a:pt x="130" y="145"/>
                  </a:lnTo>
                  <a:lnTo>
                    <a:pt x="130" y="231"/>
                  </a:lnTo>
                  <a:lnTo>
                    <a:pt x="231" y="231"/>
                  </a:lnTo>
                  <a:lnTo>
                    <a:pt x="231" y="145"/>
                  </a:lnTo>
                  <a:lnTo>
                    <a:pt x="188" y="145"/>
                  </a:lnTo>
                  <a:close/>
                  <a:moveTo>
                    <a:pt x="87" y="159"/>
                  </a:moveTo>
                  <a:lnTo>
                    <a:pt x="87" y="173"/>
                  </a:lnTo>
                  <a:lnTo>
                    <a:pt x="14" y="173"/>
                  </a:lnTo>
                  <a:lnTo>
                    <a:pt x="14" y="159"/>
                  </a:lnTo>
                  <a:lnTo>
                    <a:pt x="87" y="159"/>
                  </a:lnTo>
                  <a:close/>
                  <a:moveTo>
                    <a:pt x="87" y="29"/>
                  </a:moveTo>
                  <a:lnTo>
                    <a:pt x="87" y="15"/>
                  </a:lnTo>
                  <a:lnTo>
                    <a:pt x="159" y="15"/>
                  </a:lnTo>
                  <a:lnTo>
                    <a:pt x="159" y="29"/>
                  </a:lnTo>
                  <a:lnTo>
                    <a:pt x="87" y="29"/>
                  </a:lnTo>
                  <a:close/>
                  <a:moveTo>
                    <a:pt x="217" y="173"/>
                  </a:moveTo>
                  <a:lnTo>
                    <a:pt x="144" y="173"/>
                  </a:lnTo>
                  <a:lnTo>
                    <a:pt x="144" y="159"/>
                  </a:lnTo>
                  <a:lnTo>
                    <a:pt x="217" y="159"/>
                  </a:lnTo>
                  <a:lnTo>
                    <a:pt x="217" y="1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文本框 29"/>
            <p:cNvSpPr txBox="1"/>
            <p:nvPr/>
          </p:nvSpPr>
          <p:spPr>
            <a:xfrm>
              <a:off x="4857704" y="2627181"/>
              <a:ext cx="2875785" cy="590504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文本框 30"/>
            <p:cNvSpPr txBox="1"/>
            <p:nvPr/>
          </p:nvSpPr>
          <p:spPr>
            <a:xfrm>
              <a:off x="4857704" y="3169852"/>
              <a:ext cx="2875785" cy="590504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文本框 31"/>
            <p:cNvSpPr txBox="1"/>
            <p:nvPr/>
          </p:nvSpPr>
          <p:spPr>
            <a:xfrm>
              <a:off x="4857704" y="3712522"/>
              <a:ext cx="2875785" cy="590504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文本框 32"/>
            <p:cNvSpPr txBox="1"/>
            <p:nvPr/>
          </p:nvSpPr>
          <p:spPr>
            <a:xfrm>
              <a:off x="4857704" y="4255193"/>
              <a:ext cx="2875785" cy="590504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文本框 33"/>
            <p:cNvSpPr txBox="1"/>
            <p:nvPr/>
          </p:nvSpPr>
          <p:spPr>
            <a:xfrm>
              <a:off x="4857704" y="4797864"/>
              <a:ext cx="2875785" cy="590504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文本框 34"/>
            <p:cNvSpPr txBox="1"/>
            <p:nvPr/>
          </p:nvSpPr>
          <p:spPr>
            <a:xfrm>
              <a:off x="4857704" y="5343852"/>
              <a:ext cx="2875785" cy="571174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93411" y="1367781"/>
            <a:ext cx="2035289" cy="2597568"/>
            <a:chOff x="1307468" y="1697288"/>
            <a:chExt cx="2713719" cy="3463424"/>
          </a:xfrm>
        </p:grpSpPr>
        <p:grpSp>
          <p:nvGrpSpPr>
            <p:cNvPr id="6" name="组合 5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7" name="文本框 6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charset="-122"/>
                      <a:ea typeface="微软雅黑" panose="020B0503020204020204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微软雅黑" panose="020B0503020204020204" charset="-122"/>
                      <a:ea typeface="微软雅黑" panose="020B0503020204020204" charset="-122"/>
                    </a:rPr>
                  </a:br>
                  <a:r>
                    <a:rPr lang="zh-CN" altLang="en-US" sz="1000" dirty="0">
                      <a:latin typeface="微软雅黑" panose="020B0503020204020204" charset="-122"/>
                      <a:ea typeface="微软雅黑" panose="020B0503020204020204" charset="-122"/>
                    </a:rPr>
                    <a:t>（建议使用主题字体）</a:t>
                  </a:r>
                  <a:endParaRPr lang="zh-CN" altLang="en-US" sz="1000" dirty="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标题文本预设</a:t>
                  </a:r>
                  <a:endParaRPr lang="zh-CN" altLang="en-US" sz="1600" b="1">
                    <a:solidFill>
                      <a:schemeClr val="accent1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5" name="文本框 5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charset="-122"/>
                      <a:ea typeface="微软雅黑" panose="020B0503020204020204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微软雅黑" panose="020B0503020204020204" charset="-122"/>
                      <a:ea typeface="微软雅黑" panose="020B0503020204020204" charset="-122"/>
                    </a:rPr>
                  </a:br>
                  <a:r>
                    <a:rPr lang="zh-CN" altLang="en-US" sz="1000" dirty="0">
                      <a:latin typeface="微软雅黑" panose="020B0503020204020204" charset="-122"/>
                      <a:ea typeface="微软雅黑" panose="020B0503020204020204" charset="-122"/>
                    </a:rPr>
                    <a:t>（建议使用主题字体）</a:t>
                  </a:r>
                  <a:endParaRPr lang="zh-CN" altLang="en-US" sz="1000" dirty="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标题文本预设</a:t>
                  </a:r>
                  <a:endParaRPr lang="zh-CN" altLang="en-US" sz="1600" b="1">
                    <a:solidFill>
                      <a:schemeClr val="accent2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3" name="文本框 5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latin typeface="微软雅黑" panose="020B0503020204020204" charset="-122"/>
                      <a:ea typeface="微软雅黑" panose="020B0503020204020204" charset="-122"/>
                    </a:rPr>
                    <a:t>此部分内容作为文字排版占位显示</a:t>
                  </a:r>
                  <a:br>
                    <a:rPr lang="zh-CN" altLang="en-US" sz="1000">
                      <a:latin typeface="微软雅黑" panose="020B0503020204020204" charset="-122"/>
                      <a:ea typeface="微软雅黑" panose="020B0503020204020204" charset="-122"/>
                    </a:rPr>
                  </a:br>
                  <a:r>
                    <a:rPr lang="zh-CN" altLang="en-US" sz="1000">
                      <a:latin typeface="微软雅黑" panose="020B0503020204020204" charset="-122"/>
                      <a:ea typeface="微软雅黑" panose="020B0503020204020204" charset="-122"/>
                    </a:rPr>
                    <a:t>（建议使用主题字体）</a:t>
                  </a:r>
                  <a:endParaRPr lang="zh-CN" altLang="en-US" sz="100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标题文本预设</a:t>
                  </a:r>
                  <a:endParaRPr lang="zh-CN" altLang="en-US" sz="1600" b="1">
                    <a:solidFill>
                      <a:schemeClr val="accent5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153">
        <p:cut/>
      </p:transition>
    </mc:Choice>
    <mc:Fallback>
      <p:transition advTm="2153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"/>
            <a:ext cx="9144000" cy="5143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2" y="450"/>
            <a:ext cx="9144792" cy="537256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598" y="2088597"/>
            <a:ext cx="428139" cy="7587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2" y="-4407"/>
            <a:ext cx="1070732" cy="16803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365" y="688340"/>
            <a:ext cx="862330" cy="15290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0" y="2111375"/>
            <a:ext cx="1406525" cy="30467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30" y="3232785"/>
            <a:ext cx="1198245" cy="176657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2787688" y="3957836"/>
            <a:ext cx="2651325" cy="915294"/>
            <a:chOff x="3589071" y="5461088"/>
            <a:chExt cx="3535100" cy="1220392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9071" y="5850375"/>
              <a:ext cx="3474904" cy="831105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6771" y="5461088"/>
              <a:ext cx="2057400" cy="937624"/>
            </a:xfrm>
            <a:prstGeom prst="rect">
              <a:avLst/>
            </a:prstGeom>
          </p:spPr>
        </p:pic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668" y="3984188"/>
            <a:ext cx="573086" cy="103567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559" y="15203"/>
            <a:ext cx="5649821" cy="5143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95514" y="1848729"/>
            <a:ext cx="3752972" cy="760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3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项目计划介绍</a:t>
            </a:r>
            <a:endParaRPr lang="zh-CN" altLang="en-US" sz="43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97876" y="2548889"/>
            <a:ext cx="3948248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Project Background</a:t>
            </a:r>
            <a:endParaRPr lang="en-US" altLang="zh-CN" sz="2700" i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54584" y="3083236"/>
            <a:ext cx="3034833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您的内容打在这里，或者通过复制您的文本后，在此框中选择粘贴，并选择只保留文字您的内容打在这里</a:t>
            </a:r>
            <a:endParaRPr lang="zh-CN" altLang="en-US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18101" y="995545"/>
            <a:ext cx="2907798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9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49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544">
        <p:cut/>
      </p:transition>
    </mc:Choice>
    <mc:Fallback>
      <p:transition advTm="1544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1"/>
          <p:cNvSpPr txBox="1"/>
          <p:nvPr/>
        </p:nvSpPr>
        <p:spPr>
          <a:xfrm>
            <a:off x="229290" y="3213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项目计划介绍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02"/>
          <p:cNvSpPr txBox="1"/>
          <p:nvPr/>
        </p:nvSpPr>
        <p:spPr bwMode="auto">
          <a:xfrm>
            <a:off x="1345221" y="4149852"/>
            <a:ext cx="6184672" cy="181780"/>
          </a:xfrm>
          <a:prstGeom prst="rect">
            <a:avLst/>
          </a:prstGeom>
        </p:spPr>
        <p:txBody>
          <a:bodyPr wrap="square" lIns="0" tIns="0" rIns="0" bIns="0" anchor="t" anchorCtr="0">
            <a:normAutofit fontScale="85000" lnSpcReduction="10000"/>
            <a:scene3d>
              <a:camera prst="orthographicFront"/>
              <a:lightRig rig="threePt" dir="t"/>
            </a:scene3d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此部分内容作为文字排版占位显示 （建议使用主题字体）如需更改请在（设置形状格式）菜单下（文本选项）中调整</a:t>
            </a:r>
            <a:endParaRPr lang="zh-CN" altLang="en-US" sz="1050">
              <a:solidFill>
                <a:schemeClr val="dk1">
                  <a:lumMod val="10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63188" y="1158297"/>
            <a:ext cx="2946504" cy="2551657"/>
            <a:chOff x="809848" y="1434522"/>
            <a:chExt cx="2946504" cy="2551657"/>
          </a:xfrm>
        </p:grpSpPr>
        <p:cxnSp>
          <p:nvCxnSpPr>
            <p:cNvPr id="6" name="Straight Connector 90"/>
            <p:cNvCxnSpPr/>
            <p:nvPr/>
          </p:nvCxnSpPr>
          <p:spPr>
            <a:xfrm flipH="1">
              <a:off x="1702048" y="2738748"/>
              <a:ext cx="2045614" cy="362468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88"/>
            <p:cNvCxnSpPr/>
            <p:nvPr/>
          </p:nvCxnSpPr>
          <p:spPr>
            <a:xfrm>
              <a:off x="1710738" y="1605972"/>
              <a:ext cx="2045614" cy="362468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2"/>
            <p:cNvSpPr/>
            <p:nvPr/>
          </p:nvSpPr>
          <p:spPr bwMode="auto">
            <a:xfrm>
              <a:off x="1486395" y="2922087"/>
              <a:ext cx="342900" cy="3429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Oval 65"/>
            <p:cNvSpPr/>
            <p:nvPr/>
          </p:nvSpPr>
          <p:spPr bwMode="auto">
            <a:xfrm>
              <a:off x="1491158" y="1434522"/>
              <a:ext cx="342900" cy="3429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4" name="Group 64"/>
            <p:cNvGrpSpPr/>
            <p:nvPr/>
          </p:nvGrpSpPr>
          <p:grpSpPr>
            <a:xfrm>
              <a:off x="809848" y="3264987"/>
              <a:ext cx="1659857" cy="721192"/>
              <a:chOff x="1732858" y="4896921"/>
              <a:chExt cx="2213143" cy="961589"/>
            </a:xfrm>
          </p:grpSpPr>
          <p:sp>
            <p:nvSpPr>
              <p:cNvPr id="24" name="TextBox 66"/>
              <p:cNvSpPr txBox="1"/>
              <p:nvPr/>
            </p:nvSpPr>
            <p:spPr bwMode="auto">
              <a:xfrm>
                <a:off x="1732858" y="4896921"/>
                <a:ext cx="2213143" cy="38735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b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标题文本预设</a:t>
                </a:r>
                <a:endParaRPr lang="zh-CN" altLang="en-US" sz="1400" b="1">
                  <a:solidFill>
                    <a:schemeClr val="accent2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TextBox 67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 </a:t>
                </a:r>
                <a:br>
                  <a:rPr lang="zh-CN" altLang="en-US" sz="1000">
                    <a:latin typeface="微软雅黑" panose="020B0503020204020204" charset="-122"/>
                    <a:ea typeface="微软雅黑" panose="020B0503020204020204" charset="-122"/>
                  </a:rPr>
                </a:br>
                <a:r>
                  <a:rPr lang="zh-CN" altLang="en-US" sz="1000">
                    <a:latin typeface="微软雅黑" panose="020B0503020204020204" charset="-122"/>
                    <a:ea typeface="微软雅黑" panose="020B0503020204020204" charset="-122"/>
                  </a:rPr>
                  <a:t>（建议使用主题字体）</a:t>
                </a:r>
                <a:endParaRPr lang="zh-CN" altLang="en-US" sz="10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6" name="Group 71"/>
            <p:cNvGrpSpPr/>
            <p:nvPr/>
          </p:nvGrpSpPr>
          <p:grpSpPr>
            <a:xfrm>
              <a:off x="809848" y="1777422"/>
              <a:ext cx="1659857" cy="721192"/>
              <a:chOff x="1732858" y="4896921"/>
              <a:chExt cx="2213143" cy="961589"/>
            </a:xfrm>
          </p:grpSpPr>
          <p:sp>
            <p:nvSpPr>
              <p:cNvPr id="20" name="TextBox 72"/>
              <p:cNvSpPr txBox="1"/>
              <p:nvPr/>
            </p:nvSpPr>
            <p:spPr bwMode="auto">
              <a:xfrm>
                <a:off x="1732858" y="4896921"/>
                <a:ext cx="2213143" cy="38735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b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标题文本预设</a:t>
                </a:r>
                <a:endParaRPr lang="zh-CN" altLang="en-US" sz="1400" b="1" dirty="0">
                  <a:solidFill>
                    <a:schemeClr val="accent3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1" name="TextBox 73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 </a:t>
                </a:r>
                <a:br>
                  <a:rPr lang="zh-CN" altLang="en-US" sz="1000">
                    <a:latin typeface="微软雅黑" panose="020B0503020204020204" charset="-122"/>
                    <a:ea typeface="微软雅黑" panose="020B0503020204020204" charset="-122"/>
                  </a:rPr>
                </a:br>
                <a:r>
                  <a:rPr lang="zh-CN" altLang="en-US" sz="1000">
                    <a:latin typeface="微软雅黑" panose="020B0503020204020204" charset="-122"/>
                    <a:ea typeface="微软雅黑" panose="020B0503020204020204" charset="-122"/>
                  </a:rPr>
                  <a:t>（建议使用主题字体）</a:t>
                </a:r>
                <a:endParaRPr lang="zh-CN" altLang="en-US" sz="10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5337553" y="1158297"/>
            <a:ext cx="2925051" cy="2588359"/>
            <a:chOff x="5284213" y="1434522"/>
            <a:chExt cx="2925051" cy="2588359"/>
          </a:xfrm>
        </p:grpSpPr>
        <p:cxnSp>
          <p:nvCxnSpPr>
            <p:cNvPr id="4" name="Straight Connector 97"/>
            <p:cNvCxnSpPr/>
            <p:nvPr/>
          </p:nvCxnSpPr>
          <p:spPr>
            <a:xfrm>
              <a:off x="5284213" y="2761608"/>
              <a:ext cx="2045614" cy="362468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98"/>
            <p:cNvCxnSpPr/>
            <p:nvPr/>
          </p:nvCxnSpPr>
          <p:spPr>
            <a:xfrm flipH="1">
              <a:off x="5292903" y="1628832"/>
              <a:ext cx="2045614" cy="362468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91"/>
            <p:cNvSpPr/>
            <p:nvPr/>
          </p:nvSpPr>
          <p:spPr bwMode="auto">
            <a:xfrm>
              <a:off x="7207886" y="2922087"/>
              <a:ext cx="342900" cy="3429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Oval 92"/>
            <p:cNvSpPr/>
            <p:nvPr/>
          </p:nvSpPr>
          <p:spPr bwMode="auto">
            <a:xfrm>
              <a:off x="7212648" y="1434522"/>
              <a:ext cx="342900" cy="3429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5" name="Group 68"/>
            <p:cNvGrpSpPr/>
            <p:nvPr/>
          </p:nvGrpSpPr>
          <p:grpSpPr>
            <a:xfrm>
              <a:off x="6549407" y="3301689"/>
              <a:ext cx="1659857" cy="721192"/>
              <a:chOff x="1732858" y="4896921"/>
              <a:chExt cx="2213143" cy="961589"/>
            </a:xfrm>
          </p:grpSpPr>
          <p:sp>
            <p:nvSpPr>
              <p:cNvPr id="22" name="TextBox 69"/>
              <p:cNvSpPr txBox="1"/>
              <p:nvPr/>
            </p:nvSpPr>
            <p:spPr bwMode="auto">
              <a:xfrm>
                <a:off x="1732858" y="4896921"/>
                <a:ext cx="2213143" cy="38735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b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标题文本预设</a:t>
                </a:r>
                <a:endParaRPr lang="zh-CN" altLang="en-US" sz="1400" b="1">
                  <a:solidFill>
                    <a:schemeClr val="accent2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TextBox 70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 </a:t>
                </a:r>
                <a:br>
                  <a:rPr lang="zh-CN" altLang="en-US" sz="1000">
                    <a:latin typeface="微软雅黑" panose="020B0503020204020204" charset="-122"/>
                    <a:ea typeface="微软雅黑" panose="020B0503020204020204" charset="-122"/>
                  </a:rPr>
                </a:br>
                <a:r>
                  <a:rPr lang="zh-CN" altLang="en-US" sz="1000">
                    <a:latin typeface="微软雅黑" panose="020B0503020204020204" charset="-122"/>
                    <a:ea typeface="微软雅黑" panose="020B0503020204020204" charset="-122"/>
                  </a:rPr>
                  <a:t>（建议使用主题字体）</a:t>
                </a:r>
                <a:endParaRPr lang="zh-CN" altLang="en-US" sz="10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7" name="Group 74"/>
            <p:cNvGrpSpPr/>
            <p:nvPr/>
          </p:nvGrpSpPr>
          <p:grpSpPr>
            <a:xfrm>
              <a:off x="6549407" y="1777422"/>
              <a:ext cx="1659857" cy="721192"/>
              <a:chOff x="1732858" y="4896921"/>
              <a:chExt cx="2213143" cy="961589"/>
            </a:xfrm>
          </p:grpSpPr>
          <p:sp>
            <p:nvSpPr>
              <p:cNvPr id="18" name="TextBox 75"/>
              <p:cNvSpPr txBox="1"/>
              <p:nvPr/>
            </p:nvSpPr>
            <p:spPr bwMode="auto">
              <a:xfrm>
                <a:off x="1732858" y="4896921"/>
                <a:ext cx="2213143" cy="38735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b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标题文本预设</a:t>
                </a:r>
                <a:endParaRPr lang="zh-CN" altLang="en-US" sz="1400" b="1">
                  <a:solidFill>
                    <a:schemeClr val="accent3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9" name="TextBox 76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 </a:t>
                </a:r>
                <a:br>
                  <a:rPr lang="zh-CN" altLang="en-US" sz="1000">
                    <a:latin typeface="微软雅黑" panose="020B0503020204020204" charset="-122"/>
                    <a:ea typeface="微软雅黑" panose="020B0503020204020204" charset="-122"/>
                  </a:rPr>
                </a:br>
                <a:r>
                  <a:rPr lang="zh-CN" altLang="en-US" sz="1000">
                    <a:latin typeface="微软雅黑" panose="020B0503020204020204" charset="-122"/>
                    <a:ea typeface="微软雅黑" panose="020B0503020204020204" charset="-122"/>
                  </a:rPr>
                  <a:t>（建议使用主题字体）</a:t>
                </a:r>
                <a:endParaRPr lang="zh-CN" altLang="en-US" sz="10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9" name="Group 1"/>
          <p:cNvGrpSpPr/>
          <p:nvPr/>
        </p:nvGrpSpPr>
        <p:grpSpPr>
          <a:xfrm>
            <a:off x="3145258" y="951017"/>
            <a:ext cx="2962275" cy="2846784"/>
            <a:chOff x="4122557" y="1636323"/>
            <a:chExt cx="3949700" cy="3795712"/>
          </a:xfrm>
        </p:grpSpPr>
        <p:sp>
          <p:nvSpPr>
            <p:cNvPr id="26" name="Freeform: Shape 33"/>
            <p:cNvSpPr/>
            <p:nvPr/>
          </p:nvSpPr>
          <p:spPr bwMode="auto">
            <a:xfrm>
              <a:off x="4134191" y="1641934"/>
              <a:ext cx="3938066" cy="3776073"/>
            </a:xfrm>
            <a:custGeom>
              <a:avLst/>
              <a:gdLst>
                <a:gd name="T0" fmla="*/ 2147483646 w 570"/>
                <a:gd name="T1" fmla="*/ 2147483646 h 567"/>
                <a:gd name="T2" fmla="*/ 2147483646 w 570"/>
                <a:gd name="T3" fmla="*/ 2147483646 h 567"/>
                <a:gd name="T4" fmla="*/ 867452690 w 570"/>
                <a:gd name="T5" fmla="*/ 2147483646 h 567"/>
                <a:gd name="T6" fmla="*/ 1663799238 w 570"/>
                <a:gd name="T7" fmla="*/ 2147483646 h 567"/>
                <a:gd name="T8" fmla="*/ 1948208720 w 570"/>
                <a:gd name="T9" fmla="*/ 2147483646 h 567"/>
                <a:gd name="T10" fmla="*/ 355511852 w 570"/>
                <a:gd name="T11" fmla="*/ 2147483646 h 567"/>
                <a:gd name="T12" fmla="*/ 227527585 w 570"/>
                <a:gd name="T13" fmla="*/ 2147483646 h 567"/>
                <a:gd name="T14" fmla="*/ 355511852 w 570"/>
                <a:gd name="T15" fmla="*/ 2147483646 h 567"/>
                <a:gd name="T16" fmla="*/ 2147483646 w 570"/>
                <a:gd name="T17" fmla="*/ 2147483646 h 567"/>
                <a:gd name="T18" fmla="*/ 2147483646 w 570"/>
                <a:gd name="T19" fmla="*/ 2147483646 h 567"/>
                <a:gd name="T20" fmla="*/ 2147483646 w 570"/>
                <a:gd name="T21" fmla="*/ 2147483646 h 567"/>
                <a:gd name="T22" fmla="*/ 2147483646 w 570"/>
                <a:gd name="T23" fmla="*/ 2147483646 h 567"/>
                <a:gd name="T24" fmla="*/ 2147483646 w 570"/>
                <a:gd name="T25" fmla="*/ 2147483646 h 567"/>
                <a:gd name="T26" fmla="*/ 2147483646 w 570"/>
                <a:gd name="T27" fmla="*/ 2147483646 h 567"/>
                <a:gd name="T28" fmla="*/ 1023877905 w 570"/>
                <a:gd name="T29" fmla="*/ 2147483646 h 567"/>
                <a:gd name="T30" fmla="*/ 2147483646 w 570"/>
                <a:gd name="T31" fmla="*/ 2147483646 h 567"/>
                <a:gd name="T32" fmla="*/ 2147483646 w 570"/>
                <a:gd name="T33" fmla="*/ 2147483646 h 567"/>
                <a:gd name="T34" fmla="*/ 2147483646 w 570"/>
                <a:gd name="T35" fmla="*/ 2147483646 h 567"/>
                <a:gd name="T36" fmla="*/ 2147483646 w 570"/>
                <a:gd name="T37" fmla="*/ 2147483646 h 567"/>
                <a:gd name="T38" fmla="*/ 2147483646 w 570"/>
                <a:gd name="T39" fmla="*/ 2147483646 h 567"/>
                <a:gd name="T40" fmla="*/ 2147483646 w 570"/>
                <a:gd name="T41" fmla="*/ 2147483646 h 567"/>
                <a:gd name="T42" fmla="*/ 0 w 570"/>
                <a:gd name="T43" fmla="*/ 2147483646 h 567"/>
                <a:gd name="T44" fmla="*/ 270189008 w 570"/>
                <a:gd name="T45" fmla="*/ 2147483646 h 567"/>
                <a:gd name="T46" fmla="*/ 284409482 w 570"/>
                <a:gd name="T47" fmla="*/ 2147483646 h 567"/>
                <a:gd name="T48" fmla="*/ 270189008 w 570"/>
                <a:gd name="T49" fmla="*/ 2147483646 h 567"/>
                <a:gd name="T50" fmla="*/ 241748059 w 570"/>
                <a:gd name="T51" fmla="*/ 2147483646 h 567"/>
                <a:gd name="T52" fmla="*/ 99543319 w 570"/>
                <a:gd name="T53" fmla="*/ 2147483646 h 567"/>
                <a:gd name="T54" fmla="*/ 853232216 w 570"/>
                <a:gd name="T55" fmla="*/ 1903075127 h 567"/>
                <a:gd name="T56" fmla="*/ 981216482 w 570"/>
                <a:gd name="T57" fmla="*/ 1789460501 h 567"/>
                <a:gd name="T58" fmla="*/ 2147483646 w 570"/>
                <a:gd name="T59" fmla="*/ 2147483646 h 567"/>
                <a:gd name="T60" fmla="*/ 2147483646 w 570"/>
                <a:gd name="T61" fmla="*/ 2147483646 h 567"/>
                <a:gd name="T62" fmla="*/ 2147483646 w 570"/>
                <a:gd name="T63" fmla="*/ 2147483646 h 567"/>
                <a:gd name="T64" fmla="*/ 1820224453 w 570"/>
                <a:gd name="T65" fmla="*/ 937335735 h 567"/>
                <a:gd name="T66" fmla="*/ 2019311090 w 570"/>
                <a:gd name="T67" fmla="*/ 724306428 h 567"/>
                <a:gd name="T68" fmla="*/ 2019311090 w 570"/>
                <a:gd name="T69" fmla="*/ 724306428 h 567"/>
                <a:gd name="T70" fmla="*/ 2147483646 w 570"/>
                <a:gd name="T71" fmla="*/ 227233020 h 567"/>
                <a:gd name="T72" fmla="*/ 2147483646 w 570"/>
                <a:gd name="T73" fmla="*/ 113618394 h 567"/>
                <a:gd name="T74" fmla="*/ 2147483646 w 570"/>
                <a:gd name="T75" fmla="*/ 298244045 h 567"/>
                <a:gd name="T76" fmla="*/ 2147483646 w 570"/>
                <a:gd name="T77" fmla="*/ 184625651 h 567"/>
                <a:gd name="T78" fmla="*/ 2147483646 w 570"/>
                <a:gd name="T79" fmla="*/ 198829363 h 567"/>
                <a:gd name="T80" fmla="*/ 2147483646 w 570"/>
                <a:gd name="T81" fmla="*/ 2147483646 h 567"/>
                <a:gd name="T82" fmla="*/ 2147483646 w 570"/>
                <a:gd name="T83" fmla="*/ 2147483646 h 567"/>
                <a:gd name="T84" fmla="*/ 2147483646 w 570"/>
                <a:gd name="T85" fmla="*/ 2147483646 h 567"/>
                <a:gd name="T86" fmla="*/ 2147483646 w 570"/>
                <a:gd name="T87" fmla="*/ 2147483646 h 567"/>
                <a:gd name="T88" fmla="*/ 2147483646 w 570"/>
                <a:gd name="T89" fmla="*/ 2147483646 h 567"/>
                <a:gd name="T90" fmla="*/ 2147483646 w 570"/>
                <a:gd name="T91" fmla="*/ 2147483646 h 567"/>
                <a:gd name="T92" fmla="*/ 2147483646 w 570"/>
                <a:gd name="T93" fmla="*/ 2147483646 h 567"/>
                <a:gd name="T94" fmla="*/ 2147483646 w 570"/>
                <a:gd name="T95" fmla="*/ 2147483646 h 567"/>
                <a:gd name="T96" fmla="*/ 2147483646 w 570"/>
                <a:gd name="T97" fmla="*/ 2147483646 h 567"/>
                <a:gd name="T98" fmla="*/ 2147483646 w 570"/>
                <a:gd name="T99" fmla="*/ 2147483646 h 567"/>
                <a:gd name="T100" fmla="*/ 2147483646 w 570"/>
                <a:gd name="T101" fmla="*/ 2147483646 h 567"/>
                <a:gd name="T102" fmla="*/ 2147483646 w 570"/>
                <a:gd name="T103" fmla="*/ 2147483646 h 567"/>
                <a:gd name="T104" fmla="*/ 2147483646 w 570"/>
                <a:gd name="T105" fmla="*/ 2147483646 h 567"/>
                <a:gd name="T106" fmla="*/ 2147483646 w 570"/>
                <a:gd name="T107" fmla="*/ 2147483646 h 567"/>
                <a:gd name="T108" fmla="*/ 2147483646 w 570"/>
                <a:gd name="T109" fmla="*/ 355051358 h 567"/>
                <a:gd name="T110" fmla="*/ 2147483646 w 570"/>
                <a:gd name="T111" fmla="*/ 0 h 56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70" h="567">
                  <a:moveTo>
                    <a:pt x="285" y="546"/>
                  </a:moveTo>
                  <a:cubicBezTo>
                    <a:pt x="250" y="546"/>
                    <a:pt x="216" y="548"/>
                    <a:pt x="189" y="552"/>
                  </a:cubicBezTo>
                  <a:cubicBezTo>
                    <a:pt x="189" y="552"/>
                    <a:pt x="189" y="552"/>
                    <a:pt x="189" y="552"/>
                  </a:cubicBezTo>
                  <a:cubicBezTo>
                    <a:pt x="190" y="552"/>
                    <a:pt x="190" y="552"/>
                    <a:pt x="190" y="552"/>
                  </a:cubicBezTo>
                  <a:cubicBezTo>
                    <a:pt x="216" y="548"/>
                    <a:pt x="250" y="546"/>
                    <a:pt x="285" y="546"/>
                  </a:cubicBezTo>
                  <a:cubicBezTo>
                    <a:pt x="285" y="546"/>
                    <a:pt x="285" y="546"/>
                    <a:pt x="285" y="546"/>
                  </a:cubicBezTo>
                  <a:moveTo>
                    <a:pt x="50" y="426"/>
                  </a:moveTo>
                  <a:cubicBezTo>
                    <a:pt x="54" y="428"/>
                    <a:pt x="57" y="431"/>
                    <a:pt x="60" y="434"/>
                  </a:cubicBezTo>
                  <a:cubicBezTo>
                    <a:pt x="60" y="434"/>
                    <a:pt x="61" y="435"/>
                    <a:pt x="61" y="435"/>
                  </a:cubicBezTo>
                  <a:cubicBezTo>
                    <a:pt x="67" y="441"/>
                    <a:pt x="73" y="446"/>
                    <a:pt x="79" y="452"/>
                  </a:cubicBezTo>
                  <a:cubicBezTo>
                    <a:pt x="80" y="453"/>
                    <a:pt x="80" y="453"/>
                    <a:pt x="80" y="453"/>
                  </a:cubicBezTo>
                  <a:cubicBezTo>
                    <a:pt x="93" y="464"/>
                    <a:pt x="105" y="476"/>
                    <a:pt x="117" y="488"/>
                  </a:cubicBezTo>
                  <a:cubicBezTo>
                    <a:pt x="118" y="489"/>
                    <a:pt x="118" y="489"/>
                    <a:pt x="118" y="490"/>
                  </a:cubicBezTo>
                  <a:cubicBezTo>
                    <a:pt x="124" y="496"/>
                    <a:pt x="130" y="502"/>
                    <a:pt x="135" y="507"/>
                  </a:cubicBezTo>
                  <a:cubicBezTo>
                    <a:pt x="136" y="508"/>
                    <a:pt x="136" y="508"/>
                    <a:pt x="137" y="509"/>
                  </a:cubicBezTo>
                  <a:cubicBezTo>
                    <a:pt x="143" y="516"/>
                    <a:pt x="149" y="523"/>
                    <a:pt x="155" y="529"/>
                  </a:cubicBezTo>
                  <a:cubicBezTo>
                    <a:pt x="126" y="496"/>
                    <a:pt x="85" y="456"/>
                    <a:pt x="50" y="426"/>
                  </a:cubicBezTo>
                  <a:moveTo>
                    <a:pt x="25" y="405"/>
                  </a:moveTo>
                  <a:cubicBezTo>
                    <a:pt x="16" y="409"/>
                    <a:pt x="16" y="409"/>
                    <a:pt x="16" y="409"/>
                  </a:cubicBezTo>
                  <a:cubicBezTo>
                    <a:pt x="16" y="409"/>
                    <a:pt x="16" y="409"/>
                    <a:pt x="16" y="409"/>
                  </a:cubicBezTo>
                  <a:cubicBezTo>
                    <a:pt x="16" y="409"/>
                    <a:pt x="16" y="409"/>
                    <a:pt x="16" y="409"/>
                  </a:cubicBezTo>
                  <a:cubicBezTo>
                    <a:pt x="25" y="405"/>
                    <a:pt x="25" y="405"/>
                    <a:pt x="25" y="405"/>
                  </a:cubicBezTo>
                  <a:cubicBezTo>
                    <a:pt x="30" y="409"/>
                    <a:pt x="36" y="413"/>
                    <a:pt x="41" y="418"/>
                  </a:cubicBezTo>
                  <a:cubicBezTo>
                    <a:pt x="36" y="413"/>
                    <a:pt x="30" y="409"/>
                    <a:pt x="25" y="405"/>
                  </a:cubicBezTo>
                  <a:moveTo>
                    <a:pt x="292" y="304"/>
                  </a:moveTo>
                  <a:cubicBezTo>
                    <a:pt x="292" y="304"/>
                    <a:pt x="292" y="304"/>
                    <a:pt x="292" y="304"/>
                  </a:cubicBezTo>
                  <a:cubicBezTo>
                    <a:pt x="305" y="333"/>
                    <a:pt x="329" y="392"/>
                    <a:pt x="352" y="446"/>
                  </a:cubicBezTo>
                  <a:cubicBezTo>
                    <a:pt x="340" y="416"/>
                    <a:pt x="340" y="416"/>
                    <a:pt x="340" y="416"/>
                  </a:cubicBezTo>
                  <a:cubicBezTo>
                    <a:pt x="292" y="304"/>
                    <a:pt x="292" y="304"/>
                    <a:pt x="292" y="304"/>
                  </a:cubicBezTo>
                  <a:moveTo>
                    <a:pt x="275" y="303"/>
                  </a:moveTo>
                  <a:cubicBezTo>
                    <a:pt x="272" y="311"/>
                    <a:pt x="268" y="321"/>
                    <a:pt x="264" y="332"/>
                  </a:cubicBezTo>
                  <a:cubicBezTo>
                    <a:pt x="251" y="363"/>
                    <a:pt x="234" y="404"/>
                    <a:pt x="219" y="444"/>
                  </a:cubicBezTo>
                  <a:cubicBezTo>
                    <a:pt x="264" y="331"/>
                    <a:pt x="264" y="331"/>
                    <a:pt x="264" y="331"/>
                  </a:cubicBezTo>
                  <a:cubicBezTo>
                    <a:pt x="275" y="303"/>
                    <a:pt x="275" y="303"/>
                    <a:pt x="275" y="303"/>
                  </a:cubicBezTo>
                  <a:cubicBezTo>
                    <a:pt x="275" y="303"/>
                    <a:pt x="275" y="303"/>
                    <a:pt x="275" y="303"/>
                  </a:cubicBezTo>
                  <a:moveTo>
                    <a:pt x="304" y="292"/>
                  </a:moveTo>
                  <a:cubicBezTo>
                    <a:pt x="304" y="292"/>
                    <a:pt x="304" y="292"/>
                    <a:pt x="304" y="292"/>
                  </a:cubicBezTo>
                  <a:cubicBezTo>
                    <a:pt x="334" y="304"/>
                    <a:pt x="394" y="329"/>
                    <a:pt x="449" y="351"/>
                  </a:cubicBezTo>
                  <a:cubicBezTo>
                    <a:pt x="446" y="350"/>
                    <a:pt x="446" y="350"/>
                    <a:pt x="446" y="350"/>
                  </a:cubicBezTo>
                  <a:cubicBezTo>
                    <a:pt x="446" y="350"/>
                    <a:pt x="446" y="350"/>
                    <a:pt x="446" y="350"/>
                  </a:cubicBezTo>
                  <a:cubicBezTo>
                    <a:pt x="401" y="332"/>
                    <a:pt x="352" y="312"/>
                    <a:pt x="320" y="299"/>
                  </a:cubicBezTo>
                  <a:cubicBezTo>
                    <a:pt x="351" y="311"/>
                    <a:pt x="397" y="330"/>
                    <a:pt x="441" y="348"/>
                  </a:cubicBezTo>
                  <a:cubicBezTo>
                    <a:pt x="304" y="292"/>
                    <a:pt x="304" y="292"/>
                    <a:pt x="304" y="292"/>
                  </a:cubicBezTo>
                  <a:moveTo>
                    <a:pt x="264" y="292"/>
                  </a:moveTo>
                  <a:cubicBezTo>
                    <a:pt x="225" y="308"/>
                    <a:pt x="136" y="346"/>
                    <a:pt x="72" y="373"/>
                  </a:cubicBezTo>
                  <a:cubicBezTo>
                    <a:pt x="72" y="373"/>
                    <a:pt x="72" y="373"/>
                    <a:pt x="72" y="373"/>
                  </a:cubicBezTo>
                  <a:cubicBezTo>
                    <a:pt x="264" y="292"/>
                    <a:pt x="264" y="292"/>
                    <a:pt x="264" y="292"/>
                  </a:cubicBezTo>
                  <a:cubicBezTo>
                    <a:pt x="264" y="292"/>
                    <a:pt x="264" y="292"/>
                    <a:pt x="264" y="292"/>
                  </a:cubicBezTo>
                  <a:moveTo>
                    <a:pt x="121" y="216"/>
                  </a:moveTo>
                  <a:cubicBezTo>
                    <a:pt x="264" y="275"/>
                    <a:pt x="264" y="275"/>
                    <a:pt x="264" y="275"/>
                  </a:cubicBezTo>
                  <a:cubicBezTo>
                    <a:pt x="264" y="275"/>
                    <a:pt x="264" y="275"/>
                    <a:pt x="264" y="275"/>
                  </a:cubicBezTo>
                  <a:cubicBezTo>
                    <a:pt x="239" y="265"/>
                    <a:pt x="191" y="245"/>
                    <a:pt x="144" y="225"/>
                  </a:cubicBezTo>
                  <a:cubicBezTo>
                    <a:pt x="136" y="222"/>
                    <a:pt x="129" y="219"/>
                    <a:pt x="121" y="216"/>
                  </a:cubicBezTo>
                  <a:moveTo>
                    <a:pt x="446" y="216"/>
                  </a:moveTo>
                  <a:cubicBezTo>
                    <a:pt x="316" y="270"/>
                    <a:pt x="316" y="270"/>
                    <a:pt x="316" y="270"/>
                  </a:cubicBezTo>
                  <a:cubicBezTo>
                    <a:pt x="303" y="275"/>
                    <a:pt x="303" y="275"/>
                    <a:pt x="303" y="275"/>
                  </a:cubicBezTo>
                  <a:cubicBezTo>
                    <a:pt x="303" y="275"/>
                    <a:pt x="303" y="275"/>
                    <a:pt x="303" y="275"/>
                  </a:cubicBezTo>
                  <a:cubicBezTo>
                    <a:pt x="328" y="265"/>
                    <a:pt x="373" y="246"/>
                    <a:pt x="419" y="227"/>
                  </a:cubicBezTo>
                  <a:cubicBezTo>
                    <a:pt x="384" y="242"/>
                    <a:pt x="350" y="256"/>
                    <a:pt x="325" y="266"/>
                  </a:cubicBezTo>
                  <a:cubicBezTo>
                    <a:pt x="350" y="256"/>
                    <a:pt x="384" y="242"/>
                    <a:pt x="419" y="227"/>
                  </a:cubicBezTo>
                  <a:cubicBezTo>
                    <a:pt x="428" y="223"/>
                    <a:pt x="437" y="219"/>
                    <a:pt x="446" y="216"/>
                  </a:cubicBezTo>
                  <a:moveTo>
                    <a:pt x="447" y="215"/>
                  </a:moveTo>
                  <a:cubicBezTo>
                    <a:pt x="447" y="215"/>
                    <a:pt x="447" y="215"/>
                    <a:pt x="447" y="215"/>
                  </a:cubicBezTo>
                  <a:cubicBezTo>
                    <a:pt x="447" y="215"/>
                    <a:pt x="447" y="215"/>
                    <a:pt x="447" y="215"/>
                  </a:cubicBezTo>
                  <a:cubicBezTo>
                    <a:pt x="447" y="215"/>
                    <a:pt x="447" y="215"/>
                    <a:pt x="447" y="215"/>
                  </a:cubicBezTo>
                  <a:moveTo>
                    <a:pt x="0" y="171"/>
                  </a:moveTo>
                  <a:cubicBezTo>
                    <a:pt x="0" y="176"/>
                    <a:pt x="2" y="180"/>
                    <a:pt x="7" y="182"/>
                  </a:cubicBezTo>
                  <a:cubicBezTo>
                    <a:pt x="16" y="186"/>
                    <a:pt x="16" y="186"/>
                    <a:pt x="16" y="186"/>
                  </a:cubicBezTo>
                  <a:cubicBezTo>
                    <a:pt x="18" y="200"/>
                    <a:pt x="19" y="216"/>
                    <a:pt x="19" y="232"/>
                  </a:cubicBezTo>
                  <a:cubicBezTo>
                    <a:pt x="19" y="233"/>
                    <a:pt x="19" y="233"/>
                    <a:pt x="19" y="233"/>
                  </a:cubicBezTo>
                  <a:cubicBezTo>
                    <a:pt x="20" y="241"/>
                    <a:pt x="20" y="249"/>
                    <a:pt x="20" y="258"/>
                  </a:cubicBezTo>
                  <a:cubicBezTo>
                    <a:pt x="20" y="258"/>
                    <a:pt x="20" y="259"/>
                    <a:pt x="20" y="259"/>
                  </a:cubicBezTo>
                  <a:cubicBezTo>
                    <a:pt x="20" y="276"/>
                    <a:pt x="20" y="294"/>
                    <a:pt x="20" y="311"/>
                  </a:cubicBezTo>
                  <a:cubicBezTo>
                    <a:pt x="20" y="311"/>
                    <a:pt x="20" y="312"/>
                    <a:pt x="20" y="312"/>
                  </a:cubicBezTo>
                  <a:cubicBezTo>
                    <a:pt x="19" y="320"/>
                    <a:pt x="19" y="328"/>
                    <a:pt x="19" y="336"/>
                  </a:cubicBezTo>
                  <a:cubicBezTo>
                    <a:pt x="19" y="337"/>
                    <a:pt x="19" y="338"/>
                    <a:pt x="19" y="339"/>
                  </a:cubicBezTo>
                  <a:cubicBezTo>
                    <a:pt x="18" y="347"/>
                    <a:pt x="18" y="354"/>
                    <a:pt x="17" y="361"/>
                  </a:cubicBezTo>
                  <a:cubicBezTo>
                    <a:pt x="17" y="361"/>
                    <a:pt x="17" y="362"/>
                    <a:pt x="17" y="363"/>
                  </a:cubicBezTo>
                  <a:cubicBezTo>
                    <a:pt x="17" y="370"/>
                    <a:pt x="16" y="376"/>
                    <a:pt x="16" y="382"/>
                  </a:cubicBezTo>
                  <a:cubicBezTo>
                    <a:pt x="21" y="328"/>
                    <a:pt x="22" y="240"/>
                    <a:pt x="16" y="186"/>
                  </a:cubicBezTo>
                  <a:cubicBezTo>
                    <a:pt x="7" y="182"/>
                    <a:pt x="7" y="182"/>
                    <a:pt x="7" y="182"/>
                  </a:cubicBezTo>
                  <a:cubicBezTo>
                    <a:pt x="2" y="180"/>
                    <a:pt x="0" y="176"/>
                    <a:pt x="0" y="171"/>
                  </a:cubicBezTo>
                  <a:moveTo>
                    <a:pt x="69" y="126"/>
                  </a:moveTo>
                  <a:cubicBezTo>
                    <a:pt x="66" y="129"/>
                    <a:pt x="63" y="131"/>
                    <a:pt x="60" y="134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50" y="143"/>
                    <a:pt x="40" y="152"/>
                    <a:pt x="31" y="159"/>
                  </a:cubicBezTo>
                  <a:cubicBezTo>
                    <a:pt x="43" y="150"/>
                    <a:pt x="55" y="138"/>
                    <a:pt x="69" y="126"/>
                  </a:cubicBezTo>
                  <a:moveTo>
                    <a:pt x="217" y="123"/>
                  </a:moveTo>
                  <a:cubicBezTo>
                    <a:pt x="276" y="264"/>
                    <a:pt x="276" y="264"/>
                    <a:pt x="276" y="264"/>
                  </a:cubicBezTo>
                  <a:cubicBezTo>
                    <a:pt x="276" y="264"/>
                    <a:pt x="276" y="264"/>
                    <a:pt x="276" y="264"/>
                  </a:cubicBezTo>
                  <a:cubicBezTo>
                    <a:pt x="264" y="235"/>
                    <a:pt x="240" y="177"/>
                    <a:pt x="217" y="123"/>
                  </a:cubicBezTo>
                  <a:moveTo>
                    <a:pt x="352" y="117"/>
                  </a:moveTo>
                  <a:cubicBezTo>
                    <a:pt x="292" y="264"/>
                    <a:pt x="292" y="264"/>
                    <a:pt x="292" y="264"/>
                  </a:cubicBezTo>
                  <a:cubicBezTo>
                    <a:pt x="292" y="264"/>
                    <a:pt x="292" y="264"/>
                    <a:pt x="292" y="264"/>
                  </a:cubicBezTo>
                  <a:cubicBezTo>
                    <a:pt x="300" y="244"/>
                    <a:pt x="314" y="211"/>
                    <a:pt x="329" y="175"/>
                  </a:cubicBezTo>
                  <a:cubicBezTo>
                    <a:pt x="330" y="171"/>
                    <a:pt x="332" y="166"/>
                    <a:pt x="334" y="162"/>
                  </a:cubicBezTo>
                  <a:cubicBezTo>
                    <a:pt x="332" y="166"/>
                    <a:pt x="330" y="171"/>
                    <a:pt x="329" y="175"/>
                  </a:cubicBezTo>
                  <a:cubicBezTo>
                    <a:pt x="336" y="156"/>
                    <a:pt x="344" y="136"/>
                    <a:pt x="352" y="117"/>
                  </a:cubicBezTo>
                  <a:moveTo>
                    <a:pt x="128" y="66"/>
                  </a:moveTo>
                  <a:cubicBezTo>
                    <a:pt x="128" y="66"/>
                    <a:pt x="127" y="67"/>
                    <a:pt x="127" y="67"/>
                  </a:cubicBezTo>
                  <a:cubicBezTo>
                    <a:pt x="127" y="67"/>
                    <a:pt x="128" y="66"/>
                    <a:pt x="128" y="66"/>
                  </a:cubicBezTo>
                  <a:moveTo>
                    <a:pt x="142" y="51"/>
                  </a:moveTo>
                  <a:cubicBezTo>
                    <a:pt x="139" y="54"/>
                    <a:pt x="136" y="57"/>
                    <a:pt x="133" y="60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6" y="57"/>
                    <a:pt x="139" y="54"/>
                    <a:pt x="142" y="51"/>
                  </a:cubicBezTo>
                  <a:moveTo>
                    <a:pt x="185" y="16"/>
                  </a:moveTo>
                  <a:cubicBezTo>
                    <a:pt x="211" y="19"/>
                    <a:pt x="245" y="21"/>
                    <a:pt x="279" y="21"/>
                  </a:cubicBezTo>
                  <a:cubicBezTo>
                    <a:pt x="245" y="21"/>
                    <a:pt x="211" y="19"/>
                    <a:pt x="185" y="16"/>
                  </a:cubicBezTo>
                  <a:cubicBezTo>
                    <a:pt x="185" y="16"/>
                    <a:pt x="185" y="16"/>
                    <a:pt x="185" y="16"/>
                  </a:cubicBezTo>
                  <a:moveTo>
                    <a:pt x="395" y="0"/>
                  </a:moveTo>
                  <a:cubicBezTo>
                    <a:pt x="390" y="0"/>
                    <a:pt x="386" y="3"/>
                    <a:pt x="384" y="8"/>
                  </a:cubicBezTo>
                  <a:cubicBezTo>
                    <a:pt x="380" y="16"/>
                    <a:pt x="380" y="16"/>
                    <a:pt x="380" y="16"/>
                  </a:cubicBezTo>
                  <a:cubicBezTo>
                    <a:pt x="354" y="19"/>
                    <a:pt x="319" y="21"/>
                    <a:pt x="285" y="21"/>
                  </a:cubicBezTo>
                  <a:cubicBezTo>
                    <a:pt x="285" y="21"/>
                    <a:pt x="285" y="21"/>
                    <a:pt x="285" y="21"/>
                  </a:cubicBezTo>
                  <a:cubicBezTo>
                    <a:pt x="326" y="21"/>
                    <a:pt x="366" y="18"/>
                    <a:pt x="394" y="14"/>
                  </a:cubicBezTo>
                  <a:cubicBezTo>
                    <a:pt x="394" y="14"/>
                    <a:pt x="394" y="14"/>
                    <a:pt x="394" y="13"/>
                  </a:cubicBezTo>
                  <a:cubicBezTo>
                    <a:pt x="394" y="13"/>
                    <a:pt x="394" y="13"/>
                    <a:pt x="394" y="13"/>
                  </a:cubicBezTo>
                  <a:cubicBezTo>
                    <a:pt x="394" y="14"/>
                    <a:pt x="394" y="14"/>
                    <a:pt x="394" y="14"/>
                  </a:cubicBezTo>
                  <a:cubicBezTo>
                    <a:pt x="394" y="14"/>
                    <a:pt x="394" y="14"/>
                    <a:pt x="394" y="14"/>
                  </a:cubicBezTo>
                  <a:cubicBezTo>
                    <a:pt x="395" y="14"/>
                    <a:pt x="395" y="14"/>
                    <a:pt x="395" y="14"/>
                  </a:cubicBezTo>
                  <a:cubicBezTo>
                    <a:pt x="395" y="14"/>
                    <a:pt x="395" y="14"/>
                    <a:pt x="395" y="14"/>
                  </a:cubicBezTo>
                  <a:cubicBezTo>
                    <a:pt x="429" y="61"/>
                    <a:pt x="506" y="138"/>
                    <a:pt x="552" y="170"/>
                  </a:cubicBezTo>
                  <a:cubicBezTo>
                    <a:pt x="552" y="170"/>
                    <a:pt x="552" y="170"/>
                    <a:pt x="552" y="170"/>
                  </a:cubicBezTo>
                  <a:cubicBezTo>
                    <a:pt x="552" y="170"/>
                    <a:pt x="552" y="170"/>
                    <a:pt x="552" y="170"/>
                  </a:cubicBezTo>
                  <a:cubicBezTo>
                    <a:pt x="552" y="170"/>
                    <a:pt x="552" y="170"/>
                    <a:pt x="552" y="170"/>
                  </a:cubicBezTo>
                  <a:cubicBezTo>
                    <a:pt x="552" y="170"/>
                    <a:pt x="552" y="171"/>
                    <a:pt x="553" y="171"/>
                  </a:cubicBezTo>
                  <a:cubicBezTo>
                    <a:pt x="553" y="171"/>
                    <a:pt x="553" y="171"/>
                    <a:pt x="553" y="171"/>
                  </a:cubicBezTo>
                  <a:cubicBezTo>
                    <a:pt x="552" y="171"/>
                    <a:pt x="552" y="171"/>
                    <a:pt x="552" y="171"/>
                  </a:cubicBezTo>
                  <a:cubicBezTo>
                    <a:pt x="544" y="228"/>
                    <a:pt x="544" y="337"/>
                    <a:pt x="554" y="393"/>
                  </a:cubicBezTo>
                  <a:cubicBezTo>
                    <a:pt x="554" y="393"/>
                    <a:pt x="554" y="393"/>
                    <a:pt x="554" y="393"/>
                  </a:cubicBezTo>
                  <a:cubicBezTo>
                    <a:pt x="554" y="393"/>
                    <a:pt x="554" y="393"/>
                    <a:pt x="554" y="393"/>
                  </a:cubicBezTo>
                  <a:cubicBezTo>
                    <a:pt x="554" y="393"/>
                    <a:pt x="554" y="393"/>
                    <a:pt x="554" y="393"/>
                  </a:cubicBezTo>
                  <a:cubicBezTo>
                    <a:pt x="554" y="393"/>
                    <a:pt x="554" y="393"/>
                    <a:pt x="554" y="393"/>
                  </a:cubicBezTo>
                  <a:cubicBezTo>
                    <a:pt x="553" y="394"/>
                    <a:pt x="553" y="394"/>
                    <a:pt x="553" y="394"/>
                  </a:cubicBezTo>
                  <a:cubicBezTo>
                    <a:pt x="553" y="394"/>
                    <a:pt x="553" y="394"/>
                    <a:pt x="553" y="394"/>
                  </a:cubicBezTo>
                  <a:cubicBezTo>
                    <a:pt x="507" y="428"/>
                    <a:pt x="430" y="506"/>
                    <a:pt x="398" y="552"/>
                  </a:cubicBezTo>
                  <a:cubicBezTo>
                    <a:pt x="398" y="552"/>
                    <a:pt x="398" y="552"/>
                    <a:pt x="398" y="552"/>
                  </a:cubicBezTo>
                  <a:cubicBezTo>
                    <a:pt x="398" y="552"/>
                    <a:pt x="398" y="552"/>
                    <a:pt x="398" y="552"/>
                  </a:cubicBezTo>
                  <a:cubicBezTo>
                    <a:pt x="398" y="552"/>
                    <a:pt x="398" y="552"/>
                    <a:pt x="397" y="552"/>
                  </a:cubicBezTo>
                  <a:cubicBezTo>
                    <a:pt x="397" y="552"/>
                    <a:pt x="397" y="552"/>
                    <a:pt x="397" y="552"/>
                  </a:cubicBezTo>
                  <a:cubicBezTo>
                    <a:pt x="397" y="552"/>
                    <a:pt x="397" y="552"/>
                    <a:pt x="397" y="552"/>
                  </a:cubicBezTo>
                  <a:cubicBezTo>
                    <a:pt x="397" y="552"/>
                    <a:pt x="397" y="552"/>
                    <a:pt x="397" y="552"/>
                  </a:cubicBezTo>
                  <a:cubicBezTo>
                    <a:pt x="371" y="548"/>
                    <a:pt x="334" y="546"/>
                    <a:pt x="296" y="546"/>
                  </a:cubicBezTo>
                  <a:cubicBezTo>
                    <a:pt x="292" y="546"/>
                    <a:pt x="288" y="546"/>
                    <a:pt x="285" y="546"/>
                  </a:cubicBezTo>
                  <a:cubicBezTo>
                    <a:pt x="285" y="546"/>
                    <a:pt x="285" y="546"/>
                    <a:pt x="285" y="546"/>
                  </a:cubicBezTo>
                  <a:cubicBezTo>
                    <a:pt x="288" y="546"/>
                    <a:pt x="292" y="546"/>
                    <a:pt x="296" y="546"/>
                  </a:cubicBezTo>
                  <a:cubicBezTo>
                    <a:pt x="327" y="546"/>
                    <a:pt x="358" y="547"/>
                    <a:pt x="383" y="550"/>
                  </a:cubicBezTo>
                  <a:cubicBezTo>
                    <a:pt x="386" y="560"/>
                    <a:pt x="386" y="560"/>
                    <a:pt x="386" y="560"/>
                  </a:cubicBezTo>
                  <a:cubicBezTo>
                    <a:pt x="388" y="564"/>
                    <a:pt x="393" y="567"/>
                    <a:pt x="398" y="567"/>
                  </a:cubicBezTo>
                  <a:cubicBezTo>
                    <a:pt x="399" y="567"/>
                    <a:pt x="401" y="567"/>
                    <a:pt x="402" y="567"/>
                  </a:cubicBezTo>
                  <a:cubicBezTo>
                    <a:pt x="408" y="564"/>
                    <a:pt x="411" y="557"/>
                    <a:pt x="409" y="551"/>
                  </a:cubicBezTo>
                  <a:cubicBezTo>
                    <a:pt x="405" y="541"/>
                    <a:pt x="405" y="541"/>
                    <a:pt x="405" y="541"/>
                  </a:cubicBezTo>
                  <a:cubicBezTo>
                    <a:pt x="438" y="499"/>
                    <a:pt x="499" y="437"/>
                    <a:pt x="542" y="402"/>
                  </a:cubicBezTo>
                  <a:cubicBezTo>
                    <a:pt x="551" y="406"/>
                    <a:pt x="551" y="406"/>
                    <a:pt x="551" y="406"/>
                  </a:cubicBezTo>
                  <a:cubicBezTo>
                    <a:pt x="552" y="407"/>
                    <a:pt x="554" y="407"/>
                    <a:pt x="556" y="407"/>
                  </a:cubicBezTo>
                  <a:cubicBezTo>
                    <a:pt x="560" y="407"/>
                    <a:pt x="565" y="404"/>
                    <a:pt x="567" y="399"/>
                  </a:cubicBezTo>
                  <a:cubicBezTo>
                    <a:pt x="570" y="393"/>
                    <a:pt x="567" y="386"/>
                    <a:pt x="560" y="383"/>
                  </a:cubicBezTo>
                  <a:cubicBezTo>
                    <a:pt x="552" y="380"/>
                    <a:pt x="552" y="380"/>
                    <a:pt x="552" y="380"/>
                  </a:cubicBezTo>
                  <a:cubicBezTo>
                    <a:pt x="545" y="326"/>
                    <a:pt x="544" y="240"/>
                    <a:pt x="550" y="185"/>
                  </a:cubicBezTo>
                  <a:cubicBezTo>
                    <a:pt x="559" y="182"/>
                    <a:pt x="559" y="182"/>
                    <a:pt x="559" y="182"/>
                  </a:cubicBezTo>
                  <a:cubicBezTo>
                    <a:pt x="565" y="179"/>
                    <a:pt x="568" y="172"/>
                    <a:pt x="565" y="166"/>
                  </a:cubicBezTo>
                  <a:cubicBezTo>
                    <a:pt x="563" y="161"/>
                    <a:pt x="559" y="158"/>
                    <a:pt x="554" y="158"/>
                  </a:cubicBezTo>
                  <a:cubicBezTo>
                    <a:pt x="552" y="158"/>
                    <a:pt x="551" y="158"/>
                    <a:pt x="549" y="159"/>
                  </a:cubicBezTo>
                  <a:cubicBezTo>
                    <a:pt x="541" y="162"/>
                    <a:pt x="541" y="162"/>
                    <a:pt x="541" y="162"/>
                  </a:cubicBezTo>
                  <a:cubicBezTo>
                    <a:pt x="499" y="129"/>
                    <a:pt x="437" y="68"/>
                    <a:pt x="403" y="25"/>
                  </a:cubicBezTo>
                  <a:cubicBezTo>
                    <a:pt x="406" y="17"/>
                    <a:pt x="406" y="17"/>
                    <a:pt x="406" y="17"/>
                  </a:cubicBezTo>
                  <a:cubicBezTo>
                    <a:pt x="409" y="11"/>
                    <a:pt x="406" y="4"/>
                    <a:pt x="400" y="1"/>
                  </a:cubicBezTo>
                  <a:cubicBezTo>
                    <a:pt x="398" y="1"/>
                    <a:pt x="397" y="0"/>
                    <a:pt x="395" y="0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Freeform: Shape 34"/>
            <p:cNvSpPr/>
            <p:nvPr/>
          </p:nvSpPr>
          <p:spPr bwMode="auto">
            <a:xfrm>
              <a:off x="5219050" y="1641934"/>
              <a:ext cx="331565" cy="504973"/>
            </a:xfrm>
            <a:custGeom>
              <a:avLst/>
              <a:gdLst>
                <a:gd name="T0" fmla="*/ 639686300 w 48"/>
                <a:gd name="T1" fmla="*/ 819922026 h 76"/>
                <a:gd name="T2" fmla="*/ 554394291 w 48"/>
                <a:gd name="T3" fmla="*/ 1046108191 h 76"/>
                <a:gd name="T4" fmla="*/ 326950189 w 48"/>
                <a:gd name="T5" fmla="*/ 947152214 h 76"/>
                <a:gd name="T6" fmla="*/ 28431927 w 48"/>
                <a:gd name="T7" fmla="*/ 254460375 h 76"/>
                <a:gd name="T8" fmla="*/ 127938014 w 48"/>
                <a:gd name="T9" fmla="*/ 28274211 h 76"/>
                <a:gd name="T10" fmla="*/ 355382116 w 48"/>
                <a:gd name="T11" fmla="*/ 127230188 h 76"/>
                <a:gd name="T12" fmla="*/ 639686300 w 48"/>
                <a:gd name="T13" fmla="*/ 819922026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76">
                  <a:moveTo>
                    <a:pt x="45" y="58"/>
                  </a:moveTo>
                  <a:cubicBezTo>
                    <a:pt x="48" y="64"/>
                    <a:pt x="45" y="71"/>
                    <a:pt x="39" y="74"/>
                  </a:cubicBezTo>
                  <a:cubicBezTo>
                    <a:pt x="33" y="76"/>
                    <a:pt x="26" y="73"/>
                    <a:pt x="23" y="6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2"/>
                    <a:pt x="3" y="5"/>
                    <a:pt x="9" y="2"/>
                  </a:cubicBezTo>
                  <a:cubicBezTo>
                    <a:pt x="15" y="0"/>
                    <a:pt x="22" y="2"/>
                    <a:pt x="25" y="9"/>
                  </a:cubicBezTo>
                  <a:cubicBezTo>
                    <a:pt x="45" y="58"/>
                    <a:pt x="45" y="58"/>
                    <a:pt x="45" y="58"/>
                  </a:cubicBezTo>
                </a:path>
              </a:pathLst>
            </a:custGeom>
            <a:solidFill>
              <a:srgbClr val="E85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: Shape 35"/>
            <p:cNvSpPr/>
            <p:nvPr/>
          </p:nvSpPr>
          <p:spPr bwMode="auto">
            <a:xfrm>
              <a:off x="6629657" y="1636323"/>
              <a:ext cx="331565" cy="504973"/>
            </a:xfrm>
            <a:custGeom>
              <a:avLst/>
              <a:gdLst>
                <a:gd name="T0" fmla="*/ 355382116 w 48"/>
                <a:gd name="T1" fmla="*/ 947152214 h 76"/>
                <a:gd name="T2" fmla="*/ 127938014 w 48"/>
                <a:gd name="T3" fmla="*/ 1046108191 h 76"/>
                <a:gd name="T4" fmla="*/ 28431927 w 48"/>
                <a:gd name="T5" fmla="*/ 819922026 h 76"/>
                <a:gd name="T6" fmla="*/ 326950189 w 48"/>
                <a:gd name="T7" fmla="*/ 127230188 h 76"/>
                <a:gd name="T8" fmla="*/ 554394291 w 48"/>
                <a:gd name="T9" fmla="*/ 28274211 h 76"/>
                <a:gd name="T10" fmla="*/ 639686300 w 48"/>
                <a:gd name="T11" fmla="*/ 254460375 h 76"/>
                <a:gd name="T12" fmla="*/ 355382116 w 48"/>
                <a:gd name="T13" fmla="*/ 947152214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76">
                  <a:moveTo>
                    <a:pt x="25" y="67"/>
                  </a:moveTo>
                  <a:cubicBezTo>
                    <a:pt x="22" y="73"/>
                    <a:pt x="15" y="76"/>
                    <a:pt x="9" y="74"/>
                  </a:cubicBezTo>
                  <a:cubicBezTo>
                    <a:pt x="3" y="71"/>
                    <a:pt x="0" y="64"/>
                    <a:pt x="2" y="5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5" y="3"/>
                    <a:pt x="32" y="0"/>
                    <a:pt x="39" y="2"/>
                  </a:cubicBezTo>
                  <a:cubicBezTo>
                    <a:pt x="45" y="5"/>
                    <a:pt x="48" y="12"/>
                    <a:pt x="45" y="18"/>
                  </a:cubicBezTo>
                  <a:lnTo>
                    <a:pt x="25" y="6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Freeform: Shape 36"/>
            <p:cNvSpPr/>
            <p:nvPr/>
          </p:nvSpPr>
          <p:spPr bwMode="auto">
            <a:xfrm>
              <a:off x="7528374" y="2688350"/>
              <a:ext cx="532251" cy="311401"/>
            </a:xfrm>
            <a:custGeom>
              <a:avLst/>
              <a:gdLst>
                <a:gd name="T0" fmla="*/ 256224920 w 77"/>
                <a:gd name="T1" fmla="*/ 632548432 h 47"/>
                <a:gd name="T2" fmla="*/ 42705411 w 77"/>
                <a:gd name="T3" fmla="*/ 534150343 h 47"/>
                <a:gd name="T4" fmla="*/ 128112460 w 77"/>
                <a:gd name="T5" fmla="*/ 309246317 h 47"/>
                <a:gd name="T6" fmla="*/ 825615309 w 77"/>
                <a:gd name="T7" fmla="*/ 28111597 h 47"/>
                <a:gd name="T8" fmla="*/ 1053369955 w 77"/>
                <a:gd name="T9" fmla="*/ 126509686 h 47"/>
                <a:gd name="T10" fmla="*/ 967962906 w 77"/>
                <a:gd name="T11" fmla="*/ 351413713 h 47"/>
                <a:gd name="T12" fmla="*/ 256224920 w 77"/>
                <a:gd name="T13" fmla="*/ 632548432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7" h="47">
                  <a:moveTo>
                    <a:pt x="18" y="45"/>
                  </a:moveTo>
                  <a:cubicBezTo>
                    <a:pt x="12" y="47"/>
                    <a:pt x="5" y="44"/>
                    <a:pt x="3" y="38"/>
                  </a:cubicBezTo>
                  <a:cubicBezTo>
                    <a:pt x="0" y="32"/>
                    <a:pt x="3" y="25"/>
                    <a:pt x="9" y="2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5" y="0"/>
                    <a:pt x="72" y="3"/>
                    <a:pt x="74" y="9"/>
                  </a:cubicBezTo>
                  <a:cubicBezTo>
                    <a:pt x="77" y="15"/>
                    <a:pt x="74" y="22"/>
                    <a:pt x="68" y="25"/>
                  </a:cubicBezTo>
                  <a:lnTo>
                    <a:pt x="18" y="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Freeform: Shape 37"/>
            <p:cNvSpPr/>
            <p:nvPr/>
          </p:nvSpPr>
          <p:spPr bwMode="auto">
            <a:xfrm>
              <a:off x="7542916" y="4040555"/>
              <a:ext cx="529341" cy="319816"/>
            </a:xfrm>
            <a:custGeom>
              <a:avLst/>
              <a:gdLst>
                <a:gd name="T0" fmla="*/ 126714250 w 77"/>
                <a:gd name="T1" fmla="*/ 355382116 h 48"/>
                <a:gd name="T2" fmla="*/ 42239334 w 77"/>
                <a:gd name="T3" fmla="*/ 127938014 h 48"/>
                <a:gd name="T4" fmla="*/ 267510780 w 77"/>
                <a:gd name="T5" fmla="*/ 42646005 h 48"/>
                <a:gd name="T6" fmla="*/ 943328868 w 77"/>
                <a:gd name="T7" fmla="*/ 326950189 h 48"/>
                <a:gd name="T8" fmla="*/ 1041886064 w 77"/>
                <a:gd name="T9" fmla="*/ 554394291 h 48"/>
                <a:gd name="T10" fmla="*/ 816614618 w 77"/>
                <a:gd name="T11" fmla="*/ 653900378 h 48"/>
                <a:gd name="T12" fmla="*/ 126714250 w 77"/>
                <a:gd name="T13" fmla="*/ 355382116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7" h="48">
                  <a:moveTo>
                    <a:pt x="9" y="25"/>
                  </a:moveTo>
                  <a:cubicBezTo>
                    <a:pt x="3" y="22"/>
                    <a:pt x="0" y="15"/>
                    <a:pt x="3" y="9"/>
                  </a:cubicBezTo>
                  <a:cubicBezTo>
                    <a:pt x="5" y="3"/>
                    <a:pt x="13" y="0"/>
                    <a:pt x="19" y="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74" y="26"/>
                    <a:pt x="77" y="33"/>
                    <a:pt x="74" y="39"/>
                  </a:cubicBezTo>
                  <a:cubicBezTo>
                    <a:pt x="71" y="46"/>
                    <a:pt x="64" y="48"/>
                    <a:pt x="58" y="46"/>
                  </a:cubicBezTo>
                  <a:lnTo>
                    <a:pt x="9" y="2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: Shape 38"/>
            <p:cNvSpPr/>
            <p:nvPr/>
          </p:nvSpPr>
          <p:spPr bwMode="auto">
            <a:xfrm>
              <a:off x="6650017" y="4918645"/>
              <a:ext cx="325748" cy="513390"/>
            </a:xfrm>
            <a:custGeom>
              <a:avLst/>
              <a:gdLst>
                <a:gd name="T0" fmla="*/ 42933026 w 47"/>
                <a:gd name="T1" fmla="*/ 256224920 h 77"/>
                <a:gd name="T2" fmla="*/ 143110085 w 47"/>
                <a:gd name="T3" fmla="*/ 42705411 h 77"/>
                <a:gd name="T4" fmla="*/ 372082438 w 47"/>
                <a:gd name="T5" fmla="*/ 128112460 h 77"/>
                <a:gd name="T6" fmla="*/ 643991600 w 47"/>
                <a:gd name="T7" fmla="*/ 839850446 h 77"/>
                <a:gd name="T8" fmla="*/ 543814540 w 47"/>
                <a:gd name="T9" fmla="*/ 1067605092 h 77"/>
                <a:gd name="T10" fmla="*/ 314842187 w 47"/>
                <a:gd name="T11" fmla="*/ 967962906 h 77"/>
                <a:gd name="T12" fmla="*/ 42933026 w 47"/>
                <a:gd name="T13" fmla="*/ 256224920 h 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77">
                  <a:moveTo>
                    <a:pt x="3" y="18"/>
                  </a:moveTo>
                  <a:cubicBezTo>
                    <a:pt x="0" y="12"/>
                    <a:pt x="4" y="5"/>
                    <a:pt x="10" y="3"/>
                  </a:cubicBezTo>
                  <a:cubicBezTo>
                    <a:pt x="16" y="0"/>
                    <a:pt x="23" y="3"/>
                    <a:pt x="26" y="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7" y="65"/>
                    <a:pt x="44" y="72"/>
                    <a:pt x="38" y="75"/>
                  </a:cubicBezTo>
                  <a:cubicBezTo>
                    <a:pt x="32" y="77"/>
                    <a:pt x="25" y="74"/>
                    <a:pt x="22" y="68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: Shape 39"/>
            <p:cNvSpPr/>
            <p:nvPr/>
          </p:nvSpPr>
          <p:spPr bwMode="auto">
            <a:xfrm>
              <a:off x="5248135" y="4918645"/>
              <a:ext cx="337382" cy="504973"/>
            </a:xfrm>
            <a:custGeom>
              <a:avLst/>
              <a:gdLst>
                <a:gd name="T0" fmla="*/ 338971294 w 49"/>
                <a:gd name="T1" fmla="*/ 127230188 h 76"/>
                <a:gd name="T2" fmla="*/ 564953409 w 49"/>
                <a:gd name="T3" fmla="*/ 42411316 h 76"/>
                <a:gd name="T4" fmla="*/ 663819410 w 49"/>
                <a:gd name="T5" fmla="*/ 268597480 h 76"/>
                <a:gd name="T6" fmla="*/ 353094471 w 49"/>
                <a:gd name="T7" fmla="*/ 947152214 h 76"/>
                <a:gd name="T8" fmla="*/ 127112356 w 49"/>
                <a:gd name="T9" fmla="*/ 1031971086 h 76"/>
                <a:gd name="T10" fmla="*/ 42369533 w 49"/>
                <a:gd name="T11" fmla="*/ 805788681 h 76"/>
                <a:gd name="T12" fmla="*/ 338971294 w 49"/>
                <a:gd name="T13" fmla="*/ 127230188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76">
                  <a:moveTo>
                    <a:pt x="24" y="9"/>
                  </a:moveTo>
                  <a:cubicBezTo>
                    <a:pt x="27" y="3"/>
                    <a:pt x="34" y="0"/>
                    <a:pt x="40" y="3"/>
                  </a:cubicBezTo>
                  <a:cubicBezTo>
                    <a:pt x="46" y="5"/>
                    <a:pt x="49" y="13"/>
                    <a:pt x="47" y="19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2" y="73"/>
                    <a:pt x="15" y="76"/>
                    <a:pt x="9" y="73"/>
                  </a:cubicBezTo>
                  <a:cubicBezTo>
                    <a:pt x="3" y="71"/>
                    <a:pt x="0" y="64"/>
                    <a:pt x="3" y="57"/>
                  </a:cubicBezTo>
                  <a:cubicBezTo>
                    <a:pt x="24" y="9"/>
                    <a:pt x="24" y="9"/>
                    <a:pt x="24" y="9"/>
                  </a:cubicBezTo>
                </a:path>
              </a:pathLst>
            </a:custGeom>
            <a:solidFill>
              <a:srgbClr val="E85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: Shape 40"/>
            <p:cNvSpPr/>
            <p:nvPr/>
          </p:nvSpPr>
          <p:spPr bwMode="auto">
            <a:xfrm>
              <a:off x="4122557" y="4071413"/>
              <a:ext cx="529341" cy="308594"/>
            </a:xfrm>
            <a:custGeom>
              <a:avLst/>
              <a:gdLst>
                <a:gd name="T0" fmla="*/ 830693145 w 77"/>
                <a:gd name="T1" fmla="*/ 28820717 h 46"/>
                <a:gd name="T2" fmla="*/ 1041886064 w 77"/>
                <a:gd name="T3" fmla="*/ 129700821 h 46"/>
                <a:gd name="T4" fmla="*/ 943328868 w 77"/>
                <a:gd name="T5" fmla="*/ 360277948 h 46"/>
                <a:gd name="T6" fmla="*/ 253432252 w 77"/>
                <a:gd name="T7" fmla="*/ 634089948 h 46"/>
                <a:gd name="T8" fmla="*/ 28160807 w 77"/>
                <a:gd name="T9" fmla="*/ 533209845 h 46"/>
                <a:gd name="T10" fmla="*/ 126714250 w 77"/>
                <a:gd name="T11" fmla="*/ 302632717 h 46"/>
                <a:gd name="T12" fmla="*/ 830693145 w 77"/>
                <a:gd name="T13" fmla="*/ 28820717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7" h="46">
                  <a:moveTo>
                    <a:pt x="59" y="2"/>
                  </a:moveTo>
                  <a:cubicBezTo>
                    <a:pt x="65" y="0"/>
                    <a:pt x="72" y="3"/>
                    <a:pt x="74" y="9"/>
                  </a:cubicBezTo>
                  <a:cubicBezTo>
                    <a:pt x="77" y="16"/>
                    <a:pt x="74" y="23"/>
                    <a:pt x="67" y="2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1" y="46"/>
                    <a:pt x="4" y="43"/>
                    <a:pt x="2" y="37"/>
                  </a:cubicBezTo>
                  <a:cubicBezTo>
                    <a:pt x="0" y="31"/>
                    <a:pt x="3" y="24"/>
                    <a:pt x="9" y="21"/>
                  </a:cubicBezTo>
                  <a:cubicBezTo>
                    <a:pt x="59" y="2"/>
                    <a:pt x="59" y="2"/>
                    <a:pt x="59" y="2"/>
                  </a:cubicBezTo>
                </a:path>
              </a:pathLst>
            </a:custGeom>
            <a:solidFill>
              <a:srgbClr val="E85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: Shape 41"/>
            <p:cNvSpPr/>
            <p:nvPr/>
          </p:nvSpPr>
          <p:spPr bwMode="auto">
            <a:xfrm>
              <a:off x="4122557" y="2688350"/>
              <a:ext cx="523524" cy="331038"/>
            </a:xfrm>
            <a:custGeom>
              <a:avLst/>
              <a:gdLst>
                <a:gd name="T0" fmla="*/ 947152214 w 76"/>
                <a:gd name="T1" fmla="*/ 350908430 h 50"/>
                <a:gd name="T2" fmla="*/ 1031971086 w 76"/>
                <a:gd name="T3" fmla="*/ 575488626 h 50"/>
                <a:gd name="T4" fmla="*/ 805788681 w 76"/>
                <a:gd name="T5" fmla="*/ 659706199 h 50"/>
                <a:gd name="T6" fmla="*/ 127230188 w 76"/>
                <a:gd name="T7" fmla="*/ 350908430 h 50"/>
                <a:gd name="T8" fmla="*/ 42411316 w 76"/>
                <a:gd name="T9" fmla="*/ 126328234 h 50"/>
                <a:gd name="T10" fmla="*/ 268597480 w 76"/>
                <a:gd name="T11" fmla="*/ 42110660 h 50"/>
                <a:gd name="T12" fmla="*/ 947152214 w 76"/>
                <a:gd name="T13" fmla="*/ 35090843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6" h="50">
                  <a:moveTo>
                    <a:pt x="67" y="25"/>
                  </a:moveTo>
                  <a:cubicBezTo>
                    <a:pt x="73" y="28"/>
                    <a:pt x="76" y="35"/>
                    <a:pt x="73" y="41"/>
                  </a:cubicBezTo>
                  <a:cubicBezTo>
                    <a:pt x="71" y="47"/>
                    <a:pt x="63" y="50"/>
                    <a:pt x="57" y="4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3" y="22"/>
                    <a:pt x="0" y="15"/>
                    <a:pt x="3" y="9"/>
                  </a:cubicBezTo>
                  <a:cubicBezTo>
                    <a:pt x="6" y="3"/>
                    <a:pt x="13" y="0"/>
                    <a:pt x="19" y="3"/>
                  </a:cubicBezTo>
                  <a:cubicBezTo>
                    <a:pt x="67" y="25"/>
                    <a:pt x="67" y="25"/>
                    <a:pt x="67" y="25"/>
                  </a:cubicBezTo>
                </a:path>
              </a:pathLst>
            </a:custGeom>
            <a:solidFill>
              <a:srgbClr val="E85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: Shape 42"/>
            <p:cNvSpPr/>
            <p:nvPr/>
          </p:nvSpPr>
          <p:spPr bwMode="auto">
            <a:xfrm>
              <a:off x="4233079" y="2780928"/>
              <a:ext cx="1864329" cy="1512113"/>
            </a:xfrm>
            <a:custGeom>
              <a:avLst/>
              <a:gdLst>
                <a:gd name="T0" fmla="*/ 0 w 270"/>
                <a:gd name="T1" fmla="*/ 0 h 227"/>
                <a:gd name="T2" fmla="*/ 0 w 270"/>
                <a:gd name="T3" fmla="*/ 14207021 h 227"/>
                <a:gd name="T4" fmla="*/ 0 w 270"/>
                <a:gd name="T5" fmla="*/ 2147483646 h 227"/>
                <a:gd name="T6" fmla="*/ 14204775 w 270"/>
                <a:gd name="T7" fmla="*/ 2147483646 h 227"/>
                <a:gd name="T8" fmla="*/ 2147483646 w 270"/>
                <a:gd name="T9" fmla="*/ 1605581885 h 227"/>
                <a:gd name="T10" fmla="*/ 0 w 270"/>
                <a:gd name="T11" fmla="*/ 0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0" h="22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" y="56"/>
                    <a:pt x="7" y="168"/>
                    <a:pt x="0" y="224"/>
                  </a:cubicBezTo>
                  <a:cubicBezTo>
                    <a:pt x="0" y="227"/>
                    <a:pt x="1" y="227"/>
                    <a:pt x="1" y="227"/>
                  </a:cubicBezTo>
                  <a:cubicBezTo>
                    <a:pt x="62" y="200"/>
                    <a:pt x="270" y="113"/>
                    <a:pt x="270" y="11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F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: Shape 43"/>
            <p:cNvSpPr/>
            <p:nvPr/>
          </p:nvSpPr>
          <p:spPr bwMode="auto">
            <a:xfrm>
              <a:off x="4233079" y="1734513"/>
              <a:ext cx="1864329" cy="1798265"/>
            </a:xfrm>
            <a:custGeom>
              <a:avLst/>
              <a:gdLst>
                <a:gd name="T0" fmla="*/ 2147483646 w 270"/>
                <a:gd name="T1" fmla="*/ 0 h 270"/>
                <a:gd name="T2" fmla="*/ 2147483646 w 270"/>
                <a:gd name="T3" fmla="*/ 0 h 270"/>
                <a:gd name="T4" fmla="*/ 0 w 270"/>
                <a:gd name="T5" fmla="*/ 2147483646 h 270"/>
                <a:gd name="T6" fmla="*/ 0 w 270"/>
                <a:gd name="T7" fmla="*/ 2147483646 h 270"/>
                <a:gd name="T8" fmla="*/ 2147483646 w 270"/>
                <a:gd name="T9" fmla="*/ 2147483646 h 270"/>
                <a:gd name="T10" fmla="*/ 2147483646 w 270"/>
                <a:gd name="T11" fmla="*/ 0 h 2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0" h="270">
                  <a:moveTo>
                    <a:pt x="158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25" y="46"/>
                    <a:pt x="47" y="125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2" y="182"/>
                    <a:pt x="270" y="270"/>
                    <a:pt x="270" y="270"/>
                  </a:cubicBezTo>
                  <a:cubicBezTo>
                    <a:pt x="158" y="0"/>
                    <a:pt x="158" y="0"/>
                    <a:pt x="158" y="0"/>
                  </a:cubicBezTo>
                </a:path>
              </a:pathLst>
            </a:custGeom>
            <a:solidFill>
              <a:srgbClr val="FFFD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: Shape 44"/>
            <p:cNvSpPr/>
            <p:nvPr/>
          </p:nvSpPr>
          <p:spPr bwMode="auto">
            <a:xfrm>
              <a:off x="5317938" y="1734513"/>
              <a:ext cx="1547305" cy="1798265"/>
            </a:xfrm>
            <a:custGeom>
              <a:avLst/>
              <a:gdLst>
                <a:gd name="T0" fmla="*/ 2147483646 w 224"/>
                <a:gd name="T1" fmla="*/ 0 h 270"/>
                <a:gd name="T2" fmla="*/ 2147483646 w 224"/>
                <a:gd name="T3" fmla="*/ 0 h 270"/>
                <a:gd name="T4" fmla="*/ 0 w 224"/>
                <a:gd name="T5" fmla="*/ 0 h 270"/>
                <a:gd name="T6" fmla="*/ 0 w 224"/>
                <a:gd name="T7" fmla="*/ 0 h 270"/>
                <a:gd name="T8" fmla="*/ 1606322789 w 224"/>
                <a:gd name="T9" fmla="*/ 2147483646 h 270"/>
                <a:gd name="T10" fmla="*/ 2147483646 w 224"/>
                <a:gd name="T11" fmla="*/ 0 h 2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4" h="270">
                  <a:moveTo>
                    <a:pt x="224" y="0"/>
                  </a:moveTo>
                  <a:cubicBezTo>
                    <a:pt x="223" y="0"/>
                    <a:pt x="223" y="0"/>
                    <a:pt x="223" y="0"/>
                  </a:cubicBezTo>
                  <a:cubicBezTo>
                    <a:pt x="168" y="9"/>
                    <a:pt x="57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" y="61"/>
                    <a:pt x="113" y="270"/>
                    <a:pt x="113" y="270"/>
                  </a:cubicBezTo>
                  <a:cubicBezTo>
                    <a:pt x="224" y="0"/>
                    <a:pt x="224" y="0"/>
                    <a:pt x="224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Freeform: Shape 45"/>
            <p:cNvSpPr/>
            <p:nvPr/>
          </p:nvSpPr>
          <p:spPr bwMode="auto">
            <a:xfrm>
              <a:off x="6097408" y="1728902"/>
              <a:ext cx="1858512" cy="1803875"/>
            </a:xfrm>
            <a:custGeom>
              <a:avLst/>
              <a:gdLst>
                <a:gd name="T0" fmla="*/ 2147483646 w 269"/>
                <a:gd name="T1" fmla="*/ 2147483646 h 271"/>
                <a:gd name="T2" fmla="*/ 2147483646 w 269"/>
                <a:gd name="T3" fmla="*/ 2147483646 h 271"/>
                <a:gd name="T4" fmla="*/ 1564292725 w 269"/>
                <a:gd name="T5" fmla="*/ 0 h 271"/>
                <a:gd name="T6" fmla="*/ 1564292725 w 269"/>
                <a:gd name="T7" fmla="*/ 0 h 271"/>
                <a:gd name="T8" fmla="*/ 0 w 269"/>
                <a:gd name="T9" fmla="*/ 2147483646 h 271"/>
                <a:gd name="T10" fmla="*/ 2147483646 w 269"/>
                <a:gd name="T11" fmla="*/ 2147483646 h 2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9" h="271">
                  <a:moveTo>
                    <a:pt x="269" y="158"/>
                  </a:moveTo>
                  <a:cubicBezTo>
                    <a:pt x="269" y="158"/>
                    <a:pt x="269" y="158"/>
                    <a:pt x="269" y="158"/>
                  </a:cubicBezTo>
                  <a:cubicBezTo>
                    <a:pt x="223" y="125"/>
                    <a:pt x="144" y="47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86" y="62"/>
                    <a:pt x="0" y="271"/>
                    <a:pt x="0" y="271"/>
                  </a:cubicBezTo>
                  <a:cubicBezTo>
                    <a:pt x="269" y="158"/>
                    <a:pt x="269" y="158"/>
                    <a:pt x="269" y="15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Freeform: Shape 46"/>
            <p:cNvSpPr/>
            <p:nvPr/>
          </p:nvSpPr>
          <p:spPr bwMode="auto">
            <a:xfrm>
              <a:off x="6097408" y="2775317"/>
              <a:ext cx="1864329" cy="1489670"/>
            </a:xfrm>
            <a:custGeom>
              <a:avLst/>
              <a:gdLst>
                <a:gd name="T0" fmla="*/ 2147483646 w 270"/>
                <a:gd name="T1" fmla="*/ 2147483646 h 224"/>
                <a:gd name="T2" fmla="*/ 2147483646 w 270"/>
                <a:gd name="T3" fmla="*/ 2147483646 h 224"/>
                <a:gd name="T4" fmla="*/ 2147483646 w 270"/>
                <a:gd name="T5" fmla="*/ 0 h 224"/>
                <a:gd name="T6" fmla="*/ 2147483646 w 270"/>
                <a:gd name="T7" fmla="*/ 0 h 224"/>
                <a:gd name="T8" fmla="*/ 0 w 270"/>
                <a:gd name="T9" fmla="*/ 1614454780 h 224"/>
                <a:gd name="T10" fmla="*/ 2147483646 w 270"/>
                <a:gd name="T11" fmla="*/ 2147483646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0" h="224">
                  <a:moveTo>
                    <a:pt x="269" y="224"/>
                  </a:moveTo>
                  <a:cubicBezTo>
                    <a:pt x="270" y="223"/>
                    <a:pt x="270" y="223"/>
                    <a:pt x="270" y="223"/>
                  </a:cubicBezTo>
                  <a:cubicBezTo>
                    <a:pt x="260" y="168"/>
                    <a:pt x="259" y="57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08" y="27"/>
                    <a:pt x="0" y="114"/>
                    <a:pt x="0" y="114"/>
                  </a:cubicBezTo>
                  <a:cubicBezTo>
                    <a:pt x="269" y="224"/>
                    <a:pt x="269" y="224"/>
                    <a:pt x="269" y="224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Freeform: Shape 47"/>
            <p:cNvSpPr/>
            <p:nvPr/>
          </p:nvSpPr>
          <p:spPr bwMode="auto">
            <a:xfrm>
              <a:off x="6097408" y="3532776"/>
              <a:ext cx="1864329" cy="1784237"/>
            </a:xfrm>
            <a:custGeom>
              <a:avLst/>
              <a:gdLst>
                <a:gd name="T0" fmla="*/ 1605071703 w 270"/>
                <a:gd name="T1" fmla="*/ 2147483646 h 268"/>
                <a:gd name="T2" fmla="*/ 1605071703 w 270"/>
                <a:gd name="T3" fmla="*/ 2147483646 h 268"/>
                <a:gd name="T4" fmla="*/ 2147483646 w 270"/>
                <a:gd name="T5" fmla="*/ 1547028678 h 268"/>
                <a:gd name="T6" fmla="*/ 2147483646 w 270"/>
                <a:gd name="T7" fmla="*/ 1547028678 h 268"/>
                <a:gd name="T8" fmla="*/ 0 w 270"/>
                <a:gd name="T9" fmla="*/ 0 h 268"/>
                <a:gd name="T10" fmla="*/ 1605071703 w 270"/>
                <a:gd name="T11" fmla="*/ 2147483646 h 2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0" h="268">
                  <a:moveTo>
                    <a:pt x="113" y="268"/>
                  </a:moveTo>
                  <a:cubicBezTo>
                    <a:pt x="113" y="268"/>
                    <a:pt x="113" y="268"/>
                    <a:pt x="113" y="268"/>
                  </a:cubicBezTo>
                  <a:cubicBezTo>
                    <a:pt x="146" y="222"/>
                    <a:pt x="223" y="143"/>
                    <a:pt x="270" y="109"/>
                  </a:cubicBezTo>
                  <a:cubicBezTo>
                    <a:pt x="270" y="109"/>
                    <a:pt x="270" y="109"/>
                    <a:pt x="270" y="109"/>
                  </a:cubicBezTo>
                  <a:cubicBezTo>
                    <a:pt x="208" y="85"/>
                    <a:pt x="0" y="0"/>
                    <a:pt x="0" y="0"/>
                  </a:cubicBezTo>
                  <a:cubicBezTo>
                    <a:pt x="113" y="268"/>
                    <a:pt x="113" y="268"/>
                    <a:pt x="113" y="26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Freeform: Shape 48"/>
            <p:cNvSpPr/>
            <p:nvPr/>
          </p:nvSpPr>
          <p:spPr bwMode="auto">
            <a:xfrm>
              <a:off x="5338297" y="3532776"/>
              <a:ext cx="1547305" cy="1798265"/>
            </a:xfrm>
            <a:custGeom>
              <a:avLst/>
              <a:gdLst>
                <a:gd name="T0" fmla="*/ 0 w 224"/>
                <a:gd name="T1" fmla="*/ 2147483646 h 270"/>
                <a:gd name="T2" fmla="*/ 0 w 224"/>
                <a:gd name="T3" fmla="*/ 2147483646 h 270"/>
                <a:gd name="T4" fmla="*/ 2147483646 w 224"/>
                <a:gd name="T5" fmla="*/ 2147483646 h 270"/>
                <a:gd name="T6" fmla="*/ 2147483646 w 224"/>
                <a:gd name="T7" fmla="*/ 2147483646 h 270"/>
                <a:gd name="T8" fmla="*/ 1563676784 w 224"/>
                <a:gd name="T9" fmla="*/ 0 h 270"/>
                <a:gd name="T10" fmla="*/ 0 w 224"/>
                <a:gd name="T11" fmla="*/ 2147483646 h 2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4" h="270">
                  <a:moveTo>
                    <a:pt x="0" y="270"/>
                  </a:moveTo>
                  <a:cubicBezTo>
                    <a:pt x="0" y="270"/>
                    <a:pt x="0" y="270"/>
                    <a:pt x="0" y="270"/>
                  </a:cubicBezTo>
                  <a:cubicBezTo>
                    <a:pt x="56" y="260"/>
                    <a:pt x="167" y="259"/>
                    <a:pt x="224" y="268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196" y="207"/>
                    <a:pt x="110" y="0"/>
                    <a:pt x="110" y="0"/>
                  </a:cubicBezTo>
                  <a:cubicBezTo>
                    <a:pt x="0" y="270"/>
                    <a:pt x="0" y="270"/>
                    <a:pt x="0" y="27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Freeform: Shape 49"/>
            <p:cNvSpPr/>
            <p:nvPr/>
          </p:nvSpPr>
          <p:spPr bwMode="auto">
            <a:xfrm>
              <a:off x="4238896" y="3532776"/>
              <a:ext cx="1858512" cy="1798265"/>
            </a:xfrm>
            <a:custGeom>
              <a:avLst/>
              <a:gdLst>
                <a:gd name="T0" fmla="*/ 0 w 269"/>
                <a:gd name="T1" fmla="*/ 1619276478 h 270"/>
                <a:gd name="T2" fmla="*/ 0 w 269"/>
                <a:gd name="T3" fmla="*/ 1619276478 h 270"/>
                <a:gd name="T4" fmla="*/ 2147483646 w 269"/>
                <a:gd name="T5" fmla="*/ 2147483646 h 270"/>
                <a:gd name="T6" fmla="*/ 2147483646 w 269"/>
                <a:gd name="T7" fmla="*/ 2147483646 h 270"/>
                <a:gd name="T8" fmla="*/ 2147483646 w 269"/>
                <a:gd name="T9" fmla="*/ 0 h 270"/>
                <a:gd name="T10" fmla="*/ 0 w 269"/>
                <a:gd name="T11" fmla="*/ 1619276478 h 2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9" h="270">
                  <a:moveTo>
                    <a:pt x="0" y="114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47" y="146"/>
                    <a:pt x="126" y="224"/>
                    <a:pt x="160" y="270"/>
                  </a:cubicBezTo>
                  <a:cubicBezTo>
                    <a:pt x="160" y="270"/>
                    <a:pt x="160" y="270"/>
                    <a:pt x="160" y="270"/>
                  </a:cubicBezTo>
                  <a:cubicBezTo>
                    <a:pt x="183" y="208"/>
                    <a:pt x="269" y="0"/>
                    <a:pt x="269" y="0"/>
                  </a:cubicBezTo>
                  <a:cubicBezTo>
                    <a:pt x="0" y="114"/>
                    <a:pt x="0" y="114"/>
                    <a:pt x="0" y="114"/>
                  </a:cubicBezTo>
                </a:path>
              </a:pathLst>
            </a:custGeom>
            <a:solidFill>
              <a:srgbClr val="FFFD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Oval 50"/>
            <p:cNvSpPr/>
            <p:nvPr/>
          </p:nvSpPr>
          <p:spPr bwMode="auto">
            <a:xfrm>
              <a:off x="5951984" y="3392506"/>
              <a:ext cx="290847" cy="2805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: Shape 51"/>
            <p:cNvSpPr/>
            <p:nvPr/>
          </p:nvSpPr>
          <p:spPr bwMode="auto">
            <a:xfrm>
              <a:off x="4238896" y="1782204"/>
              <a:ext cx="1864329" cy="3475896"/>
            </a:xfrm>
            <a:custGeom>
              <a:avLst/>
              <a:gdLst>
                <a:gd name="T0" fmla="*/ 1988585545 w 270"/>
                <a:gd name="T1" fmla="*/ 2147483646 h 522"/>
                <a:gd name="T2" fmla="*/ 2144834298 w 270"/>
                <a:gd name="T3" fmla="*/ 2147483646 h 522"/>
                <a:gd name="T4" fmla="*/ 2144834298 w 270"/>
                <a:gd name="T5" fmla="*/ 2147483646 h 522"/>
                <a:gd name="T6" fmla="*/ 2144834298 w 270"/>
                <a:gd name="T7" fmla="*/ 2147483646 h 522"/>
                <a:gd name="T8" fmla="*/ 1988585545 w 270"/>
                <a:gd name="T9" fmla="*/ 2147483646 h 522"/>
                <a:gd name="T10" fmla="*/ 369309067 w 270"/>
                <a:gd name="T11" fmla="*/ 2147483646 h 522"/>
                <a:gd name="T12" fmla="*/ 497148271 w 270"/>
                <a:gd name="T13" fmla="*/ 2147483646 h 522"/>
                <a:gd name="T14" fmla="*/ 454533947 w 270"/>
                <a:gd name="T15" fmla="*/ 2147483646 h 522"/>
                <a:gd name="T16" fmla="*/ 383513842 w 270"/>
                <a:gd name="T17" fmla="*/ 2147483646 h 522"/>
                <a:gd name="T18" fmla="*/ 383513842 w 270"/>
                <a:gd name="T19" fmla="*/ 2147483646 h 522"/>
                <a:gd name="T20" fmla="*/ 369309067 w 270"/>
                <a:gd name="T21" fmla="*/ 2147483646 h 522"/>
                <a:gd name="T22" fmla="*/ 14204775 w 270"/>
                <a:gd name="T23" fmla="*/ 2147483646 h 522"/>
                <a:gd name="T24" fmla="*/ 0 w 270"/>
                <a:gd name="T25" fmla="*/ 2147483646 h 522"/>
                <a:gd name="T26" fmla="*/ 0 w 270"/>
                <a:gd name="T27" fmla="*/ 2147483646 h 522"/>
                <a:gd name="T28" fmla="*/ 0 w 270"/>
                <a:gd name="T29" fmla="*/ 2147483646 h 522"/>
                <a:gd name="T30" fmla="*/ 14204775 w 270"/>
                <a:gd name="T31" fmla="*/ 2147483646 h 522"/>
                <a:gd name="T32" fmla="*/ 227268858 w 270"/>
                <a:gd name="T33" fmla="*/ 1959331718 h 522"/>
                <a:gd name="T34" fmla="*/ 142040209 w 270"/>
                <a:gd name="T35" fmla="*/ 2030325220 h 522"/>
                <a:gd name="T36" fmla="*/ 142040209 w 270"/>
                <a:gd name="T37" fmla="*/ 2030325220 h 522"/>
                <a:gd name="T38" fmla="*/ 227268858 w 270"/>
                <a:gd name="T39" fmla="*/ 1959331718 h 522"/>
                <a:gd name="T40" fmla="*/ 1590870697 w 270"/>
                <a:gd name="T41" fmla="*/ 653109317 h 522"/>
                <a:gd name="T42" fmla="*/ 767027684 w 270"/>
                <a:gd name="T43" fmla="*/ 1490795709 h 522"/>
                <a:gd name="T44" fmla="*/ 909067893 w 270"/>
                <a:gd name="T45" fmla="*/ 1363014189 h 522"/>
                <a:gd name="T46" fmla="*/ 909067893 w 270"/>
                <a:gd name="T47" fmla="*/ 1348816242 h 522"/>
                <a:gd name="T48" fmla="*/ 1434621944 w 270"/>
                <a:gd name="T49" fmla="*/ 837686392 h 522"/>
                <a:gd name="T50" fmla="*/ 1434621944 w 270"/>
                <a:gd name="T51" fmla="*/ 823488445 h 522"/>
                <a:gd name="T52" fmla="*/ 1590870697 w 270"/>
                <a:gd name="T53" fmla="*/ 653109317 h 522"/>
                <a:gd name="T54" fmla="*/ 1676095577 w 270"/>
                <a:gd name="T55" fmla="*/ 567921637 h 522"/>
                <a:gd name="T56" fmla="*/ 1605071703 w 270"/>
                <a:gd name="T57" fmla="*/ 638911370 h 522"/>
                <a:gd name="T58" fmla="*/ 1676095577 w 270"/>
                <a:gd name="T59" fmla="*/ 567921637 h 522"/>
                <a:gd name="T60" fmla="*/ 1676095577 w 270"/>
                <a:gd name="T61" fmla="*/ 567921637 h 522"/>
                <a:gd name="T62" fmla="*/ 2102219974 w 270"/>
                <a:gd name="T63" fmla="*/ 70989734 h 522"/>
                <a:gd name="T64" fmla="*/ 1803931011 w 270"/>
                <a:gd name="T65" fmla="*/ 425942169 h 522"/>
                <a:gd name="T66" fmla="*/ 2102219974 w 270"/>
                <a:gd name="T67" fmla="*/ 70989734 h 522"/>
                <a:gd name="T68" fmla="*/ 2102219974 w 270"/>
                <a:gd name="T69" fmla="*/ 70989734 h 522"/>
                <a:gd name="T70" fmla="*/ 2102219974 w 270"/>
                <a:gd name="T71" fmla="*/ 70989734 h 522"/>
                <a:gd name="T72" fmla="*/ 2147483646 w 270"/>
                <a:gd name="T73" fmla="*/ 0 h 522"/>
                <a:gd name="T74" fmla="*/ 2147483646 w 270"/>
                <a:gd name="T75" fmla="*/ 0 h 522"/>
                <a:gd name="T76" fmla="*/ 2147483646 w 270"/>
                <a:gd name="T77" fmla="*/ 0 h 522"/>
                <a:gd name="T78" fmla="*/ 2147483646 w 270"/>
                <a:gd name="T79" fmla="*/ 0 h 522"/>
                <a:gd name="T80" fmla="*/ 2147483646 w 270"/>
                <a:gd name="T81" fmla="*/ 0 h 522"/>
                <a:gd name="T82" fmla="*/ 2147483646 w 270"/>
                <a:gd name="T83" fmla="*/ 0 h 522"/>
                <a:gd name="T84" fmla="*/ 2147483646 w 270"/>
                <a:gd name="T85" fmla="*/ 0 h 522"/>
                <a:gd name="T86" fmla="*/ 2147483646 w 270"/>
                <a:gd name="T87" fmla="*/ 0 h 52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70" h="522">
                  <a:moveTo>
                    <a:pt x="140" y="508"/>
                  </a:moveTo>
                  <a:cubicBezTo>
                    <a:pt x="144" y="513"/>
                    <a:pt x="148" y="518"/>
                    <a:pt x="151" y="522"/>
                  </a:cubicBezTo>
                  <a:cubicBezTo>
                    <a:pt x="151" y="522"/>
                    <a:pt x="151" y="522"/>
                    <a:pt x="151" y="522"/>
                  </a:cubicBezTo>
                  <a:cubicBezTo>
                    <a:pt x="151" y="522"/>
                    <a:pt x="151" y="522"/>
                    <a:pt x="151" y="522"/>
                  </a:cubicBezTo>
                  <a:cubicBezTo>
                    <a:pt x="148" y="518"/>
                    <a:pt x="144" y="513"/>
                    <a:pt x="140" y="508"/>
                  </a:cubicBezTo>
                  <a:moveTo>
                    <a:pt x="26" y="397"/>
                  </a:moveTo>
                  <a:cubicBezTo>
                    <a:pt x="29" y="399"/>
                    <a:pt x="32" y="402"/>
                    <a:pt x="35" y="405"/>
                  </a:cubicBezTo>
                  <a:cubicBezTo>
                    <a:pt x="34" y="404"/>
                    <a:pt x="33" y="403"/>
                    <a:pt x="32" y="402"/>
                  </a:cubicBezTo>
                  <a:cubicBezTo>
                    <a:pt x="31" y="401"/>
                    <a:pt x="29" y="399"/>
                    <a:pt x="27" y="398"/>
                  </a:cubicBezTo>
                  <a:cubicBezTo>
                    <a:pt x="27" y="398"/>
                    <a:pt x="27" y="398"/>
                    <a:pt x="27" y="398"/>
                  </a:cubicBezTo>
                  <a:cubicBezTo>
                    <a:pt x="27" y="397"/>
                    <a:pt x="26" y="397"/>
                    <a:pt x="26" y="397"/>
                  </a:cubicBezTo>
                  <a:moveTo>
                    <a:pt x="1" y="361"/>
                  </a:moveTo>
                  <a:cubicBezTo>
                    <a:pt x="0" y="361"/>
                    <a:pt x="0" y="362"/>
                    <a:pt x="0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62"/>
                    <a:pt x="0" y="361"/>
                    <a:pt x="1" y="361"/>
                  </a:cubicBezTo>
                  <a:moveTo>
                    <a:pt x="16" y="138"/>
                  </a:moveTo>
                  <a:cubicBezTo>
                    <a:pt x="14" y="140"/>
                    <a:pt x="12" y="141"/>
                    <a:pt x="10" y="143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12" y="141"/>
                    <a:pt x="14" y="140"/>
                    <a:pt x="16" y="138"/>
                  </a:cubicBezTo>
                  <a:moveTo>
                    <a:pt x="112" y="46"/>
                  </a:moveTo>
                  <a:cubicBezTo>
                    <a:pt x="94" y="66"/>
                    <a:pt x="73" y="87"/>
                    <a:pt x="54" y="105"/>
                  </a:cubicBezTo>
                  <a:cubicBezTo>
                    <a:pt x="57" y="102"/>
                    <a:pt x="60" y="99"/>
                    <a:pt x="64" y="96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76" y="84"/>
                    <a:pt x="89" y="71"/>
                    <a:pt x="101" y="59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5" y="54"/>
                    <a:pt x="108" y="50"/>
                    <a:pt x="112" y="46"/>
                  </a:cubicBezTo>
                  <a:moveTo>
                    <a:pt x="118" y="40"/>
                  </a:moveTo>
                  <a:cubicBezTo>
                    <a:pt x="117" y="41"/>
                    <a:pt x="115" y="43"/>
                    <a:pt x="113" y="45"/>
                  </a:cubicBezTo>
                  <a:cubicBezTo>
                    <a:pt x="115" y="43"/>
                    <a:pt x="116" y="42"/>
                    <a:pt x="118" y="40"/>
                  </a:cubicBezTo>
                  <a:cubicBezTo>
                    <a:pt x="118" y="40"/>
                    <a:pt x="118" y="40"/>
                    <a:pt x="118" y="40"/>
                  </a:cubicBezTo>
                  <a:moveTo>
                    <a:pt x="148" y="5"/>
                  </a:moveTo>
                  <a:cubicBezTo>
                    <a:pt x="142" y="13"/>
                    <a:pt x="135" y="21"/>
                    <a:pt x="127" y="30"/>
                  </a:cubicBezTo>
                  <a:cubicBezTo>
                    <a:pt x="135" y="21"/>
                    <a:pt x="142" y="13"/>
                    <a:pt x="148" y="5"/>
                  </a:cubicBezTo>
                  <a:cubicBezTo>
                    <a:pt x="148" y="5"/>
                    <a:pt x="148" y="5"/>
                    <a:pt x="148" y="5"/>
                  </a:cubicBezTo>
                  <a:cubicBezTo>
                    <a:pt x="148" y="5"/>
                    <a:pt x="148" y="5"/>
                    <a:pt x="148" y="5"/>
                  </a:cubicBezTo>
                  <a:moveTo>
                    <a:pt x="270" y="0"/>
                  </a:moveTo>
                  <a:cubicBezTo>
                    <a:pt x="268" y="0"/>
                    <a:pt x="266" y="0"/>
                    <a:pt x="264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66" y="0"/>
                    <a:pt x="268" y="0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: Shape 52"/>
            <p:cNvSpPr/>
            <p:nvPr/>
          </p:nvSpPr>
          <p:spPr bwMode="auto">
            <a:xfrm>
              <a:off x="4134191" y="1647545"/>
              <a:ext cx="1969034" cy="3764852"/>
            </a:xfrm>
            <a:custGeom>
              <a:avLst/>
              <a:gdLst>
                <a:gd name="T0" fmla="*/ 2147483646 w 285"/>
                <a:gd name="T1" fmla="*/ 2147483646 h 565"/>
                <a:gd name="T2" fmla="*/ 2147483646 w 285"/>
                <a:gd name="T3" fmla="*/ 2147483646 h 565"/>
                <a:gd name="T4" fmla="*/ 2147483646 w 285"/>
                <a:gd name="T5" fmla="*/ 2147483646 h 565"/>
                <a:gd name="T6" fmla="*/ 2147483646 w 285"/>
                <a:gd name="T7" fmla="*/ 2147483646 h 565"/>
                <a:gd name="T8" fmla="*/ 2147483646 w 285"/>
                <a:gd name="T9" fmla="*/ 2147483646 h 565"/>
                <a:gd name="T10" fmla="*/ 2147483646 w 285"/>
                <a:gd name="T11" fmla="*/ 2147483646 h 565"/>
                <a:gd name="T12" fmla="*/ 2147483646 w 285"/>
                <a:gd name="T13" fmla="*/ 2147483646 h 565"/>
                <a:gd name="T14" fmla="*/ 2147483646 w 285"/>
                <a:gd name="T15" fmla="*/ 2147483646 h 565"/>
                <a:gd name="T16" fmla="*/ 668362593 w 285"/>
                <a:gd name="T17" fmla="*/ 2147483646 h 565"/>
                <a:gd name="T18" fmla="*/ 2147483646 w 285"/>
                <a:gd name="T19" fmla="*/ 2147483646 h 565"/>
                <a:gd name="T20" fmla="*/ 2147483646 w 285"/>
                <a:gd name="T21" fmla="*/ 2147483646 h 565"/>
                <a:gd name="T22" fmla="*/ 668362593 w 285"/>
                <a:gd name="T23" fmla="*/ 2147483646 h 565"/>
                <a:gd name="T24" fmla="*/ 156425288 w 285"/>
                <a:gd name="T25" fmla="*/ 2147483646 h 565"/>
                <a:gd name="T26" fmla="*/ 156425288 w 285"/>
                <a:gd name="T27" fmla="*/ 2147483646 h 565"/>
                <a:gd name="T28" fmla="*/ 156425288 w 285"/>
                <a:gd name="T29" fmla="*/ 2147483646 h 565"/>
                <a:gd name="T30" fmla="*/ 355512017 w 285"/>
                <a:gd name="T31" fmla="*/ 2147483646 h 565"/>
                <a:gd name="T32" fmla="*/ 355512017 w 285"/>
                <a:gd name="T33" fmla="*/ 2147483646 h 565"/>
                <a:gd name="T34" fmla="*/ 597260189 w 285"/>
                <a:gd name="T35" fmla="*/ 2147483646 h 565"/>
                <a:gd name="T36" fmla="*/ 355512017 w 285"/>
                <a:gd name="T37" fmla="*/ 2147483646 h 565"/>
                <a:gd name="T38" fmla="*/ 0 w 285"/>
                <a:gd name="T39" fmla="*/ 2147483646 h 565"/>
                <a:gd name="T40" fmla="*/ 0 w 285"/>
                <a:gd name="T41" fmla="*/ 2147483646 h 565"/>
                <a:gd name="T42" fmla="*/ 0 w 285"/>
                <a:gd name="T43" fmla="*/ 2147483646 h 565"/>
                <a:gd name="T44" fmla="*/ 1720681935 w 285"/>
                <a:gd name="T45" fmla="*/ 2147483646 h 565"/>
                <a:gd name="T46" fmla="*/ 1692240974 w 285"/>
                <a:gd name="T47" fmla="*/ 2147483646 h 565"/>
                <a:gd name="T48" fmla="*/ 227527691 w 285"/>
                <a:gd name="T49" fmla="*/ 2147483646 h 565"/>
                <a:gd name="T50" fmla="*/ 213307210 w 285"/>
                <a:gd name="T51" fmla="*/ 2147483646 h 565"/>
                <a:gd name="T52" fmla="*/ 213307210 w 285"/>
                <a:gd name="T53" fmla="*/ 2147483646 h 565"/>
                <a:gd name="T54" fmla="*/ 99543365 w 285"/>
                <a:gd name="T55" fmla="*/ 2147483646 h 565"/>
                <a:gd name="T56" fmla="*/ 14220481 w 285"/>
                <a:gd name="T57" fmla="*/ 2147483646 h 565"/>
                <a:gd name="T58" fmla="*/ 170645768 w 285"/>
                <a:gd name="T59" fmla="*/ 2147483646 h 565"/>
                <a:gd name="T60" fmla="*/ 170645768 w 285"/>
                <a:gd name="T61" fmla="*/ 2147483646 h 565"/>
                <a:gd name="T62" fmla="*/ 170645768 w 285"/>
                <a:gd name="T63" fmla="*/ 2147483646 h 565"/>
                <a:gd name="T64" fmla="*/ 170645768 w 285"/>
                <a:gd name="T65" fmla="*/ 2147483646 h 565"/>
                <a:gd name="T66" fmla="*/ 2147483646 w 285"/>
                <a:gd name="T67" fmla="*/ 2147483646 h 565"/>
                <a:gd name="T68" fmla="*/ 2147483646 w 285"/>
                <a:gd name="T69" fmla="*/ 2147483646 h 565"/>
                <a:gd name="T70" fmla="*/ 2147483646 w 285"/>
                <a:gd name="T71" fmla="*/ 1734584494 h 565"/>
                <a:gd name="T72" fmla="*/ 2147483646 w 285"/>
                <a:gd name="T73" fmla="*/ 355449157 h 565"/>
                <a:gd name="T74" fmla="*/ 2019312030 w 285"/>
                <a:gd name="T75" fmla="*/ 710894543 h 565"/>
                <a:gd name="T76" fmla="*/ 1891327703 w 285"/>
                <a:gd name="T77" fmla="*/ 853074959 h 565"/>
                <a:gd name="T78" fmla="*/ 1806004819 w 285"/>
                <a:gd name="T79" fmla="*/ 938382455 h 565"/>
                <a:gd name="T80" fmla="*/ 1649579532 w 285"/>
                <a:gd name="T81" fmla="*/ 1123212849 h 565"/>
                <a:gd name="T82" fmla="*/ 1123421746 w 285"/>
                <a:gd name="T83" fmla="*/ 1649276998 h 565"/>
                <a:gd name="T84" fmla="*/ 440834902 w 285"/>
                <a:gd name="T85" fmla="*/ 2147483646 h 565"/>
                <a:gd name="T86" fmla="*/ 355512017 w 285"/>
                <a:gd name="T87" fmla="*/ 2147483646 h 565"/>
                <a:gd name="T88" fmla="*/ 2147483646 w 285"/>
                <a:gd name="T89" fmla="*/ 355449157 h 565"/>
                <a:gd name="T90" fmla="*/ 2147483646 w 285"/>
                <a:gd name="T91" fmla="*/ 213268740 h 565"/>
                <a:gd name="T92" fmla="*/ 2147483646 w 285"/>
                <a:gd name="T93" fmla="*/ 284357063 h 565"/>
                <a:gd name="T94" fmla="*/ 2147483646 w 285"/>
                <a:gd name="T95" fmla="*/ 284357063 h 565"/>
                <a:gd name="T96" fmla="*/ 2147483646 w 285"/>
                <a:gd name="T97" fmla="*/ 284357063 h 565"/>
                <a:gd name="T98" fmla="*/ 2147483646 w 285"/>
                <a:gd name="T99" fmla="*/ 213268740 h 565"/>
                <a:gd name="T100" fmla="*/ 2147483646 w 285"/>
                <a:gd name="T101" fmla="*/ 113742071 h 565"/>
                <a:gd name="T102" fmla="*/ 2147483646 w 285"/>
                <a:gd name="T103" fmla="*/ 113742071 h 565"/>
                <a:gd name="T104" fmla="*/ 2147483646 w 285"/>
                <a:gd name="T105" fmla="*/ 99526669 h 565"/>
                <a:gd name="T106" fmla="*/ 2147483646 w 285"/>
                <a:gd name="T107" fmla="*/ 99526669 h 565"/>
                <a:gd name="T108" fmla="*/ 2147483646 w 285"/>
                <a:gd name="T109" fmla="*/ 14219173 h 565"/>
                <a:gd name="T110" fmla="*/ 2147483646 w 285"/>
                <a:gd name="T111" fmla="*/ 0 h 565"/>
                <a:gd name="T112" fmla="*/ 2147483646 w 285"/>
                <a:gd name="T113" fmla="*/ 0 h 56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85" h="565">
                  <a:moveTo>
                    <a:pt x="175" y="565"/>
                  </a:moveTo>
                  <a:cubicBezTo>
                    <a:pt x="175" y="565"/>
                    <a:pt x="175" y="565"/>
                    <a:pt x="175" y="565"/>
                  </a:cubicBezTo>
                  <a:cubicBezTo>
                    <a:pt x="175" y="565"/>
                    <a:pt x="175" y="565"/>
                    <a:pt x="175" y="565"/>
                  </a:cubicBezTo>
                  <a:cubicBezTo>
                    <a:pt x="175" y="565"/>
                    <a:pt x="175" y="565"/>
                    <a:pt x="175" y="565"/>
                  </a:cubicBezTo>
                  <a:moveTo>
                    <a:pt x="186" y="558"/>
                  </a:moveTo>
                  <a:cubicBezTo>
                    <a:pt x="184" y="563"/>
                    <a:pt x="180" y="565"/>
                    <a:pt x="175" y="565"/>
                  </a:cubicBezTo>
                  <a:cubicBezTo>
                    <a:pt x="180" y="565"/>
                    <a:pt x="184" y="563"/>
                    <a:pt x="186" y="558"/>
                  </a:cubicBezTo>
                  <a:moveTo>
                    <a:pt x="186" y="558"/>
                  </a:moveTo>
                  <a:cubicBezTo>
                    <a:pt x="186" y="558"/>
                    <a:pt x="186" y="558"/>
                    <a:pt x="186" y="558"/>
                  </a:cubicBezTo>
                  <a:cubicBezTo>
                    <a:pt x="186" y="558"/>
                    <a:pt x="186" y="558"/>
                    <a:pt x="186" y="558"/>
                  </a:cubicBezTo>
                  <a:moveTo>
                    <a:pt x="285" y="545"/>
                  </a:moveTo>
                  <a:cubicBezTo>
                    <a:pt x="250" y="545"/>
                    <a:pt x="216" y="547"/>
                    <a:pt x="189" y="551"/>
                  </a:cubicBezTo>
                  <a:cubicBezTo>
                    <a:pt x="189" y="551"/>
                    <a:pt x="189" y="551"/>
                    <a:pt x="189" y="551"/>
                  </a:cubicBezTo>
                  <a:cubicBezTo>
                    <a:pt x="216" y="547"/>
                    <a:pt x="250" y="545"/>
                    <a:pt x="285" y="545"/>
                  </a:cubicBezTo>
                  <a:cubicBezTo>
                    <a:pt x="285" y="545"/>
                    <a:pt x="285" y="545"/>
                    <a:pt x="285" y="545"/>
                  </a:cubicBezTo>
                  <a:cubicBezTo>
                    <a:pt x="285" y="545"/>
                    <a:pt x="285" y="545"/>
                    <a:pt x="285" y="545"/>
                  </a:cubicBezTo>
                  <a:cubicBezTo>
                    <a:pt x="285" y="545"/>
                    <a:pt x="285" y="545"/>
                    <a:pt x="285" y="545"/>
                  </a:cubicBezTo>
                  <a:moveTo>
                    <a:pt x="47" y="422"/>
                  </a:moveTo>
                  <a:cubicBezTo>
                    <a:pt x="48" y="423"/>
                    <a:pt x="49" y="424"/>
                    <a:pt x="50" y="425"/>
                  </a:cubicBezTo>
                  <a:cubicBezTo>
                    <a:pt x="85" y="455"/>
                    <a:pt x="126" y="495"/>
                    <a:pt x="155" y="528"/>
                  </a:cubicBezTo>
                  <a:cubicBezTo>
                    <a:pt x="159" y="533"/>
                    <a:pt x="163" y="538"/>
                    <a:pt x="166" y="542"/>
                  </a:cubicBezTo>
                  <a:cubicBezTo>
                    <a:pt x="166" y="542"/>
                    <a:pt x="166" y="542"/>
                    <a:pt x="166" y="542"/>
                  </a:cubicBezTo>
                  <a:cubicBezTo>
                    <a:pt x="166" y="542"/>
                    <a:pt x="166" y="542"/>
                    <a:pt x="166" y="542"/>
                  </a:cubicBezTo>
                  <a:cubicBezTo>
                    <a:pt x="137" y="506"/>
                    <a:pt x="88" y="456"/>
                    <a:pt x="47" y="422"/>
                  </a:cubicBezTo>
                  <a:moveTo>
                    <a:pt x="11" y="409"/>
                  </a:moveTo>
                  <a:cubicBezTo>
                    <a:pt x="11" y="409"/>
                    <a:pt x="11" y="409"/>
                    <a:pt x="11" y="409"/>
                  </a:cubicBezTo>
                  <a:cubicBezTo>
                    <a:pt x="11" y="409"/>
                    <a:pt x="11" y="409"/>
                    <a:pt x="11" y="409"/>
                  </a:cubicBezTo>
                  <a:cubicBezTo>
                    <a:pt x="11" y="409"/>
                    <a:pt x="11" y="409"/>
                    <a:pt x="11" y="409"/>
                  </a:cubicBezTo>
                  <a:moveTo>
                    <a:pt x="16" y="408"/>
                  </a:moveTo>
                  <a:cubicBezTo>
                    <a:pt x="14" y="409"/>
                    <a:pt x="13" y="409"/>
                    <a:pt x="11" y="409"/>
                  </a:cubicBezTo>
                  <a:cubicBezTo>
                    <a:pt x="13" y="409"/>
                    <a:pt x="14" y="409"/>
                    <a:pt x="16" y="408"/>
                  </a:cubicBezTo>
                  <a:moveTo>
                    <a:pt x="25" y="404"/>
                  </a:moveTo>
                  <a:cubicBezTo>
                    <a:pt x="16" y="408"/>
                    <a:pt x="16" y="408"/>
                    <a:pt x="16" y="408"/>
                  </a:cubicBezTo>
                  <a:cubicBezTo>
                    <a:pt x="25" y="404"/>
                    <a:pt x="25" y="404"/>
                    <a:pt x="25" y="404"/>
                  </a:cubicBezTo>
                  <a:cubicBezTo>
                    <a:pt x="30" y="408"/>
                    <a:pt x="36" y="412"/>
                    <a:pt x="41" y="417"/>
                  </a:cubicBezTo>
                  <a:cubicBezTo>
                    <a:pt x="41" y="417"/>
                    <a:pt x="42" y="417"/>
                    <a:pt x="42" y="418"/>
                  </a:cubicBezTo>
                  <a:cubicBezTo>
                    <a:pt x="42" y="418"/>
                    <a:pt x="42" y="418"/>
                    <a:pt x="42" y="418"/>
                  </a:cubicBezTo>
                  <a:cubicBezTo>
                    <a:pt x="36" y="413"/>
                    <a:pt x="31" y="408"/>
                    <a:pt x="25" y="404"/>
                  </a:cubicBezTo>
                  <a:moveTo>
                    <a:pt x="0" y="401"/>
                  </a:moveTo>
                  <a:cubicBezTo>
                    <a:pt x="0" y="401"/>
                    <a:pt x="0" y="401"/>
                    <a:pt x="0" y="401"/>
                  </a:cubicBezTo>
                  <a:cubicBezTo>
                    <a:pt x="0" y="401"/>
                    <a:pt x="0" y="401"/>
                    <a:pt x="0" y="401"/>
                  </a:cubicBezTo>
                  <a:moveTo>
                    <a:pt x="0" y="401"/>
                  </a:moveTo>
                  <a:cubicBezTo>
                    <a:pt x="0" y="401"/>
                    <a:pt x="0" y="401"/>
                    <a:pt x="0" y="401"/>
                  </a:cubicBezTo>
                  <a:cubicBezTo>
                    <a:pt x="0" y="401"/>
                    <a:pt x="0" y="401"/>
                    <a:pt x="0" y="401"/>
                  </a:cubicBezTo>
                  <a:moveTo>
                    <a:pt x="119" y="214"/>
                  </a:moveTo>
                  <a:cubicBezTo>
                    <a:pt x="121" y="215"/>
                    <a:pt x="121" y="215"/>
                    <a:pt x="121" y="215"/>
                  </a:cubicBezTo>
                  <a:cubicBezTo>
                    <a:pt x="129" y="218"/>
                    <a:pt x="136" y="221"/>
                    <a:pt x="144" y="224"/>
                  </a:cubicBezTo>
                  <a:cubicBezTo>
                    <a:pt x="135" y="221"/>
                    <a:pt x="127" y="217"/>
                    <a:pt x="119" y="214"/>
                  </a:cubicBezTo>
                  <a:moveTo>
                    <a:pt x="7" y="181"/>
                  </a:moveTo>
                  <a:cubicBezTo>
                    <a:pt x="16" y="185"/>
                    <a:pt x="16" y="185"/>
                    <a:pt x="16" y="185"/>
                  </a:cubicBezTo>
                  <a:cubicBezTo>
                    <a:pt x="22" y="239"/>
                    <a:pt x="21" y="327"/>
                    <a:pt x="16" y="381"/>
                  </a:cubicBezTo>
                  <a:cubicBezTo>
                    <a:pt x="15" y="381"/>
                    <a:pt x="15" y="382"/>
                    <a:pt x="15" y="382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21" y="329"/>
                    <a:pt x="22" y="240"/>
                    <a:pt x="16" y="185"/>
                  </a:cubicBezTo>
                  <a:cubicBezTo>
                    <a:pt x="7" y="181"/>
                    <a:pt x="7" y="181"/>
                    <a:pt x="7" y="181"/>
                  </a:cubicBezTo>
                  <a:moveTo>
                    <a:pt x="1" y="165"/>
                  </a:moveTo>
                  <a:cubicBezTo>
                    <a:pt x="1" y="165"/>
                    <a:pt x="1" y="165"/>
                    <a:pt x="1" y="165"/>
                  </a:cubicBezTo>
                  <a:cubicBezTo>
                    <a:pt x="1" y="165"/>
                    <a:pt x="1" y="165"/>
                    <a:pt x="1" y="165"/>
                  </a:cubicBezTo>
                  <a:moveTo>
                    <a:pt x="12" y="158"/>
                  </a:moveTo>
                  <a:cubicBezTo>
                    <a:pt x="7" y="158"/>
                    <a:pt x="3" y="160"/>
                    <a:pt x="1" y="165"/>
                  </a:cubicBezTo>
                  <a:cubicBezTo>
                    <a:pt x="3" y="160"/>
                    <a:pt x="7" y="158"/>
                    <a:pt x="12" y="158"/>
                  </a:cubicBezTo>
                  <a:moveTo>
                    <a:pt x="12" y="158"/>
                  </a:moveTo>
                  <a:cubicBezTo>
                    <a:pt x="12" y="158"/>
                    <a:pt x="12" y="158"/>
                    <a:pt x="12" y="158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2" y="158"/>
                    <a:pt x="12" y="158"/>
                    <a:pt x="12" y="158"/>
                  </a:cubicBezTo>
                  <a:moveTo>
                    <a:pt x="216" y="120"/>
                  </a:moveTo>
                  <a:cubicBezTo>
                    <a:pt x="276" y="263"/>
                    <a:pt x="276" y="263"/>
                    <a:pt x="276" y="263"/>
                  </a:cubicBezTo>
                  <a:cubicBezTo>
                    <a:pt x="276" y="263"/>
                    <a:pt x="276" y="263"/>
                    <a:pt x="276" y="263"/>
                  </a:cubicBezTo>
                  <a:cubicBezTo>
                    <a:pt x="276" y="263"/>
                    <a:pt x="276" y="263"/>
                    <a:pt x="276" y="263"/>
                  </a:cubicBezTo>
                  <a:cubicBezTo>
                    <a:pt x="276" y="263"/>
                    <a:pt x="276" y="263"/>
                    <a:pt x="276" y="263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17" y="121"/>
                    <a:pt x="217" y="121"/>
                    <a:pt x="216" y="120"/>
                  </a:cubicBezTo>
                  <a:moveTo>
                    <a:pt x="163" y="25"/>
                  </a:moveTo>
                  <a:cubicBezTo>
                    <a:pt x="163" y="25"/>
                    <a:pt x="163" y="25"/>
                    <a:pt x="163" y="25"/>
                  </a:cubicBezTo>
                  <a:cubicBezTo>
                    <a:pt x="157" y="33"/>
                    <a:pt x="150" y="41"/>
                    <a:pt x="142" y="50"/>
                  </a:cubicBezTo>
                  <a:cubicBezTo>
                    <a:pt x="139" y="53"/>
                    <a:pt x="136" y="56"/>
                    <a:pt x="133" y="60"/>
                  </a:cubicBezTo>
                  <a:cubicBezTo>
                    <a:pt x="133" y="60"/>
                    <a:pt x="133" y="60"/>
                    <a:pt x="133" y="60"/>
                  </a:cubicBezTo>
                  <a:cubicBezTo>
                    <a:pt x="131" y="62"/>
                    <a:pt x="130" y="63"/>
                    <a:pt x="128" y="65"/>
                  </a:cubicBezTo>
                  <a:cubicBezTo>
                    <a:pt x="128" y="65"/>
                    <a:pt x="127" y="66"/>
                    <a:pt x="127" y="66"/>
                  </a:cubicBezTo>
                  <a:cubicBezTo>
                    <a:pt x="123" y="70"/>
                    <a:pt x="120" y="74"/>
                    <a:pt x="116" y="78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04" y="91"/>
                    <a:pt x="91" y="104"/>
                    <a:pt x="79" y="115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5" y="119"/>
                    <a:pt x="72" y="122"/>
                    <a:pt x="69" y="125"/>
                  </a:cubicBezTo>
                  <a:cubicBezTo>
                    <a:pt x="55" y="137"/>
                    <a:pt x="43" y="149"/>
                    <a:pt x="31" y="158"/>
                  </a:cubicBezTo>
                  <a:cubicBezTo>
                    <a:pt x="29" y="160"/>
                    <a:pt x="27" y="161"/>
                    <a:pt x="25" y="163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68" y="129"/>
                    <a:pt x="129" y="68"/>
                    <a:pt x="163" y="25"/>
                  </a:cubicBezTo>
                  <a:cubicBezTo>
                    <a:pt x="163" y="25"/>
                    <a:pt x="163" y="25"/>
                    <a:pt x="163" y="25"/>
                  </a:cubicBezTo>
                  <a:moveTo>
                    <a:pt x="182" y="8"/>
                  </a:moveTo>
                  <a:cubicBezTo>
                    <a:pt x="185" y="15"/>
                    <a:pt x="185" y="15"/>
                    <a:pt x="185" y="15"/>
                  </a:cubicBezTo>
                  <a:cubicBezTo>
                    <a:pt x="211" y="18"/>
                    <a:pt x="246" y="20"/>
                    <a:pt x="280" y="20"/>
                  </a:cubicBezTo>
                  <a:cubicBezTo>
                    <a:pt x="281" y="20"/>
                    <a:pt x="283" y="20"/>
                    <a:pt x="285" y="20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3" y="20"/>
                    <a:pt x="281" y="20"/>
                    <a:pt x="279" y="20"/>
                  </a:cubicBezTo>
                  <a:cubicBezTo>
                    <a:pt x="279" y="20"/>
                    <a:pt x="279" y="20"/>
                    <a:pt x="279" y="20"/>
                  </a:cubicBezTo>
                  <a:cubicBezTo>
                    <a:pt x="245" y="20"/>
                    <a:pt x="211" y="18"/>
                    <a:pt x="185" y="15"/>
                  </a:cubicBezTo>
                  <a:cubicBezTo>
                    <a:pt x="185" y="15"/>
                    <a:pt x="185" y="15"/>
                    <a:pt x="185" y="15"/>
                  </a:cubicBezTo>
                  <a:cubicBezTo>
                    <a:pt x="182" y="8"/>
                    <a:pt x="182" y="8"/>
                    <a:pt x="182" y="8"/>
                  </a:cubicBezTo>
                  <a:moveTo>
                    <a:pt x="182" y="8"/>
                  </a:moveTo>
                  <a:cubicBezTo>
                    <a:pt x="182" y="8"/>
                    <a:pt x="182" y="8"/>
                    <a:pt x="182" y="8"/>
                  </a:cubicBezTo>
                  <a:cubicBezTo>
                    <a:pt x="182" y="8"/>
                    <a:pt x="182" y="8"/>
                    <a:pt x="182" y="8"/>
                  </a:cubicBezTo>
                  <a:moveTo>
                    <a:pt x="182" y="7"/>
                  </a:moveTo>
                  <a:cubicBezTo>
                    <a:pt x="182" y="7"/>
                    <a:pt x="182" y="7"/>
                    <a:pt x="182" y="7"/>
                  </a:cubicBezTo>
                  <a:cubicBezTo>
                    <a:pt x="182" y="7"/>
                    <a:pt x="182" y="7"/>
                    <a:pt x="182" y="7"/>
                  </a:cubicBezTo>
                  <a:moveTo>
                    <a:pt x="171" y="0"/>
                  </a:moveTo>
                  <a:cubicBezTo>
                    <a:pt x="169" y="0"/>
                    <a:pt x="167" y="0"/>
                    <a:pt x="166" y="1"/>
                  </a:cubicBezTo>
                  <a:cubicBezTo>
                    <a:pt x="167" y="0"/>
                    <a:pt x="169" y="0"/>
                    <a:pt x="171" y="0"/>
                  </a:cubicBezTo>
                  <a:moveTo>
                    <a:pt x="171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rgbClr val="1D1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: Shape 53"/>
            <p:cNvSpPr/>
            <p:nvPr/>
          </p:nvSpPr>
          <p:spPr bwMode="auto">
            <a:xfrm>
              <a:off x="5227775" y="1647545"/>
              <a:ext cx="186142" cy="168324"/>
            </a:xfrm>
            <a:custGeom>
              <a:avLst/>
              <a:gdLst>
                <a:gd name="T0" fmla="*/ 184080385 w 27"/>
                <a:gd name="T1" fmla="*/ 0 h 25"/>
                <a:gd name="T2" fmla="*/ 184080385 w 27"/>
                <a:gd name="T3" fmla="*/ 0 h 25"/>
                <a:gd name="T4" fmla="*/ 184080385 w 27"/>
                <a:gd name="T5" fmla="*/ 0 h 25"/>
                <a:gd name="T6" fmla="*/ 113280237 w 27"/>
                <a:gd name="T7" fmla="*/ 14516100 h 25"/>
                <a:gd name="T8" fmla="*/ 113280237 w 27"/>
                <a:gd name="T9" fmla="*/ 14516100 h 25"/>
                <a:gd name="T10" fmla="*/ 113280237 w 27"/>
                <a:gd name="T11" fmla="*/ 14516100 h 25"/>
                <a:gd name="T12" fmla="*/ 113280237 w 27"/>
                <a:gd name="T13" fmla="*/ 14516100 h 25"/>
                <a:gd name="T14" fmla="*/ 0 w 27"/>
                <a:gd name="T15" fmla="*/ 174193200 h 25"/>
                <a:gd name="T16" fmla="*/ 14160030 w 27"/>
                <a:gd name="T17" fmla="*/ 246773700 h 25"/>
                <a:gd name="T18" fmla="*/ 70800148 w 27"/>
                <a:gd name="T19" fmla="*/ 362902500 h 25"/>
                <a:gd name="T20" fmla="*/ 70800148 w 27"/>
                <a:gd name="T21" fmla="*/ 362902500 h 25"/>
                <a:gd name="T22" fmla="*/ 70800148 w 27"/>
                <a:gd name="T23" fmla="*/ 362902500 h 25"/>
                <a:gd name="T24" fmla="*/ 70800148 w 27"/>
                <a:gd name="T25" fmla="*/ 362902500 h 25"/>
                <a:gd name="T26" fmla="*/ 184080385 w 27"/>
                <a:gd name="T27" fmla="*/ 203225400 h 25"/>
                <a:gd name="T28" fmla="*/ 184080385 w 27"/>
                <a:gd name="T29" fmla="*/ 188709300 h 25"/>
                <a:gd name="T30" fmla="*/ 184080385 w 27"/>
                <a:gd name="T31" fmla="*/ 188709300 h 25"/>
                <a:gd name="T32" fmla="*/ 184080385 w 27"/>
                <a:gd name="T33" fmla="*/ 188709300 h 25"/>
                <a:gd name="T34" fmla="*/ 198236652 w 27"/>
                <a:gd name="T35" fmla="*/ 188709300 h 25"/>
                <a:gd name="T36" fmla="*/ 198236652 w 27"/>
                <a:gd name="T37" fmla="*/ 188709300 h 25"/>
                <a:gd name="T38" fmla="*/ 198236652 w 27"/>
                <a:gd name="T39" fmla="*/ 203225400 h 25"/>
                <a:gd name="T40" fmla="*/ 382317037 w 27"/>
                <a:gd name="T41" fmla="*/ 217741500 h 25"/>
                <a:gd name="T42" fmla="*/ 339836948 w 27"/>
                <a:gd name="T43" fmla="*/ 116128800 h 25"/>
                <a:gd name="T44" fmla="*/ 339836948 w 27"/>
                <a:gd name="T45" fmla="*/ 116128800 h 25"/>
                <a:gd name="T46" fmla="*/ 339836948 w 27"/>
                <a:gd name="T47" fmla="*/ 116128800 h 25"/>
                <a:gd name="T48" fmla="*/ 339836948 w 27"/>
                <a:gd name="T49" fmla="*/ 116128800 h 25"/>
                <a:gd name="T50" fmla="*/ 339836948 w 27"/>
                <a:gd name="T51" fmla="*/ 101612700 h 25"/>
                <a:gd name="T52" fmla="*/ 339836948 w 27"/>
                <a:gd name="T53" fmla="*/ 101612700 h 25"/>
                <a:gd name="T54" fmla="*/ 339836948 w 27"/>
                <a:gd name="T55" fmla="*/ 101612700 h 25"/>
                <a:gd name="T56" fmla="*/ 339836948 w 27"/>
                <a:gd name="T57" fmla="*/ 101612700 h 25"/>
                <a:gd name="T58" fmla="*/ 184080385 w 27"/>
                <a:gd name="T59" fmla="*/ 0 h 25"/>
                <a:gd name="T60" fmla="*/ 184080385 w 27"/>
                <a:gd name="T61" fmla="*/ 0 h 25"/>
                <a:gd name="T62" fmla="*/ 184080385 w 27"/>
                <a:gd name="T63" fmla="*/ 0 h 25"/>
                <a:gd name="T64" fmla="*/ 184080385 w 27"/>
                <a:gd name="T65" fmla="*/ 0 h 2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7" h="25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3"/>
                    <a:pt x="0" y="8"/>
                    <a:pt x="0" y="12"/>
                  </a:cubicBezTo>
                  <a:cubicBezTo>
                    <a:pt x="0" y="14"/>
                    <a:pt x="1" y="16"/>
                    <a:pt x="1" y="17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8" y="21"/>
                    <a:pt x="11" y="17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8" y="14"/>
                    <a:pt x="23" y="15"/>
                    <a:pt x="27" y="15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2" y="3"/>
                    <a:pt x="17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Freeform: Shape 54"/>
            <p:cNvSpPr/>
            <p:nvPr/>
          </p:nvSpPr>
          <p:spPr bwMode="auto">
            <a:xfrm>
              <a:off x="5262677" y="5258100"/>
              <a:ext cx="177417" cy="154298"/>
            </a:xfrm>
            <a:custGeom>
              <a:avLst/>
              <a:gdLst>
                <a:gd name="T0" fmla="*/ 41617993 w 26"/>
                <a:gd name="T1" fmla="*/ 0 h 23"/>
                <a:gd name="T2" fmla="*/ 41617993 w 26"/>
                <a:gd name="T3" fmla="*/ 0 h 23"/>
                <a:gd name="T4" fmla="*/ 41617993 w 26"/>
                <a:gd name="T5" fmla="*/ 0 h 23"/>
                <a:gd name="T6" fmla="*/ 41617993 w 26"/>
                <a:gd name="T7" fmla="*/ 0 h 23"/>
                <a:gd name="T8" fmla="*/ 13873906 w 26"/>
                <a:gd name="T9" fmla="*/ 86466444 h 23"/>
                <a:gd name="T10" fmla="*/ 0 w 26"/>
                <a:gd name="T11" fmla="*/ 158522446 h 23"/>
                <a:gd name="T12" fmla="*/ 97106167 w 26"/>
                <a:gd name="T13" fmla="*/ 317048688 h 23"/>
                <a:gd name="T14" fmla="*/ 166464522 w 26"/>
                <a:gd name="T15" fmla="*/ 331459129 h 23"/>
                <a:gd name="T16" fmla="*/ 166464522 w 26"/>
                <a:gd name="T17" fmla="*/ 331459129 h 23"/>
                <a:gd name="T18" fmla="*/ 166464522 w 26"/>
                <a:gd name="T19" fmla="*/ 331459129 h 23"/>
                <a:gd name="T20" fmla="*/ 319058863 w 26"/>
                <a:gd name="T21" fmla="*/ 230578448 h 23"/>
                <a:gd name="T22" fmla="*/ 319058863 w 26"/>
                <a:gd name="T23" fmla="*/ 230578448 h 23"/>
                <a:gd name="T24" fmla="*/ 319058863 w 26"/>
                <a:gd name="T25" fmla="*/ 230578448 h 23"/>
                <a:gd name="T26" fmla="*/ 319058863 w 26"/>
                <a:gd name="T27" fmla="*/ 230578448 h 23"/>
                <a:gd name="T28" fmla="*/ 360676856 w 26"/>
                <a:gd name="T29" fmla="*/ 129701563 h 23"/>
                <a:gd name="T30" fmla="*/ 360676856 w 26"/>
                <a:gd name="T31" fmla="*/ 129701563 h 23"/>
                <a:gd name="T32" fmla="*/ 360676856 w 26"/>
                <a:gd name="T33" fmla="*/ 129701563 h 23"/>
                <a:gd name="T34" fmla="*/ 166464522 w 26"/>
                <a:gd name="T35" fmla="*/ 158522446 h 23"/>
                <a:gd name="T36" fmla="*/ 166464522 w 26"/>
                <a:gd name="T37" fmla="*/ 158522446 h 23"/>
                <a:gd name="T38" fmla="*/ 166464522 w 26"/>
                <a:gd name="T39" fmla="*/ 158522446 h 23"/>
                <a:gd name="T40" fmla="*/ 166464522 w 26"/>
                <a:gd name="T41" fmla="*/ 158522446 h 23"/>
                <a:gd name="T42" fmla="*/ 152594341 w 26"/>
                <a:gd name="T43" fmla="*/ 158522446 h 23"/>
                <a:gd name="T44" fmla="*/ 152594341 w 26"/>
                <a:gd name="T45" fmla="*/ 158522446 h 23"/>
                <a:gd name="T46" fmla="*/ 152594341 w 26"/>
                <a:gd name="T47" fmla="*/ 144112005 h 23"/>
                <a:gd name="T48" fmla="*/ 41617993 w 26"/>
                <a:gd name="T49" fmla="*/ 0 h 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6" h="2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8"/>
                    <a:pt x="0" y="10"/>
                    <a:pt x="0" y="11"/>
                  </a:cubicBezTo>
                  <a:cubicBezTo>
                    <a:pt x="0" y="16"/>
                    <a:pt x="2" y="20"/>
                    <a:pt x="7" y="22"/>
                  </a:cubicBezTo>
                  <a:cubicBezTo>
                    <a:pt x="9" y="23"/>
                    <a:pt x="10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7" y="23"/>
                    <a:pt x="21" y="21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1" y="9"/>
                    <a:pt x="16" y="10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" y="7"/>
                    <a:pt x="6" y="4"/>
                    <a:pt x="3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Freeform: Shape 55"/>
            <p:cNvSpPr/>
            <p:nvPr/>
          </p:nvSpPr>
          <p:spPr bwMode="auto">
            <a:xfrm>
              <a:off x="4128374" y="4124717"/>
              <a:ext cx="503166" cy="246876"/>
            </a:xfrm>
            <a:custGeom>
              <a:avLst/>
              <a:gdLst>
                <a:gd name="T0" fmla="*/ 1033233302 w 73"/>
                <a:gd name="T1" fmla="*/ 0 h 37"/>
                <a:gd name="T2" fmla="*/ 226463485 w 73"/>
                <a:gd name="T3" fmla="*/ 356393578 h 37"/>
                <a:gd name="T4" fmla="*/ 226463485 w 73"/>
                <a:gd name="T5" fmla="*/ 356393578 h 37"/>
                <a:gd name="T6" fmla="*/ 212306460 w 73"/>
                <a:gd name="T7" fmla="*/ 313626500 h 37"/>
                <a:gd name="T8" fmla="*/ 226463485 w 73"/>
                <a:gd name="T9" fmla="*/ 142558186 h 37"/>
                <a:gd name="T10" fmla="*/ 226463485 w 73"/>
                <a:gd name="T11" fmla="*/ 142558186 h 37"/>
                <a:gd name="T12" fmla="*/ 226463485 w 73"/>
                <a:gd name="T13" fmla="*/ 142558186 h 37"/>
                <a:gd name="T14" fmla="*/ 226463485 w 73"/>
                <a:gd name="T15" fmla="*/ 142558186 h 37"/>
                <a:gd name="T16" fmla="*/ 113229861 w 73"/>
                <a:gd name="T17" fmla="*/ 185325265 h 37"/>
                <a:gd name="T18" fmla="*/ 0 w 73"/>
                <a:gd name="T19" fmla="*/ 356393578 h 37"/>
                <a:gd name="T20" fmla="*/ 14153262 w 73"/>
                <a:gd name="T21" fmla="*/ 413417608 h 37"/>
                <a:gd name="T22" fmla="*/ 14153262 w 73"/>
                <a:gd name="T23" fmla="*/ 413417608 h 37"/>
                <a:gd name="T24" fmla="*/ 14153262 w 73"/>
                <a:gd name="T25" fmla="*/ 413417608 h 37"/>
                <a:gd name="T26" fmla="*/ 14153262 w 73"/>
                <a:gd name="T27" fmla="*/ 413417608 h 37"/>
                <a:gd name="T28" fmla="*/ 14153262 w 73"/>
                <a:gd name="T29" fmla="*/ 413417608 h 37"/>
                <a:gd name="T30" fmla="*/ 169846673 w 73"/>
                <a:gd name="T31" fmla="*/ 527461892 h 37"/>
                <a:gd name="T32" fmla="*/ 169846673 w 73"/>
                <a:gd name="T33" fmla="*/ 527461892 h 37"/>
                <a:gd name="T34" fmla="*/ 169846673 w 73"/>
                <a:gd name="T35" fmla="*/ 527461892 h 37"/>
                <a:gd name="T36" fmla="*/ 240616747 w 73"/>
                <a:gd name="T37" fmla="*/ 513204941 h 37"/>
                <a:gd name="T38" fmla="*/ 240616747 w 73"/>
                <a:gd name="T39" fmla="*/ 513204941 h 37"/>
                <a:gd name="T40" fmla="*/ 240616747 w 73"/>
                <a:gd name="T41" fmla="*/ 513204941 h 37"/>
                <a:gd name="T42" fmla="*/ 367999871 w 73"/>
                <a:gd name="T43" fmla="*/ 456184686 h 37"/>
                <a:gd name="T44" fmla="*/ 226463485 w 73"/>
                <a:gd name="T45" fmla="*/ 356393578 h 37"/>
                <a:gd name="T46" fmla="*/ 226463485 w 73"/>
                <a:gd name="T47" fmla="*/ 356393578 h 37"/>
                <a:gd name="T48" fmla="*/ 1033233302 w 73"/>
                <a:gd name="T49" fmla="*/ 14256951 h 37"/>
                <a:gd name="T50" fmla="*/ 1033233302 w 73"/>
                <a:gd name="T51" fmla="*/ 0 h 3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73" h="37">
                  <a:moveTo>
                    <a:pt x="73" y="0"/>
                  </a:moveTo>
                  <a:cubicBezTo>
                    <a:pt x="49" y="10"/>
                    <a:pt x="29" y="19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5" y="24"/>
                    <a:pt x="15" y="22"/>
                  </a:cubicBezTo>
                  <a:cubicBezTo>
                    <a:pt x="16" y="18"/>
                    <a:pt x="16" y="14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5"/>
                    <a:pt x="0" y="20"/>
                    <a:pt x="0" y="25"/>
                  </a:cubicBezTo>
                  <a:cubicBezTo>
                    <a:pt x="0" y="26"/>
                    <a:pt x="0" y="28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3" y="34"/>
                    <a:pt x="7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4" y="37"/>
                    <a:pt x="15" y="37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3" y="30"/>
                    <a:pt x="19" y="27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: Shape 56"/>
            <p:cNvSpPr/>
            <p:nvPr/>
          </p:nvSpPr>
          <p:spPr bwMode="auto">
            <a:xfrm>
              <a:off x="4134191" y="2699572"/>
              <a:ext cx="174508" cy="179546"/>
            </a:xfrm>
            <a:custGeom>
              <a:avLst/>
              <a:gdLst>
                <a:gd name="T0" fmla="*/ 174193200 w 25"/>
                <a:gd name="T1" fmla="*/ 0 h 27"/>
                <a:gd name="T2" fmla="*/ 174193200 w 25"/>
                <a:gd name="T3" fmla="*/ 0 h 27"/>
                <a:gd name="T4" fmla="*/ 174193200 w 25"/>
                <a:gd name="T5" fmla="*/ 0 h 27"/>
                <a:gd name="T6" fmla="*/ 14516100 w 25"/>
                <a:gd name="T7" fmla="*/ 99120207 h 27"/>
                <a:gd name="T8" fmla="*/ 14516100 w 25"/>
                <a:gd name="T9" fmla="*/ 99120207 h 27"/>
                <a:gd name="T10" fmla="*/ 14516100 w 25"/>
                <a:gd name="T11" fmla="*/ 99120207 h 27"/>
                <a:gd name="T12" fmla="*/ 14516100 w 25"/>
                <a:gd name="T13" fmla="*/ 99120207 h 27"/>
                <a:gd name="T14" fmla="*/ 14516100 w 25"/>
                <a:gd name="T15" fmla="*/ 99120207 h 27"/>
                <a:gd name="T16" fmla="*/ 14516100 w 25"/>
                <a:gd name="T17" fmla="*/ 99120207 h 27"/>
                <a:gd name="T18" fmla="*/ 14516100 w 25"/>
                <a:gd name="T19" fmla="*/ 99120207 h 27"/>
                <a:gd name="T20" fmla="*/ 14516100 w 25"/>
                <a:gd name="T21" fmla="*/ 99120207 h 27"/>
                <a:gd name="T22" fmla="*/ 0 w 25"/>
                <a:gd name="T23" fmla="*/ 169920356 h 27"/>
                <a:gd name="T24" fmla="*/ 101612700 w 25"/>
                <a:gd name="T25" fmla="*/ 325676919 h 27"/>
                <a:gd name="T26" fmla="*/ 101612700 w 25"/>
                <a:gd name="T27" fmla="*/ 325676919 h 27"/>
                <a:gd name="T28" fmla="*/ 232257600 w 25"/>
                <a:gd name="T29" fmla="*/ 382317037 h 27"/>
                <a:gd name="T30" fmla="*/ 203225400 w 25"/>
                <a:gd name="T31" fmla="*/ 184080385 h 27"/>
                <a:gd name="T32" fmla="*/ 203225400 w 25"/>
                <a:gd name="T33" fmla="*/ 184080385 h 27"/>
                <a:gd name="T34" fmla="*/ 203225400 w 25"/>
                <a:gd name="T35" fmla="*/ 184080385 h 27"/>
                <a:gd name="T36" fmla="*/ 203225400 w 25"/>
                <a:gd name="T37" fmla="*/ 184080385 h 27"/>
                <a:gd name="T38" fmla="*/ 203225400 w 25"/>
                <a:gd name="T39" fmla="*/ 184080385 h 27"/>
                <a:gd name="T40" fmla="*/ 203225400 w 25"/>
                <a:gd name="T41" fmla="*/ 169920356 h 27"/>
                <a:gd name="T42" fmla="*/ 217741500 w 25"/>
                <a:gd name="T43" fmla="*/ 184080385 h 27"/>
                <a:gd name="T44" fmla="*/ 362902500 w 25"/>
                <a:gd name="T45" fmla="*/ 70800148 h 27"/>
                <a:gd name="T46" fmla="*/ 362902500 w 25"/>
                <a:gd name="T47" fmla="*/ 70800148 h 27"/>
                <a:gd name="T48" fmla="*/ 362902500 w 25"/>
                <a:gd name="T49" fmla="*/ 70800148 h 27"/>
                <a:gd name="T50" fmla="*/ 362902500 w 25"/>
                <a:gd name="T51" fmla="*/ 70800148 h 27"/>
                <a:gd name="T52" fmla="*/ 246773700 w 25"/>
                <a:gd name="T53" fmla="*/ 14160030 h 27"/>
                <a:gd name="T54" fmla="*/ 246773700 w 25"/>
                <a:gd name="T55" fmla="*/ 14160030 h 27"/>
                <a:gd name="T56" fmla="*/ 174193200 w 25"/>
                <a:gd name="T57" fmla="*/ 0 h 27"/>
                <a:gd name="T58" fmla="*/ 174193200 w 25"/>
                <a:gd name="T59" fmla="*/ 0 h 27"/>
                <a:gd name="T60" fmla="*/ 174193200 w 25"/>
                <a:gd name="T61" fmla="*/ 0 h 27"/>
                <a:gd name="T62" fmla="*/ 174193200 w 25"/>
                <a:gd name="T63" fmla="*/ 0 h 2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5" h="27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3" y="2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9"/>
                    <a:pt x="0" y="10"/>
                    <a:pt x="0" y="12"/>
                  </a:cubicBezTo>
                  <a:cubicBezTo>
                    <a:pt x="0" y="17"/>
                    <a:pt x="2" y="21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2"/>
                    <a:pt x="15" y="18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8" y="10"/>
                    <a:pt x="22" y="8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5" y="0"/>
                    <a:pt x="14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: Shape 57"/>
            <p:cNvSpPr/>
            <p:nvPr/>
          </p:nvSpPr>
          <p:spPr bwMode="auto">
            <a:xfrm>
              <a:off x="4233079" y="2780928"/>
              <a:ext cx="1724723" cy="1512113"/>
            </a:xfrm>
            <a:custGeom>
              <a:avLst/>
              <a:gdLst>
                <a:gd name="T0" fmla="*/ 0 w 250"/>
                <a:gd name="T1" fmla="*/ 14207021 h 227"/>
                <a:gd name="T2" fmla="*/ 28358372 w 250"/>
                <a:gd name="T3" fmla="*/ 213131706 h 227"/>
                <a:gd name="T4" fmla="*/ 14181069 w 250"/>
                <a:gd name="T5" fmla="*/ 2147483646 h 227"/>
                <a:gd name="T6" fmla="*/ 0 w 250"/>
                <a:gd name="T7" fmla="*/ 2147483646 h 227"/>
                <a:gd name="T8" fmla="*/ 14181069 w 250"/>
                <a:gd name="T9" fmla="*/ 2147483646 h 227"/>
                <a:gd name="T10" fmla="*/ 14181069 w 250"/>
                <a:gd name="T11" fmla="*/ 2147483646 h 227"/>
                <a:gd name="T12" fmla="*/ 822404088 w 250"/>
                <a:gd name="T13" fmla="*/ 2147483646 h 227"/>
                <a:gd name="T14" fmla="*/ 822404088 w 250"/>
                <a:gd name="T15" fmla="*/ 2147483646 h 227"/>
                <a:gd name="T16" fmla="*/ 2147483646 w 250"/>
                <a:gd name="T17" fmla="*/ 1719249364 h 227"/>
                <a:gd name="T18" fmla="*/ 2147483646 w 250"/>
                <a:gd name="T19" fmla="*/ 1605581885 h 227"/>
                <a:gd name="T20" fmla="*/ 2147483646 w 250"/>
                <a:gd name="T21" fmla="*/ 1477703615 h 227"/>
                <a:gd name="T22" fmla="*/ 1488835246 w 250"/>
                <a:gd name="T23" fmla="*/ 625180559 h 227"/>
                <a:gd name="T24" fmla="*/ 1517193619 w 250"/>
                <a:gd name="T25" fmla="*/ 639391350 h 227"/>
                <a:gd name="T26" fmla="*/ 1488835246 w 250"/>
                <a:gd name="T27" fmla="*/ 625180559 h 227"/>
                <a:gd name="T28" fmla="*/ 0 w 250"/>
                <a:gd name="T29" fmla="*/ 14207021 h 227"/>
                <a:gd name="T30" fmla="*/ 0 w 250"/>
                <a:gd name="T31" fmla="*/ 0 h 227"/>
                <a:gd name="T32" fmla="*/ 0 w 250"/>
                <a:gd name="T33" fmla="*/ 14207021 h 227"/>
                <a:gd name="T34" fmla="*/ 0 w 250"/>
                <a:gd name="T35" fmla="*/ 14207021 h 227"/>
                <a:gd name="T36" fmla="*/ 14181069 w 250"/>
                <a:gd name="T37" fmla="*/ 14207021 h 227"/>
                <a:gd name="T38" fmla="*/ 0 w 250"/>
                <a:gd name="T39" fmla="*/ 0 h 22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50" h="227">
                  <a:moveTo>
                    <a:pt x="0" y="1"/>
                  </a:moveTo>
                  <a:cubicBezTo>
                    <a:pt x="1" y="6"/>
                    <a:pt x="1" y="10"/>
                    <a:pt x="2" y="15"/>
                  </a:cubicBezTo>
                  <a:cubicBezTo>
                    <a:pt x="8" y="70"/>
                    <a:pt x="7" y="159"/>
                    <a:pt x="1" y="212"/>
                  </a:cubicBezTo>
                  <a:cubicBezTo>
                    <a:pt x="1" y="216"/>
                    <a:pt x="1" y="220"/>
                    <a:pt x="0" y="224"/>
                  </a:cubicBezTo>
                  <a:cubicBezTo>
                    <a:pt x="0" y="226"/>
                    <a:pt x="1" y="227"/>
                    <a:pt x="1" y="227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14" y="221"/>
                    <a:pt x="34" y="212"/>
                    <a:pt x="58" y="202"/>
                  </a:cubicBezTo>
                  <a:cubicBezTo>
                    <a:pt x="58" y="202"/>
                    <a:pt x="58" y="202"/>
                    <a:pt x="58" y="202"/>
                  </a:cubicBezTo>
                  <a:cubicBezTo>
                    <a:pt x="122" y="175"/>
                    <a:pt x="211" y="137"/>
                    <a:pt x="250" y="121"/>
                  </a:cubicBezTo>
                  <a:cubicBezTo>
                    <a:pt x="249" y="118"/>
                    <a:pt x="249" y="116"/>
                    <a:pt x="249" y="113"/>
                  </a:cubicBezTo>
                  <a:cubicBezTo>
                    <a:pt x="249" y="110"/>
                    <a:pt x="249" y="107"/>
                    <a:pt x="250" y="104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6" y="44"/>
                    <a:pt x="107" y="45"/>
                    <a:pt x="107" y="45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62" y="26"/>
                    <a:pt x="22" y="10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: Shape 58"/>
            <p:cNvSpPr/>
            <p:nvPr/>
          </p:nvSpPr>
          <p:spPr bwMode="auto">
            <a:xfrm>
              <a:off x="4233079" y="1734513"/>
              <a:ext cx="1809067" cy="1739350"/>
            </a:xfrm>
            <a:custGeom>
              <a:avLst/>
              <a:gdLst>
                <a:gd name="T0" fmla="*/ 2147483646 w 262"/>
                <a:gd name="T1" fmla="*/ 14220716 h 261"/>
                <a:gd name="T2" fmla="*/ 2116372123 w 262"/>
                <a:gd name="T3" fmla="*/ 170652357 h 261"/>
                <a:gd name="T4" fmla="*/ 156243047 w 262"/>
                <a:gd name="T5" fmla="*/ 2133148809 h 261"/>
                <a:gd name="T6" fmla="*/ 14204599 w 262"/>
                <a:gd name="T7" fmla="*/ 2147483646 h 261"/>
                <a:gd name="T8" fmla="*/ 0 w 262"/>
                <a:gd name="T9" fmla="*/ 2147483646 h 261"/>
                <a:gd name="T10" fmla="*/ 0 w 262"/>
                <a:gd name="T11" fmla="*/ 2147483646 h 261"/>
                <a:gd name="T12" fmla="*/ 0 w 262"/>
                <a:gd name="T13" fmla="*/ 2147483646 h 261"/>
                <a:gd name="T14" fmla="*/ 0 w 262"/>
                <a:gd name="T15" fmla="*/ 2147483646 h 261"/>
                <a:gd name="T16" fmla="*/ 1491403705 w 262"/>
                <a:gd name="T17" fmla="*/ 2147483646 h 261"/>
                <a:gd name="T18" fmla="*/ 1846499825 w 262"/>
                <a:gd name="T19" fmla="*/ 2147483646 h 261"/>
                <a:gd name="T20" fmla="*/ 2147483646 w 262"/>
                <a:gd name="T21" fmla="*/ 2147483646 h 261"/>
                <a:gd name="T22" fmla="*/ 2147483646 w 262"/>
                <a:gd name="T23" fmla="*/ 2147483646 h 261"/>
                <a:gd name="T24" fmla="*/ 2147483646 w 262"/>
                <a:gd name="T25" fmla="*/ 1521646729 h 261"/>
                <a:gd name="T26" fmla="*/ 2147483646 w 262"/>
                <a:gd name="T27" fmla="*/ 14220716 h 261"/>
                <a:gd name="T28" fmla="*/ 2147483646 w 262"/>
                <a:gd name="T29" fmla="*/ 0 h 261"/>
                <a:gd name="T30" fmla="*/ 2147483646 w 262"/>
                <a:gd name="T31" fmla="*/ 0 h 261"/>
                <a:gd name="T32" fmla="*/ 2147483646 w 262"/>
                <a:gd name="T33" fmla="*/ 0 h 261"/>
                <a:gd name="T34" fmla="*/ 2147483646 w 262"/>
                <a:gd name="T35" fmla="*/ 14220716 h 261"/>
                <a:gd name="T36" fmla="*/ 2147483646 w 262"/>
                <a:gd name="T37" fmla="*/ 0 h 2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62" h="261">
                  <a:moveTo>
                    <a:pt x="157" y="1"/>
                  </a:moveTo>
                  <a:cubicBezTo>
                    <a:pt x="155" y="4"/>
                    <a:pt x="152" y="8"/>
                    <a:pt x="149" y="12"/>
                  </a:cubicBezTo>
                  <a:cubicBezTo>
                    <a:pt x="115" y="55"/>
                    <a:pt x="54" y="116"/>
                    <a:pt x="11" y="150"/>
                  </a:cubicBezTo>
                  <a:cubicBezTo>
                    <a:pt x="8" y="153"/>
                    <a:pt x="4" y="155"/>
                    <a:pt x="1" y="158"/>
                  </a:cubicBezTo>
                  <a:cubicBezTo>
                    <a:pt x="1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2" y="167"/>
                    <a:pt x="62" y="183"/>
                    <a:pt x="105" y="201"/>
                  </a:cubicBezTo>
                  <a:cubicBezTo>
                    <a:pt x="113" y="204"/>
                    <a:pt x="121" y="208"/>
                    <a:pt x="130" y="211"/>
                  </a:cubicBezTo>
                  <a:cubicBezTo>
                    <a:pt x="177" y="231"/>
                    <a:pt x="225" y="251"/>
                    <a:pt x="250" y="261"/>
                  </a:cubicBezTo>
                  <a:cubicBezTo>
                    <a:pt x="252" y="256"/>
                    <a:pt x="256" y="252"/>
                    <a:pt x="262" y="250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184" y="63"/>
                    <a:pt x="167" y="23"/>
                    <a:pt x="157" y="1"/>
                  </a:cubicBezTo>
                  <a:moveTo>
                    <a:pt x="158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8" y="0"/>
                    <a:pt x="158" y="0"/>
                    <a:pt x="158" y="1"/>
                  </a:cubicBezTo>
                  <a:cubicBezTo>
                    <a:pt x="158" y="0"/>
                    <a:pt x="158" y="0"/>
                    <a:pt x="15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: Shape 59"/>
            <p:cNvSpPr/>
            <p:nvPr/>
          </p:nvSpPr>
          <p:spPr bwMode="auto">
            <a:xfrm>
              <a:off x="5317938" y="1734513"/>
              <a:ext cx="785286" cy="1666410"/>
            </a:xfrm>
            <a:custGeom>
              <a:avLst/>
              <a:gdLst>
                <a:gd name="T0" fmla="*/ 0 w 114"/>
                <a:gd name="T1" fmla="*/ 0 h 250"/>
                <a:gd name="T2" fmla="*/ 0 w 114"/>
                <a:gd name="T3" fmla="*/ 0 h 250"/>
                <a:gd name="T4" fmla="*/ 0 w 114"/>
                <a:gd name="T5" fmla="*/ 14227607 h 250"/>
                <a:gd name="T6" fmla="*/ 636147178 w 114"/>
                <a:gd name="T7" fmla="*/ 1522312437 h 250"/>
                <a:gd name="T8" fmla="*/ 650284283 w 114"/>
                <a:gd name="T9" fmla="*/ 1550767650 h 250"/>
                <a:gd name="T10" fmla="*/ 636147178 w 114"/>
                <a:gd name="T11" fmla="*/ 1493860995 h 250"/>
                <a:gd name="T12" fmla="*/ 1484343414 w 114"/>
                <a:gd name="T13" fmla="*/ 2147483646 h 250"/>
                <a:gd name="T14" fmla="*/ 1484343414 w 114"/>
                <a:gd name="T15" fmla="*/ 2147483646 h 250"/>
                <a:gd name="T16" fmla="*/ 1484343414 w 114"/>
                <a:gd name="T17" fmla="*/ 2147483646 h 250"/>
                <a:gd name="T18" fmla="*/ 1597436497 w 114"/>
                <a:gd name="T19" fmla="*/ 2147483646 h 250"/>
                <a:gd name="T20" fmla="*/ 1611573602 w 114"/>
                <a:gd name="T21" fmla="*/ 2147483646 h 250"/>
                <a:gd name="T22" fmla="*/ 1611573602 w 114"/>
                <a:gd name="T23" fmla="*/ 99589476 h 250"/>
                <a:gd name="T24" fmla="*/ 1540891836 w 114"/>
                <a:gd name="T25" fmla="*/ 99589476 h 250"/>
                <a:gd name="T26" fmla="*/ 197911954 w 114"/>
                <a:gd name="T27" fmla="*/ 28455214 h 250"/>
                <a:gd name="T28" fmla="*/ 14137105 w 114"/>
                <a:gd name="T29" fmla="*/ 14227607 h 250"/>
                <a:gd name="T30" fmla="*/ 0 w 114"/>
                <a:gd name="T31" fmla="*/ 0 h 250"/>
                <a:gd name="T32" fmla="*/ 0 w 114"/>
                <a:gd name="T33" fmla="*/ 0 h 2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4" h="25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0" y="23"/>
                    <a:pt x="27" y="63"/>
                    <a:pt x="45" y="107"/>
                  </a:cubicBezTo>
                  <a:cubicBezTo>
                    <a:pt x="46" y="108"/>
                    <a:pt x="46" y="108"/>
                    <a:pt x="46" y="109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68" y="161"/>
                    <a:pt x="92" y="220"/>
                    <a:pt x="105" y="250"/>
                  </a:cubicBezTo>
                  <a:cubicBezTo>
                    <a:pt x="105" y="250"/>
                    <a:pt x="105" y="250"/>
                    <a:pt x="105" y="250"/>
                  </a:cubicBezTo>
                  <a:cubicBezTo>
                    <a:pt x="105" y="250"/>
                    <a:pt x="105" y="250"/>
                    <a:pt x="105" y="250"/>
                  </a:cubicBezTo>
                  <a:cubicBezTo>
                    <a:pt x="107" y="249"/>
                    <a:pt x="110" y="249"/>
                    <a:pt x="113" y="249"/>
                  </a:cubicBezTo>
                  <a:cubicBezTo>
                    <a:pt x="113" y="249"/>
                    <a:pt x="113" y="249"/>
                    <a:pt x="114" y="249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2" y="7"/>
                    <a:pt x="110" y="7"/>
                    <a:pt x="109" y="7"/>
                  </a:cubicBezTo>
                  <a:cubicBezTo>
                    <a:pt x="75" y="7"/>
                    <a:pt x="40" y="5"/>
                    <a:pt x="14" y="2"/>
                  </a:cubicBezTo>
                  <a:cubicBezTo>
                    <a:pt x="10" y="2"/>
                    <a:pt x="5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Freeform: Shape 60"/>
            <p:cNvSpPr/>
            <p:nvPr/>
          </p:nvSpPr>
          <p:spPr bwMode="auto">
            <a:xfrm>
              <a:off x="5640777" y="3659020"/>
              <a:ext cx="395552" cy="945422"/>
            </a:xfrm>
            <a:custGeom>
              <a:avLst/>
              <a:gdLst>
                <a:gd name="T0" fmla="*/ 659953272 w 57"/>
                <a:gd name="T1" fmla="*/ 411631823 h 142"/>
                <a:gd name="T2" fmla="*/ 0 w 57"/>
                <a:gd name="T3" fmla="*/ 2015578593 h 142"/>
                <a:gd name="T4" fmla="*/ 14347881 w 57"/>
                <a:gd name="T5" fmla="*/ 2001382573 h 142"/>
                <a:gd name="T6" fmla="*/ 659953272 w 57"/>
                <a:gd name="T7" fmla="*/ 411631823 h 142"/>
                <a:gd name="T8" fmla="*/ 817768596 w 57"/>
                <a:gd name="T9" fmla="*/ 0 h 142"/>
                <a:gd name="T10" fmla="*/ 659953272 w 57"/>
                <a:gd name="T11" fmla="*/ 397439571 h 142"/>
                <a:gd name="T12" fmla="*/ 817768596 w 57"/>
                <a:gd name="T13" fmla="*/ 0 h 142"/>
                <a:gd name="T14" fmla="*/ 817768596 w 57"/>
                <a:gd name="T15" fmla="*/ 0 h 1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7" h="142">
                  <a:moveTo>
                    <a:pt x="46" y="29"/>
                  </a:moveTo>
                  <a:cubicBezTo>
                    <a:pt x="33" y="60"/>
                    <a:pt x="16" y="102"/>
                    <a:pt x="0" y="142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6" y="101"/>
                    <a:pt x="33" y="60"/>
                    <a:pt x="46" y="29"/>
                  </a:cubicBezTo>
                  <a:moveTo>
                    <a:pt x="57" y="0"/>
                  </a:moveTo>
                  <a:cubicBezTo>
                    <a:pt x="46" y="28"/>
                    <a:pt x="46" y="28"/>
                    <a:pt x="46" y="2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1D1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: Shape 61"/>
            <p:cNvSpPr/>
            <p:nvPr/>
          </p:nvSpPr>
          <p:spPr bwMode="auto">
            <a:xfrm>
              <a:off x="5338297" y="3659020"/>
              <a:ext cx="764928" cy="1672021"/>
            </a:xfrm>
            <a:custGeom>
              <a:avLst/>
              <a:gdLst>
                <a:gd name="T0" fmla="*/ 0 w 111"/>
                <a:gd name="T1" fmla="*/ 2147483646 h 251"/>
                <a:gd name="T2" fmla="*/ 0 w 111"/>
                <a:gd name="T3" fmla="*/ 2147483646 h 251"/>
                <a:gd name="T4" fmla="*/ 0 w 111"/>
                <a:gd name="T5" fmla="*/ 2147483646 h 251"/>
                <a:gd name="T6" fmla="*/ 14146544 w 111"/>
                <a:gd name="T7" fmla="*/ 2147483646 h 251"/>
                <a:gd name="T8" fmla="*/ 0 w 111"/>
                <a:gd name="T9" fmla="*/ 2147483646 h 251"/>
                <a:gd name="T10" fmla="*/ 1428943885 w 111"/>
                <a:gd name="T11" fmla="*/ 0 h 251"/>
                <a:gd name="T12" fmla="*/ 1273316854 w 111"/>
                <a:gd name="T13" fmla="*/ 397861729 h 251"/>
                <a:gd name="T14" fmla="*/ 608361578 w 111"/>
                <a:gd name="T15" fmla="*/ 2046137959 h 251"/>
                <a:gd name="T16" fmla="*/ 636658427 w 111"/>
                <a:gd name="T17" fmla="*/ 2003512205 h 251"/>
                <a:gd name="T18" fmla="*/ 622511883 w 111"/>
                <a:gd name="T19" fmla="*/ 2017719533 h 251"/>
                <a:gd name="T20" fmla="*/ 14146544 w 111"/>
                <a:gd name="T21" fmla="*/ 2147483646 h 251"/>
                <a:gd name="T22" fmla="*/ 212220729 w 111"/>
                <a:gd name="T23" fmla="*/ 2147483646 h 251"/>
                <a:gd name="T24" fmla="*/ 1570424371 w 111"/>
                <a:gd name="T25" fmla="*/ 2147483646 h 251"/>
                <a:gd name="T26" fmla="*/ 1570424371 w 111"/>
                <a:gd name="T27" fmla="*/ 28418426 h 251"/>
                <a:gd name="T28" fmla="*/ 1556277827 w 111"/>
                <a:gd name="T29" fmla="*/ 28418426 h 251"/>
                <a:gd name="T30" fmla="*/ 1428943885 w 111"/>
                <a:gd name="T31" fmla="*/ 0 h 25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1" h="251">
                  <a:moveTo>
                    <a:pt x="0" y="25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0" y="251"/>
                    <a:pt x="0" y="250"/>
                  </a:cubicBezTo>
                  <a:moveTo>
                    <a:pt x="101" y="0"/>
                  </a:moveTo>
                  <a:cubicBezTo>
                    <a:pt x="90" y="28"/>
                    <a:pt x="90" y="28"/>
                    <a:pt x="90" y="28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4" y="143"/>
                    <a:pt x="44" y="142"/>
                    <a:pt x="45" y="141"/>
                  </a:cubicBezTo>
                  <a:cubicBezTo>
                    <a:pt x="44" y="142"/>
                    <a:pt x="44" y="142"/>
                    <a:pt x="44" y="142"/>
                  </a:cubicBezTo>
                  <a:cubicBezTo>
                    <a:pt x="26" y="186"/>
                    <a:pt x="10" y="228"/>
                    <a:pt x="1" y="251"/>
                  </a:cubicBezTo>
                  <a:cubicBezTo>
                    <a:pt x="5" y="250"/>
                    <a:pt x="10" y="249"/>
                    <a:pt x="15" y="249"/>
                  </a:cubicBezTo>
                  <a:cubicBezTo>
                    <a:pt x="42" y="245"/>
                    <a:pt x="76" y="243"/>
                    <a:pt x="111" y="243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07" y="2"/>
                    <a:pt x="104" y="2"/>
                    <a:pt x="101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: Shape 62"/>
            <p:cNvSpPr/>
            <p:nvPr/>
          </p:nvSpPr>
          <p:spPr bwMode="auto">
            <a:xfrm>
              <a:off x="4238896" y="3586079"/>
              <a:ext cx="1797433" cy="1744961"/>
            </a:xfrm>
            <a:custGeom>
              <a:avLst/>
              <a:gdLst>
                <a:gd name="T0" fmla="*/ 2147483646 w 260"/>
                <a:gd name="T1" fmla="*/ 0 h 262"/>
                <a:gd name="T2" fmla="*/ 811582974 w 260"/>
                <a:gd name="T3" fmla="*/ 1164713013 h 262"/>
                <a:gd name="T4" fmla="*/ 811582974 w 260"/>
                <a:gd name="T5" fmla="*/ 1164713013 h 262"/>
                <a:gd name="T6" fmla="*/ 0 w 260"/>
                <a:gd name="T7" fmla="*/ 1505608304 h 262"/>
                <a:gd name="T8" fmla="*/ 0 w 260"/>
                <a:gd name="T9" fmla="*/ 1505608304 h 262"/>
                <a:gd name="T10" fmla="*/ 142384169 w 260"/>
                <a:gd name="T11" fmla="*/ 1605032956 h 262"/>
                <a:gd name="T12" fmla="*/ 384434239 w 260"/>
                <a:gd name="T13" fmla="*/ 1803886029 h 262"/>
                <a:gd name="T14" fmla="*/ 455626323 w 260"/>
                <a:gd name="T15" fmla="*/ 1860704424 h 262"/>
                <a:gd name="T16" fmla="*/ 2147483646 w 260"/>
                <a:gd name="T17" fmla="*/ 2147483646 h 262"/>
                <a:gd name="T18" fmla="*/ 2147483646 w 260"/>
                <a:gd name="T19" fmla="*/ 2147483646 h 262"/>
                <a:gd name="T20" fmla="*/ 2147483646 w 260"/>
                <a:gd name="T21" fmla="*/ 2147483646 h 262"/>
                <a:gd name="T22" fmla="*/ 2147483646 w 260"/>
                <a:gd name="T23" fmla="*/ 2147483646 h 262"/>
                <a:gd name="T24" fmla="*/ 2147483646 w 260"/>
                <a:gd name="T25" fmla="*/ 2147483646 h 262"/>
                <a:gd name="T26" fmla="*/ 2147483646 w 260"/>
                <a:gd name="T27" fmla="*/ 2147483646 h 262"/>
                <a:gd name="T28" fmla="*/ 2147483646 w 260"/>
                <a:gd name="T29" fmla="*/ 2147483646 h 262"/>
                <a:gd name="T30" fmla="*/ 2147483646 w 260"/>
                <a:gd name="T31" fmla="*/ 568153792 h 262"/>
                <a:gd name="T32" fmla="*/ 2147483646 w 260"/>
                <a:gd name="T33" fmla="*/ 156243047 h 262"/>
                <a:gd name="T34" fmla="*/ 2147483646 w 260"/>
                <a:gd name="T35" fmla="*/ 0 h 2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0" h="262">
                  <a:moveTo>
                    <a:pt x="249" y="0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3" y="108"/>
                    <a:pt x="7" y="111"/>
                    <a:pt x="10" y="113"/>
                  </a:cubicBezTo>
                  <a:cubicBezTo>
                    <a:pt x="16" y="117"/>
                    <a:pt x="21" y="122"/>
                    <a:pt x="27" y="127"/>
                  </a:cubicBezTo>
                  <a:cubicBezTo>
                    <a:pt x="29" y="128"/>
                    <a:pt x="31" y="130"/>
                    <a:pt x="32" y="131"/>
                  </a:cubicBezTo>
                  <a:cubicBezTo>
                    <a:pt x="73" y="165"/>
                    <a:pt x="122" y="215"/>
                    <a:pt x="151" y="251"/>
                  </a:cubicBezTo>
                  <a:cubicBezTo>
                    <a:pt x="154" y="255"/>
                    <a:pt x="157" y="258"/>
                    <a:pt x="159" y="261"/>
                  </a:cubicBezTo>
                  <a:cubicBezTo>
                    <a:pt x="159" y="262"/>
                    <a:pt x="160" y="262"/>
                    <a:pt x="160" y="262"/>
                  </a:cubicBezTo>
                  <a:cubicBezTo>
                    <a:pt x="160" y="262"/>
                    <a:pt x="160" y="262"/>
                    <a:pt x="160" y="262"/>
                  </a:cubicBezTo>
                  <a:cubicBezTo>
                    <a:pt x="160" y="262"/>
                    <a:pt x="160" y="262"/>
                    <a:pt x="160" y="262"/>
                  </a:cubicBezTo>
                  <a:cubicBezTo>
                    <a:pt x="160" y="262"/>
                    <a:pt x="160" y="262"/>
                    <a:pt x="160" y="262"/>
                  </a:cubicBezTo>
                  <a:cubicBezTo>
                    <a:pt x="169" y="239"/>
                    <a:pt x="185" y="197"/>
                    <a:pt x="203" y="153"/>
                  </a:cubicBezTo>
                  <a:cubicBezTo>
                    <a:pt x="219" y="113"/>
                    <a:pt x="236" y="71"/>
                    <a:pt x="249" y="40"/>
                  </a:cubicBezTo>
                  <a:cubicBezTo>
                    <a:pt x="253" y="29"/>
                    <a:pt x="257" y="19"/>
                    <a:pt x="260" y="11"/>
                  </a:cubicBezTo>
                  <a:cubicBezTo>
                    <a:pt x="255" y="9"/>
                    <a:pt x="251" y="5"/>
                    <a:pt x="249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Freeform: Shape 63"/>
            <p:cNvSpPr/>
            <p:nvPr/>
          </p:nvSpPr>
          <p:spPr bwMode="auto">
            <a:xfrm>
              <a:off x="5951984" y="3392506"/>
              <a:ext cx="151240" cy="280540"/>
            </a:xfrm>
            <a:custGeom>
              <a:avLst/>
              <a:gdLst>
                <a:gd name="T0" fmla="*/ 295671586 w 22"/>
                <a:gd name="T1" fmla="*/ 0 h 42"/>
                <a:gd name="T2" fmla="*/ 183035864 w 22"/>
                <a:gd name="T3" fmla="*/ 14287500 h 42"/>
                <a:gd name="T4" fmla="*/ 183035864 w 22"/>
                <a:gd name="T5" fmla="*/ 14287500 h 42"/>
                <a:gd name="T6" fmla="*/ 14078527 w 22"/>
                <a:gd name="T7" fmla="*/ 171438661 h 42"/>
                <a:gd name="T8" fmla="*/ 14078527 w 22"/>
                <a:gd name="T9" fmla="*/ 171438661 h 42"/>
                <a:gd name="T10" fmla="*/ 14078527 w 22"/>
                <a:gd name="T11" fmla="*/ 171438661 h 42"/>
                <a:gd name="T12" fmla="*/ 14078527 w 22"/>
                <a:gd name="T13" fmla="*/ 171438661 h 42"/>
                <a:gd name="T14" fmla="*/ 0 w 22"/>
                <a:gd name="T15" fmla="*/ 300018601 h 42"/>
                <a:gd name="T16" fmla="*/ 14078527 w 22"/>
                <a:gd name="T17" fmla="*/ 414311042 h 42"/>
                <a:gd name="T18" fmla="*/ 14078527 w 22"/>
                <a:gd name="T19" fmla="*/ 414311042 h 42"/>
                <a:gd name="T20" fmla="*/ 14078527 w 22"/>
                <a:gd name="T21" fmla="*/ 414311042 h 42"/>
                <a:gd name="T22" fmla="*/ 14078527 w 22"/>
                <a:gd name="T23" fmla="*/ 414311042 h 42"/>
                <a:gd name="T24" fmla="*/ 168953584 w 22"/>
                <a:gd name="T25" fmla="*/ 571462202 h 42"/>
                <a:gd name="T26" fmla="*/ 168953584 w 22"/>
                <a:gd name="T27" fmla="*/ 571462202 h 42"/>
                <a:gd name="T28" fmla="*/ 168953584 w 22"/>
                <a:gd name="T29" fmla="*/ 571462202 h 42"/>
                <a:gd name="T30" fmla="*/ 168953584 w 22"/>
                <a:gd name="T31" fmla="*/ 571462202 h 42"/>
                <a:gd name="T32" fmla="*/ 168953584 w 22"/>
                <a:gd name="T33" fmla="*/ 571462202 h 42"/>
                <a:gd name="T34" fmla="*/ 295671586 w 22"/>
                <a:gd name="T35" fmla="*/ 600037202 h 42"/>
                <a:gd name="T36" fmla="*/ 309750114 w 22"/>
                <a:gd name="T37" fmla="*/ 600037202 h 42"/>
                <a:gd name="T38" fmla="*/ 309750114 w 22"/>
                <a:gd name="T39" fmla="*/ 0 h 42"/>
                <a:gd name="T40" fmla="*/ 295671586 w 22"/>
                <a:gd name="T41" fmla="*/ 0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" h="42">
                  <a:moveTo>
                    <a:pt x="21" y="0"/>
                  </a:moveTo>
                  <a:cubicBezTo>
                    <a:pt x="18" y="0"/>
                    <a:pt x="15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3"/>
                    <a:pt x="3" y="7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5"/>
                    <a:pt x="0" y="18"/>
                    <a:pt x="0" y="21"/>
                  </a:cubicBezTo>
                  <a:cubicBezTo>
                    <a:pt x="0" y="24"/>
                    <a:pt x="0" y="26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3" y="34"/>
                    <a:pt x="7" y="38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5" y="42"/>
                    <a:pt x="18" y="42"/>
                    <a:pt x="21" y="42"/>
                  </a:cubicBezTo>
                  <a:cubicBezTo>
                    <a:pt x="21" y="42"/>
                    <a:pt x="21" y="42"/>
                    <a:pt x="22" y="4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3838">
        <p:cut/>
      </p:transition>
    </mc:Choice>
    <mc:Fallback>
      <p:transition advTm="3838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64">
      <a:dk1>
        <a:sysClr val="windowText" lastClr="000000"/>
      </a:dk1>
      <a:lt1>
        <a:sysClr val="window" lastClr="FFFFFF"/>
      </a:lt1>
      <a:dk2>
        <a:srgbClr val="FF0000"/>
      </a:dk2>
      <a:lt2>
        <a:srgbClr val="DBF5F9"/>
      </a:lt2>
      <a:accent1>
        <a:srgbClr val="038B09"/>
      </a:accent1>
      <a:accent2>
        <a:srgbClr val="FF0000"/>
      </a:accent2>
      <a:accent3>
        <a:srgbClr val="038B09"/>
      </a:accent3>
      <a:accent4>
        <a:srgbClr val="FF0000"/>
      </a:accent4>
      <a:accent5>
        <a:srgbClr val="038B09"/>
      </a:accent5>
      <a:accent6>
        <a:srgbClr val="FF0000"/>
      </a:accent6>
      <a:hlink>
        <a:srgbClr val="038B09"/>
      </a:hlink>
      <a:folHlink>
        <a:srgbClr val="FF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3712</Words>
  <Application>WPS 演示</Application>
  <PresentationFormat>全屏显示(16:9)</PresentationFormat>
  <Paragraphs>481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</vt:lpstr>
      <vt:lpstr>宋体</vt:lpstr>
      <vt:lpstr>Wingdings</vt:lpstr>
      <vt:lpstr>Lato Regular</vt:lpstr>
      <vt:lpstr>Lato Hairline</vt:lpstr>
      <vt:lpstr>Lato Light</vt:lpstr>
      <vt:lpstr>方正大标宋简体</vt:lpstr>
      <vt:lpstr>Calibri</vt:lpstr>
      <vt:lpstr>微软雅黑</vt:lpstr>
      <vt:lpstr>Segoe UI</vt:lpstr>
      <vt:lpstr>U.S. 101</vt:lpstr>
      <vt:lpstr>Roboto</vt:lpstr>
      <vt:lpstr>Open Sans Light</vt:lpstr>
      <vt:lpstr>Arial Unicode MS</vt:lpstr>
      <vt:lpstr>Calibri Light</vt:lpstr>
      <vt:lpstr>Lato</vt:lpstr>
      <vt:lpstr>Alex Brush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王方方1420520428</cp:lastModifiedBy>
  <cp:revision>18</cp:revision>
  <dcterms:created xsi:type="dcterms:W3CDTF">2017-07-25T02:42:00Z</dcterms:created>
  <dcterms:modified xsi:type="dcterms:W3CDTF">2017-11-30T05:52:34Z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