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20.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285" r:id="rId2"/>
    <p:sldId id="257" r:id="rId3"/>
    <p:sldId id="258" r:id="rId4"/>
    <p:sldId id="266" r:id="rId5"/>
    <p:sldId id="270" r:id="rId6"/>
    <p:sldId id="276" r:id="rId7"/>
    <p:sldId id="273" r:id="rId8"/>
    <p:sldId id="277" r:id="rId9"/>
    <p:sldId id="282" r:id="rId10"/>
    <p:sldId id="261" r:id="rId11"/>
    <p:sldId id="268" r:id="rId12"/>
    <p:sldId id="274" r:id="rId13"/>
    <p:sldId id="278" r:id="rId14"/>
    <p:sldId id="281" r:id="rId15"/>
    <p:sldId id="262" r:id="rId16"/>
    <p:sldId id="263" r:id="rId17"/>
    <p:sldId id="271" r:id="rId18"/>
    <p:sldId id="272" r:id="rId19"/>
    <p:sldId id="280" r:id="rId20"/>
    <p:sldId id="264" r:id="rId21"/>
    <p:sldId id="265" r:id="rId22"/>
    <p:sldId id="267" r:id="rId23"/>
    <p:sldId id="269" r:id="rId24"/>
    <p:sldId id="275" r:id="rId25"/>
    <p:sldId id="283"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9BB98"/>
    <a:srgbClr val="FFB800"/>
    <a:srgbClr val="C12025"/>
    <a:srgbClr val="EFECEB"/>
    <a:srgbClr val="E600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87" d="100"/>
          <a:sy n="87" d="100"/>
        </p:scale>
        <p:origin x="222" y="66"/>
      </p:cViewPr>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09BB98"/>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BAE1-4D99-8C2A-8C8C0844479E}"/>
            </c:ext>
          </c:extLst>
        </c:ser>
        <c:ser>
          <c:idx val="1"/>
          <c:order val="1"/>
          <c:tx>
            <c:strRef>
              <c:f>Sheet1!$C$1</c:f>
              <c:strCache>
                <c:ptCount val="1"/>
                <c:pt idx="0">
                  <c:v>系列 2</c:v>
                </c:pt>
              </c:strCache>
            </c:strRef>
          </c:tx>
          <c:spPr>
            <a:solidFill>
              <a:srgbClr val="FFB800"/>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BAE1-4D99-8C2A-8C8C0844479E}"/>
            </c:ext>
          </c:extLst>
        </c:ser>
        <c:ser>
          <c:idx val="2"/>
          <c:order val="2"/>
          <c:tx>
            <c:strRef>
              <c:f>Sheet1!$D$1</c:f>
              <c:strCache>
                <c:ptCount val="1"/>
                <c:pt idx="0">
                  <c:v>系列 3</c:v>
                </c:pt>
              </c:strCache>
            </c:strRef>
          </c:tx>
          <c:spPr>
            <a:solidFill>
              <a:srgbClr val="09BB98"/>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BAE1-4D99-8C2A-8C8C0844479E}"/>
            </c:ext>
          </c:extLst>
        </c:ser>
        <c:dLbls>
          <c:showLegendKey val="0"/>
          <c:showVal val="0"/>
          <c:showCatName val="0"/>
          <c:showSerName val="0"/>
          <c:showPercent val="0"/>
          <c:showBubbleSize val="0"/>
        </c:dLbls>
        <c:gapWidth val="219"/>
        <c:overlap val="-27"/>
        <c:axId val="1596644576"/>
        <c:axId val="1596646256"/>
      </c:barChart>
      <c:catAx>
        <c:axId val="15966445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596646256"/>
        <c:crosses val="autoZero"/>
        <c:auto val="1"/>
        <c:lblAlgn val="ctr"/>
        <c:lblOffset val="100"/>
        <c:noMultiLvlLbl val="0"/>
      </c:catAx>
      <c:valAx>
        <c:axId val="159664625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59664457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3013EF-AA46-41D5-93C2-36F7A5EF5D89}" type="datetimeFigureOut">
              <a:rPr lang="zh-CN" altLang="en-US" smtClean="0"/>
              <a:t>2019/1/1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104242-42E4-462F-B9A6-468AC33D61A2}" type="slidenum">
              <a:rPr lang="zh-CN" altLang="en-US" smtClean="0"/>
              <a:t>‹#›</a:t>
            </a:fld>
            <a:endParaRPr lang="zh-CN" altLang="en-US"/>
          </a:p>
        </p:txBody>
      </p:sp>
    </p:spTree>
    <p:extLst>
      <p:ext uri="{BB962C8B-B14F-4D97-AF65-F5344CB8AC3E}">
        <p14:creationId xmlns:p14="http://schemas.microsoft.com/office/powerpoint/2010/main" val="9243616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104242-42E4-462F-B9A6-468AC33D61A2}" type="slidenum">
              <a:rPr lang="zh-CN" altLang="en-US" smtClean="0"/>
              <a:t>1</a:t>
            </a:fld>
            <a:endParaRPr lang="zh-CN" altLang="en-US"/>
          </a:p>
        </p:txBody>
      </p:sp>
    </p:spTree>
    <p:extLst>
      <p:ext uri="{BB962C8B-B14F-4D97-AF65-F5344CB8AC3E}">
        <p14:creationId xmlns:p14="http://schemas.microsoft.com/office/powerpoint/2010/main" val="15140208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AC0059-71F0-4354-824B-2FFE6EC8EA2C}" type="slidenum">
              <a:rPr lang="zh-CN" altLang="en-US" smtClean="0"/>
              <a:t>10</a:t>
            </a:fld>
            <a:endParaRPr lang="zh-CN" altLang="en-US"/>
          </a:p>
        </p:txBody>
      </p:sp>
    </p:spTree>
    <p:extLst>
      <p:ext uri="{BB962C8B-B14F-4D97-AF65-F5344CB8AC3E}">
        <p14:creationId xmlns:p14="http://schemas.microsoft.com/office/powerpoint/2010/main" val="18736434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F21BD8-9A8B-41C1-86B0-A1BFB6F2FD69}" type="slidenum">
              <a:rPr lang="zh-CN" altLang="en-US" smtClean="0"/>
              <a:t>11</a:t>
            </a:fld>
            <a:endParaRPr lang="zh-CN" altLang="en-US"/>
          </a:p>
        </p:txBody>
      </p:sp>
    </p:spTree>
    <p:extLst>
      <p:ext uri="{BB962C8B-B14F-4D97-AF65-F5344CB8AC3E}">
        <p14:creationId xmlns:p14="http://schemas.microsoft.com/office/powerpoint/2010/main" val="23417355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E33503-B4A9-4273-8D5C-F1CAFA6293E2}" type="slidenum">
              <a:rPr lang="zh-CN" altLang="en-US" smtClean="0"/>
              <a:t>12</a:t>
            </a:fld>
            <a:endParaRPr lang="zh-CN" altLang="en-US"/>
          </a:p>
        </p:txBody>
      </p:sp>
    </p:spTree>
    <p:extLst>
      <p:ext uri="{BB962C8B-B14F-4D97-AF65-F5344CB8AC3E}">
        <p14:creationId xmlns:p14="http://schemas.microsoft.com/office/powerpoint/2010/main" val="18375210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4135CD-E861-41A7-81F0-F3B524A28841}" type="slidenum">
              <a:rPr lang="zh-CN" altLang="en-US" smtClean="0"/>
              <a:t>13</a:t>
            </a:fld>
            <a:endParaRPr lang="zh-CN" altLang="en-US"/>
          </a:p>
        </p:txBody>
      </p:sp>
    </p:spTree>
    <p:extLst>
      <p:ext uri="{BB962C8B-B14F-4D97-AF65-F5344CB8AC3E}">
        <p14:creationId xmlns:p14="http://schemas.microsoft.com/office/powerpoint/2010/main" val="37181378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104242-42E4-462F-B9A6-468AC33D61A2}" type="slidenum">
              <a:rPr lang="zh-CN" altLang="en-US" smtClean="0"/>
              <a:t>14</a:t>
            </a:fld>
            <a:endParaRPr lang="zh-CN" altLang="en-US"/>
          </a:p>
        </p:txBody>
      </p:sp>
    </p:spTree>
    <p:extLst>
      <p:ext uri="{BB962C8B-B14F-4D97-AF65-F5344CB8AC3E}">
        <p14:creationId xmlns:p14="http://schemas.microsoft.com/office/powerpoint/2010/main" val="21568932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AC0059-71F0-4354-824B-2FFE6EC8EA2C}" type="slidenum">
              <a:rPr lang="zh-CN" altLang="en-US" smtClean="0"/>
              <a:t>15</a:t>
            </a:fld>
            <a:endParaRPr lang="zh-CN" altLang="en-US"/>
          </a:p>
        </p:txBody>
      </p:sp>
    </p:spTree>
    <p:extLst>
      <p:ext uri="{BB962C8B-B14F-4D97-AF65-F5344CB8AC3E}">
        <p14:creationId xmlns:p14="http://schemas.microsoft.com/office/powerpoint/2010/main" val="22238853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AC0059-71F0-4354-824B-2FFE6EC8EA2C}" type="slidenum">
              <a:rPr lang="zh-CN" altLang="en-US" smtClean="0"/>
              <a:t>16</a:t>
            </a:fld>
            <a:endParaRPr lang="zh-CN" altLang="en-US"/>
          </a:p>
        </p:txBody>
      </p:sp>
    </p:spTree>
    <p:extLst>
      <p:ext uri="{BB962C8B-B14F-4D97-AF65-F5344CB8AC3E}">
        <p14:creationId xmlns:p14="http://schemas.microsoft.com/office/powerpoint/2010/main" val="12159695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A64216-7571-4F55-B8A0-A9B09CAD06D6}" type="slidenum">
              <a:rPr lang="zh-CN" altLang="en-US" smtClean="0"/>
              <a:t>17</a:t>
            </a:fld>
            <a:endParaRPr lang="zh-CN" altLang="en-US"/>
          </a:p>
        </p:txBody>
      </p:sp>
    </p:spTree>
    <p:extLst>
      <p:ext uri="{BB962C8B-B14F-4D97-AF65-F5344CB8AC3E}">
        <p14:creationId xmlns:p14="http://schemas.microsoft.com/office/powerpoint/2010/main" val="31106351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A64216-7571-4F55-B8A0-A9B09CAD06D6}" type="slidenum">
              <a:rPr lang="zh-CN" altLang="en-US" smtClean="0"/>
              <a:t>18</a:t>
            </a:fld>
            <a:endParaRPr lang="zh-CN" altLang="en-US"/>
          </a:p>
        </p:txBody>
      </p:sp>
    </p:spTree>
    <p:extLst>
      <p:ext uri="{BB962C8B-B14F-4D97-AF65-F5344CB8AC3E}">
        <p14:creationId xmlns:p14="http://schemas.microsoft.com/office/powerpoint/2010/main" val="36447754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104242-42E4-462F-B9A6-468AC33D61A2}" type="slidenum">
              <a:rPr lang="zh-CN" altLang="en-US" smtClean="0"/>
              <a:t>19</a:t>
            </a:fld>
            <a:endParaRPr lang="zh-CN" altLang="en-US"/>
          </a:p>
        </p:txBody>
      </p:sp>
    </p:spTree>
    <p:extLst>
      <p:ext uri="{BB962C8B-B14F-4D97-AF65-F5344CB8AC3E}">
        <p14:creationId xmlns:p14="http://schemas.microsoft.com/office/powerpoint/2010/main" val="32951735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104242-42E4-462F-B9A6-468AC33D61A2}" type="slidenum">
              <a:rPr lang="zh-CN" altLang="en-US" smtClean="0"/>
              <a:t>2</a:t>
            </a:fld>
            <a:endParaRPr lang="zh-CN" altLang="en-US"/>
          </a:p>
        </p:txBody>
      </p:sp>
    </p:spTree>
    <p:extLst>
      <p:ext uri="{BB962C8B-B14F-4D97-AF65-F5344CB8AC3E}">
        <p14:creationId xmlns:p14="http://schemas.microsoft.com/office/powerpoint/2010/main" val="9894184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4563B10B-FAAD-449F-A02E-689967197FD6}" type="slidenum">
              <a:rPr lang="zh-CN" altLang="en-US" smtClean="0">
                <a:latin typeface="Calibri" panose="020F0502020204030204" pitchFamily="34" charset="0"/>
              </a:rPr>
              <a:pPr/>
              <a:t>20</a:t>
            </a:fld>
            <a:endParaRPr lang="zh-CN" altLang="en-US">
              <a:latin typeface="Calibri" panose="020F0502020204030204" pitchFamily="34" charset="0"/>
            </a:endParaRPr>
          </a:p>
        </p:txBody>
      </p:sp>
    </p:spTree>
    <p:extLst>
      <p:ext uri="{BB962C8B-B14F-4D97-AF65-F5344CB8AC3E}">
        <p14:creationId xmlns:p14="http://schemas.microsoft.com/office/powerpoint/2010/main" val="19290104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A742B8BD-2DF1-4114-9775-958CEF11CBEF}" type="slidenum">
              <a:rPr lang="zh-CN" altLang="en-US" smtClean="0">
                <a:latin typeface="Calibri" panose="020F0502020204030204" pitchFamily="34" charset="0"/>
              </a:rPr>
              <a:pPr/>
              <a:t>21</a:t>
            </a:fld>
            <a:endParaRPr lang="zh-CN" altLang="en-US">
              <a:latin typeface="Calibri" panose="020F0502020204030204" pitchFamily="34" charset="0"/>
            </a:endParaRPr>
          </a:p>
        </p:txBody>
      </p:sp>
    </p:spTree>
    <p:extLst>
      <p:ext uri="{BB962C8B-B14F-4D97-AF65-F5344CB8AC3E}">
        <p14:creationId xmlns:p14="http://schemas.microsoft.com/office/powerpoint/2010/main" val="20797676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F21BD8-9A8B-41C1-86B0-A1BFB6F2FD69}" type="slidenum">
              <a:rPr lang="zh-CN" altLang="en-US" smtClean="0"/>
              <a:t>22</a:t>
            </a:fld>
            <a:endParaRPr lang="zh-CN" altLang="en-US"/>
          </a:p>
        </p:txBody>
      </p:sp>
    </p:spTree>
    <p:extLst>
      <p:ext uri="{BB962C8B-B14F-4D97-AF65-F5344CB8AC3E}">
        <p14:creationId xmlns:p14="http://schemas.microsoft.com/office/powerpoint/2010/main" val="32602450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F21BD8-9A8B-41C1-86B0-A1BFB6F2FD69}" type="slidenum">
              <a:rPr lang="zh-CN" altLang="en-US" smtClean="0"/>
              <a:t>23</a:t>
            </a:fld>
            <a:endParaRPr lang="zh-CN" altLang="en-US"/>
          </a:p>
        </p:txBody>
      </p:sp>
    </p:spTree>
    <p:extLst>
      <p:ext uri="{BB962C8B-B14F-4D97-AF65-F5344CB8AC3E}">
        <p14:creationId xmlns:p14="http://schemas.microsoft.com/office/powerpoint/2010/main" val="27036368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E33503-B4A9-4273-8D5C-F1CAFA6293E2}" type="slidenum">
              <a:rPr lang="zh-CN" altLang="en-US" smtClean="0"/>
              <a:t>24</a:t>
            </a:fld>
            <a:endParaRPr lang="zh-CN" altLang="en-US"/>
          </a:p>
        </p:txBody>
      </p:sp>
    </p:spTree>
    <p:extLst>
      <p:ext uri="{BB962C8B-B14F-4D97-AF65-F5344CB8AC3E}">
        <p14:creationId xmlns:p14="http://schemas.microsoft.com/office/powerpoint/2010/main" val="23992416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104242-42E4-462F-B9A6-468AC33D61A2}" type="slidenum">
              <a:rPr lang="zh-CN" altLang="en-US" smtClean="0"/>
              <a:t>25</a:t>
            </a:fld>
            <a:endParaRPr lang="zh-CN" altLang="en-US"/>
          </a:p>
        </p:txBody>
      </p:sp>
    </p:spTree>
    <p:extLst>
      <p:ext uri="{BB962C8B-B14F-4D97-AF65-F5344CB8AC3E}">
        <p14:creationId xmlns:p14="http://schemas.microsoft.com/office/powerpoint/2010/main" val="7437354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104242-42E4-462F-B9A6-468AC33D61A2}" type="slidenum">
              <a:rPr lang="zh-CN" altLang="en-US" smtClean="0"/>
              <a:t>3</a:t>
            </a:fld>
            <a:endParaRPr lang="zh-CN" altLang="en-US"/>
          </a:p>
        </p:txBody>
      </p:sp>
    </p:spTree>
    <p:extLst>
      <p:ext uri="{BB962C8B-B14F-4D97-AF65-F5344CB8AC3E}">
        <p14:creationId xmlns:p14="http://schemas.microsoft.com/office/powerpoint/2010/main" val="9456726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D589DF-9858-42C5-8B2E-539A416D0577}" type="slidenum">
              <a:rPr lang="zh-CN" altLang="en-US" smtClean="0"/>
              <a:t>4</a:t>
            </a:fld>
            <a:endParaRPr lang="zh-CN" altLang="en-US"/>
          </a:p>
        </p:txBody>
      </p:sp>
    </p:spTree>
    <p:extLst>
      <p:ext uri="{BB962C8B-B14F-4D97-AF65-F5344CB8AC3E}">
        <p14:creationId xmlns:p14="http://schemas.microsoft.com/office/powerpoint/2010/main" val="39992158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A64216-7571-4F55-B8A0-A9B09CAD06D6}" type="slidenum">
              <a:rPr lang="zh-CN" altLang="en-US" smtClean="0"/>
              <a:t>5</a:t>
            </a:fld>
            <a:endParaRPr lang="zh-CN" altLang="en-US"/>
          </a:p>
        </p:txBody>
      </p:sp>
    </p:spTree>
    <p:extLst>
      <p:ext uri="{BB962C8B-B14F-4D97-AF65-F5344CB8AC3E}">
        <p14:creationId xmlns:p14="http://schemas.microsoft.com/office/powerpoint/2010/main" val="23205181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4135CD-E861-41A7-81F0-F3B524A28841}" type="slidenum">
              <a:rPr lang="zh-CN" altLang="en-US" smtClean="0"/>
              <a:t>6</a:t>
            </a:fld>
            <a:endParaRPr lang="zh-CN" altLang="en-US"/>
          </a:p>
        </p:txBody>
      </p:sp>
    </p:spTree>
    <p:extLst>
      <p:ext uri="{BB962C8B-B14F-4D97-AF65-F5344CB8AC3E}">
        <p14:creationId xmlns:p14="http://schemas.microsoft.com/office/powerpoint/2010/main" val="26323745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E33503-B4A9-4273-8D5C-F1CAFA6293E2}" type="slidenum">
              <a:rPr lang="zh-CN" altLang="en-US" smtClean="0"/>
              <a:t>7</a:t>
            </a:fld>
            <a:endParaRPr lang="zh-CN" altLang="en-US"/>
          </a:p>
        </p:txBody>
      </p:sp>
    </p:spTree>
    <p:extLst>
      <p:ext uri="{BB962C8B-B14F-4D97-AF65-F5344CB8AC3E}">
        <p14:creationId xmlns:p14="http://schemas.microsoft.com/office/powerpoint/2010/main" val="5544304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4135CD-E861-41A7-81F0-F3B524A28841}" type="slidenum">
              <a:rPr lang="zh-CN" altLang="en-US" smtClean="0"/>
              <a:t>8</a:t>
            </a:fld>
            <a:endParaRPr lang="zh-CN" altLang="en-US"/>
          </a:p>
        </p:txBody>
      </p:sp>
    </p:spTree>
    <p:extLst>
      <p:ext uri="{BB962C8B-B14F-4D97-AF65-F5344CB8AC3E}">
        <p14:creationId xmlns:p14="http://schemas.microsoft.com/office/powerpoint/2010/main" val="26294511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104242-42E4-462F-B9A6-468AC33D61A2}" type="slidenum">
              <a:rPr lang="zh-CN" altLang="en-US" smtClean="0"/>
              <a:t>9</a:t>
            </a:fld>
            <a:endParaRPr lang="zh-CN" altLang="en-US"/>
          </a:p>
        </p:txBody>
      </p:sp>
    </p:spTree>
    <p:extLst>
      <p:ext uri="{BB962C8B-B14F-4D97-AF65-F5344CB8AC3E}">
        <p14:creationId xmlns:p14="http://schemas.microsoft.com/office/powerpoint/2010/main" val="2799420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3556501"/>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userDrawn="1">
  <p:cSld name="6_自定义版式">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1698623" y="2746373"/>
            <a:ext cx="2187580" cy="2187580"/>
          </a:xfrm>
          <a:custGeom>
            <a:avLst/>
            <a:gdLst>
              <a:gd name="connsiteX0" fmla="*/ 1093790 w 2187580"/>
              <a:gd name="connsiteY0" fmla="*/ 0 h 2187580"/>
              <a:gd name="connsiteX1" fmla="*/ 2187580 w 2187580"/>
              <a:gd name="connsiteY1" fmla="*/ 1093790 h 2187580"/>
              <a:gd name="connsiteX2" fmla="*/ 1093790 w 2187580"/>
              <a:gd name="connsiteY2" fmla="*/ 2187580 h 2187580"/>
              <a:gd name="connsiteX3" fmla="*/ 0 w 2187580"/>
              <a:gd name="connsiteY3" fmla="*/ 1093790 h 2187580"/>
              <a:gd name="connsiteX4" fmla="*/ 1093790 w 2187580"/>
              <a:gd name="connsiteY4" fmla="*/ 0 h 2187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7580" h="2187580">
                <a:moveTo>
                  <a:pt x="1093790" y="0"/>
                </a:moveTo>
                <a:cubicBezTo>
                  <a:pt x="1697874" y="0"/>
                  <a:pt x="2187580" y="489706"/>
                  <a:pt x="2187580" y="1093790"/>
                </a:cubicBezTo>
                <a:cubicBezTo>
                  <a:pt x="2187580" y="1697874"/>
                  <a:pt x="1697874" y="2187580"/>
                  <a:pt x="1093790" y="2187580"/>
                </a:cubicBezTo>
                <a:cubicBezTo>
                  <a:pt x="489706" y="2187580"/>
                  <a:pt x="0" y="1697874"/>
                  <a:pt x="0" y="1093790"/>
                </a:cubicBezTo>
                <a:cubicBezTo>
                  <a:pt x="0" y="489706"/>
                  <a:pt x="489706" y="0"/>
                  <a:pt x="1093790"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624564189"/>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565606892"/>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8340259"/>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5810496"/>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5_自定义版式">
    <p:spTree>
      <p:nvGrpSpPr>
        <p:cNvPr id="1" name=""/>
        <p:cNvGrpSpPr/>
        <p:nvPr/>
      </p:nvGrpSpPr>
      <p:grpSpPr>
        <a:xfrm>
          <a:off x="0" y="0"/>
          <a:ext cx="0" cy="0"/>
          <a:chOff x="0" y="0"/>
          <a:chExt cx="0" cy="0"/>
        </a:xfrm>
      </p:grpSpPr>
      <p:sp>
        <p:nvSpPr>
          <p:cNvPr id="7" name="图片占位符 6"/>
          <p:cNvSpPr>
            <a:spLocks noGrp="1"/>
          </p:cNvSpPr>
          <p:nvPr>
            <p:ph type="pic" sz="quarter" idx="11"/>
          </p:nvPr>
        </p:nvSpPr>
        <p:spPr>
          <a:xfrm>
            <a:off x="1600201" y="2085976"/>
            <a:ext cx="3971925" cy="2162175"/>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
        <p:nvSpPr>
          <p:cNvPr id="3" name="灯片编号占位符 2"/>
          <p:cNvSpPr>
            <a:spLocks noGrp="1"/>
          </p:cNvSpPr>
          <p:nvPr>
            <p:ph type="sldNum" sz="quarter" idx="10"/>
          </p:nvPr>
        </p:nvSpPr>
        <p:spPr/>
        <p:txBody>
          <a:bodyPr/>
          <a:lstStyle/>
          <a:p>
            <a:fld id="{1F57BEC6-7C2B-4B03-B4DD-37A8D3CA46A8}" type="slidenum">
              <a:rPr lang="zh-CN" altLang="en-US" smtClean="0"/>
              <a:pPr/>
              <a:t>‹#›</a:t>
            </a:fld>
            <a:endParaRPr lang="zh-CN" altLang="en-US"/>
          </a:p>
        </p:txBody>
      </p:sp>
    </p:spTree>
    <p:extLst>
      <p:ext uri="{BB962C8B-B14F-4D97-AF65-F5344CB8AC3E}">
        <p14:creationId xmlns:p14="http://schemas.microsoft.com/office/powerpoint/2010/main" val="3992668204"/>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2_自定义版式">
    <p:spTree>
      <p:nvGrpSpPr>
        <p:cNvPr id="1" name=""/>
        <p:cNvGrpSpPr/>
        <p:nvPr/>
      </p:nvGrpSpPr>
      <p:grpSpPr>
        <a:xfrm>
          <a:off x="0" y="0"/>
          <a:ext cx="0" cy="0"/>
          <a:chOff x="0" y="0"/>
          <a:chExt cx="0" cy="0"/>
        </a:xfrm>
      </p:grpSpPr>
      <p:sp>
        <p:nvSpPr>
          <p:cNvPr id="13" name="图片占位符 12"/>
          <p:cNvSpPr>
            <a:spLocks noGrp="1"/>
          </p:cNvSpPr>
          <p:nvPr>
            <p:ph type="pic" sz="quarter" idx="11"/>
          </p:nvPr>
        </p:nvSpPr>
        <p:spPr>
          <a:xfrm>
            <a:off x="6305550" y="1936268"/>
            <a:ext cx="2294499" cy="1622543"/>
          </a:xfrm>
          <a:custGeom>
            <a:avLst/>
            <a:gdLst>
              <a:gd name="connsiteX0" fmla="*/ 0 w 2294499"/>
              <a:gd name="connsiteY0" fmla="*/ 0 h 1622543"/>
              <a:gd name="connsiteX1" fmla="*/ 2294499 w 2294499"/>
              <a:gd name="connsiteY1" fmla="*/ 0 h 1622543"/>
              <a:gd name="connsiteX2" fmla="*/ 2294499 w 2294499"/>
              <a:gd name="connsiteY2" fmla="*/ 1622543 h 1622543"/>
              <a:gd name="connsiteX3" fmla="*/ 0 w 2294499"/>
              <a:gd name="connsiteY3" fmla="*/ 1622543 h 1622543"/>
            </a:gdLst>
            <a:ahLst/>
            <a:cxnLst>
              <a:cxn ang="0">
                <a:pos x="connsiteX0" y="connsiteY0"/>
              </a:cxn>
              <a:cxn ang="0">
                <a:pos x="connsiteX1" y="connsiteY1"/>
              </a:cxn>
              <a:cxn ang="0">
                <a:pos x="connsiteX2" y="connsiteY2"/>
              </a:cxn>
              <a:cxn ang="0">
                <a:pos x="connsiteX3" y="connsiteY3"/>
              </a:cxn>
            </a:cxnLst>
            <a:rect l="l" t="t" r="r" b="b"/>
            <a:pathLst>
              <a:path w="2294499" h="1622543">
                <a:moveTo>
                  <a:pt x="0" y="0"/>
                </a:moveTo>
                <a:lnTo>
                  <a:pt x="2294499" y="0"/>
                </a:lnTo>
                <a:lnTo>
                  <a:pt x="2294499" y="1622543"/>
                </a:lnTo>
                <a:lnTo>
                  <a:pt x="0" y="1622543"/>
                </a:ln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8802126" y="1936268"/>
            <a:ext cx="2294499" cy="1622543"/>
          </a:xfrm>
          <a:custGeom>
            <a:avLst/>
            <a:gdLst>
              <a:gd name="connsiteX0" fmla="*/ 0 w 2294499"/>
              <a:gd name="connsiteY0" fmla="*/ 0 h 1622543"/>
              <a:gd name="connsiteX1" fmla="*/ 2294499 w 2294499"/>
              <a:gd name="connsiteY1" fmla="*/ 0 h 1622543"/>
              <a:gd name="connsiteX2" fmla="*/ 2294499 w 2294499"/>
              <a:gd name="connsiteY2" fmla="*/ 1622543 h 1622543"/>
              <a:gd name="connsiteX3" fmla="*/ 0 w 2294499"/>
              <a:gd name="connsiteY3" fmla="*/ 1622543 h 1622543"/>
            </a:gdLst>
            <a:ahLst/>
            <a:cxnLst>
              <a:cxn ang="0">
                <a:pos x="connsiteX0" y="connsiteY0"/>
              </a:cxn>
              <a:cxn ang="0">
                <a:pos x="connsiteX1" y="connsiteY1"/>
              </a:cxn>
              <a:cxn ang="0">
                <a:pos x="connsiteX2" y="connsiteY2"/>
              </a:cxn>
              <a:cxn ang="0">
                <a:pos x="connsiteX3" y="connsiteY3"/>
              </a:cxn>
            </a:cxnLst>
            <a:rect l="l" t="t" r="r" b="b"/>
            <a:pathLst>
              <a:path w="2294499" h="1622543">
                <a:moveTo>
                  <a:pt x="0" y="0"/>
                </a:moveTo>
                <a:lnTo>
                  <a:pt x="2294499" y="0"/>
                </a:lnTo>
                <a:lnTo>
                  <a:pt x="2294499" y="1622543"/>
                </a:lnTo>
                <a:lnTo>
                  <a:pt x="0" y="1622543"/>
                </a:lnTo>
                <a:close/>
              </a:path>
            </a:pathLst>
          </a:custGeom>
        </p:spPr>
        <p:txBody>
          <a:bodyPr wrap="square">
            <a:noAutofit/>
          </a:bodyPr>
          <a:lstStyle/>
          <a:p>
            <a:endParaRPr lang="zh-CN" altLang="en-US"/>
          </a:p>
        </p:txBody>
      </p:sp>
      <p:sp>
        <p:nvSpPr>
          <p:cNvPr id="16" name="图片占位符 15"/>
          <p:cNvSpPr>
            <a:spLocks noGrp="1"/>
          </p:cNvSpPr>
          <p:nvPr>
            <p:ph type="pic" sz="quarter" idx="13"/>
          </p:nvPr>
        </p:nvSpPr>
        <p:spPr>
          <a:xfrm>
            <a:off x="8802126" y="3797182"/>
            <a:ext cx="2294499" cy="1622543"/>
          </a:xfrm>
          <a:custGeom>
            <a:avLst/>
            <a:gdLst>
              <a:gd name="connsiteX0" fmla="*/ 0 w 2294499"/>
              <a:gd name="connsiteY0" fmla="*/ 0 h 1622543"/>
              <a:gd name="connsiteX1" fmla="*/ 2294499 w 2294499"/>
              <a:gd name="connsiteY1" fmla="*/ 0 h 1622543"/>
              <a:gd name="connsiteX2" fmla="*/ 2294499 w 2294499"/>
              <a:gd name="connsiteY2" fmla="*/ 1622543 h 1622543"/>
              <a:gd name="connsiteX3" fmla="*/ 0 w 2294499"/>
              <a:gd name="connsiteY3" fmla="*/ 1622543 h 1622543"/>
            </a:gdLst>
            <a:ahLst/>
            <a:cxnLst>
              <a:cxn ang="0">
                <a:pos x="connsiteX0" y="connsiteY0"/>
              </a:cxn>
              <a:cxn ang="0">
                <a:pos x="connsiteX1" y="connsiteY1"/>
              </a:cxn>
              <a:cxn ang="0">
                <a:pos x="connsiteX2" y="connsiteY2"/>
              </a:cxn>
              <a:cxn ang="0">
                <a:pos x="connsiteX3" y="connsiteY3"/>
              </a:cxn>
            </a:cxnLst>
            <a:rect l="l" t="t" r="r" b="b"/>
            <a:pathLst>
              <a:path w="2294499" h="1622543">
                <a:moveTo>
                  <a:pt x="0" y="0"/>
                </a:moveTo>
                <a:lnTo>
                  <a:pt x="2294499" y="0"/>
                </a:lnTo>
                <a:lnTo>
                  <a:pt x="2294499" y="1622543"/>
                </a:lnTo>
                <a:lnTo>
                  <a:pt x="0" y="1622543"/>
                </a:lnTo>
                <a:close/>
              </a:path>
            </a:pathLst>
          </a:custGeom>
        </p:spPr>
        <p:txBody>
          <a:bodyPr wrap="square">
            <a:noAutofit/>
          </a:bodyPr>
          <a:lstStyle/>
          <a:p>
            <a:endParaRPr lang="zh-CN" altLang="en-US"/>
          </a:p>
        </p:txBody>
      </p:sp>
      <p:sp>
        <p:nvSpPr>
          <p:cNvPr id="15" name="图片占位符 14"/>
          <p:cNvSpPr>
            <a:spLocks noGrp="1"/>
          </p:cNvSpPr>
          <p:nvPr>
            <p:ph type="pic" sz="quarter" idx="14"/>
          </p:nvPr>
        </p:nvSpPr>
        <p:spPr>
          <a:xfrm>
            <a:off x="6305550" y="3797182"/>
            <a:ext cx="2294499" cy="1622543"/>
          </a:xfrm>
          <a:custGeom>
            <a:avLst/>
            <a:gdLst>
              <a:gd name="connsiteX0" fmla="*/ 0 w 2294499"/>
              <a:gd name="connsiteY0" fmla="*/ 0 h 1622543"/>
              <a:gd name="connsiteX1" fmla="*/ 2294499 w 2294499"/>
              <a:gd name="connsiteY1" fmla="*/ 0 h 1622543"/>
              <a:gd name="connsiteX2" fmla="*/ 2294499 w 2294499"/>
              <a:gd name="connsiteY2" fmla="*/ 1622543 h 1622543"/>
              <a:gd name="connsiteX3" fmla="*/ 0 w 2294499"/>
              <a:gd name="connsiteY3" fmla="*/ 1622543 h 1622543"/>
            </a:gdLst>
            <a:ahLst/>
            <a:cxnLst>
              <a:cxn ang="0">
                <a:pos x="connsiteX0" y="connsiteY0"/>
              </a:cxn>
              <a:cxn ang="0">
                <a:pos x="connsiteX1" y="connsiteY1"/>
              </a:cxn>
              <a:cxn ang="0">
                <a:pos x="connsiteX2" y="connsiteY2"/>
              </a:cxn>
              <a:cxn ang="0">
                <a:pos x="connsiteX3" y="connsiteY3"/>
              </a:cxn>
            </a:cxnLst>
            <a:rect l="l" t="t" r="r" b="b"/>
            <a:pathLst>
              <a:path w="2294499" h="1622543">
                <a:moveTo>
                  <a:pt x="0" y="0"/>
                </a:moveTo>
                <a:lnTo>
                  <a:pt x="2294499" y="0"/>
                </a:lnTo>
                <a:lnTo>
                  <a:pt x="2294499" y="1622543"/>
                </a:lnTo>
                <a:lnTo>
                  <a:pt x="0" y="1622543"/>
                </a:lnTo>
                <a:close/>
              </a:path>
            </a:pathLst>
          </a:custGeom>
        </p:spPr>
        <p:txBody>
          <a:bodyPr wrap="square">
            <a:noAutofit/>
          </a:bodyPr>
          <a:lstStyle/>
          <a:p>
            <a:endParaRPr lang="zh-CN" altLang="en-US"/>
          </a:p>
        </p:txBody>
      </p:sp>
      <p:sp>
        <p:nvSpPr>
          <p:cNvPr id="3" name="灯片编号占位符 2"/>
          <p:cNvSpPr>
            <a:spLocks noGrp="1"/>
          </p:cNvSpPr>
          <p:nvPr>
            <p:ph type="sldNum" sz="quarter" idx="10"/>
          </p:nvPr>
        </p:nvSpPr>
        <p:spPr/>
        <p:txBody>
          <a:bodyPr/>
          <a:lstStyle/>
          <a:p>
            <a:fld id="{1F57BEC6-7C2B-4B03-B4DD-37A8D3CA46A8}" type="slidenum">
              <a:rPr lang="zh-CN" altLang="en-US" smtClean="0"/>
              <a:pPr/>
              <a:t>‹#›</a:t>
            </a:fld>
            <a:endParaRPr lang="zh-CN" altLang="en-US"/>
          </a:p>
        </p:txBody>
      </p:sp>
    </p:spTree>
    <p:extLst>
      <p:ext uri="{BB962C8B-B14F-4D97-AF65-F5344CB8AC3E}">
        <p14:creationId xmlns:p14="http://schemas.microsoft.com/office/powerpoint/2010/main" val="63091780"/>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9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4862286" y="2555649"/>
            <a:ext cx="2467428" cy="2467428"/>
          </a:xfrm>
          <a:custGeom>
            <a:avLst/>
            <a:gdLst>
              <a:gd name="connsiteX0" fmla="*/ 1233714 w 2467428"/>
              <a:gd name="connsiteY0" fmla="*/ 0 h 2467428"/>
              <a:gd name="connsiteX1" fmla="*/ 2467428 w 2467428"/>
              <a:gd name="connsiteY1" fmla="*/ 1233714 h 2467428"/>
              <a:gd name="connsiteX2" fmla="*/ 1233714 w 2467428"/>
              <a:gd name="connsiteY2" fmla="*/ 2467428 h 2467428"/>
              <a:gd name="connsiteX3" fmla="*/ 0 w 2467428"/>
              <a:gd name="connsiteY3" fmla="*/ 1233714 h 2467428"/>
              <a:gd name="connsiteX4" fmla="*/ 1233714 w 2467428"/>
              <a:gd name="connsiteY4" fmla="*/ 0 h 2467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7428" h="2467428">
                <a:moveTo>
                  <a:pt x="1233714" y="0"/>
                </a:moveTo>
                <a:cubicBezTo>
                  <a:pt x="1915075" y="0"/>
                  <a:pt x="2467428" y="552353"/>
                  <a:pt x="2467428" y="1233714"/>
                </a:cubicBezTo>
                <a:cubicBezTo>
                  <a:pt x="2467428" y="1915075"/>
                  <a:pt x="1915075" y="2467428"/>
                  <a:pt x="1233714" y="2467428"/>
                </a:cubicBezTo>
                <a:cubicBezTo>
                  <a:pt x="552353" y="2467428"/>
                  <a:pt x="0" y="1915075"/>
                  <a:pt x="0" y="1233714"/>
                </a:cubicBezTo>
                <a:cubicBezTo>
                  <a:pt x="0" y="552353"/>
                  <a:pt x="552353" y="0"/>
                  <a:pt x="1233714"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166358062"/>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3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2352675" y="1908631"/>
            <a:ext cx="3448050" cy="2162175"/>
          </a:xfrm>
          <a:custGeom>
            <a:avLst/>
            <a:gdLst>
              <a:gd name="connsiteX0" fmla="*/ 0 w 3448050"/>
              <a:gd name="connsiteY0" fmla="*/ 0 h 2162175"/>
              <a:gd name="connsiteX1" fmla="*/ 3448050 w 3448050"/>
              <a:gd name="connsiteY1" fmla="*/ 0 h 2162175"/>
              <a:gd name="connsiteX2" fmla="*/ 3448050 w 3448050"/>
              <a:gd name="connsiteY2" fmla="*/ 2162175 h 2162175"/>
              <a:gd name="connsiteX3" fmla="*/ 0 w 3448050"/>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448050" h="2162175">
                <a:moveTo>
                  <a:pt x="0" y="0"/>
                </a:moveTo>
                <a:lnTo>
                  <a:pt x="3448050" y="0"/>
                </a:lnTo>
                <a:lnTo>
                  <a:pt x="3448050" y="2162175"/>
                </a:lnTo>
                <a:lnTo>
                  <a:pt x="0" y="2162175"/>
                </a:lnTo>
                <a:close/>
              </a:path>
            </a:pathLst>
          </a:custGeom>
        </p:spPr>
        <p:txBody>
          <a:bodyPr wrap="square">
            <a:noAutofit/>
          </a:bodyPr>
          <a:lstStyle/>
          <a:p>
            <a:endParaRPr lang="zh-CN" altLang="en-US"/>
          </a:p>
        </p:txBody>
      </p:sp>
      <p:sp>
        <p:nvSpPr>
          <p:cNvPr id="7" name="图片占位符 6"/>
          <p:cNvSpPr>
            <a:spLocks noGrp="1"/>
          </p:cNvSpPr>
          <p:nvPr>
            <p:ph type="pic" sz="quarter" idx="11"/>
          </p:nvPr>
        </p:nvSpPr>
        <p:spPr>
          <a:xfrm>
            <a:off x="6629400" y="3727906"/>
            <a:ext cx="3448050" cy="2162175"/>
          </a:xfrm>
          <a:custGeom>
            <a:avLst/>
            <a:gdLst>
              <a:gd name="connsiteX0" fmla="*/ 0 w 3448050"/>
              <a:gd name="connsiteY0" fmla="*/ 0 h 2162175"/>
              <a:gd name="connsiteX1" fmla="*/ 3448050 w 3448050"/>
              <a:gd name="connsiteY1" fmla="*/ 0 h 2162175"/>
              <a:gd name="connsiteX2" fmla="*/ 3448050 w 3448050"/>
              <a:gd name="connsiteY2" fmla="*/ 2162175 h 2162175"/>
              <a:gd name="connsiteX3" fmla="*/ 0 w 3448050"/>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448050" h="2162175">
                <a:moveTo>
                  <a:pt x="0" y="0"/>
                </a:moveTo>
                <a:lnTo>
                  <a:pt x="3448050" y="0"/>
                </a:lnTo>
                <a:lnTo>
                  <a:pt x="3448050" y="2162175"/>
                </a:lnTo>
                <a:lnTo>
                  <a:pt x="0" y="2162175"/>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093598733"/>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15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985519" y="1518470"/>
            <a:ext cx="3461834" cy="2221681"/>
          </a:xfrm>
          <a:custGeom>
            <a:avLst/>
            <a:gdLst>
              <a:gd name="connsiteX0" fmla="*/ 0 w 3461834"/>
              <a:gd name="connsiteY0" fmla="*/ 0 h 2221681"/>
              <a:gd name="connsiteX1" fmla="*/ 3461834 w 3461834"/>
              <a:gd name="connsiteY1" fmla="*/ 0 h 2221681"/>
              <a:gd name="connsiteX2" fmla="*/ 3461834 w 3461834"/>
              <a:gd name="connsiteY2" fmla="*/ 2221681 h 2221681"/>
              <a:gd name="connsiteX3" fmla="*/ 0 w 3461834"/>
              <a:gd name="connsiteY3" fmla="*/ 2221681 h 2221681"/>
            </a:gdLst>
            <a:ahLst/>
            <a:cxnLst>
              <a:cxn ang="0">
                <a:pos x="connsiteX0" y="connsiteY0"/>
              </a:cxn>
              <a:cxn ang="0">
                <a:pos x="connsiteX1" y="connsiteY1"/>
              </a:cxn>
              <a:cxn ang="0">
                <a:pos x="connsiteX2" y="connsiteY2"/>
              </a:cxn>
              <a:cxn ang="0">
                <a:pos x="connsiteX3" y="connsiteY3"/>
              </a:cxn>
            </a:cxnLst>
            <a:rect l="l" t="t" r="r" b="b"/>
            <a:pathLst>
              <a:path w="3461834" h="2221681">
                <a:moveTo>
                  <a:pt x="0" y="0"/>
                </a:moveTo>
                <a:lnTo>
                  <a:pt x="3461834" y="0"/>
                </a:lnTo>
                <a:lnTo>
                  <a:pt x="3461834" y="2221681"/>
                </a:lnTo>
                <a:lnTo>
                  <a:pt x="0" y="2221681"/>
                </a:lnTo>
                <a:close/>
              </a:path>
            </a:pathLst>
          </a:custGeom>
        </p:spPr>
        <p:txBody>
          <a:bodyPr wrap="square">
            <a:noAutofit/>
          </a:bodyPr>
          <a:lstStyle/>
          <a:p>
            <a:endParaRPr lang="zh-CN" altLang="en-US"/>
          </a:p>
        </p:txBody>
      </p:sp>
      <p:sp>
        <p:nvSpPr>
          <p:cNvPr id="8" name="图片占位符 7"/>
          <p:cNvSpPr>
            <a:spLocks noGrp="1"/>
          </p:cNvSpPr>
          <p:nvPr>
            <p:ph type="pic" sz="quarter" idx="11"/>
          </p:nvPr>
        </p:nvSpPr>
        <p:spPr>
          <a:xfrm>
            <a:off x="985519" y="3822700"/>
            <a:ext cx="3461832" cy="2211614"/>
          </a:xfrm>
          <a:custGeom>
            <a:avLst/>
            <a:gdLst>
              <a:gd name="connsiteX0" fmla="*/ 0 w 3461832"/>
              <a:gd name="connsiteY0" fmla="*/ 0 h 2211614"/>
              <a:gd name="connsiteX1" fmla="*/ 3461832 w 3461832"/>
              <a:gd name="connsiteY1" fmla="*/ 0 h 2211614"/>
              <a:gd name="connsiteX2" fmla="*/ 3461832 w 3461832"/>
              <a:gd name="connsiteY2" fmla="*/ 2211614 h 2211614"/>
              <a:gd name="connsiteX3" fmla="*/ 0 w 3461832"/>
              <a:gd name="connsiteY3" fmla="*/ 2211614 h 2211614"/>
            </a:gdLst>
            <a:ahLst/>
            <a:cxnLst>
              <a:cxn ang="0">
                <a:pos x="connsiteX0" y="connsiteY0"/>
              </a:cxn>
              <a:cxn ang="0">
                <a:pos x="connsiteX1" y="connsiteY1"/>
              </a:cxn>
              <a:cxn ang="0">
                <a:pos x="connsiteX2" y="connsiteY2"/>
              </a:cxn>
              <a:cxn ang="0">
                <a:pos x="connsiteX3" y="connsiteY3"/>
              </a:cxn>
            </a:cxnLst>
            <a:rect l="l" t="t" r="r" b="b"/>
            <a:pathLst>
              <a:path w="3461832" h="2211614">
                <a:moveTo>
                  <a:pt x="0" y="0"/>
                </a:moveTo>
                <a:lnTo>
                  <a:pt x="3461832" y="0"/>
                </a:lnTo>
                <a:lnTo>
                  <a:pt x="3461832" y="2211614"/>
                </a:lnTo>
                <a:lnTo>
                  <a:pt x="0" y="2211614"/>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4207738618"/>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flipH="1">
            <a:off x="0" y="134130"/>
            <a:ext cx="1557766" cy="1418446"/>
          </a:xfrm>
          <a:prstGeom prst="rect">
            <a:avLst/>
          </a:prstGeom>
        </p:spPr>
      </p:pic>
      <p:sp>
        <p:nvSpPr>
          <p:cNvPr id="3" name="文本框 2"/>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alpha val="0"/>
                  </a:schemeClr>
                </a:solidFill>
                <a:latin typeface="微软雅黑" panose="020B0503020204020204" pitchFamily="34" charset="-122"/>
                <a:ea typeface="微软雅黑" panose="020B0503020204020204" pitchFamily="34" charset="-122"/>
                <a:sym typeface="+mn-ea"/>
              </a:rPr>
              <a:t>PPT</a:t>
            </a:r>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alpha val="0"/>
                  </a:schemeClr>
                </a:solidFill>
                <a:latin typeface="微软雅黑" panose="020B0503020204020204" pitchFamily="34" charset="-122"/>
                <a:ea typeface="微软雅黑" panose="020B0503020204020204" pitchFamily="34" charset="-122"/>
                <a:sym typeface="+mn-ea"/>
              </a:rPr>
              <a:t>ibaotu.com</a:t>
            </a:r>
          </a:p>
        </p:txBody>
      </p:sp>
    </p:spTree>
    <p:extLst>
      <p:ext uri="{BB962C8B-B14F-4D97-AF65-F5344CB8AC3E}">
        <p14:creationId xmlns:p14="http://schemas.microsoft.com/office/powerpoint/2010/main" val="464241476"/>
      </p:ext>
    </p:extLst>
  </p:cSld>
  <p:clrMap bg1="lt1" tx1="dk1" bg2="lt2" tx2="dk2" accent1="accent1" accent2="accent2" accent3="accent3" accent4="accent4" accent5="accent5" accent6="accent6" hlink="hlink" folHlink="folHlink"/>
  <p:sldLayoutIdLst>
    <p:sldLayoutId id="2147483661" r:id="rId1"/>
    <p:sldLayoutId id="2147483664" r:id="rId2"/>
    <p:sldLayoutId id="2147483663" r:id="rId3"/>
    <p:sldLayoutId id="2147483662" r:id="rId4"/>
    <p:sldLayoutId id="2147483665" r:id="rId5"/>
    <p:sldLayoutId id="2147483666" r:id="rId6"/>
    <p:sldLayoutId id="2147483667" r:id="rId7"/>
    <p:sldLayoutId id="2147483668" r:id="rId8"/>
    <p:sldLayoutId id="2147483669" r:id="rId9"/>
    <p:sldLayoutId id="2147483670" r:id="rId10"/>
  </p:sldLayoutIdLst>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9.png"/><Relationship Id="rId5" Type="http://schemas.openxmlformats.org/officeDocument/2006/relationships/image" Target="../media/image15.jpe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png"/><Relationship Id="rId7" Type="http://schemas.openxmlformats.org/officeDocument/2006/relationships/image" Target="../media/image20.jpeg"/><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4.xml"/><Relationship Id="rId5" Type="http://schemas.openxmlformats.org/officeDocument/2006/relationships/image" Target="../media/image9.png"/><Relationship Id="rId4" Type="http://schemas.openxmlformats.org/officeDocument/2006/relationships/chart" Target="../charts/chart1.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8" Type="http://schemas.openxmlformats.org/officeDocument/2006/relationships/slideLayout" Target="../slideLayouts/slideLayout4.xml"/><Relationship Id="rId3" Type="http://schemas.openxmlformats.org/officeDocument/2006/relationships/tags" Target="../tags/tag7.xml"/><Relationship Id="rId7" Type="http://schemas.openxmlformats.org/officeDocument/2006/relationships/tags" Target="../tags/tag11.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image" Target="../media/image9.png"/><Relationship Id="rId5" Type="http://schemas.openxmlformats.org/officeDocument/2006/relationships/tags" Target="../tags/tag9.xml"/><Relationship Id="rId10" Type="http://schemas.openxmlformats.org/officeDocument/2006/relationships/image" Target="../media/image2.png"/><Relationship Id="rId4" Type="http://schemas.openxmlformats.org/officeDocument/2006/relationships/tags" Target="../tags/tag8.xml"/><Relationship Id="rId9"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tags" Target="../tags/tag14.xml"/><Relationship Id="rId7" Type="http://schemas.openxmlformats.org/officeDocument/2006/relationships/image" Target="../media/image2.png"/><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notesSlide" Target="../notesSlides/notesSlide21.xml"/><Relationship Id="rId5" Type="http://schemas.openxmlformats.org/officeDocument/2006/relationships/slideLayout" Target="../slideLayouts/slideLayout7.xml"/><Relationship Id="rId10" Type="http://schemas.openxmlformats.org/officeDocument/2006/relationships/image" Target="../media/image9.png"/><Relationship Id="rId4" Type="http://schemas.openxmlformats.org/officeDocument/2006/relationships/tags" Target="../tags/tag15.xml"/><Relationship Id="rId9" Type="http://schemas.microsoft.com/office/2007/relationships/hdphoto" Target="../media/hdphoto1.wdp"/></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tags" Target="../tags/tag4.xml"/><Relationship Id="rId7" Type="http://schemas.openxmlformats.org/officeDocument/2006/relationships/image" Target="../media/image7.jpe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2.png"/><Relationship Id="rId5" Type="http://schemas.openxmlformats.org/officeDocument/2006/relationships/notesSlide" Target="../notesSlides/notesSlide4.xml"/><Relationship Id="rId4" Type="http://schemas.openxmlformats.org/officeDocument/2006/relationships/slideLayout" Target="../slideLayouts/slideLayout8.xml"/><Relationship Id="rId9"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image" Target="../media/image9.png"/><Relationship Id="rId5" Type="http://schemas.openxmlformats.org/officeDocument/2006/relationships/image" Target="../media/image11.jpeg"/><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876A27B7-A1FD-4C48-A3E8-10DB51DF811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8" name="William Joseph - Radioactive">
            <a:hlinkClick r:id="" action="ppaction://media"/>
            <a:extLst>
              <a:ext uri="{FF2B5EF4-FFF2-40B4-BE49-F238E27FC236}">
                <a16:creationId xmlns:a16="http://schemas.microsoft.com/office/drawing/2014/main" xmlns="" id="{74606A9D-B362-448E-BAAC-A60B438E8DBE}"/>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0" y="-733425"/>
            <a:ext cx="609600" cy="609600"/>
          </a:xfrm>
          <a:prstGeom prst="rect">
            <a:avLst/>
          </a:prstGeom>
        </p:spPr>
      </p:pic>
      <p:grpSp>
        <p:nvGrpSpPr>
          <p:cNvPr id="30" name="组合 29">
            <a:extLst>
              <a:ext uri="{FF2B5EF4-FFF2-40B4-BE49-F238E27FC236}">
                <a16:creationId xmlns:a16="http://schemas.microsoft.com/office/drawing/2014/main" xmlns="" id="{EF54008D-1F2D-49BD-9CC9-22A34CB6647B}"/>
              </a:ext>
            </a:extLst>
          </p:cNvPr>
          <p:cNvGrpSpPr/>
          <p:nvPr/>
        </p:nvGrpSpPr>
        <p:grpSpPr>
          <a:xfrm>
            <a:off x="3771900" y="4682919"/>
            <a:ext cx="4648200" cy="338554"/>
            <a:chOff x="4175270" y="4898623"/>
            <a:chExt cx="4648200" cy="338554"/>
          </a:xfrm>
        </p:grpSpPr>
        <p:sp>
          <p:nvSpPr>
            <p:cNvPr id="19" name="文本框 18"/>
            <p:cNvSpPr txBox="1"/>
            <p:nvPr/>
          </p:nvSpPr>
          <p:spPr>
            <a:xfrm>
              <a:off x="4175270" y="4898623"/>
              <a:ext cx="1005403" cy="338554"/>
            </a:xfrm>
            <a:prstGeom prst="rect">
              <a:avLst/>
            </a:prstGeom>
            <a:noFill/>
          </p:spPr>
          <p:txBody>
            <a:bodyPr wrap="none" rtlCol="0">
              <a:spAutoFit/>
              <a:scene3d>
                <a:camera prst="orthographicFront"/>
                <a:lightRig rig="threePt" dir="t"/>
              </a:scene3d>
              <a:sp3d contourW="12700"/>
            </a:bodyPr>
            <a:lstStyle/>
            <a:p>
              <a:r>
                <a:rPr lang="zh-CN" altLang="en-US" sz="1600" dirty="0">
                  <a:solidFill>
                    <a:schemeClr val="tx1">
                      <a:lumMod val="75000"/>
                      <a:lumOff val="25000"/>
                    </a:schemeClr>
                  </a:solidFill>
                </a:rPr>
                <a:t>工作总结</a:t>
              </a:r>
              <a:endParaRPr lang="en-US" altLang="zh-CN" sz="1600" dirty="0">
                <a:solidFill>
                  <a:schemeClr val="tx1">
                    <a:lumMod val="75000"/>
                    <a:lumOff val="25000"/>
                  </a:schemeClr>
                </a:solidFill>
              </a:endParaRPr>
            </a:p>
          </p:txBody>
        </p:sp>
        <p:sp>
          <p:nvSpPr>
            <p:cNvPr id="20" name="文本框 19"/>
            <p:cNvSpPr txBox="1"/>
            <p:nvPr/>
          </p:nvSpPr>
          <p:spPr>
            <a:xfrm>
              <a:off x="5389536" y="4898623"/>
              <a:ext cx="1005403" cy="338554"/>
            </a:xfrm>
            <a:prstGeom prst="rect">
              <a:avLst/>
            </a:prstGeom>
            <a:noFill/>
          </p:spPr>
          <p:txBody>
            <a:bodyPr wrap="none" rtlCol="0">
              <a:spAutoFit/>
              <a:scene3d>
                <a:camera prst="orthographicFront"/>
                <a:lightRig rig="threePt" dir="t"/>
              </a:scene3d>
              <a:sp3d contourW="12700"/>
            </a:bodyPr>
            <a:lstStyle/>
            <a:p>
              <a:r>
                <a:rPr lang="zh-CN" altLang="en-US" sz="1600" dirty="0">
                  <a:solidFill>
                    <a:schemeClr val="tx1">
                      <a:lumMod val="75000"/>
                      <a:lumOff val="25000"/>
                    </a:schemeClr>
                  </a:solidFill>
                </a:rPr>
                <a:t>会议报告</a:t>
              </a:r>
              <a:endParaRPr lang="en-US" altLang="zh-CN" sz="1600" dirty="0">
                <a:solidFill>
                  <a:schemeClr val="tx1">
                    <a:lumMod val="75000"/>
                    <a:lumOff val="25000"/>
                  </a:schemeClr>
                </a:solidFill>
              </a:endParaRPr>
            </a:p>
          </p:txBody>
        </p:sp>
        <p:sp>
          <p:nvSpPr>
            <p:cNvPr id="21" name="文本框 20"/>
            <p:cNvSpPr txBox="1"/>
            <p:nvPr/>
          </p:nvSpPr>
          <p:spPr>
            <a:xfrm>
              <a:off x="6603802" y="4898623"/>
              <a:ext cx="1005403" cy="338554"/>
            </a:xfrm>
            <a:prstGeom prst="rect">
              <a:avLst/>
            </a:prstGeom>
            <a:noFill/>
          </p:spPr>
          <p:txBody>
            <a:bodyPr wrap="none" rtlCol="0">
              <a:spAutoFit/>
              <a:scene3d>
                <a:camera prst="orthographicFront"/>
                <a:lightRig rig="threePt" dir="t"/>
              </a:scene3d>
              <a:sp3d contourW="12700"/>
            </a:bodyPr>
            <a:lstStyle/>
            <a:p>
              <a:r>
                <a:rPr lang="zh-CN" altLang="en-US" sz="1600" dirty="0">
                  <a:solidFill>
                    <a:schemeClr val="tx1">
                      <a:lumMod val="75000"/>
                      <a:lumOff val="25000"/>
                    </a:schemeClr>
                  </a:solidFill>
                </a:rPr>
                <a:t>商务展示</a:t>
              </a:r>
              <a:endParaRPr lang="en-US" altLang="zh-CN" sz="1600" dirty="0">
                <a:solidFill>
                  <a:schemeClr val="tx1">
                    <a:lumMod val="75000"/>
                    <a:lumOff val="25000"/>
                  </a:schemeClr>
                </a:solidFill>
              </a:endParaRPr>
            </a:p>
          </p:txBody>
        </p:sp>
        <p:sp>
          <p:nvSpPr>
            <p:cNvPr id="22" name="文本框 21"/>
            <p:cNvSpPr txBox="1"/>
            <p:nvPr/>
          </p:nvSpPr>
          <p:spPr>
            <a:xfrm>
              <a:off x="7818067" y="4898623"/>
              <a:ext cx="1005403" cy="338554"/>
            </a:xfrm>
            <a:prstGeom prst="rect">
              <a:avLst/>
            </a:prstGeom>
            <a:noFill/>
          </p:spPr>
          <p:txBody>
            <a:bodyPr wrap="none" rtlCol="0">
              <a:spAutoFit/>
              <a:scene3d>
                <a:camera prst="orthographicFront"/>
                <a:lightRig rig="threePt" dir="t"/>
              </a:scene3d>
              <a:sp3d contourW="12700"/>
            </a:bodyPr>
            <a:lstStyle/>
            <a:p>
              <a:r>
                <a:rPr lang="zh-CN" altLang="en-US" sz="1600" dirty="0">
                  <a:solidFill>
                    <a:schemeClr val="tx1">
                      <a:lumMod val="75000"/>
                      <a:lumOff val="25000"/>
                    </a:schemeClr>
                  </a:solidFill>
                </a:rPr>
                <a:t>项目规划</a:t>
              </a:r>
              <a:endParaRPr lang="en-US" altLang="zh-CN" sz="1600" dirty="0">
                <a:solidFill>
                  <a:schemeClr val="tx1">
                    <a:lumMod val="75000"/>
                    <a:lumOff val="25000"/>
                  </a:schemeClr>
                </a:solidFill>
              </a:endParaRPr>
            </a:p>
          </p:txBody>
        </p:sp>
      </p:grpSp>
      <p:pic>
        <p:nvPicPr>
          <p:cNvPr id="6" name="图片 5">
            <a:extLst>
              <a:ext uri="{FF2B5EF4-FFF2-40B4-BE49-F238E27FC236}">
                <a16:creationId xmlns:a16="http://schemas.microsoft.com/office/drawing/2014/main" xmlns="" id="{4C2826EB-0F2A-4E17-83B9-77137D42B8B5}"/>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8300" t="21571" r="10099" b="34307"/>
          <a:stretch/>
        </p:blipFill>
        <p:spPr>
          <a:xfrm>
            <a:off x="4237451" y="1536485"/>
            <a:ext cx="3717099" cy="1609949"/>
          </a:xfrm>
          <a:prstGeom prst="rect">
            <a:avLst/>
          </a:prstGeom>
        </p:spPr>
      </p:pic>
      <p:sp>
        <p:nvSpPr>
          <p:cNvPr id="7" name="文本框 6">
            <a:extLst>
              <a:ext uri="{FF2B5EF4-FFF2-40B4-BE49-F238E27FC236}">
                <a16:creationId xmlns:a16="http://schemas.microsoft.com/office/drawing/2014/main" xmlns="" id="{4C756EF1-5F16-4FA6-B13A-D250106DCCC4}"/>
              </a:ext>
            </a:extLst>
          </p:cNvPr>
          <p:cNvSpPr txBox="1"/>
          <p:nvPr/>
        </p:nvSpPr>
        <p:spPr>
          <a:xfrm>
            <a:off x="3256703" y="3344540"/>
            <a:ext cx="5678595" cy="1107996"/>
          </a:xfrm>
          <a:prstGeom prst="rect">
            <a:avLst/>
          </a:prstGeom>
          <a:noFill/>
        </p:spPr>
        <p:txBody>
          <a:bodyPr wrap="square" rtlCol="0">
            <a:spAutoFit/>
          </a:bodyPr>
          <a:lstStyle/>
          <a:p>
            <a:pPr algn="dist"/>
            <a:r>
              <a:rPr lang="zh-CN" altLang="en-US" sz="6600" b="1" dirty="0">
                <a:solidFill>
                  <a:schemeClr val="tx1">
                    <a:lumMod val="85000"/>
                    <a:lumOff val="15000"/>
                  </a:schemeClr>
                </a:solidFill>
              </a:rPr>
              <a:t>年终汇报</a:t>
            </a:r>
            <a:r>
              <a:rPr lang="en-US" altLang="zh-CN" sz="6600" b="1" dirty="0">
                <a:solidFill>
                  <a:schemeClr val="tx1">
                    <a:lumMod val="85000"/>
                    <a:lumOff val="15000"/>
                  </a:schemeClr>
                </a:solidFill>
              </a:rPr>
              <a:t>PPT</a:t>
            </a:r>
            <a:endParaRPr lang="zh-CN" altLang="en-US" sz="6600" b="1" dirty="0">
              <a:solidFill>
                <a:schemeClr val="tx1">
                  <a:lumMod val="85000"/>
                  <a:lumOff val="15000"/>
                </a:schemeClr>
              </a:solidFill>
            </a:endParaRPr>
          </a:p>
        </p:txBody>
      </p:sp>
    </p:spTree>
    <p:extLst>
      <p:ext uri="{BB962C8B-B14F-4D97-AF65-F5344CB8AC3E}">
        <p14:creationId xmlns:p14="http://schemas.microsoft.com/office/powerpoint/2010/main" val="3671363652"/>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8"/>
                                        </p:tgtEl>
                                      </p:cBhvr>
                                    </p:cmd>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41" presetClass="entr" presetSubtype="0" fill="hold" grpId="0" nodeType="clickEffect">
                                  <p:stCondLst>
                                    <p:cond delay="0"/>
                                  </p:stCondLst>
                                  <p:iterate type="lt">
                                    <p:tmPct val="10000"/>
                                  </p:iterate>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7"/>
                                        </p:tgtEl>
                                        <p:attrNameLst>
                                          <p:attrName>ppt_y</p:attrName>
                                        </p:attrNameLst>
                                      </p:cBhvr>
                                      <p:tavLst>
                                        <p:tav tm="0">
                                          <p:val>
                                            <p:strVal val="#ppt_y"/>
                                          </p:val>
                                        </p:tav>
                                        <p:tav tm="100000">
                                          <p:val>
                                            <p:strVal val="#ppt_y"/>
                                          </p:val>
                                        </p:tav>
                                      </p:tavLst>
                                    </p:anim>
                                    <p:anim calcmode="lin" valueType="num">
                                      <p:cBhvr>
                                        <p:cTn id="20"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barn(inVertical)">
                                      <p:cBhvr>
                                        <p:cTn id="2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8" repeatCount="indefinite" fill="hold" display="0">
                  <p:stCondLst>
                    <p:cond delay="indefinite"/>
                  </p:stCondLst>
                  <p:endCondLst>
                    <p:cond evt="onStopAudio" delay="0">
                      <p:tgtEl>
                        <p:sldTgt/>
                      </p:tgtEl>
                    </p:cond>
                  </p:endCondLst>
                </p:cTn>
                <p:tgtEl>
                  <p:spTgt spid="18"/>
                </p:tgtEl>
              </p:cMediaNode>
            </p:audio>
          </p:childTnLst>
        </p:cTn>
      </p:par>
    </p:tnLst>
    <p:bldLst>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2" name="图片 51">
            <a:extLst>
              <a:ext uri="{FF2B5EF4-FFF2-40B4-BE49-F238E27FC236}">
                <a16:creationId xmlns:a16="http://schemas.microsoft.com/office/drawing/2014/main" xmlns="" id="{B3CC6C1B-7046-4B57-8B14-634A1A2151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6675" y="1481136"/>
            <a:ext cx="4925025" cy="4616454"/>
          </a:xfrm>
          <a:prstGeom prst="rect">
            <a:avLst/>
          </a:prstGeom>
        </p:spPr>
      </p:pic>
      <p:pic>
        <p:nvPicPr>
          <p:cNvPr id="30" name="图片占位符 29"/>
          <p:cNvPicPr>
            <a:picLocks noGrp="1" noChangeAspect="1"/>
          </p:cNvPicPr>
          <p:nvPr>
            <p:ph type="pic" sz="quarter" idx="11"/>
          </p:nvPr>
        </p:nvPicPr>
        <p:blipFill>
          <a:blip r:embed="rId5" cstate="hqprint">
            <a:extLst>
              <a:ext uri="{28A0092B-C50C-407E-A947-70E740481C1C}">
                <a14:useLocalDpi xmlns:a14="http://schemas.microsoft.com/office/drawing/2010/main"/>
              </a:ext>
            </a:extLst>
          </a:blip>
          <a:srcRect/>
          <a:stretch>
            <a:fillRect/>
          </a:stretch>
        </p:blipFill>
        <p:spPr/>
      </p:pic>
      <p:grpSp>
        <p:nvGrpSpPr>
          <p:cNvPr id="31" name="组合 30"/>
          <p:cNvGrpSpPr/>
          <p:nvPr/>
        </p:nvGrpSpPr>
        <p:grpSpPr>
          <a:xfrm>
            <a:off x="6376813" y="1901584"/>
            <a:ext cx="4498461" cy="834815"/>
            <a:chOff x="1367579" y="1996834"/>
            <a:chExt cx="4498461" cy="834815"/>
          </a:xfrm>
        </p:grpSpPr>
        <p:grpSp>
          <p:nvGrpSpPr>
            <p:cNvPr id="32" name="组合 31"/>
            <p:cNvGrpSpPr/>
            <p:nvPr/>
          </p:nvGrpSpPr>
          <p:grpSpPr>
            <a:xfrm>
              <a:off x="2123229" y="1996834"/>
              <a:ext cx="3742811" cy="834815"/>
              <a:chOff x="7483989" y="3433235"/>
              <a:chExt cx="3742811" cy="834815"/>
            </a:xfrm>
          </p:grpSpPr>
          <p:sp>
            <p:nvSpPr>
              <p:cNvPr id="36" name="矩形 35"/>
              <p:cNvSpPr/>
              <p:nvPr/>
            </p:nvSpPr>
            <p:spPr>
              <a:xfrm>
                <a:off x="7483989" y="3732519"/>
                <a:ext cx="3742811"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37" name="矩形 36"/>
              <p:cNvSpPr/>
              <p:nvPr/>
            </p:nvSpPr>
            <p:spPr>
              <a:xfrm>
                <a:off x="7483989" y="3433235"/>
                <a:ext cx="2050552" cy="362792"/>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solidFill>
                      <a:schemeClr val="tx1">
                        <a:lumMod val="65000"/>
                        <a:lumOff val="35000"/>
                      </a:schemeClr>
                    </a:solidFill>
                    <a:latin typeface="+mn-ea"/>
                  </a:rPr>
                  <a:t>工作完成情况一</a:t>
                </a:r>
              </a:p>
            </p:txBody>
          </p:sp>
        </p:grpSp>
        <p:grpSp>
          <p:nvGrpSpPr>
            <p:cNvPr id="33" name="组合 32"/>
            <p:cNvGrpSpPr/>
            <p:nvPr/>
          </p:nvGrpSpPr>
          <p:grpSpPr>
            <a:xfrm>
              <a:off x="1367579" y="2122141"/>
              <a:ext cx="584200" cy="584200"/>
              <a:chOff x="1028700" y="1853169"/>
              <a:chExt cx="787400" cy="787400"/>
            </a:xfrm>
          </p:grpSpPr>
          <p:sp>
            <p:nvSpPr>
              <p:cNvPr id="34" name="椭圆 33"/>
              <p:cNvSpPr/>
              <p:nvPr/>
            </p:nvSpPr>
            <p:spPr>
              <a:xfrm>
                <a:off x="1028700" y="1853169"/>
                <a:ext cx="787400" cy="787400"/>
              </a:xfrm>
              <a:prstGeom prst="ellipse">
                <a:avLst/>
              </a:prstGeom>
              <a:solidFill>
                <a:srgbClr val="09BB9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35" name="椭圆 11"/>
              <p:cNvSpPr/>
              <p:nvPr/>
            </p:nvSpPr>
            <p:spPr>
              <a:xfrm>
                <a:off x="1237694" y="2062303"/>
                <a:ext cx="369412" cy="369131"/>
              </a:xfrm>
              <a:custGeom>
                <a:avLst/>
                <a:gdLst>
                  <a:gd name="connsiteX0" fmla="*/ 145025 w 331788"/>
                  <a:gd name="connsiteY0" fmla="*/ 104594 h 331536"/>
                  <a:gd name="connsiteX1" fmla="*/ 198438 w 331788"/>
                  <a:gd name="connsiteY1" fmla="*/ 123670 h 331536"/>
                  <a:gd name="connsiteX2" fmla="*/ 198438 w 331788"/>
                  <a:gd name="connsiteY2" fmla="*/ 152614 h 331536"/>
                  <a:gd name="connsiteX3" fmla="*/ 169334 w 331788"/>
                  <a:gd name="connsiteY3" fmla="*/ 152614 h 331536"/>
                  <a:gd name="connsiteX4" fmla="*/ 113771 w 331788"/>
                  <a:gd name="connsiteY4" fmla="*/ 167085 h 331536"/>
                  <a:gd name="connsiteX5" fmla="*/ 51594 w 331788"/>
                  <a:gd name="connsiteY5" fmla="*/ 227603 h 331536"/>
                  <a:gd name="connsiteX6" fmla="*/ 41010 w 331788"/>
                  <a:gd name="connsiteY6" fmla="*/ 253915 h 331536"/>
                  <a:gd name="connsiteX7" fmla="*/ 51594 w 331788"/>
                  <a:gd name="connsiteY7" fmla="*/ 280228 h 331536"/>
                  <a:gd name="connsiteX8" fmla="*/ 105833 w 331788"/>
                  <a:gd name="connsiteY8" fmla="*/ 280228 h 331536"/>
                  <a:gd name="connsiteX9" fmla="*/ 121708 w 331788"/>
                  <a:gd name="connsiteY9" fmla="*/ 263125 h 331536"/>
                  <a:gd name="connsiteX10" fmla="*/ 150813 w 331788"/>
                  <a:gd name="connsiteY10" fmla="*/ 263125 h 331536"/>
                  <a:gd name="connsiteX11" fmla="*/ 150813 w 331788"/>
                  <a:gd name="connsiteY11" fmla="*/ 292068 h 331536"/>
                  <a:gd name="connsiteX12" fmla="*/ 134938 w 331788"/>
                  <a:gd name="connsiteY12" fmla="*/ 309171 h 331536"/>
                  <a:gd name="connsiteX13" fmla="*/ 78052 w 331788"/>
                  <a:gd name="connsiteY13" fmla="*/ 331536 h 331536"/>
                  <a:gd name="connsiteX14" fmla="*/ 22489 w 331788"/>
                  <a:gd name="connsiteY14" fmla="*/ 309171 h 331536"/>
                  <a:gd name="connsiteX15" fmla="*/ 0 w 331788"/>
                  <a:gd name="connsiteY15" fmla="*/ 253915 h 331536"/>
                  <a:gd name="connsiteX16" fmla="*/ 22489 w 331788"/>
                  <a:gd name="connsiteY16" fmla="*/ 198660 h 331536"/>
                  <a:gd name="connsiteX17" fmla="*/ 84666 w 331788"/>
                  <a:gd name="connsiteY17" fmla="*/ 136826 h 331536"/>
                  <a:gd name="connsiteX18" fmla="*/ 145025 w 331788"/>
                  <a:gd name="connsiteY18" fmla="*/ 104594 h 331536"/>
                  <a:gd name="connsiteX19" fmla="*/ 254829 w 331788"/>
                  <a:gd name="connsiteY19" fmla="*/ 43 h 331536"/>
                  <a:gd name="connsiteX20" fmla="*/ 309472 w 331788"/>
                  <a:gd name="connsiteY20" fmla="*/ 24739 h 331536"/>
                  <a:gd name="connsiteX21" fmla="*/ 331788 w 331788"/>
                  <a:gd name="connsiteY21" fmla="*/ 80057 h 331536"/>
                  <a:gd name="connsiteX22" fmla="*/ 309472 w 331788"/>
                  <a:gd name="connsiteY22" fmla="*/ 135376 h 331536"/>
                  <a:gd name="connsiteX23" fmla="*/ 242522 w 331788"/>
                  <a:gd name="connsiteY23" fmla="*/ 199914 h 331536"/>
                  <a:gd name="connsiteX24" fmla="*/ 180823 w 331788"/>
                  <a:gd name="connsiteY24" fmla="*/ 231524 h 331536"/>
                  <a:gd name="connsiteX25" fmla="*/ 134877 w 331788"/>
                  <a:gd name="connsiteY25" fmla="*/ 210451 h 331536"/>
                  <a:gd name="connsiteX26" fmla="*/ 134877 w 331788"/>
                  <a:gd name="connsiteY26" fmla="*/ 181474 h 331536"/>
                  <a:gd name="connsiteX27" fmla="*/ 163757 w 331788"/>
                  <a:gd name="connsiteY27" fmla="*/ 181474 h 331536"/>
                  <a:gd name="connsiteX28" fmla="*/ 213641 w 331788"/>
                  <a:gd name="connsiteY28" fmla="*/ 170937 h 331536"/>
                  <a:gd name="connsiteX29" fmla="*/ 280591 w 331788"/>
                  <a:gd name="connsiteY29" fmla="*/ 106399 h 331536"/>
                  <a:gd name="connsiteX30" fmla="*/ 291093 w 331788"/>
                  <a:gd name="connsiteY30" fmla="*/ 80057 h 331536"/>
                  <a:gd name="connsiteX31" fmla="*/ 280591 w 331788"/>
                  <a:gd name="connsiteY31" fmla="*/ 53715 h 331536"/>
                  <a:gd name="connsiteX32" fmla="*/ 232020 w 331788"/>
                  <a:gd name="connsiteY32" fmla="*/ 49764 h 331536"/>
                  <a:gd name="connsiteX33" fmla="*/ 211016 w 331788"/>
                  <a:gd name="connsiteY33" fmla="*/ 70838 h 331536"/>
                  <a:gd name="connsiteX34" fmla="*/ 182135 w 331788"/>
                  <a:gd name="connsiteY34" fmla="*/ 70838 h 331536"/>
                  <a:gd name="connsiteX35" fmla="*/ 182135 w 331788"/>
                  <a:gd name="connsiteY35" fmla="*/ 41861 h 331536"/>
                  <a:gd name="connsiteX36" fmla="*/ 203139 w 331788"/>
                  <a:gd name="connsiteY36" fmla="*/ 20788 h 331536"/>
                  <a:gd name="connsiteX37" fmla="*/ 254829 w 331788"/>
                  <a:gd name="connsiteY37" fmla="*/ 43 h 33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31788" h="331536">
                    <a:moveTo>
                      <a:pt x="145025" y="104594"/>
                    </a:moveTo>
                    <a:cubicBezTo>
                      <a:pt x="164703" y="102292"/>
                      <a:pt x="183224" y="108541"/>
                      <a:pt x="198438" y="123670"/>
                    </a:cubicBezTo>
                    <a:cubicBezTo>
                      <a:pt x="206375" y="131564"/>
                      <a:pt x="206375" y="144720"/>
                      <a:pt x="198438" y="152614"/>
                    </a:cubicBezTo>
                    <a:cubicBezTo>
                      <a:pt x="190500" y="160507"/>
                      <a:pt x="177271" y="160507"/>
                      <a:pt x="169334" y="152614"/>
                    </a:cubicBezTo>
                    <a:cubicBezTo>
                      <a:pt x="150813" y="135511"/>
                      <a:pt x="127000" y="153929"/>
                      <a:pt x="113771" y="167085"/>
                    </a:cubicBezTo>
                    <a:cubicBezTo>
                      <a:pt x="113771" y="167085"/>
                      <a:pt x="113771" y="167085"/>
                      <a:pt x="51594" y="227603"/>
                    </a:cubicBezTo>
                    <a:cubicBezTo>
                      <a:pt x="44979" y="234181"/>
                      <a:pt x="41010" y="243391"/>
                      <a:pt x="41010" y="253915"/>
                    </a:cubicBezTo>
                    <a:cubicBezTo>
                      <a:pt x="41010" y="263125"/>
                      <a:pt x="44979" y="272334"/>
                      <a:pt x="51594" y="280228"/>
                    </a:cubicBezTo>
                    <a:cubicBezTo>
                      <a:pt x="66146" y="294699"/>
                      <a:pt x="89958" y="294699"/>
                      <a:pt x="105833" y="280228"/>
                    </a:cubicBezTo>
                    <a:cubicBezTo>
                      <a:pt x="105833" y="280228"/>
                      <a:pt x="105833" y="280228"/>
                      <a:pt x="121708" y="263125"/>
                    </a:cubicBezTo>
                    <a:cubicBezTo>
                      <a:pt x="129646" y="255231"/>
                      <a:pt x="142875" y="255231"/>
                      <a:pt x="150813" y="263125"/>
                    </a:cubicBezTo>
                    <a:cubicBezTo>
                      <a:pt x="158750" y="271018"/>
                      <a:pt x="158750" y="284174"/>
                      <a:pt x="150813" y="292068"/>
                    </a:cubicBezTo>
                    <a:cubicBezTo>
                      <a:pt x="150813" y="292068"/>
                      <a:pt x="150813" y="292068"/>
                      <a:pt x="134938" y="309171"/>
                    </a:cubicBezTo>
                    <a:cubicBezTo>
                      <a:pt x="119062" y="323643"/>
                      <a:pt x="99219" y="331536"/>
                      <a:pt x="78052" y="331536"/>
                    </a:cubicBezTo>
                    <a:cubicBezTo>
                      <a:pt x="58208" y="331536"/>
                      <a:pt x="38364" y="323643"/>
                      <a:pt x="22489" y="309171"/>
                    </a:cubicBezTo>
                    <a:cubicBezTo>
                      <a:pt x="7937" y="294699"/>
                      <a:pt x="0" y="274965"/>
                      <a:pt x="0" y="253915"/>
                    </a:cubicBezTo>
                    <a:cubicBezTo>
                      <a:pt x="0" y="232866"/>
                      <a:pt x="7937" y="213132"/>
                      <a:pt x="22489" y="198660"/>
                    </a:cubicBezTo>
                    <a:cubicBezTo>
                      <a:pt x="22489" y="198660"/>
                      <a:pt x="22489" y="198660"/>
                      <a:pt x="84666" y="136826"/>
                    </a:cubicBezTo>
                    <a:cubicBezTo>
                      <a:pt x="104510" y="117750"/>
                      <a:pt x="125346" y="106896"/>
                      <a:pt x="145025" y="104594"/>
                    </a:cubicBezTo>
                    <a:close/>
                    <a:moveTo>
                      <a:pt x="254829" y="43"/>
                    </a:moveTo>
                    <a:cubicBezTo>
                      <a:pt x="273700" y="702"/>
                      <a:pt x="293063" y="8934"/>
                      <a:pt x="309472" y="24739"/>
                    </a:cubicBezTo>
                    <a:cubicBezTo>
                      <a:pt x="323912" y="39227"/>
                      <a:pt x="331788" y="58984"/>
                      <a:pt x="331788" y="80057"/>
                    </a:cubicBezTo>
                    <a:cubicBezTo>
                      <a:pt x="331788" y="101131"/>
                      <a:pt x="323912" y="120887"/>
                      <a:pt x="309472" y="135376"/>
                    </a:cubicBezTo>
                    <a:cubicBezTo>
                      <a:pt x="309472" y="135376"/>
                      <a:pt x="309472" y="135376"/>
                      <a:pt x="242522" y="199914"/>
                    </a:cubicBezTo>
                    <a:cubicBezTo>
                      <a:pt x="222831" y="220987"/>
                      <a:pt x="201827" y="231524"/>
                      <a:pt x="180823" y="231524"/>
                    </a:cubicBezTo>
                    <a:cubicBezTo>
                      <a:pt x="165070" y="231524"/>
                      <a:pt x="149317" y="223622"/>
                      <a:pt x="134877" y="210451"/>
                    </a:cubicBezTo>
                    <a:cubicBezTo>
                      <a:pt x="127000" y="202548"/>
                      <a:pt x="127000" y="189377"/>
                      <a:pt x="134877" y="181474"/>
                    </a:cubicBezTo>
                    <a:cubicBezTo>
                      <a:pt x="142753" y="173572"/>
                      <a:pt x="155881" y="173572"/>
                      <a:pt x="163757" y="181474"/>
                    </a:cubicBezTo>
                    <a:cubicBezTo>
                      <a:pt x="170321" y="186743"/>
                      <a:pt x="184761" y="201231"/>
                      <a:pt x="213641" y="170937"/>
                    </a:cubicBezTo>
                    <a:cubicBezTo>
                      <a:pt x="213641" y="170937"/>
                      <a:pt x="213641" y="170937"/>
                      <a:pt x="280591" y="106399"/>
                    </a:cubicBezTo>
                    <a:cubicBezTo>
                      <a:pt x="287155" y="98497"/>
                      <a:pt x="291093" y="89277"/>
                      <a:pt x="291093" y="80057"/>
                    </a:cubicBezTo>
                    <a:cubicBezTo>
                      <a:pt x="291093" y="69520"/>
                      <a:pt x="287155" y="60301"/>
                      <a:pt x="280591" y="53715"/>
                    </a:cubicBezTo>
                    <a:cubicBezTo>
                      <a:pt x="267464" y="40544"/>
                      <a:pt x="246460" y="33959"/>
                      <a:pt x="232020" y="49764"/>
                    </a:cubicBezTo>
                    <a:cubicBezTo>
                      <a:pt x="232020" y="49764"/>
                      <a:pt x="232020" y="49764"/>
                      <a:pt x="211016" y="70838"/>
                    </a:cubicBezTo>
                    <a:cubicBezTo>
                      <a:pt x="203139" y="78740"/>
                      <a:pt x="190012" y="78740"/>
                      <a:pt x="182135" y="70838"/>
                    </a:cubicBezTo>
                    <a:cubicBezTo>
                      <a:pt x="174259" y="62935"/>
                      <a:pt x="174259" y="49764"/>
                      <a:pt x="182135" y="41861"/>
                    </a:cubicBezTo>
                    <a:cubicBezTo>
                      <a:pt x="182135" y="41861"/>
                      <a:pt x="182135" y="41861"/>
                      <a:pt x="203139" y="20788"/>
                    </a:cubicBezTo>
                    <a:cubicBezTo>
                      <a:pt x="217579" y="6300"/>
                      <a:pt x="235958" y="-615"/>
                      <a:pt x="254829" y="4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grpSp>
        <p:nvGrpSpPr>
          <p:cNvPr id="38" name="组合 37"/>
          <p:cNvGrpSpPr/>
          <p:nvPr/>
        </p:nvGrpSpPr>
        <p:grpSpPr>
          <a:xfrm>
            <a:off x="6376813" y="3149359"/>
            <a:ext cx="4498461" cy="834815"/>
            <a:chOff x="1367579" y="1996834"/>
            <a:chExt cx="4498461" cy="834815"/>
          </a:xfrm>
        </p:grpSpPr>
        <p:grpSp>
          <p:nvGrpSpPr>
            <p:cNvPr id="39" name="组合 38"/>
            <p:cNvGrpSpPr/>
            <p:nvPr/>
          </p:nvGrpSpPr>
          <p:grpSpPr>
            <a:xfrm>
              <a:off x="2123229" y="1996834"/>
              <a:ext cx="3742811" cy="834815"/>
              <a:chOff x="7483989" y="3433235"/>
              <a:chExt cx="3742811" cy="834815"/>
            </a:xfrm>
          </p:grpSpPr>
          <p:sp>
            <p:nvSpPr>
              <p:cNvPr id="43" name="矩形 42"/>
              <p:cNvSpPr/>
              <p:nvPr/>
            </p:nvSpPr>
            <p:spPr>
              <a:xfrm>
                <a:off x="7483989" y="3732519"/>
                <a:ext cx="3742811"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44" name="矩形 43"/>
              <p:cNvSpPr/>
              <p:nvPr/>
            </p:nvSpPr>
            <p:spPr>
              <a:xfrm>
                <a:off x="7483989" y="3433235"/>
                <a:ext cx="2050552" cy="387798"/>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solidFill>
                      <a:schemeClr val="tx1">
                        <a:lumMod val="65000"/>
                        <a:lumOff val="35000"/>
                      </a:schemeClr>
                    </a:solidFill>
                    <a:latin typeface="+mn-ea"/>
                  </a:rPr>
                  <a:t>工作完成情况二</a:t>
                </a:r>
              </a:p>
            </p:txBody>
          </p:sp>
        </p:grpSp>
        <p:grpSp>
          <p:nvGrpSpPr>
            <p:cNvPr id="40" name="组合 39"/>
            <p:cNvGrpSpPr/>
            <p:nvPr/>
          </p:nvGrpSpPr>
          <p:grpSpPr>
            <a:xfrm>
              <a:off x="1367579" y="2122141"/>
              <a:ext cx="584200" cy="584200"/>
              <a:chOff x="1028700" y="1853169"/>
              <a:chExt cx="787400" cy="787400"/>
            </a:xfrm>
          </p:grpSpPr>
          <p:sp>
            <p:nvSpPr>
              <p:cNvPr id="41" name="椭圆 40"/>
              <p:cNvSpPr/>
              <p:nvPr/>
            </p:nvSpPr>
            <p:spPr>
              <a:xfrm>
                <a:off x="1028700" y="1853169"/>
                <a:ext cx="787400" cy="787400"/>
              </a:xfrm>
              <a:prstGeom prst="ellipse">
                <a:avLst/>
              </a:prstGeom>
              <a:solidFill>
                <a:srgbClr val="FFB8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endParaRPr>
              </a:p>
            </p:txBody>
          </p:sp>
          <p:sp>
            <p:nvSpPr>
              <p:cNvPr id="42" name="椭圆 18"/>
              <p:cNvSpPr/>
              <p:nvPr/>
            </p:nvSpPr>
            <p:spPr>
              <a:xfrm>
                <a:off x="1242536" y="2062163"/>
                <a:ext cx="359727" cy="369412"/>
              </a:xfrm>
              <a:custGeom>
                <a:avLst/>
                <a:gdLst>
                  <a:gd name="connsiteX0" fmla="*/ 5145 w 317509"/>
                  <a:gd name="connsiteY0" fmla="*/ 226044 h 326057"/>
                  <a:gd name="connsiteX1" fmla="*/ 69467 w 317509"/>
                  <a:gd name="connsiteY1" fmla="*/ 226044 h 326057"/>
                  <a:gd name="connsiteX2" fmla="*/ 74613 w 317509"/>
                  <a:gd name="connsiteY2" fmla="*/ 231240 h 326057"/>
                  <a:gd name="connsiteX3" fmla="*/ 74613 w 317509"/>
                  <a:gd name="connsiteY3" fmla="*/ 322160 h 326057"/>
                  <a:gd name="connsiteX4" fmla="*/ 69467 w 317509"/>
                  <a:gd name="connsiteY4" fmla="*/ 326057 h 326057"/>
                  <a:gd name="connsiteX5" fmla="*/ 5145 w 317509"/>
                  <a:gd name="connsiteY5" fmla="*/ 326057 h 326057"/>
                  <a:gd name="connsiteX6" fmla="*/ 0 w 317509"/>
                  <a:gd name="connsiteY6" fmla="*/ 322160 h 326057"/>
                  <a:gd name="connsiteX7" fmla="*/ 0 w 317509"/>
                  <a:gd name="connsiteY7" fmla="*/ 231240 h 326057"/>
                  <a:gd name="connsiteX8" fmla="*/ 5145 w 317509"/>
                  <a:gd name="connsiteY8" fmla="*/ 226044 h 326057"/>
                  <a:gd name="connsiteX9" fmla="*/ 119555 w 317509"/>
                  <a:gd name="connsiteY9" fmla="*/ 156194 h 326057"/>
                  <a:gd name="connsiteX10" fmla="*/ 185245 w 317509"/>
                  <a:gd name="connsiteY10" fmla="*/ 156194 h 326057"/>
                  <a:gd name="connsiteX11" fmla="*/ 190500 w 317509"/>
                  <a:gd name="connsiteY11" fmla="*/ 161381 h 326057"/>
                  <a:gd name="connsiteX12" fmla="*/ 190500 w 317509"/>
                  <a:gd name="connsiteY12" fmla="*/ 322167 h 326057"/>
                  <a:gd name="connsiteX13" fmla="*/ 185245 w 317509"/>
                  <a:gd name="connsiteY13" fmla="*/ 326057 h 326057"/>
                  <a:gd name="connsiteX14" fmla="*/ 119555 w 317509"/>
                  <a:gd name="connsiteY14" fmla="*/ 326057 h 326057"/>
                  <a:gd name="connsiteX15" fmla="*/ 114300 w 317509"/>
                  <a:gd name="connsiteY15" fmla="*/ 322167 h 326057"/>
                  <a:gd name="connsiteX16" fmla="*/ 114300 w 317509"/>
                  <a:gd name="connsiteY16" fmla="*/ 161381 h 326057"/>
                  <a:gd name="connsiteX17" fmla="*/ 119555 w 317509"/>
                  <a:gd name="connsiteY17" fmla="*/ 156194 h 326057"/>
                  <a:gd name="connsiteX18" fmla="*/ 258042 w 317509"/>
                  <a:gd name="connsiteY18" fmla="*/ 2909 h 326057"/>
                  <a:gd name="connsiteX19" fmla="*/ 265835 w 317509"/>
                  <a:gd name="connsiteY19" fmla="*/ 2909 h 326057"/>
                  <a:gd name="connsiteX20" fmla="*/ 316491 w 317509"/>
                  <a:gd name="connsiteY20" fmla="*/ 89512 h 326057"/>
                  <a:gd name="connsiteX21" fmla="*/ 311295 w 317509"/>
                  <a:gd name="connsiteY21" fmla="*/ 97268 h 326057"/>
                  <a:gd name="connsiteX22" fmla="*/ 294410 w 317509"/>
                  <a:gd name="connsiteY22" fmla="*/ 97268 h 326057"/>
                  <a:gd name="connsiteX23" fmla="*/ 294410 w 317509"/>
                  <a:gd name="connsiteY23" fmla="*/ 322178 h 326057"/>
                  <a:gd name="connsiteX24" fmla="*/ 289214 w 317509"/>
                  <a:gd name="connsiteY24" fmla="*/ 326056 h 326057"/>
                  <a:gd name="connsiteX25" fmla="*/ 234662 w 317509"/>
                  <a:gd name="connsiteY25" fmla="*/ 326056 h 326057"/>
                  <a:gd name="connsiteX26" fmla="*/ 229467 w 317509"/>
                  <a:gd name="connsiteY26" fmla="*/ 322178 h 326057"/>
                  <a:gd name="connsiteX27" fmla="*/ 229467 w 317509"/>
                  <a:gd name="connsiteY27" fmla="*/ 97268 h 326057"/>
                  <a:gd name="connsiteX28" fmla="*/ 212581 w 317509"/>
                  <a:gd name="connsiteY28" fmla="*/ 97268 h 326057"/>
                  <a:gd name="connsiteX29" fmla="*/ 207386 w 317509"/>
                  <a:gd name="connsiteY29" fmla="*/ 89512 h 326057"/>
                  <a:gd name="connsiteX30" fmla="*/ 258042 w 317509"/>
                  <a:gd name="connsiteY30" fmla="*/ 2909 h 326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17509" h="326057">
                    <a:moveTo>
                      <a:pt x="5145" y="226044"/>
                    </a:moveTo>
                    <a:cubicBezTo>
                      <a:pt x="69467" y="226044"/>
                      <a:pt x="69467" y="226044"/>
                      <a:pt x="69467" y="226044"/>
                    </a:cubicBezTo>
                    <a:cubicBezTo>
                      <a:pt x="72040" y="226044"/>
                      <a:pt x="74613" y="228642"/>
                      <a:pt x="74613" y="231240"/>
                    </a:cubicBezTo>
                    <a:cubicBezTo>
                      <a:pt x="74613" y="322160"/>
                      <a:pt x="74613" y="322160"/>
                      <a:pt x="74613" y="322160"/>
                    </a:cubicBezTo>
                    <a:cubicBezTo>
                      <a:pt x="74613" y="324758"/>
                      <a:pt x="72040" y="326057"/>
                      <a:pt x="69467" y="326057"/>
                    </a:cubicBezTo>
                    <a:cubicBezTo>
                      <a:pt x="5145" y="326057"/>
                      <a:pt x="5145" y="326057"/>
                      <a:pt x="5145" y="326057"/>
                    </a:cubicBezTo>
                    <a:cubicBezTo>
                      <a:pt x="2573" y="326057"/>
                      <a:pt x="0" y="324758"/>
                      <a:pt x="0" y="322160"/>
                    </a:cubicBezTo>
                    <a:cubicBezTo>
                      <a:pt x="0" y="231240"/>
                      <a:pt x="0" y="231240"/>
                      <a:pt x="0" y="231240"/>
                    </a:cubicBezTo>
                    <a:cubicBezTo>
                      <a:pt x="0" y="228642"/>
                      <a:pt x="2573" y="226044"/>
                      <a:pt x="5145" y="226044"/>
                    </a:cubicBezTo>
                    <a:close/>
                    <a:moveTo>
                      <a:pt x="119555" y="156194"/>
                    </a:moveTo>
                    <a:cubicBezTo>
                      <a:pt x="119555" y="156194"/>
                      <a:pt x="119555" y="156194"/>
                      <a:pt x="185245" y="156194"/>
                    </a:cubicBezTo>
                    <a:cubicBezTo>
                      <a:pt x="187872" y="156194"/>
                      <a:pt x="190500" y="158787"/>
                      <a:pt x="190500" y="161381"/>
                    </a:cubicBezTo>
                    <a:cubicBezTo>
                      <a:pt x="190500" y="161381"/>
                      <a:pt x="190500" y="161381"/>
                      <a:pt x="190500" y="322167"/>
                    </a:cubicBezTo>
                    <a:cubicBezTo>
                      <a:pt x="190500" y="324760"/>
                      <a:pt x="187872" y="326057"/>
                      <a:pt x="185245" y="326057"/>
                    </a:cubicBezTo>
                    <a:cubicBezTo>
                      <a:pt x="185245" y="326057"/>
                      <a:pt x="185245" y="326057"/>
                      <a:pt x="119555" y="326057"/>
                    </a:cubicBezTo>
                    <a:cubicBezTo>
                      <a:pt x="116927" y="326057"/>
                      <a:pt x="114300" y="324760"/>
                      <a:pt x="114300" y="322167"/>
                    </a:cubicBezTo>
                    <a:cubicBezTo>
                      <a:pt x="114300" y="322167"/>
                      <a:pt x="114300" y="322167"/>
                      <a:pt x="114300" y="161381"/>
                    </a:cubicBezTo>
                    <a:cubicBezTo>
                      <a:pt x="114300" y="158787"/>
                      <a:pt x="116927" y="156194"/>
                      <a:pt x="119555" y="156194"/>
                    </a:cubicBezTo>
                    <a:close/>
                    <a:moveTo>
                      <a:pt x="258042" y="2909"/>
                    </a:moveTo>
                    <a:cubicBezTo>
                      <a:pt x="259341" y="-969"/>
                      <a:pt x="263237" y="-969"/>
                      <a:pt x="265835" y="2909"/>
                    </a:cubicBezTo>
                    <a:cubicBezTo>
                      <a:pt x="265835" y="2909"/>
                      <a:pt x="265835" y="2909"/>
                      <a:pt x="316491" y="89512"/>
                    </a:cubicBezTo>
                    <a:cubicBezTo>
                      <a:pt x="319088" y="93390"/>
                      <a:pt x="316491" y="97268"/>
                      <a:pt x="311295" y="97268"/>
                    </a:cubicBezTo>
                    <a:cubicBezTo>
                      <a:pt x="311295" y="97268"/>
                      <a:pt x="311295" y="97268"/>
                      <a:pt x="294410" y="97268"/>
                    </a:cubicBezTo>
                    <a:cubicBezTo>
                      <a:pt x="294410" y="97268"/>
                      <a:pt x="294410" y="97268"/>
                      <a:pt x="294410" y="322178"/>
                    </a:cubicBezTo>
                    <a:cubicBezTo>
                      <a:pt x="294410" y="324763"/>
                      <a:pt x="291812" y="326056"/>
                      <a:pt x="289214" y="326056"/>
                    </a:cubicBezTo>
                    <a:cubicBezTo>
                      <a:pt x="289214" y="326056"/>
                      <a:pt x="289214" y="326056"/>
                      <a:pt x="234662" y="326056"/>
                    </a:cubicBezTo>
                    <a:cubicBezTo>
                      <a:pt x="232064" y="326056"/>
                      <a:pt x="229467" y="324763"/>
                      <a:pt x="229467" y="322178"/>
                    </a:cubicBezTo>
                    <a:cubicBezTo>
                      <a:pt x="229467" y="322178"/>
                      <a:pt x="229467" y="322178"/>
                      <a:pt x="229467" y="97268"/>
                    </a:cubicBezTo>
                    <a:cubicBezTo>
                      <a:pt x="229467" y="97268"/>
                      <a:pt x="229467" y="97268"/>
                      <a:pt x="212581" y="97268"/>
                    </a:cubicBezTo>
                    <a:cubicBezTo>
                      <a:pt x="207386" y="97268"/>
                      <a:pt x="204788" y="93390"/>
                      <a:pt x="207386" y="89512"/>
                    </a:cubicBezTo>
                    <a:cubicBezTo>
                      <a:pt x="207386" y="89512"/>
                      <a:pt x="207386" y="89512"/>
                      <a:pt x="258042" y="290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grpSp>
        <p:nvGrpSpPr>
          <p:cNvPr id="45" name="组合 44"/>
          <p:cNvGrpSpPr/>
          <p:nvPr/>
        </p:nvGrpSpPr>
        <p:grpSpPr>
          <a:xfrm>
            <a:off x="6376813" y="4397134"/>
            <a:ext cx="4498461" cy="834815"/>
            <a:chOff x="1367579" y="1996834"/>
            <a:chExt cx="4498461" cy="834815"/>
          </a:xfrm>
        </p:grpSpPr>
        <p:grpSp>
          <p:nvGrpSpPr>
            <p:cNvPr id="46" name="组合 45"/>
            <p:cNvGrpSpPr/>
            <p:nvPr/>
          </p:nvGrpSpPr>
          <p:grpSpPr>
            <a:xfrm>
              <a:off x="2123229" y="1996834"/>
              <a:ext cx="3742811" cy="834815"/>
              <a:chOff x="7483989" y="3433235"/>
              <a:chExt cx="3742811" cy="834815"/>
            </a:xfrm>
          </p:grpSpPr>
          <p:sp>
            <p:nvSpPr>
              <p:cNvPr id="50" name="矩形 49"/>
              <p:cNvSpPr/>
              <p:nvPr/>
            </p:nvSpPr>
            <p:spPr>
              <a:xfrm>
                <a:off x="7483989" y="3732519"/>
                <a:ext cx="3742811"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51" name="矩形 50"/>
              <p:cNvSpPr/>
              <p:nvPr/>
            </p:nvSpPr>
            <p:spPr>
              <a:xfrm>
                <a:off x="7483989" y="3433235"/>
                <a:ext cx="2050552" cy="387798"/>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solidFill>
                      <a:schemeClr val="tx1">
                        <a:lumMod val="65000"/>
                        <a:lumOff val="35000"/>
                      </a:schemeClr>
                    </a:solidFill>
                    <a:latin typeface="+mn-ea"/>
                  </a:rPr>
                  <a:t>工作完成情况三</a:t>
                </a:r>
              </a:p>
            </p:txBody>
          </p:sp>
        </p:grpSp>
        <p:grpSp>
          <p:nvGrpSpPr>
            <p:cNvPr id="47" name="组合 46"/>
            <p:cNvGrpSpPr/>
            <p:nvPr/>
          </p:nvGrpSpPr>
          <p:grpSpPr>
            <a:xfrm>
              <a:off x="1367579" y="2122141"/>
              <a:ext cx="584200" cy="584200"/>
              <a:chOff x="1028700" y="1853169"/>
              <a:chExt cx="787400" cy="787400"/>
            </a:xfrm>
          </p:grpSpPr>
          <p:sp>
            <p:nvSpPr>
              <p:cNvPr id="48" name="椭圆 47"/>
              <p:cNvSpPr/>
              <p:nvPr/>
            </p:nvSpPr>
            <p:spPr>
              <a:xfrm>
                <a:off x="1028700" y="1853169"/>
                <a:ext cx="787400" cy="787400"/>
              </a:xfrm>
              <a:prstGeom prst="ellipse">
                <a:avLst/>
              </a:prstGeom>
              <a:solidFill>
                <a:srgbClr val="09BB9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endParaRPr>
              </a:p>
            </p:txBody>
          </p:sp>
          <p:sp>
            <p:nvSpPr>
              <p:cNvPr id="49" name="椭圆 25"/>
              <p:cNvSpPr/>
              <p:nvPr/>
            </p:nvSpPr>
            <p:spPr>
              <a:xfrm>
                <a:off x="1303038" y="2062163"/>
                <a:ext cx="238724" cy="369412"/>
              </a:xfrm>
              <a:custGeom>
                <a:avLst/>
                <a:gdLst>
                  <a:gd name="connsiteX0" fmla="*/ 108744 w 217488"/>
                  <a:gd name="connsiteY0" fmla="*/ 74613 h 336550"/>
                  <a:gd name="connsiteX1" fmla="*/ 144463 w 217488"/>
                  <a:gd name="connsiteY1" fmla="*/ 108745 h 336550"/>
                  <a:gd name="connsiteX2" fmla="*/ 108744 w 217488"/>
                  <a:gd name="connsiteY2" fmla="*/ 142877 h 336550"/>
                  <a:gd name="connsiteX3" fmla="*/ 73025 w 217488"/>
                  <a:gd name="connsiteY3" fmla="*/ 108745 h 336550"/>
                  <a:gd name="connsiteX4" fmla="*/ 108744 w 217488"/>
                  <a:gd name="connsiteY4" fmla="*/ 74613 h 336550"/>
                  <a:gd name="connsiteX5" fmla="*/ 108745 w 217488"/>
                  <a:gd name="connsiteY5" fmla="*/ 20638 h 336550"/>
                  <a:gd name="connsiteX6" fmla="*/ 20638 w 217488"/>
                  <a:gd name="connsiteY6" fmla="*/ 109181 h 336550"/>
                  <a:gd name="connsiteX7" fmla="*/ 108745 w 217488"/>
                  <a:gd name="connsiteY7" fmla="*/ 273051 h 336550"/>
                  <a:gd name="connsiteX8" fmla="*/ 196851 w 217488"/>
                  <a:gd name="connsiteY8" fmla="*/ 109181 h 336550"/>
                  <a:gd name="connsiteX9" fmla="*/ 108745 w 217488"/>
                  <a:gd name="connsiteY9" fmla="*/ 20638 h 336550"/>
                  <a:gd name="connsiteX10" fmla="*/ 108744 w 217488"/>
                  <a:gd name="connsiteY10" fmla="*/ 0 h 336550"/>
                  <a:gd name="connsiteX11" fmla="*/ 217488 w 217488"/>
                  <a:gd name="connsiteY11" fmla="*/ 109116 h 336550"/>
                  <a:gd name="connsiteX12" fmla="*/ 121846 w 217488"/>
                  <a:gd name="connsiteY12" fmla="*/ 289223 h 336550"/>
                  <a:gd name="connsiteX13" fmla="*/ 110054 w 217488"/>
                  <a:gd name="connsiteY13" fmla="*/ 304999 h 336550"/>
                  <a:gd name="connsiteX14" fmla="*/ 200456 w 217488"/>
                  <a:gd name="connsiteY14" fmla="*/ 320774 h 336550"/>
                  <a:gd name="connsiteX15" fmla="*/ 108744 w 217488"/>
                  <a:gd name="connsiteY15" fmla="*/ 336550 h 336550"/>
                  <a:gd name="connsiteX16" fmla="*/ 17032 w 217488"/>
                  <a:gd name="connsiteY16" fmla="*/ 320774 h 336550"/>
                  <a:gd name="connsiteX17" fmla="*/ 107434 w 217488"/>
                  <a:gd name="connsiteY17" fmla="*/ 304999 h 336550"/>
                  <a:gd name="connsiteX18" fmla="*/ 95642 w 217488"/>
                  <a:gd name="connsiteY18" fmla="*/ 289223 h 336550"/>
                  <a:gd name="connsiteX19" fmla="*/ 0 w 217488"/>
                  <a:gd name="connsiteY19" fmla="*/ 109116 h 336550"/>
                  <a:gd name="connsiteX20" fmla="*/ 108744 w 217488"/>
                  <a:gd name="connsiteY20"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7488" h="336550">
                    <a:moveTo>
                      <a:pt x="108744" y="74613"/>
                    </a:moveTo>
                    <a:cubicBezTo>
                      <a:pt x="128471" y="74613"/>
                      <a:pt x="144463" y="89894"/>
                      <a:pt x="144463" y="108745"/>
                    </a:cubicBezTo>
                    <a:cubicBezTo>
                      <a:pt x="144463" y="127596"/>
                      <a:pt x="128471" y="142877"/>
                      <a:pt x="108744" y="142877"/>
                    </a:cubicBezTo>
                    <a:cubicBezTo>
                      <a:pt x="89017" y="142877"/>
                      <a:pt x="73025" y="127596"/>
                      <a:pt x="73025" y="108745"/>
                    </a:cubicBezTo>
                    <a:cubicBezTo>
                      <a:pt x="73025" y="89894"/>
                      <a:pt x="89017" y="74613"/>
                      <a:pt x="108744" y="74613"/>
                    </a:cubicBezTo>
                    <a:close/>
                    <a:moveTo>
                      <a:pt x="108745" y="20638"/>
                    </a:moveTo>
                    <a:cubicBezTo>
                      <a:pt x="54829" y="20638"/>
                      <a:pt x="20638" y="54998"/>
                      <a:pt x="20638" y="109181"/>
                    </a:cubicBezTo>
                    <a:cubicBezTo>
                      <a:pt x="20638" y="146184"/>
                      <a:pt x="71924" y="225476"/>
                      <a:pt x="108745" y="273051"/>
                    </a:cubicBezTo>
                    <a:cubicBezTo>
                      <a:pt x="153455" y="214904"/>
                      <a:pt x="196851" y="142219"/>
                      <a:pt x="196851" y="109181"/>
                    </a:cubicBezTo>
                    <a:cubicBezTo>
                      <a:pt x="196851" y="54998"/>
                      <a:pt x="162660" y="20638"/>
                      <a:pt x="108745" y="20638"/>
                    </a:cubicBezTo>
                    <a:close/>
                    <a:moveTo>
                      <a:pt x="108744" y="0"/>
                    </a:moveTo>
                    <a:cubicBezTo>
                      <a:pt x="174252" y="0"/>
                      <a:pt x="217488" y="43383"/>
                      <a:pt x="217488" y="109116"/>
                    </a:cubicBezTo>
                    <a:cubicBezTo>
                      <a:pt x="217488" y="165646"/>
                      <a:pt x="132327" y="276076"/>
                      <a:pt x="121846" y="289223"/>
                    </a:cubicBezTo>
                    <a:cubicBezTo>
                      <a:pt x="121846" y="289223"/>
                      <a:pt x="121846" y="289223"/>
                      <a:pt x="110054" y="304999"/>
                    </a:cubicBezTo>
                    <a:cubicBezTo>
                      <a:pt x="159841" y="304999"/>
                      <a:pt x="200456" y="311572"/>
                      <a:pt x="200456" y="320774"/>
                    </a:cubicBezTo>
                    <a:cubicBezTo>
                      <a:pt x="200456" y="329977"/>
                      <a:pt x="159841" y="336550"/>
                      <a:pt x="108744" y="336550"/>
                    </a:cubicBezTo>
                    <a:cubicBezTo>
                      <a:pt x="57647" y="336550"/>
                      <a:pt x="17032" y="329977"/>
                      <a:pt x="17032" y="320774"/>
                    </a:cubicBezTo>
                    <a:cubicBezTo>
                      <a:pt x="17032" y="311572"/>
                      <a:pt x="57647" y="304999"/>
                      <a:pt x="107434" y="304999"/>
                    </a:cubicBezTo>
                    <a:cubicBezTo>
                      <a:pt x="107434" y="304999"/>
                      <a:pt x="107434" y="304999"/>
                      <a:pt x="95642" y="289223"/>
                    </a:cubicBezTo>
                    <a:cubicBezTo>
                      <a:pt x="85161" y="276076"/>
                      <a:pt x="0" y="165646"/>
                      <a:pt x="0" y="109116"/>
                    </a:cubicBezTo>
                    <a:cubicBezTo>
                      <a:pt x="0" y="43383"/>
                      <a:pt x="43236" y="0"/>
                      <a:pt x="10874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grpSp>
        <p:nvGrpSpPr>
          <p:cNvPr id="54" name="组合 53"/>
          <p:cNvGrpSpPr/>
          <p:nvPr/>
        </p:nvGrpSpPr>
        <p:grpSpPr>
          <a:xfrm>
            <a:off x="943493" y="450599"/>
            <a:ext cx="5061857" cy="698750"/>
            <a:chOff x="6096000" y="2061026"/>
            <a:chExt cx="5061857" cy="698750"/>
          </a:xfrm>
        </p:grpSpPr>
        <p:sp>
          <p:nvSpPr>
            <p:cNvPr id="55" name="文本框 54"/>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t>工作</a:t>
              </a:r>
              <a:r>
                <a:rPr lang="zh-CN" altLang="en-US" sz="2800" b="1" dirty="0">
                  <a:solidFill>
                    <a:srgbClr val="09BB98"/>
                  </a:solidFill>
                </a:rPr>
                <a:t>完成情况</a:t>
              </a:r>
            </a:p>
          </p:txBody>
        </p:sp>
        <p:sp>
          <p:nvSpPr>
            <p:cNvPr id="56" name="文本框 55"/>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t>The user can demonstrate on a projector or computer</a:t>
              </a:r>
            </a:p>
          </p:txBody>
        </p:sp>
      </p:grpSp>
      <p:pic>
        <p:nvPicPr>
          <p:cNvPr id="53" name="图片 52">
            <a:extLst>
              <a:ext uri="{FF2B5EF4-FFF2-40B4-BE49-F238E27FC236}">
                <a16:creationId xmlns:a16="http://schemas.microsoft.com/office/drawing/2014/main" xmlns="" id="{482B094A-309F-40AF-8935-725E40C7FF45}"/>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194" t="27003" r="58611" b="17710"/>
          <a:stretch/>
        </p:blipFill>
        <p:spPr>
          <a:xfrm>
            <a:off x="225027" y="372811"/>
            <a:ext cx="697638" cy="808876"/>
          </a:xfrm>
          <a:prstGeom prst="rect">
            <a:avLst/>
          </a:prstGeom>
        </p:spPr>
      </p:pic>
    </p:spTree>
    <p:extLst>
      <p:ext uri="{BB962C8B-B14F-4D97-AF65-F5344CB8AC3E}">
        <p14:creationId xmlns:p14="http://schemas.microsoft.com/office/powerpoint/2010/main" val="4280969704"/>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additive="base">
                                        <p:cTn id="18" dur="500" fill="hold"/>
                                        <p:tgtEl>
                                          <p:spTgt spid="31"/>
                                        </p:tgtEl>
                                        <p:attrNameLst>
                                          <p:attrName>ppt_x</p:attrName>
                                        </p:attrNameLst>
                                      </p:cBhvr>
                                      <p:tavLst>
                                        <p:tav tm="0">
                                          <p:val>
                                            <p:strVal val="1+#ppt_w/2"/>
                                          </p:val>
                                        </p:tav>
                                        <p:tav tm="100000">
                                          <p:val>
                                            <p:strVal val="#ppt_x"/>
                                          </p:val>
                                        </p:tav>
                                      </p:tavLst>
                                    </p:anim>
                                    <p:anim calcmode="lin" valueType="num">
                                      <p:cBhvr additive="base">
                                        <p:cTn id="19" dur="500" fill="hold"/>
                                        <p:tgtEl>
                                          <p:spTgt spid="31"/>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2" fill="hold" nodeType="after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additive="base">
                                        <p:cTn id="23" dur="500" fill="hold"/>
                                        <p:tgtEl>
                                          <p:spTgt spid="38"/>
                                        </p:tgtEl>
                                        <p:attrNameLst>
                                          <p:attrName>ppt_x</p:attrName>
                                        </p:attrNameLst>
                                      </p:cBhvr>
                                      <p:tavLst>
                                        <p:tav tm="0">
                                          <p:val>
                                            <p:strVal val="1+#ppt_w/2"/>
                                          </p:val>
                                        </p:tav>
                                        <p:tav tm="100000">
                                          <p:val>
                                            <p:strVal val="#ppt_x"/>
                                          </p:val>
                                        </p:tav>
                                      </p:tavLst>
                                    </p:anim>
                                    <p:anim calcmode="lin" valueType="num">
                                      <p:cBhvr additive="base">
                                        <p:cTn id="24" dur="500" fill="hold"/>
                                        <p:tgtEl>
                                          <p:spTgt spid="38"/>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2" fill="hold" nodeType="afterEffect">
                                  <p:stCondLst>
                                    <p:cond delay="0"/>
                                  </p:stCondLst>
                                  <p:childTnLst>
                                    <p:set>
                                      <p:cBhvr>
                                        <p:cTn id="27" dur="1" fill="hold">
                                          <p:stCondLst>
                                            <p:cond delay="0"/>
                                          </p:stCondLst>
                                        </p:cTn>
                                        <p:tgtEl>
                                          <p:spTgt spid="45"/>
                                        </p:tgtEl>
                                        <p:attrNameLst>
                                          <p:attrName>style.visibility</p:attrName>
                                        </p:attrNameLst>
                                      </p:cBhvr>
                                      <p:to>
                                        <p:strVal val="visible"/>
                                      </p:to>
                                    </p:set>
                                    <p:anim calcmode="lin" valueType="num">
                                      <p:cBhvr additive="base">
                                        <p:cTn id="28" dur="500" fill="hold"/>
                                        <p:tgtEl>
                                          <p:spTgt spid="45"/>
                                        </p:tgtEl>
                                        <p:attrNameLst>
                                          <p:attrName>ppt_x</p:attrName>
                                        </p:attrNameLst>
                                      </p:cBhvr>
                                      <p:tavLst>
                                        <p:tav tm="0">
                                          <p:val>
                                            <p:strVal val="1+#ppt_w/2"/>
                                          </p:val>
                                        </p:tav>
                                        <p:tav tm="100000">
                                          <p:val>
                                            <p:strVal val="#ppt_x"/>
                                          </p:val>
                                        </p:tav>
                                      </p:tavLst>
                                    </p:anim>
                                    <p:anim calcmode="lin" valueType="num">
                                      <p:cBhvr additive="base">
                                        <p:cTn id="29" dur="5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1" name="图片 30">
            <a:extLst>
              <a:ext uri="{FF2B5EF4-FFF2-40B4-BE49-F238E27FC236}">
                <a16:creationId xmlns:a16="http://schemas.microsoft.com/office/drawing/2014/main" xmlns="" id="{A246F5C1-F915-41AD-99DF-B9324A169E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 name="9e5e9f80-f70a-4367-865a-f6aeb24cb493"/>
          <p:cNvGrpSpPr>
            <a:grpSpLocks noChangeAspect="1"/>
          </p:cNvGrpSpPr>
          <p:nvPr/>
        </p:nvGrpSpPr>
        <p:grpSpPr>
          <a:xfrm>
            <a:off x="1618722" y="1691255"/>
            <a:ext cx="8917980" cy="4196215"/>
            <a:chOff x="1618722" y="1340768"/>
            <a:chExt cx="8917980" cy="4196215"/>
          </a:xfrm>
        </p:grpSpPr>
        <p:grpSp>
          <p:nvGrpSpPr>
            <p:cNvPr id="4" name="Group 53"/>
            <p:cNvGrpSpPr/>
            <p:nvPr/>
          </p:nvGrpSpPr>
          <p:grpSpPr>
            <a:xfrm>
              <a:off x="1715450" y="1718498"/>
              <a:ext cx="8737857" cy="3386874"/>
              <a:chOff x="-2130469" y="1991215"/>
              <a:chExt cx="8275491" cy="3386874"/>
            </a:xfrm>
          </p:grpSpPr>
          <p:cxnSp>
            <p:nvCxnSpPr>
              <p:cNvPr id="40" name="Straight Connector 94"/>
              <p:cNvCxnSpPr>
                <a:endCxn id="43" idx="0"/>
              </p:cNvCxnSpPr>
              <p:nvPr/>
            </p:nvCxnSpPr>
            <p:spPr>
              <a:xfrm>
                <a:off x="3320122" y="1991215"/>
                <a:ext cx="1978192" cy="0"/>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1" name="Straight Connector 95"/>
              <p:cNvCxnSpPr>
                <a:stCxn id="44" idx="0"/>
              </p:cNvCxnSpPr>
              <p:nvPr/>
            </p:nvCxnSpPr>
            <p:spPr>
              <a:xfrm flipV="1">
                <a:off x="-1283761" y="3684651"/>
                <a:ext cx="6579744" cy="1"/>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2" name="Straight Connector 96"/>
              <p:cNvCxnSpPr>
                <a:stCxn id="44" idx="2"/>
              </p:cNvCxnSpPr>
              <p:nvPr/>
            </p:nvCxnSpPr>
            <p:spPr>
              <a:xfrm flipV="1">
                <a:off x="-1267052" y="5377923"/>
                <a:ext cx="3813493" cy="2"/>
              </a:xfrm>
              <a:prstGeom prst="line">
                <a:avLst/>
              </a:prstGeom>
              <a:ln w="19050">
                <a:solidFill>
                  <a:schemeClr val="bg1">
                    <a:lumMod val="50000"/>
                  </a:schemeClr>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43" name="Arc 97"/>
              <p:cNvSpPr/>
              <p:nvPr/>
            </p:nvSpPr>
            <p:spPr>
              <a:xfrm>
                <a:off x="4451606" y="1991215"/>
                <a:ext cx="1693416" cy="1693416"/>
              </a:xfrm>
              <a:prstGeom prst="arc">
                <a:avLst>
                  <a:gd name="adj1" fmla="val 16200000"/>
                  <a:gd name="adj2" fmla="val 5467845"/>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a:endParaRPr>
                  <a:solidFill>
                    <a:schemeClr val="bg1"/>
                  </a:solidFill>
                </a:endParaRPr>
              </a:p>
            </p:txBody>
          </p:sp>
          <p:sp>
            <p:nvSpPr>
              <p:cNvPr id="44" name="Arc 98"/>
              <p:cNvSpPr/>
              <p:nvPr/>
            </p:nvSpPr>
            <p:spPr>
              <a:xfrm flipH="1">
                <a:off x="-2130469" y="3684652"/>
                <a:ext cx="1693417" cy="1693437"/>
              </a:xfrm>
              <a:prstGeom prst="arc">
                <a:avLst>
                  <a:gd name="adj1" fmla="val 16200000"/>
                  <a:gd name="adj2" fmla="val 5467845"/>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a:endParaRPr>
                  <a:solidFill>
                    <a:schemeClr val="bg1"/>
                  </a:solidFill>
                </a:endParaRPr>
              </a:p>
            </p:txBody>
          </p:sp>
        </p:grpSp>
        <p:sp>
          <p:nvSpPr>
            <p:cNvPr id="5" name="Isosceles Triangle 64"/>
            <p:cNvSpPr/>
            <p:nvPr/>
          </p:nvSpPr>
          <p:spPr>
            <a:xfrm rot="5400000">
              <a:off x="8808761" y="1622102"/>
              <a:ext cx="226831" cy="195545"/>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ndParaRPr>
            </a:p>
          </p:txBody>
        </p:sp>
        <p:sp>
          <p:nvSpPr>
            <p:cNvPr id="6" name="Isosceles Triangle 65"/>
            <p:cNvSpPr/>
            <p:nvPr/>
          </p:nvSpPr>
          <p:spPr>
            <a:xfrm rot="16200000" flipH="1">
              <a:off x="6044619" y="3308472"/>
              <a:ext cx="226831" cy="195547"/>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ndParaRPr>
            </a:p>
          </p:txBody>
        </p:sp>
        <p:sp>
          <p:nvSpPr>
            <p:cNvPr id="7" name="Isosceles Triangle 66"/>
            <p:cNvSpPr/>
            <p:nvPr/>
          </p:nvSpPr>
          <p:spPr>
            <a:xfrm rot="5400000">
              <a:off x="6044619" y="4999704"/>
              <a:ext cx="226831" cy="195545"/>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ndParaRPr>
            </a:p>
          </p:txBody>
        </p:sp>
        <p:sp>
          <p:nvSpPr>
            <p:cNvPr id="8" name="Isosceles Triangle 67"/>
            <p:cNvSpPr/>
            <p:nvPr/>
          </p:nvSpPr>
          <p:spPr>
            <a:xfrm rot="10800000">
              <a:off x="10309871" y="2590831"/>
              <a:ext cx="226831" cy="195547"/>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ndParaRPr>
            </a:p>
          </p:txBody>
        </p:sp>
        <p:sp>
          <p:nvSpPr>
            <p:cNvPr id="9" name="Isosceles Triangle 68"/>
            <p:cNvSpPr/>
            <p:nvPr/>
          </p:nvSpPr>
          <p:spPr>
            <a:xfrm rot="10800000">
              <a:off x="1618722" y="4406453"/>
              <a:ext cx="226831" cy="195547"/>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ndParaRPr>
            </a:p>
          </p:txBody>
        </p:sp>
        <p:sp>
          <p:nvSpPr>
            <p:cNvPr id="35" name="Rectangle: Rounded Corners 54"/>
            <p:cNvSpPr/>
            <p:nvPr/>
          </p:nvSpPr>
          <p:spPr>
            <a:xfrm>
              <a:off x="4688982" y="1340768"/>
              <a:ext cx="3349141" cy="806851"/>
            </a:xfrm>
            <a:prstGeom prst="roundRect">
              <a:avLst>
                <a:gd name="adj" fmla="val 50000"/>
              </a:avLst>
            </a:prstGeom>
            <a:solidFill>
              <a:srgbClr val="09BB98"/>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bg1"/>
                </a:solidFill>
              </a:endParaRPr>
            </a:p>
          </p:txBody>
        </p:sp>
        <p:sp>
          <p:nvSpPr>
            <p:cNvPr id="30" name="Rectangle: Rounded Corners 100"/>
            <p:cNvSpPr/>
            <p:nvPr/>
          </p:nvSpPr>
          <p:spPr>
            <a:xfrm>
              <a:off x="2522008" y="2980324"/>
              <a:ext cx="3349141" cy="806851"/>
            </a:xfrm>
            <a:prstGeom prst="roundRect">
              <a:avLst>
                <a:gd name="adj" fmla="val 50000"/>
              </a:avLst>
            </a:prstGeom>
            <a:solidFill>
              <a:srgbClr val="FFB8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ndParaRPr>
            </a:p>
          </p:txBody>
        </p:sp>
        <p:sp>
          <p:nvSpPr>
            <p:cNvPr id="25" name="Rectangle: Rounded Corners 103"/>
            <p:cNvSpPr/>
            <p:nvPr/>
          </p:nvSpPr>
          <p:spPr>
            <a:xfrm>
              <a:off x="2522008" y="4730132"/>
              <a:ext cx="3349141" cy="806851"/>
            </a:xfrm>
            <a:prstGeom prst="roundRect">
              <a:avLst>
                <a:gd name="adj" fmla="val 50000"/>
              </a:avLst>
            </a:prstGeom>
            <a:solidFill>
              <a:srgbClr val="FFB8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ndParaRPr>
            </a:p>
          </p:txBody>
        </p:sp>
        <p:sp>
          <p:nvSpPr>
            <p:cNvPr id="20" name="Rectangle: Rounded Corners 101"/>
            <p:cNvSpPr/>
            <p:nvPr/>
          </p:nvSpPr>
          <p:spPr>
            <a:xfrm>
              <a:off x="6519751" y="2980324"/>
              <a:ext cx="3349141" cy="806851"/>
            </a:xfrm>
            <a:prstGeom prst="roundRect">
              <a:avLst>
                <a:gd name="adj" fmla="val 50000"/>
              </a:avLst>
            </a:prstGeom>
            <a:solidFill>
              <a:srgbClr val="09BB98"/>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ndParaRPr>
            </a:p>
          </p:txBody>
        </p:sp>
        <p:sp>
          <p:nvSpPr>
            <p:cNvPr id="15" name="Rectangle: Rounded Corners 106"/>
            <p:cNvSpPr/>
            <p:nvPr/>
          </p:nvSpPr>
          <p:spPr>
            <a:xfrm>
              <a:off x="6519751" y="4730132"/>
              <a:ext cx="3349141" cy="806851"/>
            </a:xfrm>
            <a:prstGeom prst="roundRect">
              <a:avLst>
                <a:gd name="adj" fmla="val 50000"/>
              </a:avLst>
            </a:prstGeom>
            <a:solidFill>
              <a:srgbClr val="09BB98"/>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ndParaRPr>
            </a:p>
          </p:txBody>
        </p:sp>
      </p:grpSp>
      <p:sp>
        <p:nvSpPr>
          <p:cNvPr id="50" name="矩形 49"/>
          <p:cNvSpPr/>
          <p:nvPr/>
        </p:nvSpPr>
        <p:spPr>
          <a:xfrm>
            <a:off x="2743854" y="3390090"/>
            <a:ext cx="2905153"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bg1"/>
                </a:solidFill>
              </a:rPr>
              <a:t>用户可以在投影仪或者计算机上进行演示也可以</a:t>
            </a:r>
          </a:p>
        </p:txBody>
      </p:sp>
      <p:sp>
        <p:nvSpPr>
          <p:cNvPr id="52" name="矩形 51"/>
          <p:cNvSpPr/>
          <p:nvPr/>
        </p:nvSpPr>
        <p:spPr>
          <a:xfrm>
            <a:off x="6709050" y="3390090"/>
            <a:ext cx="2905153"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bg1"/>
                </a:solidFill>
              </a:rPr>
              <a:t>用户可以在投影仪或者计算机上进行演示也可以</a:t>
            </a:r>
          </a:p>
        </p:txBody>
      </p:sp>
      <p:sp>
        <p:nvSpPr>
          <p:cNvPr id="53" name="矩形 52"/>
          <p:cNvSpPr/>
          <p:nvPr/>
        </p:nvSpPr>
        <p:spPr>
          <a:xfrm>
            <a:off x="2743854" y="5134463"/>
            <a:ext cx="2905153"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bg1"/>
                </a:solidFill>
              </a:rPr>
              <a:t>用户可以在投影仪或者计算机上进行演示也可以</a:t>
            </a:r>
          </a:p>
        </p:txBody>
      </p:sp>
      <p:sp>
        <p:nvSpPr>
          <p:cNvPr id="54" name="矩形 53"/>
          <p:cNvSpPr/>
          <p:nvPr/>
        </p:nvSpPr>
        <p:spPr>
          <a:xfrm>
            <a:off x="6709050" y="5134463"/>
            <a:ext cx="2905153"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bg1"/>
                </a:solidFill>
              </a:rPr>
              <a:t>用户可以在投影仪或者计算机上进行演示也可以</a:t>
            </a:r>
          </a:p>
        </p:txBody>
      </p:sp>
      <p:sp>
        <p:nvSpPr>
          <p:cNvPr id="55" name="矩形 54"/>
          <p:cNvSpPr/>
          <p:nvPr/>
        </p:nvSpPr>
        <p:spPr>
          <a:xfrm>
            <a:off x="4910975" y="1744288"/>
            <a:ext cx="2905153"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bg1"/>
                </a:solidFill>
              </a:rPr>
              <a:t>用户可以在投影仪或者计算机上进行演示也可以</a:t>
            </a:r>
          </a:p>
        </p:txBody>
      </p:sp>
      <p:grpSp>
        <p:nvGrpSpPr>
          <p:cNvPr id="24" name="组合 23"/>
          <p:cNvGrpSpPr/>
          <p:nvPr/>
        </p:nvGrpSpPr>
        <p:grpSpPr>
          <a:xfrm>
            <a:off x="943493" y="450599"/>
            <a:ext cx="5061857" cy="698750"/>
            <a:chOff x="6096000" y="2061026"/>
            <a:chExt cx="5061857" cy="698750"/>
          </a:xfrm>
        </p:grpSpPr>
        <p:sp>
          <p:nvSpPr>
            <p:cNvPr id="26" name="文本框 25"/>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t>工作</a:t>
              </a:r>
              <a:r>
                <a:rPr lang="zh-CN" altLang="en-US" sz="2800" b="1" dirty="0">
                  <a:solidFill>
                    <a:srgbClr val="09BB98"/>
                  </a:solidFill>
                </a:rPr>
                <a:t>完成情况</a:t>
              </a:r>
            </a:p>
          </p:txBody>
        </p:sp>
        <p:sp>
          <p:nvSpPr>
            <p:cNvPr id="27" name="文本框 26"/>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t>The user can demonstrate on a projector or computer</a:t>
              </a:r>
            </a:p>
          </p:txBody>
        </p:sp>
      </p:grpSp>
      <p:pic>
        <p:nvPicPr>
          <p:cNvPr id="32" name="图片 31">
            <a:extLst>
              <a:ext uri="{FF2B5EF4-FFF2-40B4-BE49-F238E27FC236}">
                <a16:creationId xmlns:a16="http://schemas.microsoft.com/office/drawing/2014/main" xmlns="" id="{E6678E3F-E388-4CEA-B223-2A7EB50BDCB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194" t="27003" r="58611" b="17710"/>
          <a:stretch/>
        </p:blipFill>
        <p:spPr>
          <a:xfrm>
            <a:off x="225027" y="372811"/>
            <a:ext cx="697638" cy="808876"/>
          </a:xfrm>
          <a:prstGeom prst="rect">
            <a:avLst/>
          </a:prstGeom>
        </p:spPr>
      </p:pic>
    </p:spTree>
    <p:extLst>
      <p:ext uri="{BB962C8B-B14F-4D97-AF65-F5344CB8AC3E}">
        <p14:creationId xmlns:p14="http://schemas.microsoft.com/office/powerpoint/2010/main" val="1492622322"/>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55"/>
                                        </p:tgtEl>
                                        <p:attrNameLst>
                                          <p:attrName>style.visibility</p:attrName>
                                        </p:attrNameLst>
                                      </p:cBhvr>
                                      <p:to>
                                        <p:strVal val="visible"/>
                                      </p:to>
                                    </p:set>
                                    <p:anim calcmode="lin" valueType="num">
                                      <p:cBhvr>
                                        <p:cTn id="14" dur="500" fill="hold"/>
                                        <p:tgtEl>
                                          <p:spTgt spid="55"/>
                                        </p:tgtEl>
                                        <p:attrNameLst>
                                          <p:attrName>ppt_w</p:attrName>
                                        </p:attrNameLst>
                                      </p:cBhvr>
                                      <p:tavLst>
                                        <p:tav tm="0">
                                          <p:val>
                                            <p:fltVal val="0"/>
                                          </p:val>
                                        </p:tav>
                                        <p:tav tm="100000">
                                          <p:val>
                                            <p:strVal val="#ppt_w"/>
                                          </p:val>
                                        </p:tav>
                                      </p:tavLst>
                                    </p:anim>
                                    <p:anim calcmode="lin" valueType="num">
                                      <p:cBhvr>
                                        <p:cTn id="15" dur="500" fill="hold"/>
                                        <p:tgtEl>
                                          <p:spTgt spid="55"/>
                                        </p:tgtEl>
                                        <p:attrNameLst>
                                          <p:attrName>ppt_h</p:attrName>
                                        </p:attrNameLst>
                                      </p:cBhvr>
                                      <p:tavLst>
                                        <p:tav tm="0">
                                          <p:val>
                                            <p:fltVal val="0"/>
                                          </p:val>
                                        </p:tav>
                                        <p:tav tm="100000">
                                          <p:val>
                                            <p:strVal val="#ppt_h"/>
                                          </p:val>
                                        </p:tav>
                                      </p:tavLst>
                                    </p:anim>
                                    <p:animEffect transition="in" filter="fade">
                                      <p:cBhvr>
                                        <p:cTn id="16" dur="500"/>
                                        <p:tgtEl>
                                          <p:spTgt spid="55"/>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52"/>
                                        </p:tgtEl>
                                        <p:attrNameLst>
                                          <p:attrName>style.visibility</p:attrName>
                                        </p:attrNameLst>
                                      </p:cBhvr>
                                      <p:to>
                                        <p:strVal val="visible"/>
                                      </p:to>
                                    </p:set>
                                    <p:anim calcmode="lin" valueType="num">
                                      <p:cBhvr>
                                        <p:cTn id="20" dur="500" fill="hold"/>
                                        <p:tgtEl>
                                          <p:spTgt spid="52"/>
                                        </p:tgtEl>
                                        <p:attrNameLst>
                                          <p:attrName>ppt_w</p:attrName>
                                        </p:attrNameLst>
                                      </p:cBhvr>
                                      <p:tavLst>
                                        <p:tav tm="0">
                                          <p:val>
                                            <p:fltVal val="0"/>
                                          </p:val>
                                        </p:tav>
                                        <p:tav tm="100000">
                                          <p:val>
                                            <p:strVal val="#ppt_w"/>
                                          </p:val>
                                        </p:tav>
                                      </p:tavLst>
                                    </p:anim>
                                    <p:anim calcmode="lin" valueType="num">
                                      <p:cBhvr>
                                        <p:cTn id="21" dur="500" fill="hold"/>
                                        <p:tgtEl>
                                          <p:spTgt spid="52"/>
                                        </p:tgtEl>
                                        <p:attrNameLst>
                                          <p:attrName>ppt_h</p:attrName>
                                        </p:attrNameLst>
                                      </p:cBhvr>
                                      <p:tavLst>
                                        <p:tav tm="0">
                                          <p:val>
                                            <p:fltVal val="0"/>
                                          </p:val>
                                        </p:tav>
                                        <p:tav tm="100000">
                                          <p:val>
                                            <p:strVal val="#ppt_h"/>
                                          </p:val>
                                        </p:tav>
                                      </p:tavLst>
                                    </p:anim>
                                    <p:animEffect transition="in" filter="fade">
                                      <p:cBhvr>
                                        <p:cTn id="22" dur="500"/>
                                        <p:tgtEl>
                                          <p:spTgt spid="52"/>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50"/>
                                        </p:tgtEl>
                                        <p:attrNameLst>
                                          <p:attrName>style.visibility</p:attrName>
                                        </p:attrNameLst>
                                      </p:cBhvr>
                                      <p:to>
                                        <p:strVal val="visible"/>
                                      </p:to>
                                    </p:set>
                                    <p:anim calcmode="lin" valueType="num">
                                      <p:cBhvr>
                                        <p:cTn id="26" dur="500" fill="hold"/>
                                        <p:tgtEl>
                                          <p:spTgt spid="50"/>
                                        </p:tgtEl>
                                        <p:attrNameLst>
                                          <p:attrName>ppt_w</p:attrName>
                                        </p:attrNameLst>
                                      </p:cBhvr>
                                      <p:tavLst>
                                        <p:tav tm="0">
                                          <p:val>
                                            <p:fltVal val="0"/>
                                          </p:val>
                                        </p:tav>
                                        <p:tav tm="100000">
                                          <p:val>
                                            <p:strVal val="#ppt_w"/>
                                          </p:val>
                                        </p:tav>
                                      </p:tavLst>
                                    </p:anim>
                                    <p:anim calcmode="lin" valueType="num">
                                      <p:cBhvr>
                                        <p:cTn id="27" dur="500" fill="hold"/>
                                        <p:tgtEl>
                                          <p:spTgt spid="50"/>
                                        </p:tgtEl>
                                        <p:attrNameLst>
                                          <p:attrName>ppt_h</p:attrName>
                                        </p:attrNameLst>
                                      </p:cBhvr>
                                      <p:tavLst>
                                        <p:tav tm="0">
                                          <p:val>
                                            <p:fltVal val="0"/>
                                          </p:val>
                                        </p:tav>
                                        <p:tav tm="100000">
                                          <p:val>
                                            <p:strVal val="#ppt_h"/>
                                          </p:val>
                                        </p:tav>
                                      </p:tavLst>
                                    </p:anim>
                                    <p:animEffect transition="in" filter="fade">
                                      <p:cBhvr>
                                        <p:cTn id="28" dur="500"/>
                                        <p:tgtEl>
                                          <p:spTgt spid="50"/>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53"/>
                                        </p:tgtEl>
                                        <p:attrNameLst>
                                          <p:attrName>style.visibility</p:attrName>
                                        </p:attrNameLst>
                                      </p:cBhvr>
                                      <p:to>
                                        <p:strVal val="visible"/>
                                      </p:to>
                                    </p:set>
                                    <p:anim calcmode="lin" valueType="num">
                                      <p:cBhvr>
                                        <p:cTn id="32" dur="500" fill="hold"/>
                                        <p:tgtEl>
                                          <p:spTgt spid="53"/>
                                        </p:tgtEl>
                                        <p:attrNameLst>
                                          <p:attrName>ppt_w</p:attrName>
                                        </p:attrNameLst>
                                      </p:cBhvr>
                                      <p:tavLst>
                                        <p:tav tm="0">
                                          <p:val>
                                            <p:fltVal val="0"/>
                                          </p:val>
                                        </p:tav>
                                        <p:tav tm="100000">
                                          <p:val>
                                            <p:strVal val="#ppt_w"/>
                                          </p:val>
                                        </p:tav>
                                      </p:tavLst>
                                    </p:anim>
                                    <p:anim calcmode="lin" valueType="num">
                                      <p:cBhvr>
                                        <p:cTn id="33" dur="500" fill="hold"/>
                                        <p:tgtEl>
                                          <p:spTgt spid="53"/>
                                        </p:tgtEl>
                                        <p:attrNameLst>
                                          <p:attrName>ppt_h</p:attrName>
                                        </p:attrNameLst>
                                      </p:cBhvr>
                                      <p:tavLst>
                                        <p:tav tm="0">
                                          <p:val>
                                            <p:fltVal val="0"/>
                                          </p:val>
                                        </p:tav>
                                        <p:tav tm="100000">
                                          <p:val>
                                            <p:strVal val="#ppt_h"/>
                                          </p:val>
                                        </p:tav>
                                      </p:tavLst>
                                    </p:anim>
                                    <p:animEffect transition="in" filter="fade">
                                      <p:cBhvr>
                                        <p:cTn id="34" dur="500"/>
                                        <p:tgtEl>
                                          <p:spTgt spid="53"/>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54"/>
                                        </p:tgtEl>
                                        <p:attrNameLst>
                                          <p:attrName>style.visibility</p:attrName>
                                        </p:attrNameLst>
                                      </p:cBhvr>
                                      <p:to>
                                        <p:strVal val="visible"/>
                                      </p:to>
                                    </p:set>
                                    <p:anim calcmode="lin" valueType="num">
                                      <p:cBhvr>
                                        <p:cTn id="38" dur="500" fill="hold"/>
                                        <p:tgtEl>
                                          <p:spTgt spid="54"/>
                                        </p:tgtEl>
                                        <p:attrNameLst>
                                          <p:attrName>ppt_w</p:attrName>
                                        </p:attrNameLst>
                                      </p:cBhvr>
                                      <p:tavLst>
                                        <p:tav tm="0">
                                          <p:val>
                                            <p:fltVal val="0"/>
                                          </p:val>
                                        </p:tav>
                                        <p:tav tm="100000">
                                          <p:val>
                                            <p:strVal val="#ppt_w"/>
                                          </p:val>
                                        </p:tav>
                                      </p:tavLst>
                                    </p:anim>
                                    <p:anim calcmode="lin" valueType="num">
                                      <p:cBhvr>
                                        <p:cTn id="39" dur="500" fill="hold"/>
                                        <p:tgtEl>
                                          <p:spTgt spid="54"/>
                                        </p:tgtEl>
                                        <p:attrNameLst>
                                          <p:attrName>ppt_h</p:attrName>
                                        </p:attrNameLst>
                                      </p:cBhvr>
                                      <p:tavLst>
                                        <p:tav tm="0">
                                          <p:val>
                                            <p:fltVal val="0"/>
                                          </p:val>
                                        </p:tav>
                                        <p:tav tm="100000">
                                          <p:val>
                                            <p:strVal val="#ppt_h"/>
                                          </p:val>
                                        </p:tav>
                                      </p:tavLst>
                                    </p:anim>
                                    <p:animEffect transition="in" filter="fade">
                                      <p:cBhvr>
                                        <p:cTn id="40"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2" grpId="0"/>
      <p:bldP spid="53" grpId="0"/>
      <p:bldP spid="54" grpId="0"/>
      <p:bldP spid="55"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8" name="图片 47">
            <a:extLst>
              <a:ext uri="{FF2B5EF4-FFF2-40B4-BE49-F238E27FC236}">
                <a16:creationId xmlns:a16="http://schemas.microsoft.com/office/drawing/2014/main" xmlns="" id="{098CA430-5A52-473C-BCEA-E73AF45E2F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 name="677e7699-796b-4d01-8ca6-cc8e0d365d10"/>
          <p:cNvGrpSpPr>
            <a:grpSpLocks noChangeAspect="1"/>
          </p:cNvGrpSpPr>
          <p:nvPr/>
        </p:nvGrpSpPr>
        <p:grpSpPr>
          <a:xfrm>
            <a:off x="1355325" y="2987131"/>
            <a:ext cx="9481351" cy="1351258"/>
            <a:chOff x="1526035" y="2987131"/>
            <a:chExt cx="9481351" cy="1351258"/>
          </a:xfrm>
        </p:grpSpPr>
        <p:sp>
          <p:nvSpPr>
            <p:cNvPr id="4" name="Rectangle 2"/>
            <p:cNvSpPr/>
            <p:nvPr/>
          </p:nvSpPr>
          <p:spPr>
            <a:xfrm>
              <a:off x="1526035" y="3635724"/>
              <a:ext cx="9481351" cy="45719"/>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5" name="Group 39"/>
            <p:cNvGrpSpPr/>
            <p:nvPr/>
          </p:nvGrpSpPr>
          <p:grpSpPr>
            <a:xfrm>
              <a:off x="4329550" y="3024490"/>
              <a:ext cx="1313895" cy="1313895"/>
              <a:chOff x="4330102" y="3024490"/>
              <a:chExt cx="1313895" cy="1313895"/>
            </a:xfrm>
          </p:grpSpPr>
          <p:grpSp>
            <p:nvGrpSpPr>
              <p:cNvPr id="39" name="Group 3"/>
              <p:cNvGrpSpPr/>
              <p:nvPr/>
            </p:nvGrpSpPr>
            <p:grpSpPr>
              <a:xfrm rot="551458">
                <a:off x="4330102" y="3024490"/>
                <a:ext cx="1313895" cy="1313895"/>
                <a:chOff x="1882067" y="2796467"/>
                <a:chExt cx="1313894" cy="1313894"/>
              </a:xfrm>
              <a:solidFill>
                <a:schemeClr val="accent2"/>
              </a:solidFill>
            </p:grpSpPr>
            <p:sp>
              <p:nvSpPr>
                <p:cNvPr id="41" name="Block Arc 4"/>
                <p:cNvSpPr/>
                <p:nvPr/>
              </p:nvSpPr>
              <p:spPr>
                <a:xfrm rot="12943459">
                  <a:off x="1882067" y="2796467"/>
                  <a:ext cx="1313894" cy="1313894"/>
                </a:xfrm>
                <a:prstGeom prst="blockArc">
                  <a:avLst>
                    <a:gd name="adj1" fmla="val 8881062"/>
                    <a:gd name="adj2" fmla="val 7061138"/>
                    <a:gd name="adj3" fmla="val 7218"/>
                  </a:avLst>
                </a:prstGeom>
                <a:solidFill>
                  <a:srgbClr val="FFB8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2" name="Oval 5"/>
                <p:cNvSpPr/>
                <p:nvPr/>
              </p:nvSpPr>
              <p:spPr>
                <a:xfrm>
                  <a:off x="2150177" y="3064576"/>
                  <a:ext cx="777674" cy="777674"/>
                </a:xfrm>
                <a:prstGeom prst="ellipse">
                  <a:avLst/>
                </a:prstGeom>
                <a:solidFill>
                  <a:srgbClr val="FFB8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40" name="Freeform: Shape 6"/>
              <p:cNvSpPr/>
              <p:nvPr/>
            </p:nvSpPr>
            <p:spPr>
              <a:xfrm>
                <a:off x="4811471" y="3534536"/>
                <a:ext cx="351157" cy="350504"/>
              </a:xfrm>
              <a:custGeom>
                <a:avLst/>
                <a:gdLst>
                  <a:gd name="connsiteX0" fmla="*/ 0 w 1826018"/>
                  <a:gd name="connsiteY0" fmla="*/ 1 h 1683350"/>
                  <a:gd name="connsiteX1" fmla="*/ 838286 w 1826018"/>
                  <a:gd name="connsiteY1" fmla="*/ 1 h 1683350"/>
                  <a:gd name="connsiteX2" fmla="*/ 833465 w 1826018"/>
                  <a:gd name="connsiteY2" fmla="*/ 36530 h 1683350"/>
                  <a:gd name="connsiteX3" fmla="*/ 386449 w 1826018"/>
                  <a:gd name="connsiteY3" fmla="*/ 780061 h 1683350"/>
                  <a:gd name="connsiteX4" fmla="*/ 310221 w 1826018"/>
                  <a:gd name="connsiteY4" fmla="*/ 834538 h 1683350"/>
                  <a:gd name="connsiteX5" fmla="*/ 1494538 w 1826018"/>
                  <a:gd name="connsiteY5" fmla="*/ 0 h 1683350"/>
                  <a:gd name="connsiteX6" fmla="*/ 1826018 w 1826018"/>
                  <a:gd name="connsiteY6" fmla="*/ 0 h 1683350"/>
                  <a:gd name="connsiteX7" fmla="*/ 625749 w 1826018"/>
                  <a:gd name="connsiteY7" fmla="*/ 1683350 h 1683350"/>
                  <a:gd name="connsiteX8" fmla="*/ 516809 w 1826018"/>
                  <a:gd name="connsiteY8" fmla="*/ 1390285 h 1683350"/>
                  <a:gd name="connsiteX9" fmla="*/ 607661 w 1826018"/>
                  <a:gd name="connsiteY9" fmla="*/ 1357828 h 1683350"/>
                  <a:gd name="connsiteX10" fmla="*/ 1495218 w 1826018"/>
                  <a:gd name="connsiteY10" fmla="*/ 87840 h 1683350"/>
                  <a:gd name="connsiteX11" fmla="*/ 1026236 w 1826018"/>
                  <a:gd name="connsiteY11" fmla="*/ 0 h 1683350"/>
                  <a:gd name="connsiteX12" fmla="*/ 1308197 w 1826018"/>
                  <a:gd name="connsiteY12" fmla="*/ 0 h 1683350"/>
                  <a:gd name="connsiteX13" fmla="*/ 1308788 w 1826018"/>
                  <a:gd name="connsiteY13" fmla="*/ 76317 h 1683350"/>
                  <a:gd name="connsiteX14" fmla="*/ 532761 w 1826018"/>
                  <a:gd name="connsiteY14" fmla="*/ 1186719 h 1683350"/>
                  <a:gd name="connsiteX15" fmla="*/ 451878 w 1826018"/>
                  <a:gd name="connsiteY15" fmla="*/ 1215614 h 1683350"/>
                  <a:gd name="connsiteX16" fmla="*/ 377492 w 1826018"/>
                  <a:gd name="connsiteY16" fmla="*/ 1015506 h 1683350"/>
                  <a:gd name="connsiteX17" fmla="*/ 505232 w 1826018"/>
                  <a:gd name="connsiteY17" fmla="*/ 924217 h 1683350"/>
                  <a:gd name="connsiteX18" fmla="*/ 1016493 w 1826018"/>
                  <a:gd name="connsiteY18" fmla="*/ 73826 h 168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26018" h="1683350">
                    <a:moveTo>
                      <a:pt x="0" y="1"/>
                    </a:moveTo>
                    <a:lnTo>
                      <a:pt x="838286" y="1"/>
                    </a:lnTo>
                    <a:lnTo>
                      <a:pt x="833465" y="36530"/>
                    </a:lnTo>
                    <a:cubicBezTo>
                      <a:pt x="773762" y="329769"/>
                      <a:pt x="614769" y="591902"/>
                      <a:pt x="386449" y="780061"/>
                    </a:cubicBezTo>
                    <a:lnTo>
                      <a:pt x="310221" y="834538"/>
                    </a:lnTo>
                    <a:close/>
                    <a:moveTo>
                      <a:pt x="1494538" y="0"/>
                    </a:moveTo>
                    <a:lnTo>
                      <a:pt x="1826018" y="0"/>
                    </a:lnTo>
                    <a:cubicBezTo>
                      <a:pt x="1826018" y="752824"/>
                      <a:pt x="1346478" y="1425368"/>
                      <a:pt x="625749" y="1683350"/>
                    </a:cubicBezTo>
                    <a:lnTo>
                      <a:pt x="516809" y="1390285"/>
                    </a:lnTo>
                    <a:lnTo>
                      <a:pt x="607661" y="1357828"/>
                    </a:lnTo>
                    <a:cubicBezTo>
                      <a:pt x="1118196" y="1134356"/>
                      <a:pt x="1460834" y="644081"/>
                      <a:pt x="1495218" y="87840"/>
                    </a:cubicBezTo>
                    <a:close/>
                    <a:moveTo>
                      <a:pt x="1026236" y="0"/>
                    </a:moveTo>
                    <a:lnTo>
                      <a:pt x="1308197" y="0"/>
                    </a:lnTo>
                    <a:lnTo>
                      <a:pt x="1308788" y="76317"/>
                    </a:lnTo>
                    <a:cubicBezTo>
                      <a:pt x="1278725" y="562661"/>
                      <a:pt x="979141" y="991327"/>
                      <a:pt x="532761" y="1186719"/>
                    </a:cubicBezTo>
                    <a:lnTo>
                      <a:pt x="451878" y="1215614"/>
                    </a:lnTo>
                    <a:lnTo>
                      <a:pt x="377492" y="1015506"/>
                    </a:lnTo>
                    <a:lnTo>
                      <a:pt x="505232" y="924217"/>
                    </a:lnTo>
                    <a:cubicBezTo>
                      <a:pt x="766367" y="709016"/>
                      <a:pt x="948209" y="409208"/>
                      <a:pt x="1016493" y="7382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6" name="Group 41"/>
            <p:cNvGrpSpPr/>
            <p:nvPr/>
          </p:nvGrpSpPr>
          <p:grpSpPr>
            <a:xfrm>
              <a:off x="9037552" y="3024494"/>
              <a:ext cx="1313895" cy="1313895"/>
              <a:chOff x="8972997" y="3024494"/>
              <a:chExt cx="1313895" cy="1313895"/>
            </a:xfrm>
          </p:grpSpPr>
          <p:grpSp>
            <p:nvGrpSpPr>
              <p:cNvPr id="33" name="Group 13"/>
              <p:cNvGrpSpPr/>
              <p:nvPr/>
            </p:nvGrpSpPr>
            <p:grpSpPr>
              <a:xfrm rot="387625">
                <a:off x="8972997" y="3024494"/>
                <a:ext cx="1313895" cy="1313895"/>
                <a:chOff x="1882067" y="2796467"/>
                <a:chExt cx="1313894" cy="1313894"/>
              </a:xfrm>
              <a:solidFill>
                <a:schemeClr val="accent4"/>
              </a:solidFill>
            </p:grpSpPr>
            <p:sp>
              <p:nvSpPr>
                <p:cNvPr id="37" name="Block Arc 14"/>
                <p:cNvSpPr/>
                <p:nvPr/>
              </p:nvSpPr>
              <p:spPr>
                <a:xfrm rot="12943459">
                  <a:off x="1882067" y="2796467"/>
                  <a:ext cx="1313894" cy="1313894"/>
                </a:xfrm>
                <a:prstGeom prst="blockArc">
                  <a:avLst>
                    <a:gd name="adj1" fmla="val 8964929"/>
                    <a:gd name="adj2" fmla="val 7324230"/>
                    <a:gd name="adj3" fmla="val 7594"/>
                  </a:avLst>
                </a:prstGeom>
                <a:solidFill>
                  <a:srgbClr val="FFB8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8" name="Oval 15"/>
                <p:cNvSpPr/>
                <p:nvPr/>
              </p:nvSpPr>
              <p:spPr>
                <a:xfrm>
                  <a:off x="2150177" y="3064576"/>
                  <a:ext cx="777674" cy="777674"/>
                </a:xfrm>
                <a:prstGeom prst="ellipse">
                  <a:avLst/>
                </a:prstGeom>
                <a:solidFill>
                  <a:srgbClr val="FFB8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34" name="Group 16"/>
              <p:cNvGrpSpPr/>
              <p:nvPr/>
            </p:nvGrpSpPr>
            <p:grpSpPr>
              <a:xfrm>
                <a:off x="9477373" y="3481868"/>
                <a:ext cx="319091" cy="324201"/>
                <a:chOff x="7108030" y="2440377"/>
                <a:chExt cx="239318" cy="243151"/>
              </a:xfrm>
            </p:grpSpPr>
            <p:sp>
              <p:nvSpPr>
                <p:cNvPr id="35" name="Freeform: Shape 17"/>
                <p:cNvSpPr/>
                <p:nvPr/>
              </p:nvSpPr>
              <p:spPr>
                <a:xfrm rot="10800000" flipV="1">
                  <a:off x="7108030" y="2440377"/>
                  <a:ext cx="239318" cy="243151"/>
                </a:xfrm>
                <a:custGeom>
                  <a:avLst/>
                  <a:gdLst>
                    <a:gd name="connsiteX0" fmla="*/ 160364 w 239318"/>
                    <a:gd name="connsiteY0" fmla="*/ 0 h 243151"/>
                    <a:gd name="connsiteX1" fmla="*/ 139093 w 239318"/>
                    <a:gd name="connsiteY1" fmla="*/ 40447 h 243151"/>
                    <a:gd name="connsiteX2" fmla="*/ 141529 w 239318"/>
                    <a:gd name="connsiteY2" fmla="*/ 51630 h 243151"/>
                    <a:gd name="connsiteX3" fmla="*/ 88884 w 239318"/>
                    <a:gd name="connsiteY3" fmla="*/ 51630 h 243151"/>
                    <a:gd name="connsiteX4" fmla="*/ 91176 w 239318"/>
                    <a:gd name="connsiteY4" fmla="*/ 41110 h 243151"/>
                    <a:gd name="connsiteX5" fmla="*/ 69905 w 239318"/>
                    <a:gd name="connsiteY5" fmla="*/ 663 h 243151"/>
                    <a:gd name="connsiteX6" fmla="*/ 48634 w 239318"/>
                    <a:gd name="connsiteY6" fmla="*/ 41110 h 243151"/>
                    <a:gd name="connsiteX7" fmla="*/ 50925 w 239318"/>
                    <a:gd name="connsiteY7" fmla="*/ 51630 h 243151"/>
                    <a:gd name="connsiteX8" fmla="*/ 0 w 239318"/>
                    <a:gd name="connsiteY8" fmla="*/ 51630 h 243151"/>
                    <a:gd name="connsiteX9" fmla="*/ 0 w 239318"/>
                    <a:gd name="connsiteY9" fmla="*/ 243151 h 243151"/>
                    <a:gd name="connsiteX10" fmla="*/ 239318 w 239318"/>
                    <a:gd name="connsiteY10" fmla="*/ 243151 h 243151"/>
                    <a:gd name="connsiteX11" fmla="*/ 239318 w 239318"/>
                    <a:gd name="connsiteY11" fmla="*/ 51630 h 243151"/>
                    <a:gd name="connsiteX12" fmla="*/ 179199 w 239318"/>
                    <a:gd name="connsiteY12" fmla="*/ 51630 h 243151"/>
                    <a:gd name="connsiteX13" fmla="*/ 181635 w 239318"/>
                    <a:gd name="connsiteY13" fmla="*/ 40447 h 243151"/>
                    <a:gd name="connsiteX14" fmla="*/ 160364 w 239318"/>
                    <a:gd name="connsiteY14" fmla="*/ 0 h 243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9318" h="243151">
                      <a:moveTo>
                        <a:pt x="160364" y="0"/>
                      </a:moveTo>
                      <a:cubicBezTo>
                        <a:pt x="148616" y="0"/>
                        <a:pt x="139093" y="18109"/>
                        <a:pt x="139093" y="40447"/>
                      </a:cubicBezTo>
                      <a:lnTo>
                        <a:pt x="141529" y="51630"/>
                      </a:lnTo>
                      <a:lnTo>
                        <a:pt x="88884" y="51630"/>
                      </a:lnTo>
                      <a:lnTo>
                        <a:pt x="91176" y="41110"/>
                      </a:lnTo>
                      <a:cubicBezTo>
                        <a:pt x="91176" y="18772"/>
                        <a:pt x="81653" y="663"/>
                        <a:pt x="69905" y="663"/>
                      </a:cubicBezTo>
                      <a:cubicBezTo>
                        <a:pt x="58157" y="663"/>
                        <a:pt x="48634" y="18772"/>
                        <a:pt x="48634" y="41110"/>
                      </a:cubicBezTo>
                      <a:lnTo>
                        <a:pt x="50925" y="51630"/>
                      </a:lnTo>
                      <a:lnTo>
                        <a:pt x="0" y="51630"/>
                      </a:lnTo>
                      <a:lnTo>
                        <a:pt x="0" y="243151"/>
                      </a:lnTo>
                      <a:lnTo>
                        <a:pt x="239318" y="243151"/>
                      </a:lnTo>
                      <a:lnTo>
                        <a:pt x="239318" y="51630"/>
                      </a:lnTo>
                      <a:lnTo>
                        <a:pt x="179199" y="51630"/>
                      </a:lnTo>
                      <a:lnTo>
                        <a:pt x="181635" y="40447"/>
                      </a:lnTo>
                      <a:cubicBezTo>
                        <a:pt x="181635" y="18109"/>
                        <a:pt x="172112" y="0"/>
                        <a:pt x="160364" y="0"/>
                      </a:cubicBezTo>
                      <a:close/>
                    </a:path>
                  </a:pathLst>
                </a:cu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6" name="Rectangle 18"/>
                <p:cNvSpPr/>
                <p:nvPr/>
              </p:nvSpPr>
              <p:spPr>
                <a:xfrm>
                  <a:off x="7112630" y="2493527"/>
                  <a:ext cx="230118" cy="3649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grpSp>
          <p:nvGrpSpPr>
            <p:cNvPr id="7" name="Group 40"/>
            <p:cNvGrpSpPr/>
            <p:nvPr/>
          </p:nvGrpSpPr>
          <p:grpSpPr>
            <a:xfrm>
              <a:off x="6657677" y="2987131"/>
              <a:ext cx="1313895" cy="1313895"/>
              <a:chOff x="6651549" y="2987131"/>
              <a:chExt cx="1313895" cy="1313895"/>
            </a:xfrm>
          </p:grpSpPr>
          <p:grpSp>
            <p:nvGrpSpPr>
              <p:cNvPr id="25" name="Group 10"/>
              <p:cNvGrpSpPr/>
              <p:nvPr/>
            </p:nvGrpSpPr>
            <p:grpSpPr>
              <a:xfrm rot="541231">
                <a:off x="6651549" y="2987131"/>
                <a:ext cx="1313895" cy="1313895"/>
                <a:chOff x="1882067" y="2796467"/>
                <a:chExt cx="1313894" cy="1313894"/>
              </a:xfrm>
              <a:solidFill>
                <a:schemeClr val="accent3"/>
              </a:solidFill>
            </p:grpSpPr>
            <p:sp>
              <p:nvSpPr>
                <p:cNvPr id="31" name="Block Arc 11"/>
                <p:cNvSpPr/>
                <p:nvPr/>
              </p:nvSpPr>
              <p:spPr>
                <a:xfrm rot="12943459">
                  <a:off x="1882067" y="2796467"/>
                  <a:ext cx="1313894" cy="1313894"/>
                </a:xfrm>
                <a:prstGeom prst="blockArc">
                  <a:avLst>
                    <a:gd name="adj1" fmla="val 9149185"/>
                    <a:gd name="adj2" fmla="val 7405758"/>
                    <a:gd name="adj3" fmla="val 6986"/>
                  </a:avLst>
                </a:prstGeom>
                <a:solidFill>
                  <a:srgbClr val="09BB9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2" name="Oval 12"/>
                <p:cNvSpPr/>
                <p:nvPr/>
              </p:nvSpPr>
              <p:spPr>
                <a:xfrm>
                  <a:off x="2150177" y="3064576"/>
                  <a:ext cx="777674" cy="777674"/>
                </a:xfrm>
                <a:prstGeom prst="ellipse">
                  <a:avLst/>
                </a:prstGeom>
                <a:solidFill>
                  <a:srgbClr val="09BB9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26" name="Group 19"/>
              <p:cNvGrpSpPr/>
              <p:nvPr/>
            </p:nvGrpSpPr>
            <p:grpSpPr>
              <a:xfrm>
                <a:off x="7164415" y="3441845"/>
                <a:ext cx="289332" cy="332980"/>
                <a:chOff x="5359135" y="2382008"/>
                <a:chExt cx="216999" cy="249735"/>
              </a:xfrm>
            </p:grpSpPr>
            <p:sp>
              <p:nvSpPr>
                <p:cNvPr id="27" name="Freeform: Shape 20"/>
                <p:cNvSpPr/>
                <p:nvPr/>
              </p:nvSpPr>
              <p:spPr>
                <a:xfrm rot="10800000" flipH="1">
                  <a:off x="5359135" y="2382008"/>
                  <a:ext cx="216999" cy="249735"/>
                </a:xfrm>
                <a:custGeom>
                  <a:avLst/>
                  <a:gdLst>
                    <a:gd name="connsiteX0" fmla="*/ 0 w 999747"/>
                    <a:gd name="connsiteY0" fmla="*/ 0 h 1605837"/>
                    <a:gd name="connsiteX1" fmla="*/ 999747 w 999747"/>
                    <a:gd name="connsiteY1" fmla="*/ 0 h 1605837"/>
                    <a:gd name="connsiteX2" fmla="*/ 999747 w 999747"/>
                    <a:gd name="connsiteY2" fmla="*/ 0 h 1605837"/>
                    <a:gd name="connsiteX3" fmla="*/ 0 w 999747"/>
                    <a:gd name="connsiteY3" fmla="*/ 0 h 1605837"/>
                    <a:gd name="connsiteX4" fmla="*/ 0 w 999747"/>
                    <a:gd name="connsiteY4" fmla="*/ 1605837 h 1605837"/>
                    <a:gd name="connsiteX5" fmla="*/ 0 w 999747"/>
                    <a:gd name="connsiteY5" fmla="*/ 1605837 h 1605837"/>
                    <a:gd name="connsiteX6" fmla="*/ 0 w 999747"/>
                    <a:gd name="connsiteY6" fmla="*/ 0 h 1605837"/>
                    <a:gd name="connsiteX0" fmla="*/ 0 w 999747"/>
                    <a:gd name="connsiteY0" fmla="*/ 8964 h 1614801"/>
                    <a:gd name="connsiteX1" fmla="*/ 999747 w 999747"/>
                    <a:gd name="connsiteY1" fmla="*/ 8964 h 1614801"/>
                    <a:gd name="connsiteX2" fmla="*/ 703911 w 999747"/>
                    <a:gd name="connsiteY2" fmla="*/ 0 h 1614801"/>
                    <a:gd name="connsiteX3" fmla="*/ 0 w 999747"/>
                    <a:gd name="connsiteY3" fmla="*/ 8964 h 1614801"/>
                    <a:gd name="connsiteX4" fmla="*/ 0 w 999747"/>
                    <a:gd name="connsiteY4" fmla="*/ 1614801 h 1614801"/>
                    <a:gd name="connsiteX5" fmla="*/ 0 w 999747"/>
                    <a:gd name="connsiteY5" fmla="*/ 1614801 h 1614801"/>
                    <a:gd name="connsiteX6" fmla="*/ 0 w 999747"/>
                    <a:gd name="connsiteY6" fmla="*/ 8964 h 1614801"/>
                    <a:gd name="connsiteX0" fmla="*/ 0 w 703911"/>
                    <a:gd name="connsiteY0" fmla="*/ 8964 h 1614801"/>
                    <a:gd name="connsiteX1" fmla="*/ 703911 w 703911"/>
                    <a:gd name="connsiteY1" fmla="*/ 0 h 1614801"/>
                    <a:gd name="connsiteX2" fmla="*/ 0 w 703911"/>
                    <a:gd name="connsiteY2" fmla="*/ 8964 h 1614801"/>
                    <a:gd name="connsiteX3" fmla="*/ 0 w 703911"/>
                    <a:gd name="connsiteY3" fmla="*/ 1614801 h 1614801"/>
                    <a:gd name="connsiteX4" fmla="*/ 0 w 703911"/>
                    <a:gd name="connsiteY4" fmla="*/ 1614801 h 1614801"/>
                    <a:gd name="connsiteX5" fmla="*/ 0 w 703911"/>
                    <a:gd name="connsiteY5" fmla="*/ 8964 h 1614801"/>
                    <a:gd name="connsiteX0" fmla="*/ 0 w 703911"/>
                    <a:gd name="connsiteY0" fmla="*/ 8964 h 1614801"/>
                    <a:gd name="connsiteX1" fmla="*/ 703911 w 703911"/>
                    <a:gd name="connsiteY1" fmla="*/ 0 h 1614801"/>
                    <a:gd name="connsiteX2" fmla="*/ 0 w 703911"/>
                    <a:gd name="connsiteY2" fmla="*/ 8964 h 1614801"/>
                    <a:gd name="connsiteX3" fmla="*/ 0 w 703911"/>
                    <a:gd name="connsiteY3" fmla="*/ 1614801 h 1614801"/>
                    <a:gd name="connsiteX4" fmla="*/ 0 w 703911"/>
                    <a:gd name="connsiteY4" fmla="*/ 1614801 h 1614801"/>
                    <a:gd name="connsiteX5" fmla="*/ 0 w 703911"/>
                    <a:gd name="connsiteY5" fmla="*/ 8964 h 1614801"/>
                    <a:gd name="connsiteX0" fmla="*/ 0 w 703911"/>
                    <a:gd name="connsiteY0" fmla="*/ 0 h 1605837"/>
                    <a:gd name="connsiteX1" fmla="*/ 703911 w 703911"/>
                    <a:gd name="connsiteY1" fmla="*/ 8965 h 1605837"/>
                    <a:gd name="connsiteX2" fmla="*/ 0 w 703911"/>
                    <a:gd name="connsiteY2" fmla="*/ 0 h 1605837"/>
                    <a:gd name="connsiteX3" fmla="*/ 0 w 703911"/>
                    <a:gd name="connsiteY3" fmla="*/ 1605837 h 1605837"/>
                    <a:gd name="connsiteX4" fmla="*/ 0 w 703911"/>
                    <a:gd name="connsiteY4" fmla="*/ 1605837 h 1605837"/>
                    <a:gd name="connsiteX5" fmla="*/ 0 w 703911"/>
                    <a:gd name="connsiteY5" fmla="*/ 0 h 1605837"/>
                    <a:gd name="connsiteX0" fmla="*/ 0 w 506687"/>
                    <a:gd name="connsiteY0" fmla="*/ 0 h 1605837"/>
                    <a:gd name="connsiteX1" fmla="*/ 506687 w 506687"/>
                    <a:gd name="connsiteY1" fmla="*/ 1 h 1605837"/>
                    <a:gd name="connsiteX2" fmla="*/ 0 w 506687"/>
                    <a:gd name="connsiteY2" fmla="*/ 0 h 1605837"/>
                    <a:gd name="connsiteX3" fmla="*/ 0 w 506687"/>
                    <a:gd name="connsiteY3" fmla="*/ 1605837 h 1605837"/>
                    <a:gd name="connsiteX4" fmla="*/ 0 w 506687"/>
                    <a:gd name="connsiteY4" fmla="*/ 1605837 h 1605837"/>
                    <a:gd name="connsiteX5" fmla="*/ 0 w 506687"/>
                    <a:gd name="connsiteY5" fmla="*/ 0 h 16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6687" h="1605837">
                      <a:moveTo>
                        <a:pt x="0" y="0"/>
                      </a:moveTo>
                      <a:lnTo>
                        <a:pt x="506687" y="1"/>
                      </a:lnTo>
                      <a:lnTo>
                        <a:pt x="0" y="0"/>
                      </a:lnTo>
                      <a:lnTo>
                        <a:pt x="0" y="1605837"/>
                      </a:lnTo>
                      <a:lnTo>
                        <a:pt x="0" y="1605837"/>
                      </a:lnTo>
                      <a:lnTo>
                        <a:pt x="0" y="0"/>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8" name="Flowchart: Process 21"/>
                <p:cNvSpPr/>
                <p:nvPr/>
              </p:nvSpPr>
              <p:spPr>
                <a:xfrm>
                  <a:off x="5389208" y="2490659"/>
                  <a:ext cx="28782" cy="141083"/>
                </a:xfrm>
                <a:prstGeom prst="flowChartProcess">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9" name="Flowchart: Process 22"/>
                <p:cNvSpPr/>
                <p:nvPr/>
              </p:nvSpPr>
              <p:spPr>
                <a:xfrm>
                  <a:off x="5526093" y="2382018"/>
                  <a:ext cx="32927" cy="242855"/>
                </a:xfrm>
                <a:prstGeom prst="flowChartProcess">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0" name="Flowchart: Process 23"/>
                <p:cNvSpPr/>
                <p:nvPr/>
              </p:nvSpPr>
              <p:spPr>
                <a:xfrm>
                  <a:off x="5454721" y="2436605"/>
                  <a:ext cx="28782" cy="190160"/>
                </a:xfrm>
                <a:prstGeom prst="flowChartProcess">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grpSp>
          <p:nvGrpSpPr>
            <p:cNvPr id="8" name="Group 38"/>
            <p:cNvGrpSpPr/>
            <p:nvPr/>
          </p:nvGrpSpPr>
          <p:grpSpPr>
            <a:xfrm>
              <a:off x="2003038" y="3024492"/>
              <a:ext cx="1313895" cy="1313895"/>
              <a:chOff x="2008654" y="3024492"/>
              <a:chExt cx="1313895" cy="1313895"/>
            </a:xfrm>
          </p:grpSpPr>
          <p:grpSp>
            <p:nvGrpSpPr>
              <p:cNvPr id="21" name="Group 7"/>
              <p:cNvGrpSpPr/>
              <p:nvPr/>
            </p:nvGrpSpPr>
            <p:grpSpPr>
              <a:xfrm rot="596657">
                <a:off x="2008654" y="3024492"/>
                <a:ext cx="1313895" cy="1313895"/>
                <a:chOff x="1882067" y="2796467"/>
                <a:chExt cx="1313894" cy="1313894"/>
              </a:xfrm>
            </p:grpSpPr>
            <p:sp>
              <p:nvSpPr>
                <p:cNvPr id="23" name="Block Arc 8"/>
                <p:cNvSpPr/>
                <p:nvPr/>
              </p:nvSpPr>
              <p:spPr>
                <a:xfrm rot="12943459">
                  <a:off x="1882067" y="2796467"/>
                  <a:ext cx="1313894" cy="1313894"/>
                </a:xfrm>
                <a:prstGeom prst="blockArc">
                  <a:avLst>
                    <a:gd name="adj1" fmla="val 8662853"/>
                    <a:gd name="adj2" fmla="val 7046337"/>
                    <a:gd name="adj3" fmla="val 7147"/>
                  </a:avLst>
                </a:prstGeom>
                <a:solidFill>
                  <a:srgbClr val="09BB9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4" name="Oval 9"/>
                <p:cNvSpPr/>
                <p:nvPr/>
              </p:nvSpPr>
              <p:spPr>
                <a:xfrm>
                  <a:off x="2150177" y="3064576"/>
                  <a:ext cx="777674" cy="777674"/>
                </a:xfrm>
                <a:prstGeom prst="ellipse">
                  <a:avLst/>
                </a:prstGeom>
                <a:solidFill>
                  <a:srgbClr val="09BB9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22" name="Freeform: Shape 24"/>
              <p:cNvSpPr/>
              <p:nvPr/>
            </p:nvSpPr>
            <p:spPr>
              <a:xfrm rot="1825674">
                <a:off x="2361469" y="3519073"/>
                <a:ext cx="596956" cy="243924"/>
              </a:xfrm>
              <a:custGeom>
                <a:avLst/>
                <a:gdLst>
                  <a:gd name="connsiteX0" fmla="*/ 0 w 447717"/>
                  <a:gd name="connsiteY0" fmla="*/ 83672 h 182943"/>
                  <a:gd name="connsiteX1" fmla="*/ 447717 w 447717"/>
                  <a:gd name="connsiteY1" fmla="*/ 0 h 182943"/>
                  <a:gd name="connsiteX2" fmla="*/ 436560 w 447717"/>
                  <a:gd name="connsiteY2" fmla="*/ 10954 h 182943"/>
                  <a:gd name="connsiteX3" fmla="*/ 364472 w 447717"/>
                  <a:gd name="connsiteY3" fmla="*/ 79417 h 182943"/>
                  <a:gd name="connsiteX4" fmla="*/ 364562 w 447717"/>
                  <a:gd name="connsiteY4" fmla="*/ 79469 h 182943"/>
                  <a:gd name="connsiteX5" fmla="*/ 1124 w 447717"/>
                  <a:gd name="connsiteY5" fmla="*/ 83672 h 182943"/>
                  <a:gd name="connsiteX6" fmla="*/ 26359 w 447717"/>
                  <a:gd name="connsiteY6" fmla="*/ 85077 h 182943"/>
                  <a:gd name="connsiteX7" fmla="*/ 363099 w 447717"/>
                  <a:gd name="connsiteY7" fmla="*/ 81143 h 182943"/>
                  <a:gd name="connsiteX8" fmla="*/ 435344 w 447717"/>
                  <a:gd name="connsiteY8" fmla="*/ 122958 h 182943"/>
                  <a:gd name="connsiteX9" fmla="*/ 439783 w 447717"/>
                  <a:gd name="connsiteY9" fmla="*/ 123964 h 182943"/>
                  <a:gd name="connsiteX10" fmla="*/ 363358 w 447717"/>
                  <a:gd name="connsiteY10" fmla="*/ 80387 h 182943"/>
                  <a:gd name="connsiteX11" fmla="*/ 367904 w 447717"/>
                  <a:gd name="connsiteY11" fmla="*/ 80335 h 182943"/>
                  <a:gd name="connsiteX12" fmla="*/ 389531 w 447717"/>
                  <a:gd name="connsiteY12" fmla="*/ 58746 h 182943"/>
                  <a:gd name="connsiteX13" fmla="*/ 442102 w 447717"/>
                  <a:gd name="connsiteY13" fmla="*/ 124691 h 182943"/>
                  <a:gd name="connsiteX14" fmla="*/ 435720 w 447717"/>
                  <a:gd name="connsiteY14" fmla="*/ 123176 h 182943"/>
                  <a:gd name="connsiteX15" fmla="*/ 436516 w 447717"/>
                  <a:gd name="connsiteY15" fmla="*/ 123637 h 182943"/>
                  <a:gd name="connsiteX16" fmla="*/ 420832 w 447717"/>
                  <a:gd name="connsiteY16" fmla="*/ 120031 h 182943"/>
                  <a:gd name="connsiteX17" fmla="*/ 358631 w 447717"/>
                  <a:gd name="connsiteY17" fmla="*/ 105046 h 182943"/>
                  <a:gd name="connsiteX18" fmla="*/ 390347 w 447717"/>
                  <a:gd name="connsiteY18" fmla="*/ 182943 h 182943"/>
                  <a:gd name="connsiteX19" fmla="*/ 7521 w 447717"/>
                  <a:gd name="connsiteY19" fmla="*/ 85585 h 182943"/>
                  <a:gd name="connsiteX20" fmla="*/ 3283 w 447717"/>
                  <a:gd name="connsiteY20" fmla="*/ 85346 h 182943"/>
                  <a:gd name="connsiteX21" fmla="*/ 6439 w 447717"/>
                  <a:gd name="connsiteY21" fmla="*/ 85310 h 18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47717" h="182943">
                    <a:moveTo>
                      <a:pt x="0" y="83672"/>
                    </a:moveTo>
                    <a:lnTo>
                      <a:pt x="447717" y="0"/>
                    </a:lnTo>
                    <a:lnTo>
                      <a:pt x="436560" y="10954"/>
                    </a:lnTo>
                    <a:lnTo>
                      <a:pt x="364472" y="79417"/>
                    </a:lnTo>
                    <a:lnTo>
                      <a:pt x="364562" y="79469"/>
                    </a:lnTo>
                    <a:lnTo>
                      <a:pt x="1124" y="83672"/>
                    </a:lnTo>
                    <a:lnTo>
                      <a:pt x="26359" y="85077"/>
                    </a:lnTo>
                    <a:lnTo>
                      <a:pt x="363099" y="81143"/>
                    </a:lnTo>
                    <a:lnTo>
                      <a:pt x="435344" y="122958"/>
                    </a:lnTo>
                    <a:lnTo>
                      <a:pt x="439783" y="123964"/>
                    </a:lnTo>
                    <a:lnTo>
                      <a:pt x="363358" y="80387"/>
                    </a:lnTo>
                    <a:lnTo>
                      <a:pt x="367904" y="80335"/>
                    </a:lnTo>
                    <a:lnTo>
                      <a:pt x="389531" y="58746"/>
                    </a:lnTo>
                    <a:lnTo>
                      <a:pt x="442102" y="124691"/>
                    </a:lnTo>
                    <a:lnTo>
                      <a:pt x="435720" y="123176"/>
                    </a:lnTo>
                    <a:lnTo>
                      <a:pt x="436516" y="123637"/>
                    </a:lnTo>
                    <a:lnTo>
                      <a:pt x="420832" y="120031"/>
                    </a:lnTo>
                    <a:lnTo>
                      <a:pt x="358631" y="105046"/>
                    </a:lnTo>
                    <a:lnTo>
                      <a:pt x="390347" y="182943"/>
                    </a:lnTo>
                    <a:lnTo>
                      <a:pt x="7521" y="85585"/>
                    </a:lnTo>
                    <a:lnTo>
                      <a:pt x="3283" y="85346"/>
                    </a:lnTo>
                    <a:lnTo>
                      <a:pt x="6439" y="85310"/>
                    </a:lnTo>
                    <a:close/>
                  </a:path>
                </a:pathLst>
              </a:custGeom>
              <a:solidFill>
                <a:schemeClr val="bg1"/>
              </a:solidFill>
              <a:ln w="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grpSp>
        <p:nvGrpSpPr>
          <p:cNvPr id="50" name="组合 49"/>
          <p:cNvGrpSpPr/>
          <p:nvPr/>
        </p:nvGrpSpPr>
        <p:grpSpPr>
          <a:xfrm>
            <a:off x="1857436" y="2007483"/>
            <a:ext cx="4167434" cy="699183"/>
            <a:chOff x="6736921" y="2180774"/>
            <a:chExt cx="4167434" cy="699183"/>
          </a:xfrm>
        </p:grpSpPr>
        <p:sp>
          <p:nvSpPr>
            <p:cNvPr id="51" name="TextBox 11"/>
            <p:cNvSpPr txBox="1"/>
            <p:nvPr/>
          </p:nvSpPr>
          <p:spPr>
            <a:xfrm>
              <a:off x="6736921" y="2520884"/>
              <a:ext cx="4167434" cy="359073"/>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tx1">
                      <a:lumMod val="65000"/>
                      <a:lumOff val="35000"/>
                    </a:schemeClr>
                  </a:solidFill>
                </a:rPr>
                <a:t>Far </a:t>
              </a:r>
              <a:r>
                <a:rPr lang="en-US" sz="1200" dirty="0" err="1">
                  <a:solidFill>
                    <a:schemeClr val="tx1">
                      <a:lumMod val="65000"/>
                      <a:lumOff val="35000"/>
                    </a:schemeClr>
                  </a:solidFill>
                </a:rPr>
                <a:t>far</a:t>
              </a:r>
              <a:r>
                <a:rPr lang="en-US" sz="1200" dirty="0">
                  <a:solidFill>
                    <a:schemeClr val="tx1">
                      <a:lumMod val="65000"/>
                      <a:lumOff val="35000"/>
                    </a:schemeClr>
                  </a:solidFill>
                </a:rPr>
                <a:t> away, behind the word mountains, far from the countries </a:t>
              </a:r>
              <a:r>
                <a:rPr lang="en-US" sz="1200" dirty="0" err="1">
                  <a:solidFill>
                    <a:schemeClr val="tx1">
                      <a:lumMod val="65000"/>
                      <a:lumOff val="35000"/>
                    </a:schemeClr>
                  </a:solidFill>
                </a:rPr>
                <a:t>Vokalia</a:t>
              </a:r>
              <a:r>
                <a:rPr lang="en-US" sz="1200" dirty="0">
                  <a:solidFill>
                    <a:schemeClr val="tx1">
                      <a:lumMod val="65000"/>
                      <a:lumOff val="35000"/>
                    </a:schemeClr>
                  </a:solidFill>
                </a:rPr>
                <a:t> and </a:t>
              </a:r>
              <a:r>
                <a:rPr lang="en-US" sz="1200" dirty="0" err="1">
                  <a:solidFill>
                    <a:schemeClr val="tx1">
                      <a:lumMod val="65000"/>
                      <a:lumOff val="35000"/>
                    </a:schemeClr>
                  </a:solidFill>
                </a:rPr>
                <a:t>Consonantia</a:t>
              </a:r>
              <a:r>
                <a:rPr lang="en-US" sz="1200" dirty="0">
                  <a:solidFill>
                    <a:schemeClr val="tx1">
                      <a:lumMod val="65000"/>
                      <a:lumOff val="35000"/>
                    </a:schemeClr>
                  </a:solidFill>
                </a:rPr>
                <a:t>, there live the blind texts.</a:t>
              </a:r>
            </a:p>
          </p:txBody>
        </p:sp>
        <p:sp>
          <p:nvSpPr>
            <p:cNvPr id="52" name="TextBox 11"/>
            <p:cNvSpPr txBox="1"/>
            <p:nvPr/>
          </p:nvSpPr>
          <p:spPr>
            <a:xfrm>
              <a:off x="6736921" y="2180774"/>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65000"/>
                      <a:lumOff val="35000"/>
                    </a:schemeClr>
                  </a:solidFill>
                </a:rPr>
                <a:t>项目完成一</a:t>
              </a:r>
              <a:endParaRPr lang="en-US" dirty="0">
                <a:solidFill>
                  <a:schemeClr val="tx1">
                    <a:lumMod val="65000"/>
                    <a:lumOff val="35000"/>
                  </a:schemeClr>
                </a:solidFill>
              </a:endParaRPr>
            </a:p>
          </p:txBody>
        </p:sp>
      </p:grpSp>
      <p:grpSp>
        <p:nvGrpSpPr>
          <p:cNvPr id="53" name="组合 52"/>
          <p:cNvGrpSpPr/>
          <p:nvPr/>
        </p:nvGrpSpPr>
        <p:grpSpPr>
          <a:xfrm>
            <a:off x="6512129" y="2007483"/>
            <a:ext cx="4167434" cy="699183"/>
            <a:chOff x="6736921" y="2180774"/>
            <a:chExt cx="4167434" cy="699183"/>
          </a:xfrm>
        </p:grpSpPr>
        <p:sp>
          <p:nvSpPr>
            <p:cNvPr id="54" name="TextBox 11"/>
            <p:cNvSpPr txBox="1"/>
            <p:nvPr/>
          </p:nvSpPr>
          <p:spPr>
            <a:xfrm>
              <a:off x="6736921" y="2520884"/>
              <a:ext cx="4167434" cy="359073"/>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tx1">
                      <a:lumMod val="65000"/>
                      <a:lumOff val="35000"/>
                    </a:schemeClr>
                  </a:solidFill>
                </a:rPr>
                <a:t>Far </a:t>
              </a:r>
              <a:r>
                <a:rPr lang="en-US" sz="1200" dirty="0" err="1">
                  <a:solidFill>
                    <a:schemeClr val="tx1">
                      <a:lumMod val="65000"/>
                      <a:lumOff val="35000"/>
                    </a:schemeClr>
                  </a:solidFill>
                </a:rPr>
                <a:t>far</a:t>
              </a:r>
              <a:r>
                <a:rPr lang="en-US" sz="1200" dirty="0">
                  <a:solidFill>
                    <a:schemeClr val="tx1">
                      <a:lumMod val="65000"/>
                      <a:lumOff val="35000"/>
                    </a:schemeClr>
                  </a:solidFill>
                </a:rPr>
                <a:t> away, behind the word mountains, far from the countries </a:t>
              </a:r>
              <a:r>
                <a:rPr lang="en-US" sz="1200" dirty="0" err="1">
                  <a:solidFill>
                    <a:schemeClr val="tx1">
                      <a:lumMod val="65000"/>
                      <a:lumOff val="35000"/>
                    </a:schemeClr>
                  </a:solidFill>
                </a:rPr>
                <a:t>Vokalia</a:t>
              </a:r>
              <a:r>
                <a:rPr lang="en-US" sz="1200" dirty="0">
                  <a:solidFill>
                    <a:schemeClr val="tx1">
                      <a:lumMod val="65000"/>
                      <a:lumOff val="35000"/>
                    </a:schemeClr>
                  </a:solidFill>
                </a:rPr>
                <a:t> and </a:t>
              </a:r>
              <a:r>
                <a:rPr lang="en-US" sz="1200" dirty="0" err="1">
                  <a:solidFill>
                    <a:schemeClr val="tx1">
                      <a:lumMod val="65000"/>
                      <a:lumOff val="35000"/>
                    </a:schemeClr>
                  </a:solidFill>
                </a:rPr>
                <a:t>Consonantia</a:t>
              </a:r>
              <a:r>
                <a:rPr lang="en-US" sz="1200" dirty="0">
                  <a:solidFill>
                    <a:schemeClr val="tx1">
                      <a:lumMod val="65000"/>
                      <a:lumOff val="35000"/>
                    </a:schemeClr>
                  </a:solidFill>
                </a:rPr>
                <a:t>, there live the blind texts.</a:t>
              </a:r>
            </a:p>
          </p:txBody>
        </p:sp>
        <p:sp>
          <p:nvSpPr>
            <p:cNvPr id="55" name="TextBox 11"/>
            <p:cNvSpPr txBox="1"/>
            <p:nvPr/>
          </p:nvSpPr>
          <p:spPr>
            <a:xfrm>
              <a:off x="6736921" y="2180774"/>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65000"/>
                      <a:lumOff val="35000"/>
                    </a:schemeClr>
                  </a:solidFill>
                </a:rPr>
                <a:t>项目完成三</a:t>
              </a:r>
              <a:endParaRPr lang="en-US" dirty="0">
                <a:solidFill>
                  <a:schemeClr val="tx1">
                    <a:lumMod val="65000"/>
                    <a:lumOff val="35000"/>
                  </a:schemeClr>
                </a:solidFill>
              </a:endParaRPr>
            </a:p>
          </p:txBody>
        </p:sp>
      </p:grpSp>
      <p:grpSp>
        <p:nvGrpSpPr>
          <p:cNvPr id="59" name="组合 58"/>
          <p:cNvGrpSpPr/>
          <p:nvPr/>
        </p:nvGrpSpPr>
        <p:grpSpPr>
          <a:xfrm>
            <a:off x="1311336" y="4803251"/>
            <a:ext cx="4167434" cy="699183"/>
            <a:chOff x="6736921" y="2180774"/>
            <a:chExt cx="4167434" cy="699183"/>
          </a:xfrm>
        </p:grpSpPr>
        <p:sp>
          <p:nvSpPr>
            <p:cNvPr id="60" name="TextBox 11"/>
            <p:cNvSpPr txBox="1"/>
            <p:nvPr/>
          </p:nvSpPr>
          <p:spPr>
            <a:xfrm>
              <a:off x="6736921" y="2520884"/>
              <a:ext cx="4167434" cy="359073"/>
            </a:xfrm>
            <a:prstGeom prst="rect">
              <a:avLst/>
            </a:prstGeom>
            <a:noFill/>
          </p:spPr>
          <p:txBody>
            <a:bodyPr wrap="square" lIns="0" tIns="0" rIns="0" bIns="0" rtlCol="0">
              <a:spAutoFit/>
              <a:scene3d>
                <a:camera prst="orthographicFront"/>
                <a:lightRig rig="threePt" dir="t"/>
              </a:scene3d>
              <a:sp3d contourW="12700"/>
            </a:bodyPr>
            <a:lstStyle/>
            <a:p>
              <a:pPr algn="r">
                <a:lnSpc>
                  <a:spcPts val="1400"/>
                </a:lnSpc>
              </a:pPr>
              <a:r>
                <a:rPr lang="en-US" sz="1200" dirty="0">
                  <a:solidFill>
                    <a:schemeClr val="tx1">
                      <a:lumMod val="65000"/>
                      <a:lumOff val="35000"/>
                    </a:schemeClr>
                  </a:solidFill>
                </a:rPr>
                <a:t>Far </a:t>
              </a:r>
              <a:r>
                <a:rPr lang="en-US" sz="1200" dirty="0" err="1">
                  <a:solidFill>
                    <a:schemeClr val="tx1">
                      <a:lumMod val="65000"/>
                      <a:lumOff val="35000"/>
                    </a:schemeClr>
                  </a:solidFill>
                </a:rPr>
                <a:t>far</a:t>
              </a:r>
              <a:r>
                <a:rPr lang="en-US" sz="1200" dirty="0">
                  <a:solidFill>
                    <a:schemeClr val="tx1">
                      <a:lumMod val="65000"/>
                      <a:lumOff val="35000"/>
                    </a:schemeClr>
                  </a:solidFill>
                </a:rPr>
                <a:t> away, behind the word mountains, far from the countries </a:t>
              </a:r>
              <a:r>
                <a:rPr lang="en-US" sz="1200" dirty="0" err="1">
                  <a:solidFill>
                    <a:schemeClr val="tx1">
                      <a:lumMod val="65000"/>
                      <a:lumOff val="35000"/>
                    </a:schemeClr>
                  </a:solidFill>
                </a:rPr>
                <a:t>Vokalia</a:t>
              </a:r>
              <a:r>
                <a:rPr lang="en-US" sz="1200" dirty="0">
                  <a:solidFill>
                    <a:schemeClr val="tx1">
                      <a:lumMod val="65000"/>
                      <a:lumOff val="35000"/>
                    </a:schemeClr>
                  </a:solidFill>
                </a:rPr>
                <a:t> and </a:t>
              </a:r>
              <a:r>
                <a:rPr lang="en-US" sz="1200" dirty="0" err="1">
                  <a:solidFill>
                    <a:schemeClr val="tx1">
                      <a:lumMod val="65000"/>
                      <a:lumOff val="35000"/>
                    </a:schemeClr>
                  </a:solidFill>
                </a:rPr>
                <a:t>Consonantia</a:t>
              </a:r>
              <a:r>
                <a:rPr lang="en-US" sz="1200" dirty="0">
                  <a:solidFill>
                    <a:schemeClr val="tx1">
                      <a:lumMod val="65000"/>
                      <a:lumOff val="35000"/>
                    </a:schemeClr>
                  </a:solidFill>
                </a:rPr>
                <a:t>, there live the blind texts.</a:t>
              </a:r>
            </a:p>
          </p:txBody>
        </p:sp>
        <p:sp>
          <p:nvSpPr>
            <p:cNvPr id="61" name="TextBox 11"/>
            <p:cNvSpPr txBox="1"/>
            <p:nvPr/>
          </p:nvSpPr>
          <p:spPr>
            <a:xfrm>
              <a:off x="8455320" y="2180774"/>
              <a:ext cx="2449035" cy="276999"/>
            </a:xfrm>
            <a:prstGeom prst="rect">
              <a:avLst/>
            </a:prstGeom>
            <a:noFill/>
          </p:spPr>
          <p:txBody>
            <a:bodyPr wrap="square" lIns="0" tIns="0" rIns="0" bIns="0" rtlCol="0">
              <a:spAutoFit/>
              <a:scene3d>
                <a:camera prst="orthographicFront"/>
                <a:lightRig rig="threePt" dir="t"/>
              </a:scene3d>
              <a:sp3d contourW="12700"/>
            </a:bodyPr>
            <a:lstStyle/>
            <a:p>
              <a:pPr algn="r"/>
              <a:r>
                <a:rPr lang="zh-CN" altLang="en-US" dirty="0">
                  <a:solidFill>
                    <a:schemeClr val="tx1">
                      <a:lumMod val="65000"/>
                      <a:lumOff val="35000"/>
                    </a:schemeClr>
                  </a:solidFill>
                </a:rPr>
                <a:t>项目完成二</a:t>
              </a:r>
              <a:endParaRPr lang="en-US" dirty="0">
                <a:solidFill>
                  <a:schemeClr val="tx1">
                    <a:lumMod val="65000"/>
                    <a:lumOff val="35000"/>
                  </a:schemeClr>
                </a:solidFill>
              </a:endParaRPr>
            </a:p>
          </p:txBody>
        </p:sp>
      </p:grpSp>
      <p:grpSp>
        <p:nvGrpSpPr>
          <p:cNvPr id="62" name="组合 61"/>
          <p:cNvGrpSpPr/>
          <p:nvPr/>
        </p:nvGrpSpPr>
        <p:grpSpPr>
          <a:xfrm>
            <a:off x="5966029" y="4803251"/>
            <a:ext cx="4167434" cy="699183"/>
            <a:chOff x="6736921" y="2180774"/>
            <a:chExt cx="4167434" cy="699183"/>
          </a:xfrm>
        </p:grpSpPr>
        <p:sp>
          <p:nvSpPr>
            <p:cNvPr id="63" name="TextBox 11"/>
            <p:cNvSpPr txBox="1"/>
            <p:nvPr/>
          </p:nvSpPr>
          <p:spPr>
            <a:xfrm>
              <a:off x="6736921" y="2520884"/>
              <a:ext cx="4167434" cy="359073"/>
            </a:xfrm>
            <a:prstGeom prst="rect">
              <a:avLst/>
            </a:prstGeom>
            <a:noFill/>
          </p:spPr>
          <p:txBody>
            <a:bodyPr wrap="square" lIns="0" tIns="0" rIns="0" bIns="0" rtlCol="0">
              <a:spAutoFit/>
              <a:scene3d>
                <a:camera prst="orthographicFront"/>
                <a:lightRig rig="threePt" dir="t"/>
              </a:scene3d>
              <a:sp3d contourW="12700"/>
            </a:bodyPr>
            <a:lstStyle/>
            <a:p>
              <a:pPr algn="r">
                <a:lnSpc>
                  <a:spcPts val="1400"/>
                </a:lnSpc>
              </a:pPr>
              <a:r>
                <a:rPr lang="en-US" sz="1200" dirty="0">
                  <a:solidFill>
                    <a:schemeClr val="tx1">
                      <a:lumMod val="65000"/>
                      <a:lumOff val="35000"/>
                    </a:schemeClr>
                  </a:solidFill>
                </a:rPr>
                <a:t>Far </a:t>
              </a:r>
              <a:r>
                <a:rPr lang="en-US" sz="1200" dirty="0" err="1">
                  <a:solidFill>
                    <a:schemeClr val="tx1">
                      <a:lumMod val="65000"/>
                      <a:lumOff val="35000"/>
                    </a:schemeClr>
                  </a:solidFill>
                </a:rPr>
                <a:t>far</a:t>
              </a:r>
              <a:r>
                <a:rPr lang="en-US" sz="1200" dirty="0">
                  <a:solidFill>
                    <a:schemeClr val="tx1">
                      <a:lumMod val="65000"/>
                      <a:lumOff val="35000"/>
                    </a:schemeClr>
                  </a:solidFill>
                </a:rPr>
                <a:t> away, behind the word mountains, far from the countries </a:t>
              </a:r>
              <a:r>
                <a:rPr lang="en-US" sz="1200" dirty="0" err="1">
                  <a:solidFill>
                    <a:schemeClr val="tx1">
                      <a:lumMod val="65000"/>
                      <a:lumOff val="35000"/>
                    </a:schemeClr>
                  </a:solidFill>
                </a:rPr>
                <a:t>Vokalia</a:t>
              </a:r>
              <a:r>
                <a:rPr lang="en-US" sz="1200" dirty="0">
                  <a:solidFill>
                    <a:schemeClr val="tx1">
                      <a:lumMod val="65000"/>
                      <a:lumOff val="35000"/>
                    </a:schemeClr>
                  </a:solidFill>
                </a:rPr>
                <a:t> and </a:t>
              </a:r>
              <a:r>
                <a:rPr lang="en-US" sz="1200" dirty="0" err="1">
                  <a:solidFill>
                    <a:schemeClr val="tx1">
                      <a:lumMod val="65000"/>
                      <a:lumOff val="35000"/>
                    </a:schemeClr>
                  </a:solidFill>
                </a:rPr>
                <a:t>Consonantia</a:t>
              </a:r>
              <a:r>
                <a:rPr lang="en-US" sz="1200" dirty="0">
                  <a:solidFill>
                    <a:schemeClr val="tx1">
                      <a:lumMod val="65000"/>
                      <a:lumOff val="35000"/>
                    </a:schemeClr>
                  </a:solidFill>
                </a:rPr>
                <a:t>, there live the blind texts.</a:t>
              </a:r>
            </a:p>
          </p:txBody>
        </p:sp>
        <p:sp>
          <p:nvSpPr>
            <p:cNvPr id="64" name="TextBox 11"/>
            <p:cNvSpPr txBox="1"/>
            <p:nvPr/>
          </p:nvSpPr>
          <p:spPr>
            <a:xfrm>
              <a:off x="8455320" y="2180774"/>
              <a:ext cx="2449035" cy="276999"/>
            </a:xfrm>
            <a:prstGeom prst="rect">
              <a:avLst/>
            </a:prstGeom>
            <a:noFill/>
          </p:spPr>
          <p:txBody>
            <a:bodyPr wrap="square" lIns="0" tIns="0" rIns="0" bIns="0" rtlCol="0">
              <a:spAutoFit/>
              <a:scene3d>
                <a:camera prst="orthographicFront"/>
                <a:lightRig rig="threePt" dir="t"/>
              </a:scene3d>
              <a:sp3d contourW="12700"/>
            </a:bodyPr>
            <a:lstStyle/>
            <a:p>
              <a:pPr algn="r"/>
              <a:r>
                <a:rPr lang="zh-CN" altLang="en-US" dirty="0">
                  <a:solidFill>
                    <a:schemeClr val="tx1">
                      <a:lumMod val="65000"/>
                      <a:lumOff val="35000"/>
                    </a:schemeClr>
                  </a:solidFill>
                </a:rPr>
                <a:t>项目完成四</a:t>
              </a:r>
              <a:endParaRPr lang="en-US" dirty="0">
                <a:solidFill>
                  <a:schemeClr val="tx1">
                    <a:lumMod val="65000"/>
                    <a:lumOff val="35000"/>
                  </a:schemeClr>
                </a:solidFill>
              </a:endParaRPr>
            </a:p>
          </p:txBody>
        </p:sp>
      </p:grpSp>
      <p:grpSp>
        <p:nvGrpSpPr>
          <p:cNvPr id="43" name="组合 42"/>
          <p:cNvGrpSpPr/>
          <p:nvPr/>
        </p:nvGrpSpPr>
        <p:grpSpPr>
          <a:xfrm>
            <a:off x="943493" y="450599"/>
            <a:ext cx="5061857" cy="698750"/>
            <a:chOff x="6096000" y="2061026"/>
            <a:chExt cx="5061857" cy="698750"/>
          </a:xfrm>
        </p:grpSpPr>
        <p:sp>
          <p:nvSpPr>
            <p:cNvPr id="44" name="文本框 43"/>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t>工作</a:t>
              </a:r>
              <a:r>
                <a:rPr lang="zh-CN" altLang="en-US" sz="2800" b="1" dirty="0">
                  <a:solidFill>
                    <a:srgbClr val="09BB98"/>
                  </a:solidFill>
                </a:rPr>
                <a:t>完成情况</a:t>
              </a:r>
            </a:p>
          </p:txBody>
        </p:sp>
        <p:sp>
          <p:nvSpPr>
            <p:cNvPr id="45" name="文本框 44"/>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t>The user can demonstrate on a projector or computer</a:t>
              </a:r>
            </a:p>
          </p:txBody>
        </p:sp>
      </p:grpSp>
      <p:pic>
        <p:nvPicPr>
          <p:cNvPr id="49" name="图片 48">
            <a:extLst>
              <a:ext uri="{FF2B5EF4-FFF2-40B4-BE49-F238E27FC236}">
                <a16:creationId xmlns:a16="http://schemas.microsoft.com/office/drawing/2014/main" xmlns="" id="{86CEC276-B7F6-417A-A0F0-F8C7BDE055C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194" t="27003" r="58611" b="17710"/>
          <a:stretch/>
        </p:blipFill>
        <p:spPr>
          <a:xfrm>
            <a:off x="225027" y="372811"/>
            <a:ext cx="697638" cy="808876"/>
          </a:xfrm>
          <a:prstGeom prst="rect">
            <a:avLst/>
          </a:prstGeom>
        </p:spPr>
      </p:pic>
    </p:spTree>
    <p:extLst>
      <p:ext uri="{BB962C8B-B14F-4D97-AF65-F5344CB8AC3E}">
        <p14:creationId xmlns:p14="http://schemas.microsoft.com/office/powerpoint/2010/main" val="2244796485"/>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53"/>
                                        </p:tgtEl>
                                        <p:attrNameLst>
                                          <p:attrName>style.visibility</p:attrName>
                                        </p:attrNameLst>
                                      </p:cBhvr>
                                      <p:to>
                                        <p:strVal val="visible"/>
                                      </p:to>
                                    </p:set>
                                    <p:anim calcmode="lin" valueType="num">
                                      <p:cBhvr additive="base">
                                        <p:cTn id="12" dur="500" fill="hold"/>
                                        <p:tgtEl>
                                          <p:spTgt spid="53"/>
                                        </p:tgtEl>
                                        <p:attrNameLst>
                                          <p:attrName>ppt_x</p:attrName>
                                        </p:attrNameLst>
                                      </p:cBhvr>
                                      <p:tavLst>
                                        <p:tav tm="0">
                                          <p:val>
                                            <p:strVal val="0-#ppt_w/2"/>
                                          </p:val>
                                        </p:tav>
                                        <p:tav tm="100000">
                                          <p:val>
                                            <p:strVal val="#ppt_x"/>
                                          </p:val>
                                        </p:tav>
                                      </p:tavLst>
                                    </p:anim>
                                    <p:anim calcmode="lin" valueType="num">
                                      <p:cBhvr additive="base">
                                        <p:cTn id="13" dur="500" fill="hold"/>
                                        <p:tgtEl>
                                          <p:spTgt spid="53"/>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62"/>
                                        </p:tgtEl>
                                        <p:attrNameLst>
                                          <p:attrName>style.visibility</p:attrName>
                                        </p:attrNameLst>
                                      </p:cBhvr>
                                      <p:to>
                                        <p:strVal val="visible"/>
                                      </p:to>
                                    </p:set>
                                    <p:anim calcmode="lin" valueType="num">
                                      <p:cBhvr additive="base">
                                        <p:cTn id="16" dur="500" fill="hold"/>
                                        <p:tgtEl>
                                          <p:spTgt spid="62"/>
                                        </p:tgtEl>
                                        <p:attrNameLst>
                                          <p:attrName>ppt_x</p:attrName>
                                        </p:attrNameLst>
                                      </p:cBhvr>
                                      <p:tavLst>
                                        <p:tav tm="0">
                                          <p:val>
                                            <p:strVal val="0-#ppt_w/2"/>
                                          </p:val>
                                        </p:tav>
                                        <p:tav tm="100000">
                                          <p:val>
                                            <p:strVal val="#ppt_x"/>
                                          </p:val>
                                        </p:tav>
                                      </p:tavLst>
                                    </p:anim>
                                    <p:anim calcmode="lin" valueType="num">
                                      <p:cBhvr additive="base">
                                        <p:cTn id="17" dur="500" fill="hold"/>
                                        <p:tgtEl>
                                          <p:spTgt spid="62"/>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50"/>
                                        </p:tgtEl>
                                        <p:attrNameLst>
                                          <p:attrName>style.visibility</p:attrName>
                                        </p:attrNameLst>
                                      </p:cBhvr>
                                      <p:to>
                                        <p:strVal val="visible"/>
                                      </p:to>
                                    </p:set>
                                    <p:anim calcmode="lin" valueType="num">
                                      <p:cBhvr additive="base">
                                        <p:cTn id="20" dur="500" fill="hold"/>
                                        <p:tgtEl>
                                          <p:spTgt spid="50"/>
                                        </p:tgtEl>
                                        <p:attrNameLst>
                                          <p:attrName>ppt_x</p:attrName>
                                        </p:attrNameLst>
                                      </p:cBhvr>
                                      <p:tavLst>
                                        <p:tav tm="0">
                                          <p:val>
                                            <p:strVal val="0-#ppt_w/2"/>
                                          </p:val>
                                        </p:tav>
                                        <p:tav tm="100000">
                                          <p:val>
                                            <p:strVal val="#ppt_x"/>
                                          </p:val>
                                        </p:tav>
                                      </p:tavLst>
                                    </p:anim>
                                    <p:anim calcmode="lin" valueType="num">
                                      <p:cBhvr additive="base">
                                        <p:cTn id="21" dur="500" fill="hold"/>
                                        <p:tgtEl>
                                          <p:spTgt spid="50"/>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59"/>
                                        </p:tgtEl>
                                        <p:attrNameLst>
                                          <p:attrName>style.visibility</p:attrName>
                                        </p:attrNameLst>
                                      </p:cBhvr>
                                      <p:to>
                                        <p:strVal val="visible"/>
                                      </p:to>
                                    </p:set>
                                    <p:anim calcmode="lin" valueType="num">
                                      <p:cBhvr additive="base">
                                        <p:cTn id="24" dur="500" fill="hold"/>
                                        <p:tgtEl>
                                          <p:spTgt spid="59"/>
                                        </p:tgtEl>
                                        <p:attrNameLst>
                                          <p:attrName>ppt_x</p:attrName>
                                        </p:attrNameLst>
                                      </p:cBhvr>
                                      <p:tavLst>
                                        <p:tav tm="0">
                                          <p:val>
                                            <p:strVal val="0-#ppt_w/2"/>
                                          </p:val>
                                        </p:tav>
                                        <p:tav tm="100000">
                                          <p:val>
                                            <p:strVal val="#ppt_x"/>
                                          </p:val>
                                        </p:tav>
                                      </p:tavLst>
                                    </p:anim>
                                    <p:anim calcmode="lin" valueType="num">
                                      <p:cBhvr additive="base">
                                        <p:cTn id="25" dur="50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4" name="图片 73">
            <a:extLst>
              <a:ext uri="{FF2B5EF4-FFF2-40B4-BE49-F238E27FC236}">
                <a16:creationId xmlns:a16="http://schemas.microsoft.com/office/drawing/2014/main" xmlns="" id="{F816E7EF-FDD1-48BD-BD09-905C98295B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3" name="矩形 82">
            <a:extLst>
              <a:ext uri="{FF2B5EF4-FFF2-40B4-BE49-F238E27FC236}">
                <a16:creationId xmlns:a16="http://schemas.microsoft.com/office/drawing/2014/main" xmlns="" id="{6EA61E07-60A3-40F4-B834-E04E5145618C}"/>
              </a:ext>
            </a:extLst>
          </p:cNvPr>
          <p:cNvSpPr/>
          <p:nvPr/>
        </p:nvSpPr>
        <p:spPr>
          <a:xfrm>
            <a:off x="8702352" y="2566392"/>
            <a:ext cx="2217007"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a:t>
            </a:r>
          </a:p>
        </p:txBody>
      </p:sp>
      <p:grpSp>
        <p:nvGrpSpPr>
          <p:cNvPr id="91" name="组合 90">
            <a:extLst>
              <a:ext uri="{FF2B5EF4-FFF2-40B4-BE49-F238E27FC236}">
                <a16:creationId xmlns:a16="http://schemas.microsoft.com/office/drawing/2014/main" xmlns="" id="{D8519644-A1FF-47A0-AAA5-3795593E60B0}"/>
              </a:ext>
            </a:extLst>
          </p:cNvPr>
          <p:cNvGrpSpPr/>
          <p:nvPr/>
        </p:nvGrpSpPr>
        <p:grpSpPr>
          <a:xfrm>
            <a:off x="3442158" y="2277691"/>
            <a:ext cx="5395910" cy="3023344"/>
            <a:chOff x="3442158" y="2277691"/>
            <a:chExt cx="5395910" cy="3023344"/>
          </a:xfrm>
        </p:grpSpPr>
        <p:grpSp>
          <p:nvGrpSpPr>
            <p:cNvPr id="24" name="Group 2">
              <a:extLst>
                <a:ext uri="{FF2B5EF4-FFF2-40B4-BE49-F238E27FC236}">
                  <a16:creationId xmlns:a16="http://schemas.microsoft.com/office/drawing/2014/main" xmlns="" id="{0FCE2B64-328F-4449-974C-97D6EF2D4CBF}"/>
                </a:ext>
              </a:extLst>
            </p:cNvPr>
            <p:cNvGrpSpPr>
              <a:grpSpLocks noChangeAspect="1"/>
            </p:cNvGrpSpPr>
            <p:nvPr/>
          </p:nvGrpSpPr>
          <p:grpSpPr bwMode="auto">
            <a:xfrm rot="5400000">
              <a:off x="4628441" y="1091408"/>
              <a:ext cx="3023344" cy="5395910"/>
              <a:chOff x="2689" y="825"/>
              <a:chExt cx="2311" cy="3300"/>
            </a:xfrm>
          </p:grpSpPr>
          <p:sp>
            <p:nvSpPr>
              <p:cNvPr id="29" name="Freeform: Shape 7">
                <a:extLst>
                  <a:ext uri="{FF2B5EF4-FFF2-40B4-BE49-F238E27FC236}">
                    <a16:creationId xmlns:a16="http://schemas.microsoft.com/office/drawing/2014/main" xmlns="" id="{7BF76DB9-B3B5-4998-8DB4-8C1BA24CB245}"/>
                  </a:ext>
                </a:extLst>
              </p:cNvPr>
              <p:cNvSpPr>
                <a:spLocks/>
              </p:cNvSpPr>
              <p:nvPr/>
            </p:nvSpPr>
            <p:spPr bwMode="auto">
              <a:xfrm>
                <a:off x="4311" y="1179"/>
                <a:ext cx="462" cy="2068"/>
              </a:xfrm>
              <a:custGeom>
                <a:avLst/>
                <a:gdLst>
                  <a:gd name="T0" fmla="*/ 0 w 462"/>
                  <a:gd name="T1" fmla="*/ 0 h 2068"/>
                  <a:gd name="T2" fmla="*/ 0 w 462"/>
                  <a:gd name="T3" fmla="*/ 2068 h 2068"/>
                  <a:gd name="T4" fmla="*/ 462 w 462"/>
                  <a:gd name="T5" fmla="*/ 1702 h 2068"/>
                  <a:gd name="T6" fmla="*/ 462 w 462"/>
                  <a:gd name="T7" fmla="*/ 0 h 2068"/>
                  <a:gd name="T8" fmla="*/ 0 w 462"/>
                  <a:gd name="T9" fmla="*/ 0 h 2068"/>
                </a:gdLst>
                <a:ahLst/>
                <a:cxnLst>
                  <a:cxn ang="0">
                    <a:pos x="T0" y="T1"/>
                  </a:cxn>
                  <a:cxn ang="0">
                    <a:pos x="T2" y="T3"/>
                  </a:cxn>
                  <a:cxn ang="0">
                    <a:pos x="T4" y="T5"/>
                  </a:cxn>
                  <a:cxn ang="0">
                    <a:pos x="T6" y="T7"/>
                  </a:cxn>
                  <a:cxn ang="0">
                    <a:pos x="T8" y="T9"/>
                  </a:cxn>
                </a:cxnLst>
                <a:rect l="0" t="0" r="r" b="b"/>
                <a:pathLst>
                  <a:path w="462" h="2068">
                    <a:moveTo>
                      <a:pt x="0" y="0"/>
                    </a:moveTo>
                    <a:lnTo>
                      <a:pt x="0" y="2068"/>
                    </a:lnTo>
                    <a:lnTo>
                      <a:pt x="462" y="1702"/>
                    </a:lnTo>
                    <a:lnTo>
                      <a:pt x="462" y="0"/>
                    </a:lnTo>
                    <a:lnTo>
                      <a:pt x="0" y="0"/>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Freeform: Shape 8">
                <a:extLst>
                  <a:ext uri="{FF2B5EF4-FFF2-40B4-BE49-F238E27FC236}">
                    <a16:creationId xmlns:a16="http://schemas.microsoft.com/office/drawing/2014/main" xmlns="" id="{F79FDDC9-8A40-4E0E-BFB1-17A468B0CE22}"/>
                  </a:ext>
                </a:extLst>
              </p:cNvPr>
              <p:cNvSpPr>
                <a:spLocks/>
              </p:cNvSpPr>
              <p:nvPr/>
            </p:nvSpPr>
            <p:spPr bwMode="auto">
              <a:xfrm>
                <a:off x="4311" y="1179"/>
                <a:ext cx="462" cy="2068"/>
              </a:xfrm>
              <a:custGeom>
                <a:avLst/>
                <a:gdLst>
                  <a:gd name="T0" fmla="*/ 0 w 462"/>
                  <a:gd name="T1" fmla="*/ 0 h 2068"/>
                  <a:gd name="T2" fmla="*/ 0 w 462"/>
                  <a:gd name="T3" fmla="*/ 2068 h 2068"/>
                  <a:gd name="T4" fmla="*/ 462 w 462"/>
                  <a:gd name="T5" fmla="*/ 1702 h 2068"/>
                  <a:gd name="T6" fmla="*/ 462 w 462"/>
                  <a:gd name="T7" fmla="*/ 0 h 2068"/>
                  <a:gd name="T8" fmla="*/ 0 w 462"/>
                  <a:gd name="T9" fmla="*/ 0 h 2068"/>
                </a:gdLst>
                <a:ahLst/>
                <a:cxnLst>
                  <a:cxn ang="0">
                    <a:pos x="T0" y="T1"/>
                  </a:cxn>
                  <a:cxn ang="0">
                    <a:pos x="T2" y="T3"/>
                  </a:cxn>
                  <a:cxn ang="0">
                    <a:pos x="T4" y="T5"/>
                  </a:cxn>
                  <a:cxn ang="0">
                    <a:pos x="T6" y="T7"/>
                  </a:cxn>
                  <a:cxn ang="0">
                    <a:pos x="T8" y="T9"/>
                  </a:cxn>
                </a:cxnLst>
                <a:rect l="0" t="0" r="r" b="b"/>
                <a:pathLst>
                  <a:path w="462" h="2068">
                    <a:moveTo>
                      <a:pt x="0" y="0"/>
                    </a:moveTo>
                    <a:lnTo>
                      <a:pt x="0" y="2068"/>
                    </a:lnTo>
                    <a:lnTo>
                      <a:pt x="462" y="1702"/>
                    </a:lnTo>
                    <a:lnTo>
                      <a:pt x="46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Freeform: Shape 9">
                <a:extLst>
                  <a:ext uri="{FF2B5EF4-FFF2-40B4-BE49-F238E27FC236}">
                    <a16:creationId xmlns:a16="http://schemas.microsoft.com/office/drawing/2014/main" xmlns="" id="{40747FDC-28B3-4020-8836-D3DCE1591963}"/>
                  </a:ext>
                </a:extLst>
              </p:cNvPr>
              <p:cNvSpPr>
                <a:spLocks/>
              </p:cNvSpPr>
              <p:nvPr/>
            </p:nvSpPr>
            <p:spPr bwMode="auto">
              <a:xfrm>
                <a:off x="4084" y="825"/>
                <a:ext cx="916" cy="395"/>
              </a:xfrm>
              <a:custGeom>
                <a:avLst/>
                <a:gdLst>
                  <a:gd name="T0" fmla="*/ 458 w 916"/>
                  <a:gd name="T1" fmla="*/ 0 h 395"/>
                  <a:gd name="T2" fmla="*/ 916 w 916"/>
                  <a:gd name="T3" fmla="*/ 395 h 395"/>
                  <a:gd name="T4" fmla="*/ 458 w 916"/>
                  <a:gd name="T5" fmla="*/ 395 h 395"/>
                  <a:gd name="T6" fmla="*/ 0 w 916"/>
                  <a:gd name="T7" fmla="*/ 395 h 395"/>
                  <a:gd name="T8" fmla="*/ 458 w 916"/>
                  <a:gd name="T9" fmla="*/ 0 h 395"/>
                </a:gdLst>
                <a:ahLst/>
                <a:cxnLst>
                  <a:cxn ang="0">
                    <a:pos x="T0" y="T1"/>
                  </a:cxn>
                  <a:cxn ang="0">
                    <a:pos x="T2" y="T3"/>
                  </a:cxn>
                  <a:cxn ang="0">
                    <a:pos x="T4" y="T5"/>
                  </a:cxn>
                  <a:cxn ang="0">
                    <a:pos x="T6" y="T7"/>
                  </a:cxn>
                  <a:cxn ang="0">
                    <a:pos x="T8" y="T9"/>
                  </a:cxn>
                </a:cxnLst>
                <a:rect l="0" t="0" r="r" b="b"/>
                <a:pathLst>
                  <a:path w="916" h="395">
                    <a:moveTo>
                      <a:pt x="458" y="0"/>
                    </a:moveTo>
                    <a:lnTo>
                      <a:pt x="916" y="395"/>
                    </a:lnTo>
                    <a:lnTo>
                      <a:pt x="458" y="395"/>
                    </a:lnTo>
                    <a:lnTo>
                      <a:pt x="0" y="395"/>
                    </a:lnTo>
                    <a:lnTo>
                      <a:pt x="458" y="0"/>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Freeform: Shape 10">
                <a:extLst>
                  <a:ext uri="{FF2B5EF4-FFF2-40B4-BE49-F238E27FC236}">
                    <a16:creationId xmlns:a16="http://schemas.microsoft.com/office/drawing/2014/main" xmlns="" id="{DB840E9B-5D97-4851-87B7-198ED7E0A31F}"/>
                  </a:ext>
                </a:extLst>
              </p:cNvPr>
              <p:cNvSpPr>
                <a:spLocks/>
              </p:cNvSpPr>
              <p:nvPr/>
            </p:nvSpPr>
            <p:spPr bwMode="auto">
              <a:xfrm>
                <a:off x="4084" y="825"/>
                <a:ext cx="916" cy="395"/>
              </a:xfrm>
              <a:custGeom>
                <a:avLst/>
                <a:gdLst>
                  <a:gd name="T0" fmla="*/ 458 w 916"/>
                  <a:gd name="T1" fmla="*/ 0 h 395"/>
                  <a:gd name="T2" fmla="*/ 916 w 916"/>
                  <a:gd name="T3" fmla="*/ 395 h 395"/>
                  <a:gd name="T4" fmla="*/ 458 w 916"/>
                  <a:gd name="T5" fmla="*/ 395 h 395"/>
                  <a:gd name="T6" fmla="*/ 0 w 916"/>
                  <a:gd name="T7" fmla="*/ 395 h 395"/>
                  <a:gd name="T8" fmla="*/ 458 w 916"/>
                  <a:gd name="T9" fmla="*/ 0 h 395"/>
                </a:gdLst>
                <a:ahLst/>
                <a:cxnLst>
                  <a:cxn ang="0">
                    <a:pos x="T0" y="T1"/>
                  </a:cxn>
                  <a:cxn ang="0">
                    <a:pos x="T2" y="T3"/>
                  </a:cxn>
                  <a:cxn ang="0">
                    <a:pos x="T4" y="T5"/>
                  </a:cxn>
                  <a:cxn ang="0">
                    <a:pos x="T6" y="T7"/>
                  </a:cxn>
                  <a:cxn ang="0">
                    <a:pos x="T8" y="T9"/>
                  </a:cxn>
                </a:cxnLst>
                <a:rect l="0" t="0" r="r" b="b"/>
                <a:pathLst>
                  <a:path w="916" h="395">
                    <a:moveTo>
                      <a:pt x="458" y="0"/>
                    </a:moveTo>
                    <a:lnTo>
                      <a:pt x="916" y="395"/>
                    </a:lnTo>
                    <a:lnTo>
                      <a:pt x="458" y="395"/>
                    </a:lnTo>
                    <a:lnTo>
                      <a:pt x="0" y="395"/>
                    </a:lnTo>
                    <a:lnTo>
                      <a:pt x="45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Freeform: Shape 11">
                <a:extLst>
                  <a:ext uri="{FF2B5EF4-FFF2-40B4-BE49-F238E27FC236}">
                    <a16:creationId xmlns:a16="http://schemas.microsoft.com/office/drawing/2014/main" xmlns="" id="{4699FB68-96B5-4A1D-9156-32D11A07FDF6}"/>
                  </a:ext>
                </a:extLst>
              </p:cNvPr>
              <p:cNvSpPr>
                <a:spLocks/>
              </p:cNvSpPr>
              <p:nvPr/>
            </p:nvSpPr>
            <p:spPr bwMode="auto">
              <a:xfrm>
                <a:off x="4084" y="825"/>
                <a:ext cx="458" cy="395"/>
              </a:xfrm>
              <a:custGeom>
                <a:avLst/>
                <a:gdLst>
                  <a:gd name="T0" fmla="*/ 458 w 458"/>
                  <a:gd name="T1" fmla="*/ 0 h 395"/>
                  <a:gd name="T2" fmla="*/ 0 w 458"/>
                  <a:gd name="T3" fmla="*/ 395 h 395"/>
                  <a:gd name="T4" fmla="*/ 227 w 458"/>
                  <a:gd name="T5" fmla="*/ 395 h 395"/>
                  <a:gd name="T6" fmla="*/ 0 w 458"/>
                  <a:gd name="T7" fmla="*/ 395 h 395"/>
                  <a:gd name="T8" fmla="*/ 210 w 458"/>
                  <a:gd name="T9" fmla="*/ 214 h 395"/>
                  <a:gd name="T10" fmla="*/ 458 w 458"/>
                  <a:gd name="T11" fmla="*/ 0 h 395"/>
                </a:gdLst>
                <a:ahLst/>
                <a:cxnLst>
                  <a:cxn ang="0">
                    <a:pos x="T0" y="T1"/>
                  </a:cxn>
                  <a:cxn ang="0">
                    <a:pos x="T2" y="T3"/>
                  </a:cxn>
                  <a:cxn ang="0">
                    <a:pos x="T4" y="T5"/>
                  </a:cxn>
                  <a:cxn ang="0">
                    <a:pos x="T6" y="T7"/>
                  </a:cxn>
                  <a:cxn ang="0">
                    <a:pos x="T8" y="T9"/>
                  </a:cxn>
                  <a:cxn ang="0">
                    <a:pos x="T10" y="T11"/>
                  </a:cxn>
                </a:cxnLst>
                <a:rect l="0" t="0" r="r" b="b"/>
                <a:pathLst>
                  <a:path w="458" h="395">
                    <a:moveTo>
                      <a:pt x="458" y="0"/>
                    </a:moveTo>
                    <a:lnTo>
                      <a:pt x="0" y="395"/>
                    </a:lnTo>
                    <a:lnTo>
                      <a:pt x="227" y="395"/>
                    </a:lnTo>
                    <a:lnTo>
                      <a:pt x="0" y="395"/>
                    </a:lnTo>
                    <a:lnTo>
                      <a:pt x="210" y="214"/>
                    </a:lnTo>
                    <a:lnTo>
                      <a:pt x="458" y="0"/>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Freeform: Shape 12">
                <a:extLst>
                  <a:ext uri="{FF2B5EF4-FFF2-40B4-BE49-F238E27FC236}">
                    <a16:creationId xmlns:a16="http://schemas.microsoft.com/office/drawing/2014/main" xmlns="" id="{87983A76-CE2A-43B0-8FA7-6640C8D02781}"/>
                  </a:ext>
                </a:extLst>
              </p:cNvPr>
              <p:cNvSpPr>
                <a:spLocks/>
              </p:cNvSpPr>
              <p:nvPr/>
            </p:nvSpPr>
            <p:spPr bwMode="auto">
              <a:xfrm>
                <a:off x="4084" y="825"/>
                <a:ext cx="458" cy="395"/>
              </a:xfrm>
              <a:custGeom>
                <a:avLst/>
                <a:gdLst>
                  <a:gd name="T0" fmla="*/ 458 w 458"/>
                  <a:gd name="T1" fmla="*/ 0 h 395"/>
                  <a:gd name="T2" fmla="*/ 0 w 458"/>
                  <a:gd name="T3" fmla="*/ 395 h 395"/>
                  <a:gd name="T4" fmla="*/ 227 w 458"/>
                  <a:gd name="T5" fmla="*/ 395 h 395"/>
                  <a:gd name="T6" fmla="*/ 0 w 458"/>
                  <a:gd name="T7" fmla="*/ 395 h 395"/>
                  <a:gd name="T8" fmla="*/ 210 w 458"/>
                  <a:gd name="T9" fmla="*/ 214 h 395"/>
                  <a:gd name="T10" fmla="*/ 458 w 458"/>
                  <a:gd name="T11" fmla="*/ 0 h 395"/>
                </a:gdLst>
                <a:ahLst/>
                <a:cxnLst>
                  <a:cxn ang="0">
                    <a:pos x="T0" y="T1"/>
                  </a:cxn>
                  <a:cxn ang="0">
                    <a:pos x="T2" y="T3"/>
                  </a:cxn>
                  <a:cxn ang="0">
                    <a:pos x="T4" y="T5"/>
                  </a:cxn>
                  <a:cxn ang="0">
                    <a:pos x="T6" y="T7"/>
                  </a:cxn>
                  <a:cxn ang="0">
                    <a:pos x="T8" y="T9"/>
                  </a:cxn>
                  <a:cxn ang="0">
                    <a:pos x="T10" y="T11"/>
                  </a:cxn>
                </a:cxnLst>
                <a:rect l="0" t="0" r="r" b="b"/>
                <a:pathLst>
                  <a:path w="458" h="395">
                    <a:moveTo>
                      <a:pt x="458" y="0"/>
                    </a:moveTo>
                    <a:lnTo>
                      <a:pt x="0" y="395"/>
                    </a:lnTo>
                    <a:lnTo>
                      <a:pt x="227" y="395"/>
                    </a:lnTo>
                    <a:lnTo>
                      <a:pt x="0" y="395"/>
                    </a:lnTo>
                    <a:lnTo>
                      <a:pt x="210" y="214"/>
                    </a:lnTo>
                    <a:lnTo>
                      <a:pt x="45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Freeform: Shape 13">
                <a:extLst>
                  <a:ext uri="{FF2B5EF4-FFF2-40B4-BE49-F238E27FC236}">
                    <a16:creationId xmlns:a16="http://schemas.microsoft.com/office/drawing/2014/main" xmlns="" id="{E978337A-9B12-4FFA-BD5A-571A4F4EBD60}"/>
                  </a:ext>
                </a:extLst>
              </p:cNvPr>
              <p:cNvSpPr>
                <a:spLocks/>
              </p:cNvSpPr>
              <p:nvPr/>
            </p:nvSpPr>
            <p:spPr bwMode="auto">
              <a:xfrm>
                <a:off x="4542" y="825"/>
                <a:ext cx="458" cy="395"/>
              </a:xfrm>
              <a:custGeom>
                <a:avLst/>
                <a:gdLst>
                  <a:gd name="T0" fmla="*/ 0 w 458"/>
                  <a:gd name="T1" fmla="*/ 0 h 395"/>
                  <a:gd name="T2" fmla="*/ 0 w 458"/>
                  <a:gd name="T3" fmla="*/ 0 h 395"/>
                  <a:gd name="T4" fmla="*/ 458 w 458"/>
                  <a:gd name="T5" fmla="*/ 395 h 395"/>
                  <a:gd name="T6" fmla="*/ 458 w 458"/>
                  <a:gd name="T7" fmla="*/ 395 h 395"/>
                  <a:gd name="T8" fmla="*/ 0 w 458"/>
                  <a:gd name="T9" fmla="*/ 0 h 395"/>
                </a:gdLst>
                <a:ahLst/>
                <a:cxnLst>
                  <a:cxn ang="0">
                    <a:pos x="T0" y="T1"/>
                  </a:cxn>
                  <a:cxn ang="0">
                    <a:pos x="T2" y="T3"/>
                  </a:cxn>
                  <a:cxn ang="0">
                    <a:pos x="T4" y="T5"/>
                  </a:cxn>
                  <a:cxn ang="0">
                    <a:pos x="T6" y="T7"/>
                  </a:cxn>
                  <a:cxn ang="0">
                    <a:pos x="T8" y="T9"/>
                  </a:cxn>
                </a:cxnLst>
                <a:rect l="0" t="0" r="r" b="b"/>
                <a:pathLst>
                  <a:path w="458" h="395">
                    <a:moveTo>
                      <a:pt x="0" y="0"/>
                    </a:moveTo>
                    <a:lnTo>
                      <a:pt x="0" y="0"/>
                    </a:lnTo>
                    <a:lnTo>
                      <a:pt x="458" y="395"/>
                    </a:lnTo>
                    <a:lnTo>
                      <a:pt x="458" y="395"/>
                    </a:lnTo>
                    <a:lnTo>
                      <a:pt x="0" y="0"/>
                    </a:lnTo>
                    <a:close/>
                  </a:path>
                </a:pathLst>
              </a:custGeom>
              <a:solidFill>
                <a:srgbClr val="AEAD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Freeform: Shape 14">
                <a:extLst>
                  <a:ext uri="{FF2B5EF4-FFF2-40B4-BE49-F238E27FC236}">
                    <a16:creationId xmlns:a16="http://schemas.microsoft.com/office/drawing/2014/main" xmlns="" id="{FBCE0E89-1D44-45C9-9C4A-C11C7EC43D75}"/>
                  </a:ext>
                </a:extLst>
              </p:cNvPr>
              <p:cNvSpPr>
                <a:spLocks/>
              </p:cNvSpPr>
              <p:nvPr/>
            </p:nvSpPr>
            <p:spPr bwMode="auto">
              <a:xfrm>
                <a:off x="4542" y="825"/>
                <a:ext cx="458" cy="395"/>
              </a:xfrm>
              <a:custGeom>
                <a:avLst/>
                <a:gdLst>
                  <a:gd name="T0" fmla="*/ 0 w 458"/>
                  <a:gd name="T1" fmla="*/ 0 h 395"/>
                  <a:gd name="T2" fmla="*/ 0 w 458"/>
                  <a:gd name="T3" fmla="*/ 0 h 395"/>
                  <a:gd name="T4" fmla="*/ 458 w 458"/>
                  <a:gd name="T5" fmla="*/ 395 h 395"/>
                  <a:gd name="T6" fmla="*/ 458 w 458"/>
                  <a:gd name="T7" fmla="*/ 395 h 395"/>
                  <a:gd name="T8" fmla="*/ 0 w 458"/>
                  <a:gd name="T9" fmla="*/ 0 h 395"/>
                </a:gdLst>
                <a:ahLst/>
                <a:cxnLst>
                  <a:cxn ang="0">
                    <a:pos x="T0" y="T1"/>
                  </a:cxn>
                  <a:cxn ang="0">
                    <a:pos x="T2" y="T3"/>
                  </a:cxn>
                  <a:cxn ang="0">
                    <a:pos x="T4" y="T5"/>
                  </a:cxn>
                  <a:cxn ang="0">
                    <a:pos x="T6" y="T7"/>
                  </a:cxn>
                  <a:cxn ang="0">
                    <a:pos x="T8" y="T9"/>
                  </a:cxn>
                </a:cxnLst>
                <a:rect l="0" t="0" r="r" b="b"/>
                <a:pathLst>
                  <a:path w="458" h="395">
                    <a:moveTo>
                      <a:pt x="0" y="0"/>
                    </a:moveTo>
                    <a:lnTo>
                      <a:pt x="0" y="0"/>
                    </a:lnTo>
                    <a:lnTo>
                      <a:pt x="458" y="395"/>
                    </a:lnTo>
                    <a:lnTo>
                      <a:pt x="458" y="39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Freeform: Shape 15">
                <a:extLst>
                  <a:ext uri="{FF2B5EF4-FFF2-40B4-BE49-F238E27FC236}">
                    <a16:creationId xmlns:a16="http://schemas.microsoft.com/office/drawing/2014/main" xmlns="" id="{DBCC9F92-C3D9-4F62-8BE5-4F42897700F1}"/>
                  </a:ext>
                </a:extLst>
              </p:cNvPr>
              <p:cNvSpPr>
                <a:spLocks/>
              </p:cNvSpPr>
              <p:nvPr/>
            </p:nvSpPr>
            <p:spPr bwMode="auto">
              <a:xfrm>
                <a:off x="4311" y="1220"/>
                <a:ext cx="462" cy="2027"/>
              </a:xfrm>
              <a:custGeom>
                <a:avLst/>
                <a:gdLst>
                  <a:gd name="T0" fmla="*/ 462 w 462"/>
                  <a:gd name="T1" fmla="*/ 0 h 2027"/>
                  <a:gd name="T2" fmla="*/ 231 w 462"/>
                  <a:gd name="T3" fmla="*/ 0 h 2027"/>
                  <a:gd name="T4" fmla="*/ 0 w 462"/>
                  <a:gd name="T5" fmla="*/ 0 h 2027"/>
                  <a:gd name="T6" fmla="*/ 0 w 462"/>
                  <a:gd name="T7" fmla="*/ 2027 h 2027"/>
                  <a:gd name="T8" fmla="*/ 462 w 462"/>
                  <a:gd name="T9" fmla="*/ 1661 h 2027"/>
                  <a:gd name="T10" fmla="*/ 462 w 462"/>
                  <a:gd name="T11" fmla="*/ 0 h 2027"/>
                </a:gdLst>
                <a:ahLst/>
                <a:cxnLst>
                  <a:cxn ang="0">
                    <a:pos x="T0" y="T1"/>
                  </a:cxn>
                  <a:cxn ang="0">
                    <a:pos x="T2" y="T3"/>
                  </a:cxn>
                  <a:cxn ang="0">
                    <a:pos x="T4" y="T5"/>
                  </a:cxn>
                  <a:cxn ang="0">
                    <a:pos x="T6" y="T7"/>
                  </a:cxn>
                  <a:cxn ang="0">
                    <a:pos x="T8" y="T9"/>
                  </a:cxn>
                  <a:cxn ang="0">
                    <a:pos x="T10" y="T11"/>
                  </a:cxn>
                </a:cxnLst>
                <a:rect l="0" t="0" r="r" b="b"/>
                <a:pathLst>
                  <a:path w="462" h="2027">
                    <a:moveTo>
                      <a:pt x="462" y="0"/>
                    </a:moveTo>
                    <a:lnTo>
                      <a:pt x="231" y="0"/>
                    </a:lnTo>
                    <a:lnTo>
                      <a:pt x="0" y="0"/>
                    </a:lnTo>
                    <a:lnTo>
                      <a:pt x="0" y="2027"/>
                    </a:lnTo>
                    <a:lnTo>
                      <a:pt x="462" y="1661"/>
                    </a:lnTo>
                    <a:lnTo>
                      <a:pt x="462" y="0"/>
                    </a:ln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Freeform: Shape 16">
                <a:extLst>
                  <a:ext uri="{FF2B5EF4-FFF2-40B4-BE49-F238E27FC236}">
                    <a16:creationId xmlns:a16="http://schemas.microsoft.com/office/drawing/2014/main" xmlns="" id="{DA0F495F-7C69-4E1E-BA93-70C38600F619}"/>
                  </a:ext>
                </a:extLst>
              </p:cNvPr>
              <p:cNvSpPr>
                <a:spLocks/>
              </p:cNvSpPr>
              <p:nvPr/>
            </p:nvSpPr>
            <p:spPr bwMode="auto">
              <a:xfrm>
                <a:off x="4311" y="1220"/>
                <a:ext cx="462" cy="2027"/>
              </a:xfrm>
              <a:custGeom>
                <a:avLst/>
                <a:gdLst>
                  <a:gd name="T0" fmla="*/ 462 w 462"/>
                  <a:gd name="T1" fmla="*/ 0 h 2027"/>
                  <a:gd name="T2" fmla="*/ 231 w 462"/>
                  <a:gd name="T3" fmla="*/ 0 h 2027"/>
                  <a:gd name="T4" fmla="*/ 0 w 462"/>
                  <a:gd name="T5" fmla="*/ 0 h 2027"/>
                  <a:gd name="T6" fmla="*/ 0 w 462"/>
                  <a:gd name="T7" fmla="*/ 2027 h 2027"/>
                  <a:gd name="T8" fmla="*/ 462 w 462"/>
                  <a:gd name="T9" fmla="*/ 1661 h 2027"/>
                  <a:gd name="T10" fmla="*/ 462 w 462"/>
                  <a:gd name="T11" fmla="*/ 0 h 2027"/>
                </a:gdLst>
                <a:ahLst/>
                <a:cxnLst>
                  <a:cxn ang="0">
                    <a:pos x="T0" y="T1"/>
                  </a:cxn>
                  <a:cxn ang="0">
                    <a:pos x="T2" y="T3"/>
                  </a:cxn>
                  <a:cxn ang="0">
                    <a:pos x="T4" y="T5"/>
                  </a:cxn>
                  <a:cxn ang="0">
                    <a:pos x="T6" y="T7"/>
                  </a:cxn>
                  <a:cxn ang="0">
                    <a:pos x="T8" y="T9"/>
                  </a:cxn>
                  <a:cxn ang="0">
                    <a:pos x="T10" y="T11"/>
                  </a:cxn>
                </a:cxnLst>
                <a:rect l="0" t="0" r="r" b="b"/>
                <a:pathLst>
                  <a:path w="462" h="2027">
                    <a:moveTo>
                      <a:pt x="462" y="0"/>
                    </a:moveTo>
                    <a:lnTo>
                      <a:pt x="231" y="0"/>
                    </a:lnTo>
                    <a:lnTo>
                      <a:pt x="0" y="0"/>
                    </a:lnTo>
                    <a:lnTo>
                      <a:pt x="0" y="2027"/>
                    </a:lnTo>
                    <a:lnTo>
                      <a:pt x="462" y="1661"/>
                    </a:lnTo>
                    <a:lnTo>
                      <a:pt x="4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Freeform: Shape 17">
                <a:extLst>
                  <a:ext uri="{FF2B5EF4-FFF2-40B4-BE49-F238E27FC236}">
                    <a16:creationId xmlns:a16="http://schemas.microsoft.com/office/drawing/2014/main" xmlns="" id="{CC338025-2A38-4325-8A81-5DA72A392038}"/>
                  </a:ext>
                </a:extLst>
              </p:cNvPr>
              <p:cNvSpPr>
                <a:spLocks/>
              </p:cNvSpPr>
              <p:nvPr/>
            </p:nvSpPr>
            <p:spPr bwMode="auto">
              <a:xfrm>
                <a:off x="4084" y="825"/>
                <a:ext cx="916" cy="395"/>
              </a:xfrm>
              <a:custGeom>
                <a:avLst/>
                <a:gdLst>
                  <a:gd name="T0" fmla="*/ 458 w 916"/>
                  <a:gd name="T1" fmla="*/ 0 h 395"/>
                  <a:gd name="T2" fmla="*/ 458 w 916"/>
                  <a:gd name="T3" fmla="*/ 0 h 395"/>
                  <a:gd name="T4" fmla="*/ 210 w 916"/>
                  <a:gd name="T5" fmla="*/ 214 h 395"/>
                  <a:gd name="T6" fmla="*/ 0 w 916"/>
                  <a:gd name="T7" fmla="*/ 395 h 395"/>
                  <a:gd name="T8" fmla="*/ 227 w 916"/>
                  <a:gd name="T9" fmla="*/ 395 h 395"/>
                  <a:gd name="T10" fmla="*/ 458 w 916"/>
                  <a:gd name="T11" fmla="*/ 395 h 395"/>
                  <a:gd name="T12" fmla="*/ 689 w 916"/>
                  <a:gd name="T13" fmla="*/ 395 h 395"/>
                  <a:gd name="T14" fmla="*/ 916 w 916"/>
                  <a:gd name="T15" fmla="*/ 395 h 395"/>
                  <a:gd name="T16" fmla="*/ 458 w 916"/>
                  <a:gd name="T17" fmla="*/ 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6" h="395">
                    <a:moveTo>
                      <a:pt x="458" y="0"/>
                    </a:moveTo>
                    <a:lnTo>
                      <a:pt x="458" y="0"/>
                    </a:lnTo>
                    <a:lnTo>
                      <a:pt x="210" y="214"/>
                    </a:lnTo>
                    <a:lnTo>
                      <a:pt x="0" y="395"/>
                    </a:lnTo>
                    <a:lnTo>
                      <a:pt x="227" y="395"/>
                    </a:lnTo>
                    <a:lnTo>
                      <a:pt x="458" y="395"/>
                    </a:lnTo>
                    <a:lnTo>
                      <a:pt x="689" y="395"/>
                    </a:lnTo>
                    <a:lnTo>
                      <a:pt x="916" y="395"/>
                    </a:lnTo>
                    <a:lnTo>
                      <a:pt x="458" y="0"/>
                    </a:ln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Freeform: Shape 18">
                <a:extLst>
                  <a:ext uri="{FF2B5EF4-FFF2-40B4-BE49-F238E27FC236}">
                    <a16:creationId xmlns:a16="http://schemas.microsoft.com/office/drawing/2014/main" xmlns="" id="{1E6E0CEE-F40F-4C1C-98F2-AA6549B9FFF0}"/>
                  </a:ext>
                </a:extLst>
              </p:cNvPr>
              <p:cNvSpPr>
                <a:spLocks/>
              </p:cNvSpPr>
              <p:nvPr/>
            </p:nvSpPr>
            <p:spPr bwMode="auto">
              <a:xfrm>
                <a:off x="4084" y="825"/>
                <a:ext cx="916" cy="395"/>
              </a:xfrm>
              <a:custGeom>
                <a:avLst/>
                <a:gdLst>
                  <a:gd name="T0" fmla="*/ 458 w 916"/>
                  <a:gd name="T1" fmla="*/ 0 h 395"/>
                  <a:gd name="T2" fmla="*/ 458 w 916"/>
                  <a:gd name="T3" fmla="*/ 0 h 395"/>
                  <a:gd name="T4" fmla="*/ 210 w 916"/>
                  <a:gd name="T5" fmla="*/ 214 h 395"/>
                  <a:gd name="T6" fmla="*/ 0 w 916"/>
                  <a:gd name="T7" fmla="*/ 395 h 395"/>
                  <a:gd name="T8" fmla="*/ 227 w 916"/>
                  <a:gd name="T9" fmla="*/ 395 h 395"/>
                  <a:gd name="T10" fmla="*/ 458 w 916"/>
                  <a:gd name="T11" fmla="*/ 395 h 395"/>
                  <a:gd name="T12" fmla="*/ 689 w 916"/>
                  <a:gd name="T13" fmla="*/ 395 h 395"/>
                  <a:gd name="T14" fmla="*/ 916 w 916"/>
                  <a:gd name="T15" fmla="*/ 395 h 395"/>
                  <a:gd name="T16" fmla="*/ 458 w 916"/>
                  <a:gd name="T17" fmla="*/ 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6" h="395">
                    <a:moveTo>
                      <a:pt x="458" y="0"/>
                    </a:moveTo>
                    <a:lnTo>
                      <a:pt x="458" y="0"/>
                    </a:lnTo>
                    <a:lnTo>
                      <a:pt x="210" y="214"/>
                    </a:lnTo>
                    <a:lnTo>
                      <a:pt x="0" y="395"/>
                    </a:lnTo>
                    <a:lnTo>
                      <a:pt x="227" y="395"/>
                    </a:lnTo>
                    <a:lnTo>
                      <a:pt x="458" y="395"/>
                    </a:lnTo>
                    <a:lnTo>
                      <a:pt x="689" y="395"/>
                    </a:lnTo>
                    <a:lnTo>
                      <a:pt x="916" y="395"/>
                    </a:lnTo>
                    <a:lnTo>
                      <a:pt x="45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 name="Freeform: Shape 19">
                <a:extLst>
                  <a:ext uri="{FF2B5EF4-FFF2-40B4-BE49-F238E27FC236}">
                    <a16:creationId xmlns:a16="http://schemas.microsoft.com/office/drawing/2014/main" xmlns="" id="{1AC3C35C-5600-4DED-A36B-80E67F71F6A6}"/>
                  </a:ext>
                </a:extLst>
              </p:cNvPr>
              <p:cNvSpPr>
                <a:spLocks/>
              </p:cNvSpPr>
              <p:nvPr/>
            </p:nvSpPr>
            <p:spPr bwMode="auto">
              <a:xfrm>
                <a:off x="3844" y="1950"/>
                <a:ext cx="467" cy="1532"/>
              </a:xfrm>
              <a:custGeom>
                <a:avLst/>
                <a:gdLst>
                  <a:gd name="T0" fmla="*/ 0 w 467"/>
                  <a:gd name="T1" fmla="*/ 1532 h 1532"/>
                  <a:gd name="T2" fmla="*/ 0 w 467"/>
                  <a:gd name="T3" fmla="*/ 0 h 1532"/>
                  <a:gd name="T4" fmla="*/ 467 w 467"/>
                  <a:gd name="T5" fmla="*/ 366 h 1532"/>
                  <a:gd name="T6" fmla="*/ 467 w 467"/>
                  <a:gd name="T7" fmla="*/ 1532 h 1532"/>
                  <a:gd name="T8" fmla="*/ 0 w 467"/>
                  <a:gd name="T9" fmla="*/ 1532 h 1532"/>
                </a:gdLst>
                <a:ahLst/>
                <a:cxnLst>
                  <a:cxn ang="0">
                    <a:pos x="T0" y="T1"/>
                  </a:cxn>
                  <a:cxn ang="0">
                    <a:pos x="T2" y="T3"/>
                  </a:cxn>
                  <a:cxn ang="0">
                    <a:pos x="T4" y="T5"/>
                  </a:cxn>
                  <a:cxn ang="0">
                    <a:pos x="T6" y="T7"/>
                  </a:cxn>
                  <a:cxn ang="0">
                    <a:pos x="T8" y="T9"/>
                  </a:cxn>
                </a:cxnLst>
                <a:rect l="0" t="0" r="r" b="b"/>
                <a:pathLst>
                  <a:path w="467" h="1532">
                    <a:moveTo>
                      <a:pt x="0" y="1532"/>
                    </a:moveTo>
                    <a:lnTo>
                      <a:pt x="0" y="0"/>
                    </a:lnTo>
                    <a:lnTo>
                      <a:pt x="467" y="366"/>
                    </a:lnTo>
                    <a:lnTo>
                      <a:pt x="467" y="1532"/>
                    </a:lnTo>
                    <a:lnTo>
                      <a:pt x="0" y="1532"/>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Freeform: Shape 20">
                <a:extLst>
                  <a:ext uri="{FF2B5EF4-FFF2-40B4-BE49-F238E27FC236}">
                    <a16:creationId xmlns:a16="http://schemas.microsoft.com/office/drawing/2014/main" xmlns="" id="{5B3D78AE-25E1-4132-A8FD-439962878094}"/>
                  </a:ext>
                </a:extLst>
              </p:cNvPr>
              <p:cNvSpPr>
                <a:spLocks/>
              </p:cNvSpPr>
              <p:nvPr/>
            </p:nvSpPr>
            <p:spPr bwMode="auto">
              <a:xfrm>
                <a:off x="3844" y="1950"/>
                <a:ext cx="467" cy="1532"/>
              </a:xfrm>
              <a:custGeom>
                <a:avLst/>
                <a:gdLst>
                  <a:gd name="T0" fmla="*/ 0 w 467"/>
                  <a:gd name="T1" fmla="*/ 1532 h 1532"/>
                  <a:gd name="T2" fmla="*/ 0 w 467"/>
                  <a:gd name="T3" fmla="*/ 0 h 1532"/>
                  <a:gd name="T4" fmla="*/ 467 w 467"/>
                  <a:gd name="T5" fmla="*/ 366 h 1532"/>
                  <a:gd name="T6" fmla="*/ 467 w 467"/>
                  <a:gd name="T7" fmla="*/ 1532 h 1532"/>
                  <a:gd name="T8" fmla="*/ 0 w 467"/>
                  <a:gd name="T9" fmla="*/ 1532 h 1532"/>
                </a:gdLst>
                <a:ahLst/>
                <a:cxnLst>
                  <a:cxn ang="0">
                    <a:pos x="T0" y="T1"/>
                  </a:cxn>
                  <a:cxn ang="0">
                    <a:pos x="T2" y="T3"/>
                  </a:cxn>
                  <a:cxn ang="0">
                    <a:pos x="T4" y="T5"/>
                  </a:cxn>
                  <a:cxn ang="0">
                    <a:pos x="T6" y="T7"/>
                  </a:cxn>
                  <a:cxn ang="0">
                    <a:pos x="T8" y="T9"/>
                  </a:cxn>
                </a:cxnLst>
                <a:rect l="0" t="0" r="r" b="b"/>
                <a:pathLst>
                  <a:path w="467" h="1532">
                    <a:moveTo>
                      <a:pt x="0" y="1532"/>
                    </a:moveTo>
                    <a:lnTo>
                      <a:pt x="0" y="0"/>
                    </a:lnTo>
                    <a:lnTo>
                      <a:pt x="467" y="366"/>
                    </a:lnTo>
                    <a:lnTo>
                      <a:pt x="467" y="1532"/>
                    </a:lnTo>
                    <a:lnTo>
                      <a:pt x="0" y="15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Freeform: Shape 21">
                <a:extLst>
                  <a:ext uri="{FF2B5EF4-FFF2-40B4-BE49-F238E27FC236}">
                    <a16:creationId xmlns:a16="http://schemas.microsoft.com/office/drawing/2014/main" xmlns="" id="{0065FA5D-6CD7-4D25-AA70-BA4C4E9579EA}"/>
                  </a:ext>
                </a:extLst>
              </p:cNvPr>
              <p:cNvSpPr>
                <a:spLocks/>
              </p:cNvSpPr>
              <p:nvPr/>
            </p:nvSpPr>
            <p:spPr bwMode="auto">
              <a:xfrm>
                <a:off x="3617" y="3441"/>
                <a:ext cx="917" cy="396"/>
              </a:xfrm>
              <a:custGeom>
                <a:avLst/>
                <a:gdLst>
                  <a:gd name="T0" fmla="*/ 458 w 917"/>
                  <a:gd name="T1" fmla="*/ 396 h 396"/>
                  <a:gd name="T2" fmla="*/ 917 w 917"/>
                  <a:gd name="T3" fmla="*/ 0 h 396"/>
                  <a:gd name="T4" fmla="*/ 458 w 917"/>
                  <a:gd name="T5" fmla="*/ 0 h 396"/>
                  <a:gd name="T6" fmla="*/ 0 w 917"/>
                  <a:gd name="T7" fmla="*/ 0 h 396"/>
                  <a:gd name="T8" fmla="*/ 458 w 917"/>
                  <a:gd name="T9" fmla="*/ 396 h 396"/>
                </a:gdLst>
                <a:ahLst/>
                <a:cxnLst>
                  <a:cxn ang="0">
                    <a:pos x="T0" y="T1"/>
                  </a:cxn>
                  <a:cxn ang="0">
                    <a:pos x="T2" y="T3"/>
                  </a:cxn>
                  <a:cxn ang="0">
                    <a:pos x="T4" y="T5"/>
                  </a:cxn>
                  <a:cxn ang="0">
                    <a:pos x="T6" y="T7"/>
                  </a:cxn>
                  <a:cxn ang="0">
                    <a:pos x="T8" y="T9"/>
                  </a:cxn>
                </a:cxnLst>
                <a:rect l="0" t="0" r="r" b="b"/>
                <a:pathLst>
                  <a:path w="917" h="396">
                    <a:moveTo>
                      <a:pt x="458" y="396"/>
                    </a:moveTo>
                    <a:lnTo>
                      <a:pt x="917" y="0"/>
                    </a:lnTo>
                    <a:lnTo>
                      <a:pt x="458" y="0"/>
                    </a:lnTo>
                    <a:lnTo>
                      <a:pt x="0" y="0"/>
                    </a:lnTo>
                    <a:lnTo>
                      <a:pt x="458" y="396"/>
                    </a:lnTo>
                    <a:close/>
                  </a:path>
                </a:pathLst>
              </a:custGeom>
              <a:solidFill>
                <a:srgbClr val="09BB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Freeform: Shape 22">
                <a:extLst>
                  <a:ext uri="{FF2B5EF4-FFF2-40B4-BE49-F238E27FC236}">
                    <a16:creationId xmlns:a16="http://schemas.microsoft.com/office/drawing/2014/main" xmlns="" id="{D25E0F78-2971-4A6E-9C85-6762D10DB9FB}"/>
                  </a:ext>
                </a:extLst>
              </p:cNvPr>
              <p:cNvSpPr>
                <a:spLocks/>
              </p:cNvSpPr>
              <p:nvPr/>
            </p:nvSpPr>
            <p:spPr bwMode="auto">
              <a:xfrm>
                <a:off x="3617" y="3441"/>
                <a:ext cx="917" cy="396"/>
              </a:xfrm>
              <a:custGeom>
                <a:avLst/>
                <a:gdLst>
                  <a:gd name="T0" fmla="*/ 458 w 917"/>
                  <a:gd name="T1" fmla="*/ 396 h 396"/>
                  <a:gd name="T2" fmla="*/ 917 w 917"/>
                  <a:gd name="T3" fmla="*/ 0 h 396"/>
                  <a:gd name="T4" fmla="*/ 458 w 917"/>
                  <a:gd name="T5" fmla="*/ 0 h 396"/>
                  <a:gd name="T6" fmla="*/ 0 w 917"/>
                  <a:gd name="T7" fmla="*/ 0 h 396"/>
                  <a:gd name="T8" fmla="*/ 458 w 917"/>
                  <a:gd name="T9" fmla="*/ 396 h 396"/>
                </a:gdLst>
                <a:ahLst/>
                <a:cxnLst>
                  <a:cxn ang="0">
                    <a:pos x="T0" y="T1"/>
                  </a:cxn>
                  <a:cxn ang="0">
                    <a:pos x="T2" y="T3"/>
                  </a:cxn>
                  <a:cxn ang="0">
                    <a:pos x="T4" y="T5"/>
                  </a:cxn>
                  <a:cxn ang="0">
                    <a:pos x="T6" y="T7"/>
                  </a:cxn>
                  <a:cxn ang="0">
                    <a:pos x="T8" y="T9"/>
                  </a:cxn>
                </a:cxnLst>
                <a:rect l="0" t="0" r="r" b="b"/>
                <a:pathLst>
                  <a:path w="917" h="396">
                    <a:moveTo>
                      <a:pt x="458" y="396"/>
                    </a:moveTo>
                    <a:lnTo>
                      <a:pt x="917" y="0"/>
                    </a:lnTo>
                    <a:lnTo>
                      <a:pt x="458" y="0"/>
                    </a:lnTo>
                    <a:lnTo>
                      <a:pt x="0" y="0"/>
                    </a:lnTo>
                    <a:lnTo>
                      <a:pt x="458" y="39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Freeform: Shape 23">
                <a:extLst>
                  <a:ext uri="{FF2B5EF4-FFF2-40B4-BE49-F238E27FC236}">
                    <a16:creationId xmlns:a16="http://schemas.microsoft.com/office/drawing/2014/main" xmlns="" id="{98219631-F95E-419E-A250-A98F26D4A0B8}"/>
                  </a:ext>
                </a:extLst>
              </p:cNvPr>
              <p:cNvSpPr>
                <a:spLocks/>
              </p:cNvSpPr>
              <p:nvPr/>
            </p:nvSpPr>
            <p:spPr bwMode="auto">
              <a:xfrm>
                <a:off x="3617" y="3441"/>
                <a:ext cx="917" cy="396"/>
              </a:xfrm>
              <a:custGeom>
                <a:avLst/>
                <a:gdLst>
                  <a:gd name="T0" fmla="*/ 917 w 917"/>
                  <a:gd name="T1" fmla="*/ 0 h 396"/>
                  <a:gd name="T2" fmla="*/ 917 w 917"/>
                  <a:gd name="T3" fmla="*/ 0 h 396"/>
                  <a:gd name="T4" fmla="*/ 458 w 917"/>
                  <a:gd name="T5" fmla="*/ 396 h 396"/>
                  <a:gd name="T6" fmla="*/ 0 w 917"/>
                  <a:gd name="T7" fmla="*/ 0 h 396"/>
                  <a:gd name="T8" fmla="*/ 0 w 917"/>
                  <a:gd name="T9" fmla="*/ 0 h 396"/>
                  <a:gd name="T10" fmla="*/ 458 w 917"/>
                  <a:gd name="T11" fmla="*/ 396 h 396"/>
                  <a:gd name="T12" fmla="*/ 917 w 917"/>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7" h="396">
                    <a:moveTo>
                      <a:pt x="917" y="0"/>
                    </a:moveTo>
                    <a:lnTo>
                      <a:pt x="917" y="0"/>
                    </a:lnTo>
                    <a:lnTo>
                      <a:pt x="458" y="396"/>
                    </a:lnTo>
                    <a:lnTo>
                      <a:pt x="0" y="0"/>
                    </a:lnTo>
                    <a:lnTo>
                      <a:pt x="0" y="0"/>
                    </a:lnTo>
                    <a:lnTo>
                      <a:pt x="458" y="396"/>
                    </a:lnTo>
                    <a:lnTo>
                      <a:pt x="917" y="0"/>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 name="Freeform: Shape 24">
                <a:extLst>
                  <a:ext uri="{FF2B5EF4-FFF2-40B4-BE49-F238E27FC236}">
                    <a16:creationId xmlns:a16="http://schemas.microsoft.com/office/drawing/2014/main" xmlns="" id="{43880A85-9EAF-4297-A168-C9F51ADB2D87}"/>
                  </a:ext>
                </a:extLst>
              </p:cNvPr>
              <p:cNvSpPr>
                <a:spLocks/>
              </p:cNvSpPr>
              <p:nvPr/>
            </p:nvSpPr>
            <p:spPr bwMode="auto">
              <a:xfrm>
                <a:off x="3617" y="3441"/>
                <a:ext cx="917" cy="396"/>
              </a:xfrm>
              <a:custGeom>
                <a:avLst/>
                <a:gdLst>
                  <a:gd name="T0" fmla="*/ 917 w 917"/>
                  <a:gd name="T1" fmla="*/ 0 h 396"/>
                  <a:gd name="T2" fmla="*/ 917 w 917"/>
                  <a:gd name="T3" fmla="*/ 0 h 396"/>
                  <a:gd name="T4" fmla="*/ 458 w 917"/>
                  <a:gd name="T5" fmla="*/ 396 h 396"/>
                  <a:gd name="T6" fmla="*/ 0 w 917"/>
                  <a:gd name="T7" fmla="*/ 0 h 396"/>
                  <a:gd name="T8" fmla="*/ 0 w 917"/>
                  <a:gd name="T9" fmla="*/ 0 h 396"/>
                  <a:gd name="T10" fmla="*/ 458 w 917"/>
                  <a:gd name="T11" fmla="*/ 396 h 396"/>
                  <a:gd name="T12" fmla="*/ 917 w 917"/>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7" h="396">
                    <a:moveTo>
                      <a:pt x="917" y="0"/>
                    </a:moveTo>
                    <a:lnTo>
                      <a:pt x="917" y="0"/>
                    </a:lnTo>
                    <a:lnTo>
                      <a:pt x="458" y="396"/>
                    </a:lnTo>
                    <a:lnTo>
                      <a:pt x="0" y="0"/>
                    </a:lnTo>
                    <a:lnTo>
                      <a:pt x="0" y="0"/>
                    </a:lnTo>
                    <a:lnTo>
                      <a:pt x="458" y="396"/>
                    </a:lnTo>
                    <a:lnTo>
                      <a:pt x="91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 name="Freeform: Shape 25">
                <a:extLst>
                  <a:ext uri="{FF2B5EF4-FFF2-40B4-BE49-F238E27FC236}">
                    <a16:creationId xmlns:a16="http://schemas.microsoft.com/office/drawing/2014/main" xmlns="" id="{5D02524D-1DBB-4131-8EF9-A4E04CC60B1E}"/>
                  </a:ext>
                </a:extLst>
              </p:cNvPr>
              <p:cNvSpPr>
                <a:spLocks/>
              </p:cNvSpPr>
              <p:nvPr/>
            </p:nvSpPr>
            <p:spPr bwMode="auto">
              <a:xfrm>
                <a:off x="3617" y="1950"/>
                <a:ext cx="917" cy="1491"/>
              </a:xfrm>
              <a:custGeom>
                <a:avLst/>
                <a:gdLst>
                  <a:gd name="T0" fmla="*/ 227 w 917"/>
                  <a:gd name="T1" fmla="*/ 1491 h 1491"/>
                  <a:gd name="T2" fmla="*/ 0 w 917"/>
                  <a:gd name="T3" fmla="*/ 1491 h 1491"/>
                  <a:gd name="T4" fmla="*/ 227 w 917"/>
                  <a:gd name="T5" fmla="*/ 1491 h 1491"/>
                  <a:gd name="T6" fmla="*/ 227 w 917"/>
                  <a:gd name="T7" fmla="*/ 1491 h 1491"/>
                  <a:gd name="T8" fmla="*/ 227 w 917"/>
                  <a:gd name="T9" fmla="*/ 0 h 1491"/>
                  <a:gd name="T10" fmla="*/ 227 w 917"/>
                  <a:gd name="T11" fmla="*/ 0 h 1491"/>
                  <a:gd name="T12" fmla="*/ 694 w 917"/>
                  <a:gd name="T13" fmla="*/ 366 h 1491"/>
                  <a:gd name="T14" fmla="*/ 694 w 917"/>
                  <a:gd name="T15" fmla="*/ 1491 h 1491"/>
                  <a:gd name="T16" fmla="*/ 917 w 917"/>
                  <a:gd name="T17" fmla="*/ 1491 h 1491"/>
                  <a:gd name="T18" fmla="*/ 917 w 917"/>
                  <a:gd name="T19" fmla="*/ 1491 h 1491"/>
                  <a:gd name="T20" fmla="*/ 694 w 917"/>
                  <a:gd name="T21" fmla="*/ 1491 h 1491"/>
                  <a:gd name="T22" fmla="*/ 694 w 917"/>
                  <a:gd name="T23" fmla="*/ 366 h 1491"/>
                  <a:gd name="T24" fmla="*/ 227 w 917"/>
                  <a:gd name="T25" fmla="*/ 0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7" h="1491">
                    <a:moveTo>
                      <a:pt x="227" y="1491"/>
                    </a:moveTo>
                    <a:lnTo>
                      <a:pt x="0" y="1491"/>
                    </a:lnTo>
                    <a:lnTo>
                      <a:pt x="227" y="1491"/>
                    </a:lnTo>
                    <a:lnTo>
                      <a:pt x="227" y="1491"/>
                    </a:lnTo>
                    <a:close/>
                    <a:moveTo>
                      <a:pt x="227" y="0"/>
                    </a:moveTo>
                    <a:lnTo>
                      <a:pt x="227" y="0"/>
                    </a:lnTo>
                    <a:lnTo>
                      <a:pt x="694" y="366"/>
                    </a:lnTo>
                    <a:lnTo>
                      <a:pt x="694" y="1491"/>
                    </a:lnTo>
                    <a:lnTo>
                      <a:pt x="917" y="1491"/>
                    </a:lnTo>
                    <a:lnTo>
                      <a:pt x="917" y="1491"/>
                    </a:lnTo>
                    <a:lnTo>
                      <a:pt x="694" y="1491"/>
                    </a:lnTo>
                    <a:lnTo>
                      <a:pt x="694" y="366"/>
                    </a:lnTo>
                    <a:lnTo>
                      <a:pt x="227" y="0"/>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Freeform: Shape 26">
                <a:extLst>
                  <a:ext uri="{FF2B5EF4-FFF2-40B4-BE49-F238E27FC236}">
                    <a16:creationId xmlns:a16="http://schemas.microsoft.com/office/drawing/2014/main" xmlns="" id="{18F532F2-83FA-4445-A8F2-36A55539F715}"/>
                  </a:ext>
                </a:extLst>
              </p:cNvPr>
              <p:cNvSpPr>
                <a:spLocks/>
              </p:cNvSpPr>
              <p:nvPr/>
            </p:nvSpPr>
            <p:spPr bwMode="auto">
              <a:xfrm>
                <a:off x="3617" y="1950"/>
                <a:ext cx="917" cy="1491"/>
              </a:xfrm>
              <a:custGeom>
                <a:avLst/>
                <a:gdLst>
                  <a:gd name="T0" fmla="*/ 227 w 917"/>
                  <a:gd name="T1" fmla="*/ 1491 h 1491"/>
                  <a:gd name="T2" fmla="*/ 0 w 917"/>
                  <a:gd name="T3" fmla="*/ 1491 h 1491"/>
                  <a:gd name="T4" fmla="*/ 227 w 917"/>
                  <a:gd name="T5" fmla="*/ 1491 h 1491"/>
                  <a:gd name="T6" fmla="*/ 227 w 917"/>
                  <a:gd name="T7" fmla="*/ 1491 h 1491"/>
                  <a:gd name="T8" fmla="*/ 227 w 917"/>
                  <a:gd name="T9" fmla="*/ 0 h 1491"/>
                  <a:gd name="T10" fmla="*/ 227 w 917"/>
                  <a:gd name="T11" fmla="*/ 0 h 1491"/>
                  <a:gd name="T12" fmla="*/ 694 w 917"/>
                  <a:gd name="T13" fmla="*/ 366 h 1491"/>
                  <a:gd name="T14" fmla="*/ 694 w 917"/>
                  <a:gd name="T15" fmla="*/ 1491 h 1491"/>
                  <a:gd name="T16" fmla="*/ 917 w 917"/>
                  <a:gd name="T17" fmla="*/ 1491 h 1491"/>
                  <a:gd name="T18" fmla="*/ 917 w 917"/>
                  <a:gd name="T19" fmla="*/ 1491 h 1491"/>
                  <a:gd name="T20" fmla="*/ 694 w 917"/>
                  <a:gd name="T21" fmla="*/ 1491 h 1491"/>
                  <a:gd name="T22" fmla="*/ 694 w 917"/>
                  <a:gd name="T23" fmla="*/ 366 h 1491"/>
                  <a:gd name="T24" fmla="*/ 227 w 917"/>
                  <a:gd name="T25" fmla="*/ 0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7" h="1491">
                    <a:moveTo>
                      <a:pt x="227" y="1491"/>
                    </a:moveTo>
                    <a:lnTo>
                      <a:pt x="0" y="1491"/>
                    </a:lnTo>
                    <a:lnTo>
                      <a:pt x="227" y="1491"/>
                    </a:lnTo>
                    <a:lnTo>
                      <a:pt x="227" y="1491"/>
                    </a:lnTo>
                    <a:moveTo>
                      <a:pt x="227" y="0"/>
                    </a:moveTo>
                    <a:lnTo>
                      <a:pt x="227" y="0"/>
                    </a:lnTo>
                    <a:lnTo>
                      <a:pt x="694" y="366"/>
                    </a:lnTo>
                    <a:lnTo>
                      <a:pt x="694" y="1491"/>
                    </a:lnTo>
                    <a:lnTo>
                      <a:pt x="917" y="1491"/>
                    </a:lnTo>
                    <a:lnTo>
                      <a:pt x="917" y="1491"/>
                    </a:lnTo>
                    <a:lnTo>
                      <a:pt x="694" y="1491"/>
                    </a:lnTo>
                    <a:lnTo>
                      <a:pt x="694" y="366"/>
                    </a:lnTo>
                    <a:lnTo>
                      <a:pt x="2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Freeform: Shape 27">
                <a:extLst>
                  <a:ext uri="{FF2B5EF4-FFF2-40B4-BE49-F238E27FC236}">
                    <a16:creationId xmlns:a16="http://schemas.microsoft.com/office/drawing/2014/main" xmlns="" id="{E824233F-DB1C-4572-BAAB-6B023AB13DFB}"/>
                  </a:ext>
                </a:extLst>
              </p:cNvPr>
              <p:cNvSpPr>
                <a:spLocks/>
              </p:cNvSpPr>
              <p:nvPr/>
            </p:nvSpPr>
            <p:spPr bwMode="auto">
              <a:xfrm>
                <a:off x="3844" y="1950"/>
                <a:ext cx="467" cy="1491"/>
              </a:xfrm>
              <a:custGeom>
                <a:avLst/>
                <a:gdLst>
                  <a:gd name="T0" fmla="*/ 0 w 467"/>
                  <a:gd name="T1" fmla="*/ 0 h 1491"/>
                  <a:gd name="T2" fmla="*/ 0 w 467"/>
                  <a:gd name="T3" fmla="*/ 1491 h 1491"/>
                  <a:gd name="T4" fmla="*/ 0 w 467"/>
                  <a:gd name="T5" fmla="*/ 1491 h 1491"/>
                  <a:gd name="T6" fmla="*/ 231 w 467"/>
                  <a:gd name="T7" fmla="*/ 1491 h 1491"/>
                  <a:gd name="T8" fmla="*/ 467 w 467"/>
                  <a:gd name="T9" fmla="*/ 1491 h 1491"/>
                  <a:gd name="T10" fmla="*/ 467 w 467"/>
                  <a:gd name="T11" fmla="*/ 366 h 1491"/>
                  <a:gd name="T12" fmla="*/ 0 w 467"/>
                  <a:gd name="T13" fmla="*/ 0 h 1491"/>
                </a:gdLst>
                <a:ahLst/>
                <a:cxnLst>
                  <a:cxn ang="0">
                    <a:pos x="T0" y="T1"/>
                  </a:cxn>
                  <a:cxn ang="0">
                    <a:pos x="T2" y="T3"/>
                  </a:cxn>
                  <a:cxn ang="0">
                    <a:pos x="T4" y="T5"/>
                  </a:cxn>
                  <a:cxn ang="0">
                    <a:pos x="T6" y="T7"/>
                  </a:cxn>
                  <a:cxn ang="0">
                    <a:pos x="T8" y="T9"/>
                  </a:cxn>
                  <a:cxn ang="0">
                    <a:pos x="T10" y="T11"/>
                  </a:cxn>
                  <a:cxn ang="0">
                    <a:pos x="T12" y="T13"/>
                  </a:cxn>
                </a:cxnLst>
                <a:rect l="0" t="0" r="r" b="b"/>
                <a:pathLst>
                  <a:path w="467" h="1491">
                    <a:moveTo>
                      <a:pt x="0" y="0"/>
                    </a:moveTo>
                    <a:lnTo>
                      <a:pt x="0" y="1491"/>
                    </a:lnTo>
                    <a:lnTo>
                      <a:pt x="0" y="1491"/>
                    </a:lnTo>
                    <a:lnTo>
                      <a:pt x="231" y="1491"/>
                    </a:lnTo>
                    <a:lnTo>
                      <a:pt x="467" y="1491"/>
                    </a:lnTo>
                    <a:lnTo>
                      <a:pt x="467" y="366"/>
                    </a:lnTo>
                    <a:lnTo>
                      <a:pt x="0" y="0"/>
                    </a:lnTo>
                    <a:close/>
                  </a:path>
                </a:pathLst>
              </a:custGeom>
              <a:solidFill>
                <a:srgbClr val="09BB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 name="Freeform: Shape 28">
                <a:extLst>
                  <a:ext uri="{FF2B5EF4-FFF2-40B4-BE49-F238E27FC236}">
                    <a16:creationId xmlns:a16="http://schemas.microsoft.com/office/drawing/2014/main" xmlns="" id="{46975956-DA73-4B3A-8494-A16FC385936E}"/>
                  </a:ext>
                </a:extLst>
              </p:cNvPr>
              <p:cNvSpPr>
                <a:spLocks/>
              </p:cNvSpPr>
              <p:nvPr/>
            </p:nvSpPr>
            <p:spPr bwMode="auto">
              <a:xfrm>
                <a:off x="3844" y="1950"/>
                <a:ext cx="467" cy="1491"/>
              </a:xfrm>
              <a:custGeom>
                <a:avLst/>
                <a:gdLst>
                  <a:gd name="T0" fmla="*/ 0 w 467"/>
                  <a:gd name="T1" fmla="*/ 0 h 1491"/>
                  <a:gd name="T2" fmla="*/ 0 w 467"/>
                  <a:gd name="T3" fmla="*/ 1491 h 1491"/>
                  <a:gd name="T4" fmla="*/ 0 w 467"/>
                  <a:gd name="T5" fmla="*/ 1491 h 1491"/>
                  <a:gd name="T6" fmla="*/ 231 w 467"/>
                  <a:gd name="T7" fmla="*/ 1491 h 1491"/>
                  <a:gd name="T8" fmla="*/ 467 w 467"/>
                  <a:gd name="T9" fmla="*/ 1491 h 1491"/>
                  <a:gd name="T10" fmla="*/ 467 w 467"/>
                  <a:gd name="T11" fmla="*/ 366 h 1491"/>
                  <a:gd name="T12" fmla="*/ 0 w 467"/>
                  <a:gd name="T13" fmla="*/ 0 h 1491"/>
                </a:gdLst>
                <a:ahLst/>
                <a:cxnLst>
                  <a:cxn ang="0">
                    <a:pos x="T0" y="T1"/>
                  </a:cxn>
                  <a:cxn ang="0">
                    <a:pos x="T2" y="T3"/>
                  </a:cxn>
                  <a:cxn ang="0">
                    <a:pos x="T4" y="T5"/>
                  </a:cxn>
                  <a:cxn ang="0">
                    <a:pos x="T6" y="T7"/>
                  </a:cxn>
                  <a:cxn ang="0">
                    <a:pos x="T8" y="T9"/>
                  </a:cxn>
                  <a:cxn ang="0">
                    <a:pos x="T10" y="T11"/>
                  </a:cxn>
                  <a:cxn ang="0">
                    <a:pos x="T12" y="T13"/>
                  </a:cxn>
                </a:cxnLst>
                <a:rect l="0" t="0" r="r" b="b"/>
                <a:pathLst>
                  <a:path w="467" h="1491">
                    <a:moveTo>
                      <a:pt x="0" y="0"/>
                    </a:moveTo>
                    <a:lnTo>
                      <a:pt x="0" y="1491"/>
                    </a:lnTo>
                    <a:lnTo>
                      <a:pt x="0" y="1491"/>
                    </a:lnTo>
                    <a:lnTo>
                      <a:pt x="231" y="1491"/>
                    </a:lnTo>
                    <a:lnTo>
                      <a:pt x="467" y="1491"/>
                    </a:lnTo>
                    <a:lnTo>
                      <a:pt x="467" y="36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Freeform: Shape 29">
                <a:extLst>
                  <a:ext uri="{FF2B5EF4-FFF2-40B4-BE49-F238E27FC236}">
                    <a16:creationId xmlns:a16="http://schemas.microsoft.com/office/drawing/2014/main" xmlns="" id="{1202BB33-DB57-4501-B138-7A71CB300755}"/>
                  </a:ext>
                </a:extLst>
              </p:cNvPr>
              <p:cNvSpPr>
                <a:spLocks/>
              </p:cNvSpPr>
              <p:nvPr/>
            </p:nvSpPr>
            <p:spPr bwMode="auto">
              <a:xfrm>
                <a:off x="3617" y="3441"/>
                <a:ext cx="917" cy="396"/>
              </a:xfrm>
              <a:custGeom>
                <a:avLst/>
                <a:gdLst>
                  <a:gd name="T0" fmla="*/ 917 w 917"/>
                  <a:gd name="T1" fmla="*/ 0 h 396"/>
                  <a:gd name="T2" fmla="*/ 694 w 917"/>
                  <a:gd name="T3" fmla="*/ 0 h 396"/>
                  <a:gd name="T4" fmla="*/ 458 w 917"/>
                  <a:gd name="T5" fmla="*/ 0 h 396"/>
                  <a:gd name="T6" fmla="*/ 227 w 917"/>
                  <a:gd name="T7" fmla="*/ 0 h 396"/>
                  <a:gd name="T8" fmla="*/ 0 w 917"/>
                  <a:gd name="T9" fmla="*/ 0 h 396"/>
                  <a:gd name="T10" fmla="*/ 458 w 917"/>
                  <a:gd name="T11" fmla="*/ 396 h 396"/>
                  <a:gd name="T12" fmla="*/ 917 w 917"/>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7" h="396">
                    <a:moveTo>
                      <a:pt x="917" y="0"/>
                    </a:moveTo>
                    <a:lnTo>
                      <a:pt x="694" y="0"/>
                    </a:lnTo>
                    <a:lnTo>
                      <a:pt x="458" y="0"/>
                    </a:lnTo>
                    <a:lnTo>
                      <a:pt x="227" y="0"/>
                    </a:lnTo>
                    <a:lnTo>
                      <a:pt x="0" y="0"/>
                    </a:lnTo>
                    <a:lnTo>
                      <a:pt x="458" y="396"/>
                    </a:lnTo>
                    <a:lnTo>
                      <a:pt x="91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Freeform: Shape 30">
                <a:extLst>
                  <a:ext uri="{FF2B5EF4-FFF2-40B4-BE49-F238E27FC236}">
                    <a16:creationId xmlns:a16="http://schemas.microsoft.com/office/drawing/2014/main" xmlns="" id="{21BBF25B-69AB-4ED4-9E24-4D91484A3764}"/>
                  </a:ext>
                </a:extLst>
              </p:cNvPr>
              <p:cNvSpPr>
                <a:spLocks/>
              </p:cNvSpPr>
              <p:nvPr/>
            </p:nvSpPr>
            <p:spPr bwMode="auto">
              <a:xfrm>
                <a:off x="3378" y="1426"/>
                <a:ext cx="466" cy="1591"/>
              </a:xfrm>
              <a:custGeom>
                <a:avLst/>
                <a:gdLst>
                  <a:gd name="T0" fmla="*/ 466 w 466"/>
                  <a:gd name="T1" fmla="*/ 0 h 1591"/>
                  <a:gd name="T2" fmla="*/ 466 w 466"/>
                  <a:gd name="T3" fmla="*/ 1591 h 1591"/>
                  <a:gd name="T4" fmla="*/ 0 w 466"/>
                  <a:gd name="T5" fmla="*/ 1224 h 1591"/>
                  <a:gd name="T6" fmla="*/ 0 w 466"/>
                  <a:gd name="T7" fmla="*/ 0 h 1591"/>
                  <a:gd name="T8" fmla="*/ 466 w 466"/>
                  <a:gd name="T9" fmla="*/ 0 h 1591"/>
                </a:gdLst>
                <a:ahLst/>
                <a:cxnLst>
                  <a:cxn ang="0">
                    <a:pos x="T0" y="T1"/>
                  </a:cxn>
                  <a:cxn ang="0">
                    <a:pos x="T2" y="T3"/>
                  </a:cxn>
                  <a:cxn ang="0">
                    <a:pos x="T4" y="T5"/>
                  </a:cxn>
                  <a:cxn ang="0">
                    <a:pos x="T6" y="T7"/>
                  </a:cxn>
                  <a:cxn ang="0">
                    <a:pos x="T8" y="T9"/>
                  </a:cxn>
                </a:cxnLst>
                <a:rect l="0" t="0" r="r" b="b"/>
                <a:pathLst>
                  <a:path w="466" h="1591">
                    <a:moveTo>
                      <a:pt x="466" y="0"/>
                    </a:moveTo>
                    <a:lnTo>
                      <a:pt x="466" y="1591"/>
                    </a:lnTo>
                    <a:lnTo>
                      <a:pt x="0" y="1224"/>
                    </a:lnTo>
                    <a:lnTo>
                      <a:pt x="0" y="0"/>
                    </a:lnTo>
                    <a:lnTo>
                      <a:pt x="466" y="0"/>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Freeform: Shape 31">
                <a:extLst>
                  <a:ext uri="{FF2B5EF4-FFF2-40B4-BE49-F238E27FC236}">
                    <a16:creationId xmlns:a16="http://schemas.microsoft.com/office/drawing/2014/main" xmlns="" id="{3AF10D94-9085-448E-88C8-5F8402B91EFF}"/>
                  </a:ext>
                </a:extLst>
              </p:cNvPr>
              <p:cNvSpPr>
                <a:spLocks/>
              </p:cNvSpPr>
              <p:nvPr/>
            </p:nvSpPr>
            <p:spPr bwMode="auto">
              <a:xfrm>
                <a:off x="3378" y="1426"/>
                <a:ext cx="466" cy="1591"/>
              </a:xfrm>
              <a:custGeom>
                <a:avLst/>
                <a:gdLst>
                  <a:gd name="T0" fmla="*/ 466 w 466"/>
                  <a:gd name="T1" fmla="*/ 0 h 1591"/>
                  <a:gd name="T2" fmla="*/ 466 w 466"/>
                  <a:gd name="T3" fmla="*/ 1591 h 1591"/>
                  <a:gd name="T4" fmla="*/ 0 w 466"/>
                  <a:gd name="T5" fmla="*/ 1224 h 1591"/>
                  <a:gd name="T6" fmla="*/ 0 w 466"/>
                  <a:gd name="T7" fmla="*/ 0 h 1591"/>
                  <a:gd name="T8" fmla="*/ 466 w 466"/>
                  <a:gd name="T9" fmla="*/ 0 h 1591"/>
                </a:gdLst>
                <a:ahLst/>
                <a:cxnLst>
                  <a:cxn ang="0">
                    <a:pos x="T0" y="T1"/>
                  </a:cxn>
                  <a:cxn ang="0">
                    <a:pos x="T2" y="T3"/>
                  </a:cxn>
                  <a:cxn ang="0">
                    <a:pos x="T4" y="T5"/>
                  </a:cxn>
                  <a:cxn ang="0">
                    <a:pos x="T6" y="T7"/>
                  </a:cxn>
                  <a:cxn ang="0">
                    <a:pos x="T8" y="T9"/>
                  </a:cxn>
                </a:cxnLst>
                <a:rect l="0" t="0" r="r" b="b"/>
                <a:pathLst>
                  <a:path w="466" h="1591">
                    <a:moveTo>
                      <a:pt x="466" y="0"/>
                    </a:moveTo>
                    <a:lnTo>
                      <a:pt x="466" y="1591"/>
                    </a:lnTo>
                    <a:lnTo>
                      <a:pt x="0" y="1224"/>
                    </a:lnTo>
                    <a:lnTo>
                      <a:pt x="0" y="0"/>
                    </a:lnTo>
                    <a:lnTo>
                      <a:pt x="4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 name="Freeform: Shape 32">
                <a:extLst>
                  <a:ext uri="{FF2B5EF4-FFF2-40B4-BE49-F238E27FC236}">
                    <a16:creationId xmlns:a16="http://schemas.microsoft.com/office/drawing/2014/main" xmlns="" id="{1F74E722-666B-43C9-B835-C05F7D9F2811}"/>
                  </a:ext>
                </a:extLst>
              </p:cNvPr>
              <p:cNvSpPr>
                <a:spLocks/>
              </p:cNvSpPr>
              <p:nvPr/>
            </p:nvSpPr>
            <p:spPr bwMode="auto">
              <a:xfrm>
                <a:off x="3151" y="1072"/>
                <a:ext cx="920" cy="396"/>
              </a:xfrm>
              <a:custGeom>
                <a:avLst/>
                <a:gdLst>
                  <a:gd name="T0" fmla="*/ 462 w 920"/>
                  <a:gd name="T1" fmla="*/ 0 h 396"/>
                  <a:gd name="T2" fmla="*/ 0 w 920"/>
                  <a:gd name="T3" fmla="*/ 396 h 396"/>
                  <a:gd name="T4" fmla="*/ 462 w 920"/>
                  <a:gd name="T5" fmla="*/ 396 h 396"/>
                  <a:gd name="T6" fmla="*/ 920 w 920"/>
                  <a:gd name="T7" fmla="*/ 396 h 396"/>
                  <a:gd name="T8" fmla="*/ 462 w 920"/>
                  <a:gd name="T9" fmla="*/ 0 h 396"/>
                </a:gdLst>
                <a:ahLst/>
                <a:cxnLst>
                  <a:cxn ang="0">
                    <a:pos x="T0" y="T1"/>
                  </a:cxn>
                  <a:cxn ang="0">
                    <a:pos x="T2" y="T3"/>
                  </a:cxn>
                  <a:cxn ang="0">
                    <a:pos x="T4" y="T5"/>
                  </a:cxn>
                  <a:cxn ang="0">
                    <a:pos x="T6" y="T7"/>
                  </a:cxn>
                  <a:cxn ang="0">
                    <a:pos x="T8" y="T9"/>
                  </a:cxn>
                </a:cxnLst>
                <a:rect l="0" t="0" r="r" b="b"/>
                <a:pathLst>
                  <a:path w="920" h="396">
                    <a:moveTo>
                      <a:pt x="462" y="0"/>
                    </a:moveTo>
                    <a:lnTo>
                      <a:pt x="0" y="396"/>
                    </a:lnTo>
                    <a:lnTo>
                      <a:pt x="462" y="396"/>
                    </a:lnTo>
                    <a:lnTo>
                      <a:pt x="920" y="396"/>
                    </a:lnTo>
                    <a:lnTo>
                      <a:pt x="462" y="0"/>
                    </a:ln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 name="Freeform: Shape 33">
                <a:extLst>
                  <a:ext uri="{FF2B5EF4-FFF2-40B4-BE49-F238E27FC236}">
                    <a16:creationId xmlns:a16="http://schemas.microsoft.com/office/drawing/2014/main" xmlns="" id="{CDA468D3-9AF1-473E-B29E-1C8E4402A302}"/>
                  </a:ext>
                </a:extLst>
              </p:cNvPr>
              <p:cNvSpPr>
                <a:spLocks/>
              </p:cNvSpPr>
              <p:nvPr/>
            </p:nvSpPr>
            <p:spPr bwMode="auto">
              <a:xfrm>
                <a:off x="3151" y="1072"/>
                <a:ext cx="920" cy="396"/>
              </a:xfrm>
              <a:custGeom>
                <a:avLst/>
                <a:gdLst>
                  <a:gd name="T0" fmla="*/ 462 w 920"/>
                  <a:gd name="T1" fmla="*/ 0 h 396"/>
                  <a:gd name="T2" fmla="*/ 0 w 920"/>
                  <a:gd name="T3" fmla="*/ 396 h 396"/>
                  <a:gd name="T4" fmla="*/ 462 w 920"/>
                  <a:gd name="T5" fmla="*/ 396 h 396"/>
                  <a:gd name="T6" fmla="*/ 920 w 920"/>
                  <a:gd name="T7" fmla="*/ 396 h 396"/>
                  <a:gd name="T8" fmla="*/ 462 w 920"/>
                  <a:gd name="T9" fmla="*/ 0 h 396"/>
                </a:gdLst>
                <a:ahLst/>
                <a:cxnLst>
                  <a:cxn ang="0">
                    <a:pos x="T0" y="T1"/>
                  </a:cxn>
                  <a:cxn ang="0">
                    <a:pos x="T2" y="T3"/>
                  </a:cxn>
                  <a:cxn ang="0">
                    <a:pos x="T4" y="T5"/>
                  </a:cxn>
                  <a:cxn ang="0">
                    <a:pos x="T6" y="T7"/>
                  </a:cxn>
                  <a:cxn ang="0">
                    <a:pos x="T8" y="T9"/>
                  </a:cxn>
                </a:cxnLst>
                <a:rect l="0" t="0" r="r" b="b"/>
                <a:pathLst>
                  <a:path w="920" h="396">
                    <a:moveTo>
                      <a:pt x="462" y="0"/>
                    </a:moveTo>
                    <a:lnTo>
                      <a:pt x="0" y="396"/>
                    </a:lnTo>
                    <a:lnTo>
                      <a:pt x="462" y="396"/>
                    </a:lnTo>
                    <a:lnTo>
                      <a:pt x="920" y="396"/>
                    </a:lnTo>
                    <a:lnTo>
                      <a:pt x="4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Freeform: Shape 34">
                <a:extLst>
                  <a:ext uri="{FF2B5EF4-FFF2-40B4-BE49-F238E27FC236}">
                    <a16:creationId xmlns:a16="http://schemas.microsoft.com/office/drawing/2014/main" xmlns="" id="{43F86DAE-A01B-4440-95C3-A35B94C1BC34}"/>
                  </a:ext>
                </a:extLst>
              </p:cNvPr>
              <p:cNvSpPr>
                <a:spLocks/>
              </p:cNvSpPr>
              <p:nvPr/>
            </p:nvSpPr>
            <p:spPr bwMode="auto">
              <a:xfrm>
                <a:off x="3378" y="1468"/>
                <a:ext cx="466" cy="1549"/>
              </a:xfrm>
              <a:custGeom>
                <a:avLst/>
                <a:gdLst>
                  <a:gd name="T0" fmla="*/ 466 w 466"/>
                  <a:gd name="T1" fmla="*/ 0 h 1549"/>
                  <a:gd name="T2" fmla="*/ 235 w 466"/>
                  <a:gd name="T3" fmla="*/ 0 h 1549"/>
                  <a:gd name="T4" fmla="*/ 0 w 466"/>
                  <a:gd name="T5" fmla="*/ 0 h 1549"/>
                  <a:gd name="T6" fmla="*/ 0 w 466"/>
                  <a:gd name="T7" fmla="*/ 539 h 1549"/>
                  <a:gd name="T8" fmla="*/ 0 w 466"/>
                  <a:gd name="T9" fmla="*/ 539 h 1549"/>
                  <a:gd name="T10" fmla="*/ 0 w 466"/>
                  <a:gd name="T11" fmla="*/ 1182 h 1549"/>
                  <a:gd name="T12" fmla="*/ 466 w 466"/>
                  <a:gd name="T13" fmla="*/ 1549 h 1549"/>
                  <a:gd name="T14" fmla="*/ 466 w 466"/>
                  <a:gd name="T15" fmla="*/ 0 h 15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6" h="1549">
                    <a:moveTo>
                      <a:pt x="466" y="0"/>
                    </a:moveTo>
                    <a:lnTo>
                      <a:pt x="235" y="0"/>
                    </a:lnTo>
                    <a:lnTo>
                      <a:pt x="0" y="0"/>
                    </a:lnTo>
                    <a:lnTo>
                      <a:pt x="0" y="539"/>
                    </a:lnTo>
                    <a:lnTo>
                      <a:pt x="0" y="539"/>
                    </a:lnTo>
                    <a:lnTo>
                      <a:pt x="0" y="1182"/>
                    </a:lnTo>
                    <a:lnTo>
                      <a:pt x="466" y="1549"/>
                    </a:lnTo>
                    <a:lnTo>
                      <a:pt x="466" y="0"/>
                    </a:ln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 name="Freeform: Shape 35">
                <a:extLst>
                  <a:ext uri="{FF2B5EF4-FFF2-40B4-BE49-F238E27FC236}">
                    <a16:creationId xmlns:a16="http://schemas.microsoft.com/office/drawing/2014/main" xmlns="" id="{6B3309C4-2441-45AD-98B3-B14FF8DD221A}"/>
                  </a:ext>
                </a:extLst>
              </p:cNvPr>
              <p:cNvSpPr>
                <a:spLocks/>
              </p:cNvSpPr>
              <p:nvPr/>
            </p:nvSpPr>
            <p:spPr bwMode="auto">
              <a:xfrm>
                <a:off x="3378" y="1468"/>
                <a:ext cx="466" cy="1549"/>
              </a:xfrm>
              <a:custGeom>
                <a:avLst/>
                <a:gdLst>
                  <a:gd name="T0" fmla="*/ 466 w 466"/>
                  <a:gd name="T1" fmla="*/ 0 h 1549"/>
                  <a:gd name="T2" fmla="*/ 235 w 466"/>
                  <a:gd name="T3" fmla="*/ 0 h 1549"/>
                  <a:gd name="T4" fmla="*/ 0 w 466"/>
                  <a:gd name="T5" fmla="*/ 0 h 1549"/>
                  <a:gd name="T6" fmla="*/ 0 w 466"/>
                  <a:gd name="T7" fmla="*/ 539 h 1549"/>
                  <a:gd name="T8" fmla="*/ 0 w 466"/>
                  <a:gd name="T9" fmla="*/ 539 h 1549"/>
                  <a:gd name="T10" fmla="*/ 0 w 466"/>
                  <a:gd name="T11" fmla="*/ 1182 h 1549"/>
                  <a:gd name="T12" fmla="*/ 466 w 466"/>
                  <a:gd name="T13" fmla="*/ 1549 h 1549"/>
                  <a:gd name="T14" fmla="*/ 466 w 466"/>
                  <a:gd name="T15" fmla="*/ 0 h 15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6" h="1549">
                    <a:moveTo>
                      <a:pt x="466" y="0"/>
                    </a:moveTo>
                    <a:lnTo>
                      <a:pt x="235" y="0"/>
                    </a:lnTo>
                    <a:lnTo>
                      <a:pt x="0" y="0"/>
                    </a:lnTo>
                    <a:lnTo>
                      <a:pt x="0" y="539"/>
                    </a:lnTo>
                    <a:lnTo>
                      <a:pt x="0" y="539"/>
                    </a:lnTo>
                    <a:lnTo>
                      <a:pt x="0" y="1182"/>
                    </a:lnTo>
                    <a:lnTo>
                      <a:pt x="466" y="1549"/>
                    </a:lnTo>
                    <a:lnTo>
                      <a:pt x="4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Freeform: Shape 36">
                <a:extLst>
                  <a:ext uri="{FF2B5EF4-FFF2-40B4-BE49-F238E27FC236}">
                    <a16:creationId xmlns:a16="http://schemas.microsoft.com/office/drawing/2014/main" xmlns="" id="{5CF08872-CA13-4B6E-B1AB-1A243A0E6883}"/>
                  </a:ext>
                </a:extLst>
              </p:cNvPr>
              <p:cNvSpPr>
                <a:spLocks/>
              </p:cNvSpPr>
              <p:nvPr/>
            </p:nvSpPr>
            <p:spPr bwMode="auto">
              <a:xfrm>
                <a:off x="3151" y="1072"/>
                <a:ext cx="920" cy="396"/>
              </a:xfrm>
              <a:custGeom>
                <a:avLst/>
                <a:gdLst>
                  <a:gd name="T0" fmla="*/ 462 w 920"/>
                  <a:gd name="T1" fmla="*/ 0 h 396"/>
                  <a:gd name="T2" fmla="*/ 0 w 920"/>
                  <a:gd name="T3" fmla="*/ 396 h 396"/>
                  <a:gd name="T4" fmla="*/ 227 w 920"/>
                  <a:gd name="T5" fmla="*/ 396 h 396"/>
                  <a:gd name="T6" fmla="*/ 462 w 920"/>
                  <a:gd name="T7" fmla="*/ 396 h 396"/>
                  <a:gd name="T8" fmla="*/ 693 w 920"/>
                  <a:gd name="T9" fmla="*/ 396 h 396"/>
                  <a:gd name="T10" fmla="*/ 920 w 920"/>
                  <a:gd name="T11" fmla="*/ 396 h 396"/>
                  <a:gd name="T12" fmla="*/ 462 w 920"/>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20" h="396">
                    <a:moveTo>
                      <a:pt x="462" y="0"/>
                    </a:moveTo>
                    <a:lnTo>
                      <a:pt x="0" y="396"/>
                    </a:lnTo>
                    <a:lnTo>
                      <a:pt x="227" y="396"/>
                    </a:lnTo>
                    <a:lnTo>
                      <a:pt x="462" y="396"/>
                    </a:lnTo>
                    <a:lnTo>
                      <a:pt x="693" y="396"/>
                    </a:lnTo>
                    <a:lnTo>
                      <a:pt x="920" y="396"/>
                    </a:lnTo>
                    <a:lnTo>
                      <a:pt x="4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 name="Freeform: Shape 37">
                <a:extLst>
                  <a:ext uri="{FF2B5EF4-FFF2-40B4-BE49-F238E27FC236}">
                    <a16:creationId xmlns:a16="http://schemas.microsoft.com/office/drawing/2014/main" xmlns="" id="{0F722481-381A-4E38-BFE8-4CB048515862}"/>
                  </a:ext>
                </a:extLst>
              </p:cNvPr>
              <p:cNvSpPr>
                <a:spLocks/>
              </p:cNvSpPr>
              <p:nvPr/>
            </p:nvSpPr>
            <p:spPr bwMode="auto">
              <a:xfrm>
                <a:off x="2916" y="2007"/>
                <a:ext cx="462" cy="1768"/>
              </a:xfrm>
              <a:custGeom>
                <a:avLst/>
                <a:gdLst>
                  <a:gd name="T0" fmla="*/ 462 w 462"/>
                  <a:gd name="T1" fmla="*/ 1768 h 1768"/>
                  <a:gd name="T2" fmla="*/ 462 w 462"/>
                  <a:gd name="T3" fmla="*/ 0 h 1768"/>
                  <a:gd name="T4" fmla="*/ 0 w 462"/>
                  <a:gd name="T5" fmla="*/ 367 h 1768"/>
                  <a:gd name="T6" fmla="*/ 0 w 462"/>
                  <a:gd name="T7" fmla="*/ 1768 h 1768"/>
                  <a:gd name="T8" fmla="*/ 462 w 462"/>
                  <a:gd name="T9" fmla="*/ 1768 h 1768"/>
                </a:gdLst>
                <a:ahLst/>
                <a:cxnLst>
                  <a:cxn ang="0">
                    <a:pos x="T0" y="T1"/>
                  </a:cxn>
                  <a:cxn ang="0">
                    <a:pos x="T2" y="T3"/>
                  </a:cxn>
                  <a:cxn ang="0">
                    <a:pos x="T4" y="T5"/>
                  </a:cxn>
                  <a:cxn ang="0">
                    <a:pos x="T6" y="T7"/>
                  </a:cxn>
                  <a:cxn ang="0">
                    <a:pos x="T8" y="T9"/>
                  </a:cxn>
                </a:cxnLst>
                <a:rect l="0" t="0" r="r" b="b"/>
                <a:pathLst>
                  <a:path w="462" h="1768">
                    <a:moveTo>
                      <a:pt x="462" y="1768"/>
                    </a:moveTo>
                    <a:lnTo>
                      <a:pt x="462" y="0"/>
                    </a:lnTo>
                    <a:lnTo>
                      <a:pt x="0" y="367"/>
                    </a:lnTo>
                    <a:lnTo>
                      <a:pt x="0" y="1768"/>
                    </a:lnTo>
                    <a:lnTo>
                      <a:pt x="462" y="1768"/>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 name="Freeform: Shape 38">
                <a:extLst>
                  <a:ext uri="{FF2B5EF4-FFF2-40B4-BE49-F238E27FC236}">
                    <a16:creationId xmlns:a16="http://schemas.microsoft.com/office/drawing/2014/main" xmlns="" id="{978A7C65-51E0-4C78-8557-3C9ECBA92219}"/>
                  </a:ext>
                </a:extLst>
              </p:cNvPr>
              <p:cNvSpPr>
                <a:spLocks/>
              </p:cNvSpPr>
              <p:nvPr/>
            </p:nvSpPr>
            <p:spPr bwMode="auto">
              <a:xfrm>
                <a:off x="2916" y="2007"/>
                <a:ext cx="462" cy="1768"/>
              </a:xfrm>
              <a:custGeom>
                <a:avLst/>
                <a:gdLst>
                  <a:gd name="T0" fmla="*/ 462 w 462"/>
                  <a:gd name="T1" fmla="*/ 1768 h 1768"/>
                  <a:gd name="T2" fmla="*/ 462 w 462"/>
                  <a:gd name="T3" fmla="*/ 0 h 1768"/>
                  <a:gd name="T4" fmla="*/ 0 w 462"/>
                  <a:gd name="T5" fmla="*/ 367 h 1768"/>
                  <a:gd name="T6" fmla="*/ 0 w 462"/>
                  <a:gd name="T7" fmla="*/ 1768 h 1768"/>
                  <a:gd name="T8" fmla="*/ 462 w 462"/>
                  <a:gd name="T9" fmla="*/ 1768 h 1768"/>
                </a:gdLst>
                <a:ahLst/>
                <a:cxnLst>
                  <a:cxn ang="0">
                    <a:pos x="T0" y="T1"/>
                  </a:cxn>
                  <a:cxn ang="0">
                    <a:pos x="T2" y="T3"/>
                  </a:cxn>
                  <a:cxn ang="0">
                    <a:pos x="T4" y="T5"/>
                  </a:cxn>
                  <a:cxn ang="0">
                    <a:pos x="T6" y="T7"/>
                  </a:cxn>
                  <a:cxn ang="0">
                    <a:pos x="T8" y="T9"/>
                  </a:cxn>
                </a:cxnLst>
                <a:rect l="0" t="0" r="r" b="b"/>
                <a:pathLst>
                  <a:path w="462" h="1768">
                    <a:moveTo>
                      <a:pt x="462" y="1768"/>
                    </a:moveTo>
                    <a:lnTo>
                      <a:pt x="462" y="0"/>
                    </a:lnTo>
                    <a:lnTo>
                      <a:pt x="0" y="367"/>
                    </a:lnTo>
                    <a:lnTo>
                      <a:pt x="0" y="1768"/>
                    </a:lnTo>
                    <a:lnTo>
                      <a:pt x="462" y="17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 name="Freeform: Shape 39">
                <a:extLst>
                  <a:ext uri="{FF2B5EF4-FFF2-40B4-BE49-F238E27FC236}">
                    <a16:creationId xmlns:a16="http://schemas.microsoft.com/office/drawing/2014/main" xmlns="" id="{0D67C474-B884-4696-A47A-A23FCA21CAC0}"/>
                  </a:ext>
                </a:extLst>
              </p:cNvPr>
              <p:cNvSpPr>
                <a:spLocks/>
              </p:cNvSpPr>
              <p:nvPr/>
            </p:nvSpPr>
            <p:spPr bwMode="auto">
              <a:xfrm>
                <a:off x="2689" y="3729"/>
                <a:ext cx="916" cy="396"/>
              </a:xfrm>
              <a:custGeom>
                <a:avLst/>
                <a:gdLst>
                  <a:gd name="T0" fmla="*/ 458 w 916"/>
                  <a:gd name="T1" fmla="*/ 396 h 396"/>
                  <a:gd name="T2" fmla="*/ 0 w 916"/>
                  <a:gd name="T3" fmla="*/ 0 h 396"/>
                  <a:gd name="T4" fmla="*/ 458 w 916"/>
                  <a:gd name="T5" fmla="*/ 0 h 396"/>
                  <a:gd name="T6" fmla="*/ 916 w 916"/>
                  <a:gd name="T7" fmla="*/ 0 h 396"/>
                  <a:gd name="T8" fmla="*/ 458 w 916"/>
                  <a:gd name="T9" fmla="*/ 396 h 396"/>
                </a:gdLst>
                <a:ahLst/>
                <a:cxnLst>
                  <a:cxn ang="0">
                    <a:pos x="T0" y="T1"/>
                  </a:cxn>
                  <a:cxn ang="0">
                    <a:pos x="T2" y="T3"/>
                  </a:cxn>
                  <a:cxn ang="0">
                    <a:pos x="T4" y="T5"/>
                  </a:cxn>
                  <a:cxn ang="0">
                    <a:pos x="T6" y="T7"/>
                  </a:cxn>
                  <a:cxn ang="0">
                    <a:pos x="T8" y="T9"/>
                  </a:cxn>
                </a:cxnLst>
                <a:rect l="0" t="0" r="r" b="b"/>
                <a:pathLst>
                  <a:path w="916" h="396">
                    <a:moveTo>
                      <a:pt x="458" y="396"/>
                    </a:moveTo>
                    <a:lnTo>
                      <a:pt x="0" y="0"/>
                    </a:lnTo>
                    <a:lnTo>
                      <a:pt x="458" y="0"/>
                    </a:lnTo>
                    <a:lnTo>
                      <a:pt x="916" y="0"/>
                    </a:lnTo>
                    <a:lnTo>
                      <a:pt x="458" y="396"/>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 name="Freeform: Shape 40">
                <a:extLst>
                  <a:ext uri="{FF2B5EF4-FFF2-40B4-BE49-F238E27FC236}">
                    <a16:creationId xmlns:a16="http://schemas.microsoft.com/office/drawing/2014/main" xmlns="" id="{A6D27F40-82C0-42C5-8A78-A30462DE7231}"/>
                  </a:ext>
                </a:extLst>
              </p:cNvPr>
              <p:cNvSpPr>
                <a:spLocks/>
              </p:cNvSpPr>
              <p:nvPr/>
            </p:nvSpPr>
            <p:spPr bwMode="auto">
              <a:xfrm>
                <a:off x="2689" y="3729"/>
                <a:ext cx="916" cy="396"/>
              </a:xfrm>
              <a:custGeom>
                <a:avLst/>
                <a:gdLst>
                  <a:gd name="T0" fmla="*/ 458 w 916"/>
                  <a:gd name="T1" fmla="*/ 396 h 396"/>
                  <a:gd name="T2" fmla="*/ 0 w 916"/>
                  <a:gd name="T3" fmla="*/ 0 h 396"/>
                  <a:gd name="T4" fmla="*/ 458 w 916"/>
                  <a:gd name="T5" fmla="*/ 0 h 396"/>
                  <a:gd name="T6" fmla="*/ 916 w 916"/>
                  <a:gd name="T7" fmla="*/ 0 h 396"/>
                  <a:gd name="T8" fmla="*/ 458 w 916"/>
                  <a:gd name="T9" fmla="*/ 396 h 396"/>
                </a:gdLst>
                <a:ahLst/>
                <a:cxnLst>
                  <a:cxn ang="0">
                    <a:pos x="T0" y="T1"/>
                  </a:cxn>
                  <a:cxn ang="0">
                    <a:pos x="T2" y="T3"/>
                  </a:cxn>
                  <a:cxn ang="0">
                    <a:pos x="T4" y="T5"/>
                  </a:cxn>
                  <a:cxn ang="0">
                    <a:pos x="T6" y="T7"/>
                  </a:cxn>
                  <a:cxn ang="0">
                    <a:pos x="T8" y="T9"/>
                  </a:cxn>
                </a:cxnLst>
                <a:rect l="0" t="0" r="r" b="b"/>
                <a:pathLst>
                  <a:path w="916" h="396">
                    <a:moveTo>
                      <a:pt x="458" y="396"/>
                    </a:moveTo>
                    <a:lnTo>
                      <a:pt x="0" y="0"/>
                    </a:lnTo>
                    <a:lnTo>
                      <a:pt x="458" y="0"/>
                    </a:lnTo>
                    <a:lnTo>
                      <a:pt x="916" y="0"/>
                    </a:lnTo>
                    <a:lnTo>
                      <a:pt x="458" y="39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Freeform: Shape 41">
                <a:extLst>
                  <a:ext uri="{FF2B5EF4-FFF2-40B4-BE49-F238E27FC236}">
                    <a16:creationId xmlns:a16="http://schemas.microsoft.com/office/drawing/2014/main" xmlns="" id="{C6269385-002C-4F75-9269-71F67C76A520}"/>
                  </a:ext>
                </a:extLst>
              </p:cNvPr>
              <p:cNvSpPr>
                <a:spLocks/>
              </p:cNvSpPr>
              <p:nvPr/>
            </p:nvSpPr>
            <p:spPr bwMode="auto">
              <a:xfrm>
                <a:off x="3147" y="3729"/>
                <a:ext cx="458" cy="396"/>
              </a:xfrm>
              <a:custGeom>
                <a:avLst/>
                <a:gdLst>
                  <a:gd name="T0" fmla="*/ 458 w 458"/>
                  <a:gd name="T1" fmla="*/ 0 h 396"/>
                  <a:gd name="T2" fmla="*/ 0 w 458"/>
                  <a:gd name="T3" fmla="*/ 396 h 396"/>
                  <a:gd name="T4" fmla="*/ 396 w 458"/>
                  <a:gd name="T5" fmla="*/ 58 h 396"/>
                  <a:gd name="T6" fmla="*/ 458 w 458"/>
                  <a:gd name="T7" fmla="*/ 0 h 396"/>
                </a:gdLst>
                <a:ahLst/>
                <a:cxnLst>
                  <a:cxn ang="0">
                    <a:pos x="T0" y="T1"/>
                  </a:cxn>
                  <a:cxn ang="0">
                    <a:pos x="T2" y="T3"/>
                  </a:cxn>
                  <a:cxn ang="0">
                    <a:pos x="T4" y="T5"/>
                  </a:cxn>
                  <a:cxn ang="0">
                    <a:pos x="T6" y="T7"/>
                  </a:cxn>
                </a:cxnLst>
                <a:rect l="0" t="0" r="r" b="b"/>
                <a:pathLst>
                  <a:path w="458" h="396">
                    <a:moveTo>
                      <a:pt x="458" y="0"/>
                    </a:moveTo>
                    <a:lnTo>
                      <a:pt x="0" y="396"/>
                    </a:lnTo>
                    <a:lnTo>
                      <a:pt x="396" y="58"/>
                    </a:lnTo>
                    <a:lnTo>
                      <a:pt x="458" y="0"/>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 name="Freeform: Shape 42">
                <a:extLst>
                  <a:ext uri="{FF2B5EF4-FFF2-40B4-BE49-F238E27FC236}">
                    <a16:creationId xmlns:a16="http://schemas.microsoft.com/office/drawing/2014/main" xmlns="" id="{B576FFB6-1779-431B-8CA2-6293FD2F9C9C}"/>
                  </a:ext>
                </a:extLst>
              </p:cNvPr>
              <p:cNvSpPr>
                <a:spLocks/>
              </p:cNvSpPr>
              <p:nvPr/>
            </p:nvSpPr>
            <p:spPr bwMode="auto">
              <a:xfrm>
                <a:off x="3147" y="3729"/>
                <a:ext cx="458" cy="396"/>
              </a:xfrm>
              <a:custGeom>
                <a:avLst/>
                <a:gdLst>
                  <a:gd name="T0" fmla="*/ 458 w 458"/>
                  <a:gd name="T1" fmla="*/ 0 h 396"/>
                  <a:gd name="T2" fmla="*/ 0 w 458"/>
                  <a:gd name="T3" fmla="*/ 396 h 396"/>
                  <a:gd name="T4" fmla="*/ 396 w 458"/>
                  <a:gd name="T5" fmla="*/ 58 h 396"/>
                  <a:gd name="T6" fmla="*/ 458 w 458"/>
                  <a:gd name="T7" fmla="*/ 0 h 396"/>
                </a:gdLst>
                <a:ahLst/>
                <a:cxnLst>
                  <a:cxn ang="0">
                    <a:pos x="T0" y="T1"/>
                  </a:cxn>
                  <a:cxn ang="0">
                    <a:pos x="T2" y="T3"/>
                  </a:cxn>
                  <a:cxn ang="0">
                    <a:pos x="T4" y="T5"/>
                  </a:cxn>
                  <a:cxn ang="0">
                    <a:pos x="T6" y="T7"/>
                  </a:cxn>
                </a:cxnLst>
                <a:rect l="0" t="0" r="r" b="b"/>
                <a:pathLst>
                  <a:path w="458" h="396">
                    <a:moveTo>
                      <a:pt x="458" y="0"/>
                    </a:moveTo>
                    <a:lnTo>
                      <a:pt x="0" y="396"/>
                    </a:lnTo>
                    <a:lnTo>
                      <a:pt x="396" y="58"/>
                    </a:lnTo>
                    <a:lnTo>
                      <a:pt x="45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 name="Freeform: Shape 43">
                <a:extLst>
                  <a:ext uri="{FF2B5EF4-FFF2-40B4-BE49-F238E27FC236}">
                    <a16:creationId xmlns:a16="http://schemas.microsoft.com/office/drawing/2014/main" xmlns="" id="{53E133A8-80E6-4A86-A722-5098A1AA37A9}"/>
                  </a:ext>
                </a:extLst>
              </p:cNvPr>
              <p:cNvSpPr>
                <a:spLocks/>
              </p:cNvSpPr>
              <p:nvPr/>
            </p:nvSpPr>
            <p:spPr bwMode="auto">
              <a:xfrm>
                <a:off x="2916" y="2007"/>
                <a:ext cx="462" cy="1722"/>
              </a:xfrm>
              <a:custGeom>
                <a:avLst/>
                <a:gdLst>
                  <a:gd name="T0" fmla="*/ 462 w 462"/>
                  <a:gd name="T1" fmla="*/ 0 h 1722"/>
                  <a:gd name="T2" fmla="*/ 0 w 462"/>
                  <a:gd name="T3" fmla="*/ 367 h 1722"/>
                  <a:gd name="T4" fmla="*/ 0 w 462"/>
                  <a:gd name="T5" fmla="*/ 1722 h 1722"/>
                  <a:gd name="T6" fmla="*/ 231 w 462"/>
                  <a:gd name="T7" fmla="*/ 1722 h 1722"/>
                  <a:gd name="T8" fmla="*/ 462 w 462"/>
                  <a:gd name="T9" fmla="*/ 1722 h 1722"/>
                  <a:gd name="T10" fmla="*/ 462 w 462"/>
                  <a:gd name="T11" fmla="*/ 0 h 1722"/>
                </a:gdLst>
                <a:ahLst/>
                <a:cxnLst>
                  <a:cxn ang="0">
                    <a:pos x="T0" y="T1"/>
                  </a:cxn>
                  <a:cxn ang="0">
                    <a:pos x="T2" y="T3"/>
                  </a:cxn>
                  <a:cxn ang="0">
                    <a:pos x="T4" y="T5"/>
                  </a:cxn>
                  <a:cxn ang="0">
                    <a:pos x="T6" y="T7"/>
                  </a:cxn>
                  <a:cxn ang="0">
                    <a:pos x="T8" y="T9"/>
                  </a:cxn>
                  <a:cxn ang="0">
                    <a:pos x="T10" y="T11"/>
                  </a:cxn>
                </a:cxnLst>
                <a:rect l="0" t="0" r="r" b="b"/>
                <a:pathLst>
                  <a:path w="462" h="1722">
                    <a:moveTo>
                      <a:pt x="462" y="0"/>
                    </a:moveTo>
                    <a:lnTo>
                      <a:pt x="0" y="367"/>
                    </a:lnTo>
                    <a:lnTo>
                      <a:pt x="0" y="1722"/>
                    </a:lnTo>
                    <a:lnTo>
                      <a:pt x="231" y="1722"/>
                    </a:lnTo>
                    <a:lnTo>
                      <a:pt x="462" y="1722"/>
                    </a:lnTo>
                    <a:lnTo>
                      <a:pt x="462" y="0"/>
                    </a:lnTo>
                    <a:close/>
                  </a:path>
                </a:pathLst>
              </a:custGeom>
              <a:solidFill>
                <a:srgbClr val="09BB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 name="Freeform: Shape 44">
                <a:extLst>
                  <a:ext uri="{FF2B5EF4-FFF2-40B4-BE49-F238E27FC236}">
                    <a16:creationId xmlns:a16="http://schemas.microsoft.com/office/drawing/2014/main" xmlns="" id="{27746ED1-3D55-463A-9302-4D147C0BF7F6}"/>
                  </a:ext>
                </a:extLst>
              </p:cNvPr>
              <p:cNvSpPr>
                <a:spLocks/>
              </p:cNvSpPr>
              <p:nvPr/>
            </p:nvSpPr>
            <p:spPr bwMode="auto">
              <a:xfrm>
                <a:off x="2916" y="2007"/>
                <a:ext cx="462" cy="1722"/>
              </a:xfrm>
              <a:custGeom>
                <a:avLst/>
                <a:gdLst>
                  <a:gd name="T0" fmla="*/ 462 w 462"/>
                  <a:gd name="T1" fmla="*/ 0 h 1722"/>
                  <a:gd name="T2" fmla="*/ 0 w 462"/>
                  <a:gd name="T3" fmla="*/ 367 h 1722"/>
                  <a:gd name="T4" fmla="*/ 0 w 462"/>
                  <a:gd name="T5" fmla="*/ 1722 h 1722"/>
                  <a:gd name="T6" fmla="*/ 231 w 462"/>
                  <a:gd name="T7" fmla="*/ 1722 h 1722"/>
                  <a:gd name="T8" fmla="*/ 462 w 462"/>
                  <a:gd name="T9" fmla="*/ 1722 h 1722"/>
                  <a:gd name="T10" fmla="*/ 462 w 462"/>
                  <a:gd name="T11" fmla="*/ 0 h 1722"/>
                </a:gdLst>
                <a:ahLst/>
                <a:cxnLst>
                  <a:cxn ang="0">
                    <a:pos x="T0" y="T1"/>
                  </a:cxn>
                  <a:cxn ang="0">
                    <a:pos x="T2" y="T3"/>
                  </a:cxn>
                  <a:cxn ang="0">
                    <a:pos x="T4" y="T5"/>
                  </a:cxn>
                  <a:cxn ang="0">
                    <a:pos x="T6" y="T7"/>
                  </a:cxn>
                  <a:cxn ang="0">
                    <a:pos x="T8" y="T9"/>
                  </a:cxn>
                  <a:cxn ang="0">
                    <a:pos x="T10" y="T11"/>
                  </a:cxn>
                </a:cxnLst>
                <a:rect l="0" t="0" r="r" b="b"/>
                <a:pathLst>
                  <a:path w="462" h="1722">
                    <a:moveTo>
                      <a:pt x="462" y="0"/>
                    </a:moveTo>
                    <a:lnTo>
                      <a:pt x="0" y="367"/>
                    </a:lnTo>
                    <a:lnTo>
                      <a:pt x="0" y="1722"/>
                    </a:lnTo>
                    <a:lnTo>
                      <a:pt x="231" y="1722"/>
                    </a:lnTo>
                    <a:lnTo>
                      <a:pt x="462" y="1722"/>
                    </a:lnTo>
                    <a:lnTo>
                      <a:pt x="4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 name="Freeform: Shape 45">
                <a:extLst>
                  <a:ext uri="{FF2B5EF4-FFF2-40B4-BE49-F238E27FC236}">
                    <a16:creationId xmlns:a16="http://schemas.microsoft.com/office/drawing/2014/main" xmlns="" id="{0DAFF162-C6DF-4EA5-B551-77747068CD5F}"/>
                  </a:ext>
                </a:extLst>
              </p:cNvPr>
              <p:cNvSpPr>
                <a:spLocks/>
              </p:cNvSpPr>
              <p:nvPr/>
            </p:nvSpPr>
            <p:spPr bwMode="auto">
              <a:xfrm>
                <a:off x="2689" y="3729"/>
                <a:ext cx="916" cy="396"/>
              </a:xfrm>
              <a:custGeom>
                <a:avLst/>
                <a:gdLst>
                  <a:gd name="T0" fmla="*/ 916 w 916"/>
                  <a:gd name="T1" fmla="*/ 0 h 396"/>
                  <a:gd name="T2" fmla="*/ 689 w 916"/>
                  <a:gd name="T3" fmla="*/ 0 h 396"/>
                  <a:gd name="T4" fmla="*/ 458 w 916"/>
                  <a:gd name="T5" fmla="*/ 0 h 396"/>
                  <a:gd name="T6" fmla="*/ 227 w 916"/>
                  <a:gd name="T7" fmla="*/ 0 h 396"/>
                  <a:gd name="T8" fmla="*/ 0 w 916"/>
                  <a:gd name="T9" fmla="*/ 0 h 396"/>
                  <a:gd name="T10" fmla="*/ 458 w 916"/>
                  <a:gd name="T11" fmla="*/ 396 h 396"/>
                  <a:gd name="T12" fmla="*/ 916 w 916"/>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6" h="396">
                    <a:moveTo>
                      <a:pt x="916" y="0"/>
                    </a:moveTo>
                    <a:lnTo>
                      <a:pt x="689" y="0"/>
                    </a:lnTo>
                    <a:lnTo>
                      <a:pt x="458" y="0"/>
                    </a:lnTo>
                    <a:lnTo>
                      <a:pt x="227" y="0"/>
                    </a:lnTo>
                    <a:lnTo>
                      <a:pt x="0" y="0"/>
                    </a:lnTo>
                    <a:lnTo>
                      <a:pt x="458" y="396"/>
                    </a:lnTo>
                    <a:lnTo>
                      <a:pt x="91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Freeform: Shape 46">
                <a:extLst>
                  <a:ext uri="{FF2B5EF4-FFF2-40B4-BE49-F238E27FC236}">
                    <a16:creationId xmlns:a16="http://schemas.microsoft.com/office/drawing/2014/main" xmlns="" id="{90B1F981-6B75-42FD-8CA6-0DC2C7E381E1}"/>
                  </a:ext>
                </a:extLst>
              </p:cNvPr>
              <p:cNvSpPr>
                <a:spLocks/>
              </p:cNvSpPr>
              <p:nvPr/>
            </p:nvSpPr>
            <p:spPr bwMode="auto">
              <a:xfrm>
                <a:off x="2689" y="3729"/>
                <a:ext cx="916" cy="396"/>
              </a:xfrm>
              <a:custGeom>
                <a:avLst/>
                <a:gdLst>
                  <a:gd name="T0" fmla="*/ 916 w 916"/>
                  <a:gd name="T1" fmla="*/ 0 h 396"/>
                  <a:gd name="T2" fmla="*/ 689 w 916"/>
                  <a:gd name="T3" fmla="*/ 0 h 396"/>
                  <a:gd name="T4" fmla="*/ 458 w 916"/>
                  <a:gd name="T5" fmla="*/ 0 h 396"/>
                  <a:gd name="T6" fmla="*/ 227 w 916"/>
                  <a:gd name="T7" fmla="*/ 0 h 396"/>
                  <a:gd name="T8" fmla="*/ 0 w 916"/>
                  <a:gd name="T9" fmla="*/ 0 h 396"/>
                  <a:gd name="T10" fmla="*/ 458 w 916"/>
                  <a:gd name="T11" fmla="*/ 396 h 396"/>
                  <a:gd name="T12" fmla="*/ 916 w 916"/>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6" h="396">
                    <a:moveTo>
                      <a:pt x="916" y="0"/>
                    </a:moveTo>
                    <a:lnTo>
                      <a:pt x="689" y="0"/>
                    </a:lnTo>
                    <a:lnTo>
                      <a:pt x="458" y="0"/>
                    </a:lnTo>
                    <a:lnTo>
                      <a:pt x="227" y="0"/>
                    </a:lnTo>
                    <a:lnTo>
                      <a:pt x="0" y="0"/>
                    </a:lnTo>
                    <a:lnTo>
                      <a:pt x="458" y="396"/>
                    </a:lnTo>
                    <a:lnTo>
                      <a:pt x="916" y="0"/>
                    </a:lnTo>
                  </a:path>
                </a:pathLst>
              </a:custGeom>
              <a:solidFill>
                <a:srgbClr val="09BB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84" name="矩形 83">
              <a:extLst>
                <a:ext uri="{FF2B5EF4-FFF2-40B4-BE49-F238E27FC236}">
                  <a16:creationId xmlns:a16="http://schemas.microsoft.com/office/drawing/2014/main" xmlns="" id="{16036F8C-060D-4C9C-9E5C-185723E8EBB1}"/>
                </a:ext>
              </a:extLst>
            </p:cNvPr>
            <p:cNvSpPr/>
            <p:nvPr/>
          </p:nvSpPr>
          <p:spPr>
            <a:xfrm>
              <a:off x="4173814" y="2672962"/>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sp>
          <p:nvSpPr>
            <p:cNvPr id="85" name="矩形 84">
              <a:extLst>
                <a:ext uri="{FF2B5EF4-FFF2-40B4-BE49-F238E27FC236}">
                  <a16:creationId xmlns:a16="http://schemas.microsoft.com/office/drawing/2014/main" xmlns="" id="{6544DF4E-F67F-4D7F-89F1-EBE99CB736EE}"/>
                </a:ext>
              </a:extLst>
            </p:cNvPr>
            <p:cNvSpPr/>
            <p:nvPr/>
          </p:nvSpPr>
          <p:spPr>
            <a:xfrm>
              <a:off x="4173814" y="3849907"/>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sp>
          <p:nvSpPr>
            <p:cNvPr id="86" name="矩形 85">
              <a:extLst>
                <a:ext uri="{FF2B5EF4-FFF2-40B4-BE49-F238E27FC236}">
                  <a16:creationId xmlns:a16="http://schemas.microsoft.com/office/drawing/2014/main" xmlns="" id="{D2987350-C3BA-4DDF-A44A-04450D6DB812}"/>
                </a:ext>
              </a:extLst>
            </p:cNvPr>
            <p:cNvSpPr/>
            <p:nvPr/>
          </p:nvSpPr>
          <p:spPr>
            <a:xfrm>
              <a:off x="5579047" y="3277649"/>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sp>
          <p:nvSpPr>
            <p:cNvPr id="87" name="矩形 86">
              <a:extLst>
                <a:ext uri="{FF2B5EF4-FFF2-40B4-BE49-F238E27FC236}">
                  <a16:creationId xmlns:a16="http://schemas.microsoft.com/office/drawing/2014/main" xmlns="" id="{690DD37D-6B8F-4519-A3C3-4FFB54F20D4E}"/>
                </a:ext>
              </a:extLst>
            </p:cNvPr>
            <p:cNvSpPr/>
            <p:nvPr/>
          </p:nvSpPr>
          <p:spPr>
            <a:xfrm>
              <a:off x="5579047" y="4496753"/>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grpSp>
      <p:sp>
        <p:nvSpPr>
          <p:cNvPr id="88" name="矩形 87">
            <a:extLst>
              <a:ext uri="{FF2B5EF4-FFF2-40B4-BE49-F238E27FC236}">
                <a16:creationId xmlns:a16="http://schemas.microsoft.com/office/drawing/2014/main" xmlns="" id="{D9FC6E06-8AAE-4862-BDAD-205C6BF9DD07}"/>
              </a:ext>
            </a:extLst>
          </p:cNvPr>
          <p:cNvSpPr/>
          <p:nvPr/>
        </p:nvSpPr>
        <p:spPr>
          <a:xfrm>
            <a:off x="8702352" y="5045971"/>
            <a:ext cx="2217007"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a:t>
            </a:r>
          </a:p>
        </p:txBody>
      </p:sp>
      <p:sp>
        <p:nvSpPr>
          <p:cNvPr id="89" name="矩形 88">
            <a:extLst>
              <a:ext uri="{FF2B5EF4-FFF2-40B4-BE49-F238E27FC236}">
                <a16:creationId xmlns:a16="http://schemas.microsoft.com/office/drawing/2014/main" xmlns="" id="{5306171B-CBCC-419D-90BD-0C296016F6C4}"/>
              </a:ext>
            </a:extLst>
          </p:cNvPr>
          <p:cNvSpPr/>
          <p:nvPr/>
        </p:nvSpPr>
        <p:spPr>
          <a:xfrm>
            <a:off x="1298795" y="1661853"/>
            <a:ext cx="2217007"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65000"/>
                    <a:lumOff val="35000"/>
                  </a:schemeClr>
                </a:solidFill>
              </a:rPr>
              <a:t>用户可以在投影仪或者计算机上进行演示也可以将演示文稿打印出来</a:t>
            </a:r>
          </a:p>
        </p:txBody>
      </p:sp>
      <p:sp>
        <p:nvSpPr>
          <p:cNvPr id="90" name="矩形 89">
            <a:extLst>
              <a:ext uri="{FF2B5EF4-FFF2-40B4-BE49-F238E27FC236}">
                <a16:creationId xmlns:a16="http://schemas.microsoft.com/office/drawing/2014/main" xmlns="" id="{D9CB9182-2957-450B-9243-6487CC69FB37}"/>
              </a:ext>
            </a:extLst>
          </p:cNvPr>
          <p:cNvSpPr/>
          <p:nvPr/>
        </p:nvSpPr>
        <p:spPr>
          <a:xfrm>
            <a:off x="1298795" y="4141432"/>
            <a:ext cx="2217007"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65000"/>
                    <a:lumOff val="35000"/>
                  </a:schemeClr>
                </a:solidFill>
              </a:rPr>
              <a:t>用户可以在投影仪或者计算机上进行演示也可以将演示文稿打印出来</a:t>
            </a:r>
          </a:p>
        </p:txBody>
      </p:sp>
      <p:grpSp>
        <p:nvGrpSpPr>
          <p:cNvPr id="69" name="组合 68"/>
          <p:cNvGrpSpPr/>
          <p:nvPr/>
        </p:nvGrpSpPr>
        <p:grpSpPr>
          <a:xfrm>
            <a:off x="943493" y="450599"/>
            <a:ext cx="5061857" cy="698750"/>
            <a:chOff x="6096000" y="2061026"/>
            <a:chExt cx="5061857" cy="698750"/>
          </a:xfrm>
        </p:grpSpPr>
        <p:sp>
          <p:nvSpPr>
            <p:cNvPr id="70" name="文本框 69"/>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t>工作</a:t>
              </a:r>
              <a:r>
                <a:rPr lang="zh-CN" altLang="en-US" sz="2800" b="1" dirty="0">
                  <a:solidFill>
                    <a:srgbClr val="09BB98"/>
                  </a:solidFill>
                </a:rPr>
                <a:t>完成情况</a:t>
              </a:r>
            </a:p>
          </p:txBody>
        </p:sp>
        <p:sp>
          <p:nvSpPr>
            <p:cNvPr id="71" name="文本框 70"/>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t>The user can demonstrate on a projector or computer</a:t>
              </a:r>
            </a:p>
          </p:txBody>
        </p:sp>
      </p:grpSp>
      <p:pic>
        <p:nvPicPr>
          <p:cNvPr id="75" name="图片 74">
            <a:extLst>
              <a:ext uri="{FF2B5EF4-FFF2-40B4-BE49-F238E27FC236}">
                <a16:creationId xmlns:a16="http://schemas.microsoft.com/office/drawing/2014/main" xmlns="" id="{25ECEE39-FE54-4D0C-B81F-C6269FDC4E4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194" t="27003" r="58611" b="17710"/>
          <a:stretch/>
        </p:blipFill>
        <p:spPr>
          <a:xfrm>
            <a:off x="225027" y="372811"/>
            <a:ext cx="697638" cy="808876"/>
          </a:xfrm>
          <a:prstGeom prst="rect">
            <a:avLst/>
          </a:prstGeom>
        </p:spPr>
      </p:pic>
    </p:spTree>
    <p:extLst>
      <p:ext uri="{BB962C8B-B14F-4D97-AF65-F5344CB8AC3E}">
        <p14:creationId xmlns:p14="http://schemas.microsoft.com/office/powerpoint/2010/main" val="2228595039"/>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cBhvr>
                                        <p:cTn id="7" dur="1000" fill="hold"/>
                                        <p:tgtEl>
                                          <p:spTgt spid="91"/>
                                        </p:tgtEl>
                                        <p:attrNameLst>
                                          <p:attrName>ppt_w</p:attrName>
                                        </p:attrNameLst>
                                      </p:cBhvr>
                                      <p:tavLst>
                                        <p:tav tm="0">
                                          <p:val>
                                            <p:fltVal val="0"/>
                                          </p:val>
                                        </p:tav>
                                        <p:tav tm="100000">
                                          <p:val>
                                            <p:strVal val="#ppt_w"/>
                                          </p:val>
                                        </p:tav>
                                      </p:tavLst>
                                    </p:anim>
                                    <p:anim calcmode="lin" valueType="num">
                                      <p:cBhvr>
                                        <p:cTn id="8" dur="1000" fill="hold"/>
                                        <p:tgtEl>
                                          <p:spTgt spid="91"/>
                                        </p:tgtEl>
                                        <p:attrNameLst>
                                          <p:attrName>ppt_h</p:attrName>
                                        </p:attrNameLst>
                                      </p:cBhvr>
                                      <p:tavLst>
                                        <p:tav tm="0">
                                          <p:val>
                                            <p:fltVal val="0"/>
                                          </p:val>
                                        </p:tav>
                                        <p:tav tm="100000">
                                          <p:val>
                                            <p:strVal val="#ppt_h"/>
                                          </p:val>
                                        </p:tav>
                                      </p:tavLst>
                                    </p:anim>
                                    <p:anim calcmode="lin" valueType="num">
                                      <p:cBhvr>
                                        <p:cTn id="9" dur="1000" fill="hold"/>
                                        <p:tgtEl>
                                          <p:spTgt spid="91"/>
                                        </p:tgtEl>
                                        <p:attrNameLst>
                                          <p:attrName>style.rotation</p:attrName>
                                        </p:attrNameLst>
                                      </p:cBhvr>
                                      <p:tavLst>
                                        <p:tav tm="0">
                                          <p:val>
                                            <p:fltVal val="90"/>
                                          </p:val>
                                        </p:tav>
                                        <p:tav tm="100000">
                                          <p:val>
                                            <p:fltVal val="0"/>
                                          </p:val>
                                        </p:tav>
                                      </p:tavLst>
                                    </p:anim>
                                    <p:animEffect transition="in" filter="fade">
                                      <p:cBhvr>
                                        <p:cTn id="10" dur="1000"/>
                                        <p:tgtEl>
                                          <p:spTgt spid="91"/>
                                        </p:tgtEl>
                                      </p:cBhvr>
                                    </p:animEffect>
                                  </p:childTnLst>
                                </p:cTn>
                              </p:par>
                            </p:childTnLst>
                          </p:cTn>
                        </p:par>
                        <p:par>
                          <p:cTn id="11" fill="hold">
                            <p:stCondLst>
                              <p:cond delay="1000"/>
                            </p:stCondLst>
                            <p:childTnLst>
                              <p:par>
                                <p:cTn id="12" presetID="2" presetClass="entr" presetSubtype="4" fill="hold" grpId="0" nodeType="afterEffect">
                                  <p:stCondLst>
                                    <p:cond delay="0"/>
                                  </p:stCondLst>
                                  <p:childTnLst>
                                    <p:set>
                                      <p:cBhvr>
                                        <p:cTn id="13" dur="1" fill="hold">
                                          <p:stCondLst>
                                            <p:cond delay="0"/>
                                          </p:stCondLst>
                                        </p:cTn>
                                        <p:tgtEl>
                                          <p:spTgt spid="89"/>
                                        </p:tgtEl>
                                        <p:attrNameLst>
                                          <p:attrName>style.visibility</p:attrName>
                                        </p:attrNameLst>
                                      </p:cBhvr>
                                      <p:to>
                                        <p:strVal val="visible"/>
                                      </p:to>
                                    </p:set>
                                    <p:anim calcmode="lin" valueType="num">
                                      <p:cBhvr additive="base">
                                        <p:cTn id="14" dur="500" fill="hold"/>
                                        <p:tgtEl>
                                          <p:spTgt spid="89"/>
                                        </p:tgtEl>
                                        <p:attrNameLst>
                                          <p:attrName>ppt_x</p:attrName>
                                        </p:attrNameLst>
                                      </p:cBhvr>
                                      <p:tavLst>
                                        <p:tav tm="0">
                                          <p:val>
                                            <p:strVal val="#ppt_x"/>
                                          </p:val>
                                        </p:tav>
                                        <p:tav tm="100000">
                                          <p:val>
                                            <p:strVal val="#ppt_x"/>
                                          </p:val>
                                        </p:tav>
                                      </p:tavLst>
                                    </p:anim>
                                    <p:anim calcmode="lin" valueType="num">
                                      <p:cBhvr additive="base">
                                        <p:cTn id="15" dur="500" fill="hold"/>
                                        <p:tgtEl>
                                          <p:spTgt spid="89"/>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90"/>
                                        </p:tgtEl>
                                        <p:attrNameLst>
                                          <p:attrName>style.visibility</p:attrName>
                                        </p:attrNameLst>
                                      </p:cBhvr>
                                      <p:to>
                                        <p:strVal val="visible"/>
                                      </p:to>
                                    </p:set>
                                    <p:anim calcmode="lin" valueType="num">
                                      <p:cBhvr additive="base">
                                        <p:cTn id="18" dur="500" fill="hold"/>
                                        <p:tgtEl>
                                          <p:spTgt spid="90"/>
                                        </p:tgtEl>
                                        <p:attrNameLst>
                                          <p:attrName>ppt_x</p:attrName>
                                        </p:attrNameLst>
                                      </p:cBhvr>
                                      <p:tavLst>
                                        <p:tav tm="0">
                                          <p:val>
                                            <p:strVal val="#ppt_x"/>
                                          </p:val>
                                        </p:tav>
                                        <p:tav tm="100000">
                                          <p:val>
                                            <p:strVal val="#ppt_x"/>
                                          </p:val>
                                        </p:tav>
                                      </p:tavLst>
                                    </p:anim>
                                    <p:anim calcmode="lin" valueType="num">
                                      <p:cBhvr additive="base">
                                        <p:cTn id="19" dur="500" fill="hold"/>
                                        <p:tgtEl>
                                          <p:spTgt spid="90"/>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83"/>
                                        </p:tgtEl>
                                        <p:attrNameLst>
                                          <p:attrName>style.visibility</p:attrName>
                                        </p:attrNameLst>
                                      </p:cBhvr>
                                      <p:to>
                                        <p:strVal val="visible"/>
                                      </p:to>
                                    </p:set>
                                    <p:anim calcmode="lin" valueType="num">
                                      <p:cBhvr additive="base">
                                        <p:cTn id="22" dur="500" fill="hold"/>
                                        <p:tgtEl>
                                          <p:spTgt spid="83"/>
                                        </p:tgtEl>
                                        <p:attrNameLst>
                                          <p:attrName>ppt_x</p:attrName>
                                        </p:attrNameLst>
                                      </p:cBhvr>
                                      <p:tavLst>
                                        <p:tav tm="0">
                                          <p:val>
                                            <p:strVal val="#ppt_x"/>
                                          </p:val>
                                        </p:tav>
                                        <p:tav tm="100000">
                                          <p:val>
                                            <p:strVal val="#ppt_x"/>
                                          </p:val>
                                        </p:tav>
                                      </p:tavLst>
                                    </p:anim>
                                    <p:anim calcmode="lin" valueType="num">
                                      <p:cBhvr additive="base">
                                        <p:cTn id="23" dur="500" fill="hold"/>
                                        <p:tgtEl>
                                          <p:spTgt spid="83"/>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88"/>
                                        </p:tgtEl>
                                        <p:attrNameLst>
                                          <p:attrName>style.visibility</p:attrName>
                                        </p:attrNameLst>
                                      </p:cBhvr>
                                      <p:to>
                                        <p:strVal val="visible"/>
                                      </p:to>
                                    </p:set>
                                    <p:anim calcmode="lin" valueType="num">
                                      <p:cBhvr additive="base">
                                        <p:cTn id="26" dur="500" fill="hold"/>
                                        <p:tgtEl>
                                          <p:spTgt spid="88"/>
                                        </p:tgtEl>
                                        <p:attrNameLst>
                                          <p:attrName>ppt_x</p:attrName>
                                        </p:attrNameLst>
                                      </p:cBhvr>
                                      <p:tavLst>
                                        <p:tav tm="0">
                                          <p:val>
                                            <p:strVal val="#ppt_x"/>
                                          </p:val>
                                        </p:tav>
                                        <p:tav tm="100000">
                                          <p:val>
                                            <p:strVal val="#ppt_x"/>
                                          </p:val>
                                        </p:tav>
                                      </p:tavLst>
                                    </p:anim>
                                    <p:anim calcmode="lin" valueType="num">
                                      <p:cBhvr additive="base">
                                        <p:cTn id="27" dur="500" fill="hold"/>
                                        <p:tgtEl>
                                          <p:spTgt spid="8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8" grpId="0"/>
      <p:bldP spid="89" grpId="0"/>
      <p:bldP spid="90"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2E0EBF20-090F-4D36-83DA-3D9B4F9CF5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文本框 1">
            <a:extLst>
              <a:ext uri="{FF2B5EF4-FFF2-40B4-BE49-F238E27FC236}">
                <a16:creationId xmlns:a16="http://schemas.microsoft.com/office/drawing/2014/main" xmlns="" id="{AA228536-E06C-4246-9921-5981D42A0643}"/>
              </a:ext>
            </a:extLst>
          </p:cNvPr>
          <p:cNvSpPr txBox="1"/>
          <p:nvPr/>
        </p:nvSpPr>
        <p:spPr>
          <a:xfrm>
            <a:off x="874713" y="3398461"/>
            <a:ext cx="2954655" cy="646331"/>
          </a:xfrm>
          <a:prstGeom prst="rect">
            <a:avLst/>
          </a:prstGeom>
          <a:noFill/>
        </p:spPr>
        <p:txBody>
          <a:bodyPr wrap="none" rtlCol="0">
            <a:spAutoFit/>
            <a:scene3d>
              <a:camera prst="orthographicFront"/>
              <a:lightRig rig="threePt" dir="t"/>
            </a:scene3d>
            <a:sp3d contourW="12700"/>
          </a:bodyPr>
          <a:lstStyle/>
          <a:p>
            <a:r>
              <a:rPr lang="zh-CN" altLang="en-US" sz="3600" b="1" dirty="0">
                <a:solidFill>
                  <a:schemeClr val="tx1">
                    <a:lumMod val="75000"/>
                    <a:lumOff val="25000"/>
                  </a:schemeClr>
                </a:solidFill>
                <a:latin typeface="+mn-ea"/>
              </a:rPr>
              <a:t>工作存在不足</a:t>
            </a:r>
          </a:p>
        </p:txBody>
      </p:sp>
      <p:sp>
        <p:nvSpPr>
          <p:cNvPr id="3" name="文本框 2">
            <a:extLst>
              <a:ext uri="{FF2B5EF4-FFF2-40B4-BE49-F238E27FC236}">
                <a16:creationId xmlns:a16="http://schemas.microsoft.com/office/drawing/2014/main" xmlns="" id="{5D6626E2-178C-4D68-965A-3C6116D39E80}"/>
              </a:ext>
            </a:extLst>
          </p:cNvPr>
          <p:cNvSpPr txBox="1"/>
          <p:nvPr/>
        </p:nvSpPr>
        <p:spPr>
          <a:xfrm>
            <a:off x="874713" y="4079066"/>
            <a:ext cx="4535487" cy="738664"/>
          </a:xfrm>
          <a:prstGeom prst="rect">
            <a:avLst/>
          </a:prstGeom>
          <a:noFill/>
        </p:spPr>
        <p:txBody>
          <a:bodyPr wrap="square" rtlCol="0">
            <a:spAutoFit/>
            <a:scene3d>
              <a:camera prst="orthographicFront"/>
              <a:lightRig rig="threePt" dir="t"/>
            </a:scene3d>
            <a:sp3d contourW="12700"/>
          </a:bodyPr>
          <a:lstStyle/>
          <a:p>
            <a:r>
              <a:rPr lang="en-US" altLang="zh-CN" sz="1400" dirty="0">
                <a:solidFill>
                  <a:schemeClr val="bg1">
                    <a:lumMod val="65000"/>
                  </a:schemeClr>
                </a:solidFill>
                <a:ea typeface="时尚中黑简体" panose="01010104010101010101" pitchFamily="2" charset="-122"/>
              </a:rPr>
              <a:t>The user can demonstrate on a projector or computer, or print the presentation and make it into a film to be used in a wider field</a:t>
            </a:r>
          </a:p>
        </p:txBody>
      </p:sp>
      <p:sp>
        <p:nvSpPr>
          <p:cNvPr id="4" name="文本框 3">
            <a:extLst>
              <a:ext uri="{FF2B5EF4-FFF2-40B4-BE49-F238E27FC236}">
                <a16:creationId xmlns:a16="http://schemas.microsoft.com/office/drawing/2014/main" xmlns="" id="{241B40FC-AF12-4F69-9B18-F1E03889576A}"/>
              </a:ext>
            </a:extLst>
          </p:cNvPr>
          <p:cNvSpPr txBox="1"/>
          <p:nvPr/>
        </p:nvSpPr>
        <p:spPr>
          <a:xfrm>
            <a:off x="874713" y="2482009"/>
            <a:ext cx="2254528" cy="707886"/>
          </a:xfrm>
          <a:prstGeom prst="rect">
            <a:avLst/>
          </a:prstGeom>
          <a:noFill/>
        </p:spPr>
        <p:txBody>
          <a:bodyPr wrap="none" rtlCol="0">
            <a:spAutoFit/>
            <a:scene3d>
              <a:camera prst="orthographicFront"/>
              <a:lightRig rig="threePt" dir="t"/>
            </a:scene3d>
            <a:sp3d contourW="12700"/>
          </a:bodyPr>
          <a:lstStyle/>
          <a:p>
            <a:r>
              <a:rPr lang="en-US" altLang="zh-CN" sz="4000" b="1" dirty="0">
                <a:solidFill>
                  <a:srgbClr val="09BB98"/>
                </a:solidFill>
                <a:ea typeface="时尚中黑简体" panose="01010104010101010101" pitchFamily="2" charset="-122"/>
              </a:rPr>
              <a:t>PART 03</a:t>
            </a:r>
            <a:endParaRPr lang="zh-CN" altLang="en-US" sz="4000" b="1" dirty="0">
              <a:solidFill>
                <a:srgbClr val="09BB98"/>
              </a:solidFill>
              <a:ea typeface="时尚中黑简体" panose="01010104010101010101" pitchFamily="2" charset="-122"/>
            </a:endParaRPr>
          </a:p>
        </p:txBody>
      </p:sp>
      <p:cxnSp>
        <p:nvCxnSpPr>
          <p:cNvPr id="5" name="直接连接符 4">
            <a:extLst>
              <a:ext uri="{FF2B5EF4-FFF2-40B4-BE49-F238E27FC236}">
                <a16:creationId xmlns:a16="http://schemas.microsoft.com/office/drawing/2014/main" xmlns="" id="{172E9323-792A-4A30-8917-B3C88FBE79C9}"/>
              </a:ext>
            </a:extLst>
          </p:cNvPr>
          <p:cNvCxnSpPr>
            <a:cxnSpLocks/>
          </p:cNvCxnSpPr>
          <p:nvPr/>
        </p:nvCxnSpPr>
        <p:spPr>
          <a:xfrm>
            <a:off x="1014413" y="3294178"/>
            <a:ext cx="709987" cy="0"/>
          </a:xfrm>
          <a:prstGeom prst="line">
            <a:avLst/>
          </a:prstGeom>
          <a:ln w="28575" cap="rnd">
            <a:solidFill>
              <a:srgbClr val="09BB98"/>
            </a:solidFill>
            <a:round/>
          </a:ln>
        </p:spPr>
        <p:style>
          <a:lnRef idx="1">
            <a:schemeClr val="accent1"/>
          </a:lnRef>
          <a:fillRef idx="0">
            <a:schemeClr val="accent1"/>
          </a:fillRef>
          <a:effectRef idx="0">
            <a:schemeClr val="accent1"/>
          </a:effectRef>
          <a:fontRef idx="minor">
            <a:schemeClr val="tx1"/>
          </a:fontRef>
        </p:style>
      </p:cxnSp>
      <p:pic>
        <p:nvPicPr>
          <p:cNvPr id="13" name="图片 12">
            <a:extLst>
              <a:ext uri="{FF2B5EF4-FFF2-40B4-BE49-F238E27FC236}">
                <a16:creationId xmlns:a16="http://schemas.microsoft.com/office/drawing/2014/main" xmlns="" id="{23CF46A7-A60B-4820-8B59-22583C04EF4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791" t="21382" r="58294" b="10197"/>
          <a:stretch/>
        </p:blipFill>
        <p:spPr>
          <a:xfrm>
            <a:off x="5799276" y="242001"/>
            <a:ext cx="4844724" cy="6104353"/>
          </a:xfrm>
          <a:prstGeom prst="rect">
            <a:avLst/>
          </a:prstGeom>
        </p:spPr>
      </p:pic>
    </p:spTree>
    <p:extLst>
      <p:ext uri="{BB962C8B-B14F-4D97-AF65-F5344CB8AC3E}">
        <p14:creationId xmlns:p14="http://schemas.microsoft.com/office/powerpoint/2010/main" val="4211650916"/>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right)">
                                      <p:cBhvr>
                                        <p:cTn id="13" dur="500"/>
                                        <p:tgtEl>
                                          <p:spTgt spid="5"/>
                                        </p:tgtEl>
                                      </p:cBhvr>
                                    </p:animEffect>
                                  </p:childTnLst>
                                </p:cTn>
                              </p:par>
                            </p:childTnLst>
                          </p:cTn>
                        </p:par>
                        <p:par>
                          <p:cTn id="14" fill="hold">
                            <p:stCondLst>
                              <p:cond delay="1500"/>
                            </p:stCondLst>
                            <p:childTnLst>
                              <p:par>
                                <p:cTn id="15" presetID="12" presetClass="entr" presetSubtype="1"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p:tgtEl>
                                          <p:spTgt spid="2"/>
                                        </p:tgtEl>
                                        <p:attrNameLst>
                                          <p:attrName>ppt_y</p:attrName>
                                        </p:attrNameLst>
                                      </p:cBhvr>
                                      <p:tavLst>
                                        <p:tav tm="0">
                                          <p:val>
                                            <p:strVal val="#ppt_y-#ppt_h*1.125000"/>
                                          </p:val>
                                        </p:tav>
                                        <p:tav tm="100000">
                                          <p:val>
                                            <p:strVal val="#ppt_y"/>
                                          </p:val>
                                        </p:tav>
                                      </p:tavLst>
                                    </p:anim>
                                    <p:animEffect transition="in" filter="wipe(down)">
                                      <p:cBhvr>
                                        <p:cTn id="18" dur="500"/>
                                        <p:tgtEl>
                                          <p:spTgt spid="2"/>
                                        </p:tgtEl>
                                      </p:cBhvr>
                                    </p:animEffect>
                                  </p:childTnLst>
                                </p:cTn>
                              </p:par>
                            </p:childTnLst>
                          </p:cTn>
                        </p:par>
                        <p:par>
                          <p:cTn id="19" fill="hold">
                            <p:stCondLst>
                              <p:cond delay="2000"/>
                            </p:stCondLst>
                            <p:childTnLst>
                              <p:par>
                                <p:cTn id="20" presetID="14" presetClass="entr" presetSubtype="10"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randombar(horizontal)">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000"/>
                                        <p:tgtEl>
                                          <p:spTgt spid="13"/>
                                        </p:tgtEl>
                                      </p:cBhvr>
                                    </p:animEffect>
                                    <p:anim calcmode="lin" valueType="num">
                                      <p:cBhvr>
                                        <p:cTn id="28" dur="1000" fill="hold"/>
                                        <p:tgtEl>
                                          <p:spTgt spid="13"/>
                                        </p:tgtEl>
                                        <p:attrNameLst>
                                          <p:attrName>ppt_x</p:attrName>
                                        </p:attrNameLst>
                                      </p:cBhvr>
                                      <p:tavLst>
                                        <p:tav tm="0">
                                          <p:val>
                                            <p:strVal val="#ppt_x"/>
                                          </p:val>
                                        </p:tav>
                                        <p:tav tm="100000">
                                          <p:val>
                                            <p:strVal val="#ppt_x"/>
                                          </p:val>
                                        </p:tav>
                                      </p:tavLst>
                                    </p:anim>
                                    <p:anim calcmode="lin" valueType="num">
                                      <p:cBhvr>
                                        <p:cTn id="2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2" name="图片 31">
            <a:extLst>
              <a:ext uri="{FF2B5EF4-FFF2-40B4-BE49-F238E27FC236}">
                <a16:creationId xmlns:a16="http://schemas.microsoft.com/office/drawing/2014/main" xmlns="" id="{D85E6BB9-5851-4BA4-8188-3FD77BF6C1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6" name="图片占位符 35"/>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tretch>
            <a:fillRect/>
          </a:stretch>
        </p:blipFill>
        <p:spPr>
          <a:xfrm>
            <a:off x="6305550" y="1982706"/>
            <a:ext cx="2294499" cy="1529666"/>
          </a:xfrm>
        </p:spPr>
      </p:pic>
      <p:pic>
        <p:nvPicPr>
          <p:cNvPr id="38" name="图片占位符 37"/>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tretch>
            <a:fillRect/>
          </a:stretch>
        </p:blipFill>
        <p:spPr>
          <a:xfrm>
            <a:off x="8802126" y="1981865"/>
            <a:ext cx="2294499" cy="1531348"/>
          </a:xfrm>
        </p:spPr>
      </p:pic>
      <p:pic>
        <p:nvPicPr>
          <p:cNvPr id="37" name="图片占位符 36"/>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tretch>
            <a:fillRect/>
          </a:stretch>
        </p:blipFill>
        <p:spPr>
          <a:xfrm>
            <a:off x="8802126" y="3843620"/>
            <a:ext cx="2294499" cy="1529666"/>
          </a:xfrm>
        </p:spPr>
      </p:pic>
      <p:pic>
        <p:nvPicPr>
          <p:cNvPr id="39" name="图片占位符 38"/>
          <p:cNvPicPr>
            <a:picLocks noGrp="1" noChangeAspect="1"/>
          </p:cNvPicPr>
          <p:nvPr>
            <p:ph type="pic" sz="quarter" idx="14"/>
          </p:nvPr>
        </p:nvPicPr>
        <p:blipFill>
          <a:blip r:embed="rId7" cstate="print">
            <a:extLst>
              <a:ext uri="{28A0092B-C50C-407E-A947-70E740481C1C}">
                <a14:useLocalDpi xmlns:a14="http://schemas.microsoft.com/office/drawing/2010/main" val="0"/>
              </a:ext>
            </a:extLst>
          </a:blip>
          <a:stretch>
            <a:fillRect/>
          </a:stretch>
        </p:blipFill>
        <p:spPr>
          <a:xfrm>
            <a:off x="6305550" y="3843620"/>
            <a:ext cx="2294499" cy="1529666"/>
          </a:xfrm>
        </p:spPr>
      </p:pic>
      <p:grpSp>
        <p:nvGrpSpPr>
          <p:cNvPr id="40" name="组合 39"/>
          <p:cNvGrpSpPr/>
          <p:nvPr/>
        </p:nvGrpSpPr>
        <p:grpSpPr>
          <a:xfrm>
            <a:off x="1176164" y="1987309"/>
            <a:ext cx="4498461" cy="834815"/>
            <a:chOff x="1367579" y="1996834"/>
            <a:chExt cx="4498461" cy="834815"/>
          </a:xfrm>
        </p:grpSpPr>
        <p:grpSp>
          <p:nvGrpSpPr>
            <p:cNvPr id="41" name="组合 40"/>
            <p:cNvGrpSpPr/>
            <p:nvPr/>
          </p:nvGrpSpPr>
          <p:grpSpPr>
            <a:xfrm>
              <a:off x="2123229" y="1996834"/>
              <a:ext cx="3742811" cy="834815"/>
              <a:chOff x="7483989" y="3433235"/>
              <a:chExt cx="3742811" cy="834815"/>
            </a:xfrm>
          </p:grpSpPr>
          <p:sp>
            <p:nvSpPr>
              <p:cNvPr id="45" name="矩形 44"/>
              <p:cNvSpPr/>
              <p:nvPr/>
            </p:nvSpPr>
            <p:spPr>
              <a:xfrm>
                <a:off x="7483989" y="3732519"/>
                <a:ext cx="3742811"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46" name="矩形 45"/>
              <p:cNvSpPr/>
              <p:nvPr/>
            </p:nvSpPr>
            <p:spPr>
              <a:xfrm>
                <a:off x="7483989" y="3433235"/>
                <a:ext cx="2050552" cy="367665"/>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solidFill>
                      <a:schemeClr val="tx1">
                        <a:lumMod val="65000"/>
                        <a:lumOff val="35000"/>
                      </a:schemeClr>
                    </a:solidFill>
                    <a:latin typeface="+mn-ea"/>
                  </a:rPr>
                  <a:t>不足之处</a:t>
                </a:r>
                <a:r>
                  <a:rPr lang="en-US" altLang="zh-CN" sz="1600" b="1" dirty="0">
                    <a:solidFill>
                      <a:schemeClr val="tx1">
                        <a:lumMod val="65000"/>
                        <a:lumOff val="35000"/>
                      </a:schemeClr>
                    </a:solidFill>
                    <a:latin typeface="+mn-ea"/>
                  </a:rPr>
                  <a:t>1</a:t>
                </a:r>
                <a:endParaRPr lang="zh-CN" altLang="en-US" sz="1600" b="1" dirty="0">
                  <a:solidFill>
                    <a:schemeClr val="tx1">
                      <a:lumMod val="65000"/>
                      <a:lumOff val="35000"/>
                    </a:schemeClr>
                  </a:solidFill>
                  <a:latin typeface="+mn-ea"/>
                </a:endParaRPr>
              </a:p>
            </p:txBody>
          </p:sp>
        </p:grpSp>
        <p:grpSp>
          <p:nvGrpSpPr>
            <p:cNvPr id="42" name="组合 41"/>
            <p:cNvGrpSpPr/>
            <p:nvPr/>
          </p:nvGrpSpPr>
          <p:grpSpPr>
            <a:xfrm>
              <a:off x="1367579" y="2122141"/>
              <a:ext cx="584200" cy="584200"/>
              <a:chOff x="1028700" y="1853169"/>
              <a:chExt cx="787400" cy="787400"/>
            </a:xfrm>
          </p:grpSpPr>
          <p:sp>
            <p:nvSpPr>
              <p:cNvPr id="43" name="椭圆 42"/>
              <p:cNvSpPr/>
              <p:nvPr/>
            </p:nvSpPr>
            <p:spPr>
              <a:xfrm>
                <a:off x="1028700" y="1853169"/>
                <a:ext cx="787400" cy="787400"/>
              </a:xfrm>
              <a:prstGeom prst="ellipse">
                <a:avLst/>
              </a:prstGeom>
              <a:solidFill>
                <a:srgbClr val="09BB9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endParaRPr>
              </a:p>
            </p:txBody>
          </p:sp>
          <p:sp>
            <p:nvSpPr>
              <p:cNvPr id="44" name="椭圆 9"/>
              <p:cNvSpPr/>
              <p:nvPr/>
            </p:nvSpPr>
            <p:spPr>
              <a:xfrm>
                <a:off x="1237694" y="2063723"/>
                <a:ext cx="369412" cy="366291"/>
              </a:xfrm>
              <a:custGeom>
                <a:avLst/>
                <a:gdLst>
                  <a:gd name="connsiteX0" fmla="*/ 192254 w 338138"/>
                  <a:gd name="connsiteY0" fmla="*/ 135421 h 335282"/>
                  <a:gd name="connsiteX1" fmla="*/ 152810 w 338138"/>
                  <a:gd name="connsiteY1" fmla="*/ 151158 h 335282"/>
                  <a:gd name="connsiteX2" fmla="*/ 152810 w 338138"/>
                  <a:gd name="connsiteY2" fmla="*/ 229842 h 335282"/>
                  <a:gd name="connsiteX3" fmla="*/ 232697 w 338138"/>
                  <a:gd name="connsiteY3" fmla="*/ 229842 h 335282"/>
                  <a:gd name="connsiteX4" fmla="*/ 232697 w 338138"/>
                  <a:gd name="connsiteY4" fmla="*/ 151158 h 335282"/>
                  <a:gd name="connsiteX5" fmla="*/ 192254 w 338138"/>
                  <a:gd name="connsiteY5" fmla="*/ 135421 h 335282"/>
                  <a:gd name="connsiteX6" fmla="*/ 238125 w 338138"/>
                  <a:gd name="connsiteY6" fmla="*/ 69850 h 335282"/>
                  <a:gd name="connsiteX7" fmla="*/ 225425 w 338138"/>
                  <a:gd name="connsiteY7" fmla="*/ 80963 h 335282"/>
                  <a:gd name="connsiteX8" fmla="*/ 238125 w 338138"/>
                  <a:gd name="connsiteY8" fmla="*/ 92076 h 335282"/>
                  <a:gd name="connsiteX9" fmla="*/ 250825 w 338138"/>
                  <a:gd name="connsiteY9" fmla="*/ 80963 h 335282"/>
                  <a:gd name="connsiteX10" fmla="*/ 238125 w 338138"/>
                  <a:gd name="connsiteY10" fmla="*/ 69850 h 335282"/>
                  <a:gd name="connsiteX11" fmla="*/ 214313 w 338138"/>
                  <a:gd name="connsiteY11" fmla="*/ 57150 h 335282"/>
                  <a:gd name="connsiteX12" fmla="*/ 263526 w 338138"/>
                  <a:gd name="connsiteY12" fmla="*/ 57150 h 335282"/>
                  <a:gd name="connsiteX13" fmla="*/ 263526 w 338138"/>
                  <a:gd name="connsiteY13" fmla="*/ 106363 h 335282"/>
                  <a:gd name="connsiteX14" fmla="*/ 214313 w 338138"/>
                  <a:gd name="connsiteY14" fmla="*/ 106363 h 335282"/>
                  <a:gd name="connsiteX15" fmla="*/ 49213 w 338138"/>
                  <a:gd name="connsiteY15" fmla="*/ 57150 h 335282"/>
                  <a:gd name="connsiteX16" fmla="*/ 195263 w 338138"/>
                  <a:gd name="connsiteY16" fmla="*/ 57150 h 335282"/>
                  <a:gd name="connsiteX17" fmla="*/ 195263 w 338138"/>
                  <a:gd name="connsiteY17" fmla="*/ 106363 h 335282"/>
                  <a:gd name="connsiteX18" fmla="*/ 49213 w 338138"/>
                  <a:gd name="connsiteY18" fmla="*/ 106363 h 335282"/>
                  <a:gd name="connsiteX19" fmla="*/ 22225 w 338138"/>
                  <a:gd name="connsiteY19" fmla="*/ 28575 h 335282"/>
                  <a:gd name="connsiteX20" fmla="*/ 22225 w 338138"/>
                  <a:gd name="connsiteY20" fmla="*/ 269875 h 335282"/>
                  <a:gd name="connsiteX21" fmla="*/ 241853 w 338138"/>
                  <a:gd name="connsiteY21" fmla="*/ 269875 h 335282"/>
                  <a:gd name="connsiteX22" fmla="*/ 247114 w 338138"/>
                  <a:gd name="connsiteY22" fmla="*/ 259384 h 335282"/>
                  <a:gd name="connsiteX23" fmla="*/ 233962 w 338138"/>
                  <a:gd name="connsiteY23" fmla="*/ 248892 h 335282"/>
                  <a:gd name="connsiteX24" fmla="*/ 155054 w 338138"/>
                  <a:gd name="connsiteY24" fmla="*/ 251515 h 335282"/>
                  <a:gd name="connsiteX25" fmla="*/ 49843 w 338138"/>
                  <a:gd name="connsiteY25" fmla="*/ 251515 h 335282"/>
                  <a:gd name="connsiteX26" fmla="*/ 49843 w 338138"/>
                  <a:gd name="connsiteY26" fmla="*/ 231844 h 335282"/>
                  <a:gd name="connsiteX27" fmla="*/ 135327 w 338138"/>
                  <a:gd name="connsiteY27" fmla="*/ 231844 h 335282"/>
                  <a:gd name="connsiteX28" fmla="*/ 122175 w 338138"/>
                  <a:gd name="connsiteY28" fmla="*/ 201682 h 335282"/>
                  <a:gd name="connsiteX29" fmla="*/ 49843 w 338138"/>
                  <a:gd name="connsiteY29" fmla="*/ 201682 h 335282"/>
                  <a:gd name="connsiteX30" fmla="*/ 49843 w 338138"/>
                  <a:gd name="connsiteY30" fmla="*/ 183322 h 335282"/>
                  <a:gd name="connsiteX31" fmla="*/ 120860 w 338138"/>
                  <a:gd name="connsiteY31" fmla="*/ 183322 h 335282"/>
                  <a:gd name="connsiteX32" fmla="*/ 131381 w 338138"/>
                  <a:gd name="connsiteY32" fmla="*/ 153159 h 335282"/>
                  <a:gd name="connsiteX33" fmla="*/ 49843 w 338138"/>
                  <a:gd name="connsiteY33" fmla="*/ 153159 h 335282"/>
                  <a:gd name="connsiteX34" fmla="*/ 49843 w 338138"/>
                  <a:gd name="connsiteY34" fmla="*/ 134800 h 335282"/>
                  <a:gd name="connsiteX35" fmla="*/ 147163 w 338138"/>
                  <a:gd name="connsiteY35" fmla="*/ 134800 h 335282"/>
                  <a:gd name="connsiteX36" fmla="*/ 243168 w 338138"/>
                  <a:gd name="connsiteY36" fmla="*/ 138734 h 335282"/>
                  <a:gd name="connsiteX37" fmla="*/ 251059 w 338138"/>
                  <a:gd name="connsiteY37" fmla="*/ 231844 h 335282"/>
                  <a:gd name="connsiteX38" fmla="*/ 264210 w 338138"/>
                  <a:gd name="connsiteY38" fmla="*/ 243647 h 335282"/>
                  <a:gd name="connsiteX39" fmla="*/ 272101 w 338138"/>
                  <a:gd name="connsiteY39" fmla="*/ 238401 h 335282"/>
                  <a:gd name="connsiteX40" fmla="*/ 290513 w 338138"/>
                  <a:gd name="connsiteY40" fmla="*/ 256761 h 335282"/>
                  <a:gd name="connsiteX41" fmla="*/ 290513 w 338138"/>
                  <a:gd name="connsiteY41" fmla="*/ 28575 h 335282"/>
                  <a:gd name="connsiteX42" fmla="*/ 22225 w 338138"/>
                  <a:gd name="connsiteY42" fmla="*/ 28575 h 335282"/>
                  <a:gd name="connsiteX43" fmla="*/ 0 w 338138"/>
                  <a:gd name="connsiteY43" fmla="*/ 0 h 335282"/>
                  <a:gd name="connsiteX44" fmla="*/ 311721 w 338138"/>
                  <a:gd name="connsiteY44" fmla="*/ 0 h 335282"/>
                  <a:gd name="connsiteX45" fmla="*/ 311721 w 338138"/>
                  <a:gd name="connsiteY45" fmla="*/ 278479 h 335282"/>
                  <a:gd name="connsiteX46" fmla="*/ 338138 w 338138"/>
                  <a:gd name="connsiteY46" fmla="*/ 304875 h 335282"/>
                  <a:gd name="connsiteX47" fmla="*/ 330213 w 338138"/>
                  <a:gd name="connsiteY47" fmla="*/ 325992 h 335282"/>
                  <a:gd name="connsiteX48" fmla="*/ 307759 w 338138"/>
                  <a:gd name="connsiteY48" fmla="*/ 335230 h 335282"/>
                  <a:gd name="connsiteX49" fmla="*/ 262850 w 338138"/>
                  <a:gd name="connsiteY49" fmla="*/ 291677 h 335282"/>
                  <a:gd name="connsiteX50" fmla="*/ 0 w 338138"/>
                  <a:gd name="connsiteY50" fmla="*/ 291677 h 335282"/>
                  <a:gd name="connsiteX51" fmla="*/ 0 w 338138"/>
                  <a:gd name="connsiteY51" fmla="*/ 0 h 335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335282">
                    <a:moveTo>
                      <a:pt x="192254" y="135421"/>
                    </a:moveTo>
                    <a:cubicBezTo>
                      <a:pt x="177774" y="135421"/>
                      <a:pt x="163461" y="140666"/>
                      <a:pt x="152810" y="151158"/>
                    </a:cubicBezTo>
                    <a:cubicBezTo>
                      <a:pt x="130175" y="173452"/>
                      <a:pt x="130175" y="207548"/>
                      <a:pt x="152810" y="229842"/>
                    </a:cubicBezTo>
                    <a:cubicBezTo>
                      <a:pt x="174113" y="250825"/>
                      <a:pt x="210062" y="250825"/>
                      <a:pt x="232697" y="229842"/>
                    </a:cubicBezTo>
                    <a:cubicBezTo>
                      <a:pt x="254000" y="207548"/>
                      <a:pt x="254000" y="173452"/>
                      <a:pt x="232697" y="151158"/>
                    </a:cubicBezTo>
                    <a:cubicBezTo>
                      <a:pt x="221379" y="140666"/>
                      <a:pt x="206733" y="135421"/>
                      <a:pt x="192254" y="135421"/>
                    </a:cubicBezTo>
                    <a:close/>
                    <a:moveTo>
                      <a:pt x="238125" y="69850"/>
                    </a:moveTo>
                    <a:cubicBezTo>
                      <a:pt x="231111" y="69850"/>
                      <a:pt x="225425" y="74825"/>
                      <a:pt x="225425" y="80963"/>
                    </a:cubicBezTo>
                    <a:cubicBezTo>
                      <a:pt x="225425" y="87101"/>
                      <a:pt x="231111" y="92076"/>
                      <a:pt x="238125" y="92076"/>
                    </a:cubicBezTo>
                    <a:cubicBezTo>
                      <a:pt x="245139" y="92076"/>
                      <a:pt x="250825" y="87101"/>
                      <a:pt x="250825" y="80963"/>
                    </a:cubicBezTo>
                    <a:cubicBezTo>
                      <a:pt x="250825" y="74825"/>
                      <a:pt x="245139" y="69850"/>
                      <a:pt x="238125" y="69850"/>
                    </a:cubicBezTo>
                    <a:close/>
                    <a:moveTo>
                      <a:pt x="214313" y="57150"/>
                    </a:moveTo>
                    <a:lnTo>
                      <a:pt x="263526" y="57150"/>
                    </a:lnTo>
                    <a:lnTo>
                      <a:pt x="263526" y="106363"/>
                    </a:lnTo>
                    <a:lnTo>
                      <a:pt x="214313" y="106363"/>
                    </a:lnTo>
                    <a:close/>
                    <a:moveTo>
                      <a:pt x="49213" y="57150"/>
                    </a:moveTo>
                    <a:lnTo>
                      <a:pt x="195263" y="57150"/>
                    </a:lnTo>
                    <a:lnTo>
                      <a:pt x="195263" y="106363"/>
                    </a:lnTo>
                    <a:lnTo>
                      <a:pt x="49213" y="106363"/>
                    </a:lnTo>
                    <a:close/>
                    <a:moveTo>
                      <a:pt x="22225" y="28575"/>
                    </a:moveTo>
                    <a:cubicBezTo>
                      <a:pt x="22225" y="28575"/>
                      <a:pt x="22225" y="28575"/>
                      <a:pt x="22225" y="269875"/>
                    </a:cubicBezTo>
                    <a:lnTo>
                      <a:pt x="241853" y="269875"/>
                    </a:lnTo>
                    <a:cubicBezTo>
                      <a:pt x="241853" y="269875"/>
                      <a:pt x="241853" y="269875"/>
                      <a:pt x="247114" y="259384"/>
                    </a:cubicBezTo>
                    <a:cubicBezTo>
                      <a:pt x="247114" y="259384"/>
                      <a:pt x="247114" y="259384"/>
                      <a:pt x="233962" y="248892"/>
                    </a:cubicBezTo>
                    <a:cubicBezTo>
                      <a:pt x="210289" y="264629"/>
                      <a:pt x="178726" y="265941"/>
                      <a:pt x="155054" y="251515"/>
                    </a:cubicBezTo>
                    <a:cubicBezTo>
                      <a:pt x="155054" y="251515"/>
                      <a:pt x="155054" y="251515"/>
                      <a:pt x="49843" y="251515"/>
                    </a:cubicBezTo>
                    <a:cubicBezTo>
                      <a:pt x="49843" y="251515"/>
                      <a:pt x="49843" y="251515"/>
                      <a:pt x="49843" y="231844"/>
                    </a:cubicBezTo>
                    <a:cubicBezTo>
                      <a:pt x="49843" y="231844"/>
                      <a:pt x="49843" y="231844"/>
                      <a:pt x="135327" y="231844"/>
                    </a:cubicBezTo>
                    <a:cubicBezTo>
                      <a:pt x="128751" y="222664"/>
                      <a:pt x="123490" y="213484"/>
                      <a:pt x="122175" y="201682"/>
                    </a:cubicBezTo>
                    <a:cubicBezTo>
                      <a:pt x="122175" y="201682"/>
                      <a:pt x="122175" y="201682"/>
                      <a:pt x="49843" y="201682"/>
                    </a:cubicBezTo>
                    <a:cubicBezTo>
                      <a:pt x="49843" y="201682"/>
                      <a:pt x="49843" y="201682"/>
                      <a:pt x="49843" y="183322"/>
                    </a:cubicBezTo>
                    <a:cubicBezTo>
                      <a:pt x="49843" y="183322"/>
                      <a:pt x="49843" y="183322"/>
                      <a:pt x="120860" y="183322"/>
                    </a:cubicBezTo>
                    <a:cubicBezTo>
                      <a:pt x="122175" y="172831"/>
                      <a:pt x="124806" y="162339"/>
                      <a:pt x="131381" y="153159"/>
                    </a:cubicBezTo>
                    <a:cubicBezTo>
                      <a:pt x="131381" y="153159"/>
                      <a:pt x="131381" y="153159"/>
                      <a:pt x="49843" y="153159"/>
                    </a:cubicBezTo>
                    <a:cubicBezTo>
                      <a:pt x="49843" y="153159"/>
                      <a:pt x="49843" y="153159"/>
                      <a:pt x="49843" y="134800"/>
                    </a:cubicBezTo>
                    <a:cubicBezTo>
                      <a:pt x="49843" y="134800"/>
                      <a:pt x="49843" y="134800"/>
                      <a:pt x="147163" y="134800"/>
                    </a:cubicBezTo>
                    <a:cubicBezTo>
                      <a:pt x="174781" y="111194"/>
                      <a:pt x="216865" y="112506"/>
                      <a:pt x="243168" y="138734"/>
                    </a:cubicBezTo>
                    <a:cubicBezTo>
                      <a:pt x="269471" y="164962"/>
                      <a:pt x="270786" y="202993"/>
                      <a:pt x="251059" y="231844"/>
                    </a:cubicBezTo>
                    <a:cubicBezTo>
                      <a:pt x="251059" y="231844"/>
                      <a:pt x="251059" y="231844"/>
                      <a:pt x="264210" y="243647"/>
                    </a:cubicBezTo>
                    <a:cubicBezTo>
                      <a:pt x="264210" y="243647"/>
                      <a:pt x="264210" y="243647"/>
                      <a:pt x="272101" y="238401"/>
                    </a:cubicBezTo>
                    <a:cubicBezTo>
                      <a:pt x="272101" y="238401"/>
                      <a:pt x="272101" y="238401"/>
                      <a:pt x="290513" y="256761"/>
                    </a:cubicBezTo>
                    <a:cubicBezTo>
                      <a:pt x="290513" y="256761"/>
                      <a:pt x="290513" y="256761"/>
                      <a:pt x="290513" y="28575"/>
                    </a:cubicBezTo>
                    <a:cubicBezTo>
                      <a:pt x="290513" y="28575"/>
                      <a:pt x="290513" y="28575"/>
                      <a:pt x="22225" y="28575"/>
                    </a:cubicBezTo>
                    <a:close/>
                    <a:moveTo>
                      <a:pt x="0" y="0"/>
                    </a:moveTo>
                    <a:cubicBezTo>
                      <a:pt x="0" y="0"/>
                      <a:pt x="0" y="0"/>
                      <a:pt x="311721" y="0"/>
                    </a:cubicBezTo>
                    <a:cubicBezTo>
                      <a:pt x="311721" y="0"/>
                      <a:pt x="311721" y="0"/>
                      <a:pt x="311721" y="278479"/>
                    </a:cubicBezTo>
                    <a:cubicBezTo>
                      <a:pt x="311721" y="278479"/>
                      <a:pt x="311721" y="278479"/>
                      <a:pt x="338138" y="304875"/>
                    </a:cubicBezTo>
                    <a:cubicBezTo>
                      <a:pt x="338138" y="304875"/>
                      <a:pt x="338138" y="316753"/>
                      <a:pt x="330213" y="325992"/>
                    </a:cubicBezTo>
                    <a:cubicBezTo>
                      <a:pt x="320967" y="336550"/>
                      <a:pt x="307759" y="335230"/>
                      <a:pt x="307759" y="335230"/>
                    </a:cubicBezTo>
                    <a:cubicBezTo>
                      <a:pt x="307759" y="335230"/>
                      <a:pt x="307759" y="335230"/>
                      <a:pt x="262850" y="291677"/>
                    </a:cubicBezTo>
                    <a:cubicBezTo>
                      <a:pt x="262850" y="291677"/>
                      <a:pt x="262850" y="291677"/>
                      <a:pt x="0" y="291677"/>
                    </a:cubicBezTo>
                    <a:cubicBezTo>
                      <a:pt x="0" y="291677"/>
                      <a:pt x="0" y="291677"/>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grpSp>
        <p:nvGrpSpPr>
          <p:cNvPr id="47" name="组合 46"/>
          <p:cNvGrpSpPr/>
          <p:nvPr/>
        </p:nvGrpSpPr>
        <p:grpSpPr>
          <a:xfrm>
            <a:off x="1176164" y="3235084"/>
            <a:ext cx="4498461" cy="834815"/>
            <a:chOff x="1367579" y="1996834"/>
            <a:chExt cx="4498461" cy="834815"/>
          </a:xfrm>
        </p:grpSpPr>
        <p:grpSp>
          <p:nvGrpSpPr>
            <p:cNvPr id="48" name="组合 47"/>
            <p:cNvGrpSpPr/>
            <p:nvPr/>
          </p:nvGrpSpPr>
          <p:grpSpPr>
            <a:xfrm>
              <a:off x="2123229" y="1996834"/>
              <a:ext cx="3742811" cy="834815"/>
              <a:chOff x="7483989" y="3433235"/>
              <a:chExt cx="3742811" cy="834815"/>
            </a:xfrm>
          </p:grpSpPr>
          <p:sp>
            <p:nvSpPr>
              <p:cNvPr id="52" name="矩形 51"/>
              <p:cNvSpPr/>
              <p:nvPr/>
            </p:nvSpPr>
            <p:spPr>
              <a:xfrm>
                <a:off x="7483989" y="3732519"/>
                <a:ext cx="3742811"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53" name="矩形 52"/>
              <p:cNvSpPr/>
              <p:nvPr/>
            </p:nvSpPr>
            <p:spPr>
              <a:xfrm>
                <a:off x="7483989" y="3433235"/>
                <a:ext cx="2050552" cy="367665"/>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solidFill>
                      <a:schemeClr val="tx1">
                        <a:lumMod val="65000"/>
                        <a:lumOff val="35000"/>
                      </a:schemeClr>
                    </a:solidFill>
                    <a:latin typeface="+mn-ea"/>
                  </a:rPr>
                  <a:t>不足之处</a:t>
                </a:r>
                <a:r>
                  <a:rPr lang="en-US" altLang="zh-CN" sz="1600" b="1" dirty="0">
                    <a:solidFill>
                      <a:schemeClr val="tx1">
                        <a:lumMod val="65000"/>
                        <a:lumOff val="35000"/>
                      </a:schemeClr>
                    </a:solidFill>
                    <a:latin typeface="+mn-ea"/>
                  </a:rPr>
                  <a:t>2</a:t>
                </a:r>
              </a:p>
            </p:txBody>
          </p:sp>
        </p:grpSp>
        <p:grpSp>
          <p:nvGrpSpPr>
            <p:cNvPr id="49" name="组合 48"/>
            <p:cNvGrpSpPr/>
            <p:nvPr/>
          </p:nvGrpSpPr>
          <p:grpSpPr>
            <a:xfrm>
              <a:off x="1367579" y="2122141"/>
              <a:ext cx="584200" cy="584200"/>
              <a:chOff x="1028700" y="1853169"/>
              <a:chExt cx="787400" cy="787400"/>
            </a:xfrm>
          </p:grpSpPr>
          <p:sp>
            <p:nvSpPr>
              <p:cNvPr id="50" name="椭圆 49"/>
              <p:cNvSpPr/>
              <p:nvPr/>
            </p:nvSpPr>
            <p:spPr>
              <a:xfrm>
                <a:off x="1028700" y="1853169"/>
                <a:ext cx="787400" cy="787400"/>
              </a:xfrm>
              <a:prstGeom prst="ellipse">
                <a:avLst/>
              </a:prstGeom>
              <a:solidFill>
                <a:srgbClr val="FFB8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endParaRPr>
              </a:p>
            </p:txBody>
          </p:sp>
          <p:sp>
            <p:nvSpPr>
              <p:cNvPr id="51" name="椭圆 16"/>
              <p:cNvSpPr/>
              <p:nvPr/>
            </p:nvSpPr>
            <p:spPr>
              <a:xfrm>
                <a:off x="1237694" y="2062163"/>
                <a:ext cx="369412" cy="369412"/>
              </a:xfrm>
              <a:custGeom>
                <a:avLst/>
                <a:gdLst>
                  <a:gd name="connsiteX0" fmla="*/ 311151 w 331788"/>
                  <a:gd name="connsiteY0" fmla="*/ 34925 h 331788"/>
                  <a:gd name="connsiteX1" fmla="*/ 331788 w 331788"/>
                  <a:gd name="connsiteY1" fmla="*/ 92075 h 331788"/>
                  <a:gd name="connsiteX2" fmla="*/ 311151 w 331788"/>
                  <a:gd name="connsiteY2" fmla="*/ 98425 h 331788"/>
                  <a:gd name="connsiteX3" fmla="*/ 304801 w 331788"/>
                  <a:gd name="connsiteY3" fmla="*/ 76200 h 331788"/>
                  <a:gd name="connsiteX4" fmla="*/ 254001 w 331788"/>
                  <a:gd name="connsiteY4" fmla="*/ 222251 h 331788"/>
                  <a:gd name="connsiteX5" fmla="*/ 206376 w 331788"/>
                  <a:gd name="connsiteY5" fmla="*/ 146050 h 331788"/>
                  <a:gd name="connsiteX6" fmla="*/ 157163 w 331788"/>
                  <a:gd name="connsiteY6" fmla="*/ 241301 h 331788"/>
                  <a:gd name="connsiteX7" fmla="*/ 103188 w 331788"/>
                  <a:gd name="connsiteY7" fmla="*/ 163513 h 331788"/>
                  <a:gd name="connsiteX8" fmla="*/ 61913 w 331788"/>
                  <a:gd name="connsiteY8" fmla="*/ 242888 h 331788"/>
                  <a:gd name="connsiteX9" fmla="*/ 44450 w 331788"/>
                  <a:gd name="connsiteY9" fmla="*/ 231776 h 331788"/>
                  <a:gd name="connsiteX10" fmla="*/ 101600 w 331788"/>
                  <a:gd name="connsiteY10" fmla="*/ 123825 h 331788"/>
                  <a:gd name="connsiteX11" fmla="*/ 153988 w 331788"/>
                  <a:gd name="connsiteY11" fmla="*/ 201613 h 331788"/>
                  <a:gd name="connsiteX12" fmla="*/ 203201 w 331788"/>
                  <a:gd name="connsiteY12" fmla="*/ 106363 h 331788"/>
                  <a:gd name="connsiteX13" fmla="*/ 247651 w 331788"/>
                  <a:gd name="connsiteY13" fmla="*/ 174625 h 331788"/>
                  <a:gd name="connsiteX14" fmla="*/ 284163 w 331788"/>
                  <a:gd name="connsiteY14" fmla="*/ 69850 h 331788"/>
                  <a:gd name="connsiteX15" fmla="*/ 263526 w 331788"/>
                  <a:gd name="connsiteY15" fmla="*/ 79375 h 331788"/>
                  <a:gd name="connsiteX16" fmla="*/ 255588 w 331788"/>
                  <a:gd name="connsiteY16" fmla="*/ 61913 h 331788"/>
                  <a:gd name="connsiteX17" fmla="*/ 0 w 331788"/>
                  <a:gd name="connsiteY17" fmla="*/ 0 h 331788"/>
                  <a:gd name="connsiteX18" fmla="*/ 20637 w 331788"/>
                  <a:gd name="connsiteY18" fmla="*/ 0 h 331788"/>
                  <a:gd name="connsiteX19" fmla="*/ 20637 w 331788"/>
                  <a:gd name="connsiteY19" fmla="*/ 311151 h 331788"/>
                  <a:gd name="connsiteX20" fmla="*/ 331788 w 331788"/>
                  <a:gd name="connsiteY20" fmla="*/ 311151 h 331788"/>
                  <a:gd name="connsiteX21" fmla="*/ 331788 w 331788"/>
                  <a:gd name="connsiteY21" fmla="*/ 331788 h 331788"/>
                  <a:gd name="connsiteX22" fmla="*/ 0 w 331788"/>
                  <a:gd name="connsiteY22" fmla="*/ 331788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31788" h="331788">
                    <a:moveTo>
                      <a:pt x="311151" y="34925"/>
                    </a:moveTo>
                    <a:lnTo>
                      <a:pt x="331788" y="92075"/>
                    </a:lnTo>
                    <a:lnTo>
                      <a:pt x="311151" y="98425"/>
                    </a:lnTo>
                    <a:lnTo>
                      <a:pt x="304801" y="76200"/>
                    </a:lnTo>
                    <a:lnTo>
                      <a:pt x="254001" y="222251"/>
                    </a:lnTo>
                    <a:lnTo>
                      <a:pt x="206376" y="146050"/>
                    </a:lnTo>
                    <a:lnTo>
                      <a:pt x="157163" y="241301"/>
                    </a:lnTo>
                    <a:lnTo>
                      <a:pt x="103188" y="163513"/>
                    </a:lnTo>
                    <a:lnTo>
                      <a:pt x="61913" y="242888"/>
                    </a:lnTo>
                    <a:lnTo>
                      <a:pt x="44450" y="231776"/>
                    </a:lnTo>
                    <a:lnTo>
                      <a:pt x="101600" y="123825"/>
                    </a:lnTo>
                    <a:lnTo>
                      <a:pt x="153988" y="201613"/>
                    </a:lnTo>
                    <a:lnTo>
                      <a:pt x="203201" y="106363"/>
                    </a:lnTo>
                    <a:lnTo>
                      <a:pt x="247651" y="174625"/>
                    </a:lnTo>
                    <a:lnTo>
                      <a:pt x="284163" y="69850"/>
                    </a:lnTo>
                    <a:lnTo>
                      <a:pt x="263526" y="79375"/>
                    </a:lnTo>
                    <a:lnTo>
                      <a:pt x="255588" y="61913"/>
                    </a:lnTo>
                    <a:close/>
                    <a:moveTo>
                      <a:pt x="0" y="0"/>
                    </a:moveTo>
                    <a:lnTo>
                      <a:pt x="20637" y="0"/>
                    </a:lnTo>
                    <a:lnTo>
                      <a:pt x="20637" y="311151"/>
                    </a:lnTo>
                    <a:lnTo>
                      <a:pt x="331788" y="311151"/>
                    </a:lnTo>
                    <a:lnTo>
                      <a:pt x="331788" y="331788"/>
                    </a:lnTo>
                    <a:lnTo>
                      <a:pt x="0" y="33178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grpSp>
        <p:nvGrpSpPr>
          <p:cNvPr id="54" name="组合 53"/>
          <p:cNvGrpSpPr/>
          <p:nvPr/>
        </p:nvGrpSpPr>
        <p:grpSpPr>
          <a:xfrm>
            <a:off x="1176164" y="4482859"/>
            <a:ext cx="4498461" cy="834815"/>
            <a:chOff x="1367579" y="1996834"/>
            <a:chExt cx="4498461" cy="834815"/>
          </a:xfrm>
        </p:grpSpPr>
        <p:grpSp>
          <p:nvGrpSpPr>
            <p:cNvPr id="55" name="组合 54"/>
            <p:cNvGrpSpPr/>
            <p:nvPr/>
          </p:nvGrpSpPr>
          <p:grpSpPr>
            <a:xfrm>
              <a:off x="2123229" y="1996834"/>
              <a:ext cx="3742811" cy="834815"/>
              <a:chOff x="7483989" y="3433235"/>
              <a:chExt cx="3742811" cy="834815"/>
            </a:xfrm>
          </p:grpSpPr>
          <p:sp>
            <p:nvSpPr>
              <p:cNvPr id="59" name="矩形 58"/>
              <p:cNvSpPr/>
              <p:nvPr/>
            </p:nvSpPr>
            <p:spPr>
              <a:xfrm>
                <a:off x="7483989" y="3732519"/>
                <a:ext cx="3742811"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60" name="矩形 59"/>
              <p:cNvSpPr/>
              <p:nvPr/>
            </p:nvSpPr>
            <p:spPr>
              <a:xfrm>
                <a:off x="7483989" y="3433235"/>
                <a:ext cx="2050552" cy="367665"/>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solidFill>
                      <a:schemeClr val="tx1">
                        <a:lumMod val="65000"/>
                        <a:lumOff val="35000"/>
                      </a:schemeClr>
                    </a:solidFill>
                    <a:latin typeface="+mn-ea"/>
                  </a:rPr>
                  <a:t>不足之处</a:t>
                </a:r>
                <a:r>
                  <a:rPr lang="en-US" altLang="zh-CN" sz="1600" b="1" dirty="0">
                    <a:solidFill>
                      <a:schemeClr val="tx1">
                        <a:lumMod val="65000"/>
                        <a:lumOff val="35000"/>
                      </a:schemeClr>
                    </a:solidFill>
                    <a:latin typeface="+mn-ea"/>
                  </a:rPr>
                  <a:t>3</a:t>
                </a:r>
              </a:p>
            </p:txBody>
          </p:sp>
        </p:grpSp>
        <p:grpSp>
          <p:nvGrpSpPr>
            <p:cNvPr id="56" name="组合 55"/>
            <p:cNvGrpSpPr/>
            <p:nvPr/>
          </p:nvGrpSpPr>
          <p:grpSpPr>
            <a:xfrm>
              <a:off x="1367579" y="2122141"/>
              <a:ext cx="584200" cy="584200"/>
              <a:chOff x="1028700" y="1853169"/>
              <a:chExt cx="787400" cy="787400"/>
            </a:xfrm>
          </p:grpSpPr>
          <p:sp>
            <p:nvSpPr>
              <p:cNvPr id="57" name="椭圆 56"/>
              <p:cNvSpPr/>
              <p:nvPr/>
            </p:nvSpPr>
            <p:spPr>
              <a:xfrm>
                <a:off x="1028700" y="1853169"/>
                <a:ext cx="787400" cy="787400"/>
              </a:xfrm>
              <a:prstGeom prst="ellipse">
                <a:avLst/>
              </a:prstGeom>
              <a:solidFill>
                <a:srgbClr val="09BB9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endParaRPr>
              </a:p>
            </p:txBody>
          </p:sp>
          <p:sp>
            <p:nvSpPr>
              <p:cNvPr id="58" name="椭圆 23"/>
              <p:cNvSpPr/>
              <p:nvPr/>
            </p:nvSpPr>
            <p:spPr>
              <a:xfrm>
                <a:off x="1237694" y="2087311"/>
                <a:ext cx="369412" cy="319115"/>
              </a:xfrm>
              <a:custGeom>
                <a:avLst/>
                <a:gdLst>
                  <a:gd name="T0" fmla="*/ 185 w 256"/>
                  <a:gd name="T1" fmla="*/ 0 h 222"/>
                  <a:gd name="T2" fmla="*/ 256 w 256"/>
                  <a:gd name="T3" fmla="*/ 71 h 222"/>
                  <a:gd name="T4" fmla="*/ 128 w 256"/>
                  <a:gd name="T5" fmla="*/ 222 h 222"/>
                  <a:gd name="T6" fmla="*/ 0 w 256"/>
                  <a:gd name="T7" fmla="*/ 71 h 222"/>
                  <a:gd name="T8" fmla="*/ 71 w 256"/>
                  <a:gd name="T9" fmla="*/ 0 h 222"/>
                  <a:gd name="T10" fmla="*/ 128 w 256"/>
                  <a:gd name="T11" fmla="*/ 30 h 222"/>
                  <a:gd name="T12" fmla="*/ 185 w 256"/>
                  <a:gd name="T13" fmla="*/ 0 h 222"/>
                </a:gdLst>
                <a:ahLst/>
                <a:cxnLst>
                  <a:cxn ang="0">
                    <a:pos x="T0" y="T1"/>
                  </a:cxn>
                  <a:cxn ang="0">
                    <a:pos x="T2" y="T3"/>
                  </a:cxn>
                  <a:cxn ang="0">
                    <a:pos x="T4" y="T5"/>
                  </a:cxn>
                  <a:cxn ang="0">
                    <a:pos x="T6" y="T7"/>
                  </a:cxn>
                  <a:cxn ang="0">
                    <a:pos x="T8" y="T9"/>
                  </a:cxn>
                  <a:cxn ang="0">
                    <a:pos x="T10" y="T11"/>
                  </a:cxn>
                  <a:cxn ang="0">
                    <a:pos x="T12" y="T13"/>
                  </a:cxn>
                </a:cxnLst>
                <a:rect l="0" t="0" r="r" b="b"/>
                <a:pathLst>
                  <a:path w="256" h="222">
                    <a:moveTo>
                      <a:pt x="185" y="0"/>
                    </a:moveTo>
                    <a:cubicBezTo>
                      <a:pt x="224" y="0"/>
                      <a:pt x="256" y="32"/>
                      <a:pt x="256" y="71"/>
                    </a:cubicBezTo>
                    <a:cubicBezTo>
                      <a:pt x="256" y="136"/>
                      <a:pt x="128" y="222"/>
                      <a:pt x="128" y="222"/>
                    </a:cubicBezTo>
                    <a:cubicBezTo>
                      <a:pt x="128" y="222"/>
                      <a:pt x="0" y="139"/>
                      <a:pt x="0" y="71"/>
                    </a:cubicBezTo>
                    <a:cubicBezTo>
                      <a:pt x="0" y="23"/>
                      <a:pt x="32" y="0"/>
                      <a:pt x="71" y="0"/>
                    </a:cubicBezTo>
                    <a:cubicBezTo>
                      <a:pt x="94" y="0"/>
                      <a:pt x="115" y="12"/>
                      <a:pt x="128" y="30"/>
                    </a:cubicBezTo>
                    <a:cubicBezTo>
                      <a:pt x="141" y="12"/>
                      <a:pt x="162" y="0"/>
                      <a:pt x="18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grpSp>
        <p:nvGrpSpPr>
          <p:cNvPr id="27" name="组合 26"/>
          <p:cNvGrpSpPr/>
          <p:nvPr/>
        </p:nvGrpSpPr>
        <p:grpSpPr>
          <a:xfrm>
            <a:off x="943493" y="450599"/>
            <a:ext cx="5061857" cy="698750"/>
            <a:chOff x="6096000" y="2061026"/>
            <a:chExt cx="5061857" cy="698750"/>
          </a:xfrm>
        </p:grpSpPr>
        <p:sp>
          <p:nvSpPr>
            <p:cNvPr id="28" name="文本框 27"/>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t>工作</a:t>
              </a:r>
              <a:r>
                <a:rPr lang="zh-CN" altLang="en-US" sz="2800" b="1" dirty="0">
                  <a:solidFill>
                    <a:srgbClr val="09BB98"/>
                  </a:solidFill>
                </a:rPr>
                <a:t>存在不足</a:t>
              </a:r>
            </a:p>
          </p:txBody>
        </p:sp>
        <p:sp>
          <p:nvSpPr>
            <p:cNvPr id="29" name="文本框 28"/>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t>The user can demonstrate on a projector or computer</a:t>
              </a:r>
            </a:p>
          </p:txBody>
        </p:sp>
      </p:grpSp>
      <p:pic>
        <p:nvPicPr>
          <p:cNvPr id="33" name="图片 32">
            <a:extLst>
              <a:ext uri="{FF2B5EF4-FFF2-40B4-BE49-F238E27FC236}">
                <a16:creationId xmlns:a16="http://schemas.microsoft.com/office/drawing/2014/main" xmlns="" id="{8DCA1370-A40E-4E71-8A2F-2406604B5EF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194" t="27003" r="58611" b="17710"/>
          <a:stretch/>
        </p:blipFill>
        <p:spPr>
          <a:xfrm>
            <a:off x="225027" y="372811"/>
            <a:ext cx="697638" cy="808876"/>
          </a:xfrm>
          <a:prstGeom prst="rect">
            <a:avLst/>
          </a:prstGeom>
        </p:spPr>
      </p:pic>
    </p:spTree>
    <p:extLst>
      <p:ext uri="{BB962C8B-B14F-4D97-AF65-F5344CB8AC3E}">
        <p14:creationId xmlns:p14="http://schemas.microsoft.com/office/powerpoint/2010/main" val="2396288076"/>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par>
                                <p:cTn id="10" presetID="53" presetClass="entr" presetSubtype="16"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p:cTn id="12" dur="500" fill="hold"/>
                                        <p:tgtEl>
                                          <p:spTgt spid="38"/>
                                        </p:tgtEl>
                                        <p:attrNameLst>
                                          <p:attrName>ppt_w</p:attrName>
                                        </p:attrNameLst>
                                      </p:cBhvr>
                                      <p:tavLst>
                                        <p:tav tm="0">
                                          <p:val>
                                            <p:fltVal val="0"/>
                                          </p:val>
                                        </p:tav>
                                        <p:tav tm="100000">
                                          <p:val>
                                            <p:strVal val="#ppt_w"/>
                                          </p:val>
                                        </p:tav>
                                      </p:tavLst>
                                    </p:anim>
                                    <p:anim calcmode="lin" valueType="num">
                                      <p:cBhvr>
                                        <p:cTn id="13" dur="500" fill="hold"/>
                                        <p:tgtEl>
                                          <p:spTgt spid="38"/>
                                        </p:tgtEl>
                                        <p:attrNameLst>
                                          <p:attrName>ppt_h</p:attrName>
                                        </p:attrNameLst>
                                      </p:cBhvr>
                                      <p:tavLst>
                                        <p:tav tm="0">
                                          <p:val>
                                            <p:fltVal val="0"/>
                                          </p:val>
                                        </p:tav>
                                        <p:tav tm="100000">
                                          <p:val>
                                            <p:strVal val="#ppt_h"/>
                                          </p:val>
                                        </p:tav>
                                      </p:tavLst>
                                    </p:anim>
                                    <p:animEffect transition="in" filter="fade">
                                      <p:cBhvr>
                                        <p:cTn id="14" dur="500"/>
                                        <p:tgtEl>
                                          <p:spTgt spid="38"/>
                                        </p:tgtEl>
                                      </p:cBhvr>
                                    </p:animEffect>
                                  </p:childTnLst>
                                </p:cTn>
                              </p:par>
                              <p:par>
                                <p:cTn id="15" presetID="53" presetClass="entr" presetSubtype="16"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500" fill="hold"/>
                                        <p:tgtEl>
                                          <p:spTgt spid="39"/>
                                        </p:tgtEl>
                                        <p:attrNameLst>
                                          <p:attrName>ppt_w</p:attrName>
                                        </p:attrNameLst>
                                      </p:cBhvr>
                                      <p:tavLst>
                                        <p:tav tm="0">
                                          <p:val>
                                            <p:fltVal val="0"/>
                                          </p:val>
                                        </p:tav>
                                        <p:tav tm="100000">
                                          <p:val>
                                            <p:strVal val="#ppt_w"/>
                                          </p:val>
                                        </p:tav>
                                      </p:tavLst>
                                    </p:anim>
                                    <p:anim calcmode="lin" valueType="num">
                                      <p:cBhvr>
                                        <p:cTn id="18" dur="500" fill="hold"/>
                                        <p:tgtEl>
                                          <p:spTgt spid="39"/>
                                        </p:tgtEl>
                                        <p:attrNameLst>
                                          <p:attrName>ppt_h</p:attrName>
                                        </p:attrNameLst>
                                      </p:cBhvr>
                                      <p:tavLst>
                                        <p:tav tm="0">
                                          <p:val>
                                            <p:fltVal val="0"/>
                                          </p:val>
                                        </p:tav>
                                        <p:tav tm="100000">
                                          <p:val>
                                            <p:strVal val="#ppt_h"/>
                                          </p:val>
                                        </p:tav>
                                      </p:tavLst>
                                    </p:anim>
                                    <p:animEffect transition="in" filter="fade">
                                      <p:cBhvr>
                                        <p:cTn id="19" dur="500"/>
                                        <p:tgtEl>
                                          <p:spTgt spid="39"/>
                                        </p:tgtEl>
                                      </p:cBhvr>
                                    </p:animEffect>
                                  </p:childTnLst>
                                </p:cTn>
                              </p:par>
                              <p:par>
                                <p:cTn id="20" presetID="53" presetClass="entr" presetSubtype="16" fill="hold" nodeType="with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500" fill="hold"/>
                                        <p:tgtEl>
                                          <p:spTgt spid="37"/>
                                        </p:tgtEl>
                                        <p:attrNameLst>
                                          <p:attrName>ppt_w</p:attrName>
                                        </p:attrNameLst>
                                      </p:cBhvr>
                                      <p:tavLst>
                                        <p:tav tm="0">
                                          <p:val>
                                            <p:fltVal val="0"/>
                                          </p:val>
                                        </p:tav>
                                        <p:tav tm="100000">
                                          <p:val>
                                            <p:strVal val="#ppt_w"/>
                                          </p:val>
                                        </p:tav>
                                      </p:tavLst>
                                    </p:anim>
                                    <p:anim calcmode="lin" valueType="num">
                                      <p:cBhvr>
                                        <p:cTn id="23" dur="500" fill="hold"/>
                                        <p:tgtEl>
                                          <p:spTgt spid="37"/>
                                        </p:tgtEl>
                                        <p:attrNameLst>
                                          <p:attrName>ppt_h</p:attrName>
                                        </p:attrNameLst>
                                      </p:cBhvr>
                                      <p:tavLst>
                                        <p:tav tm="0">
                                          <p:val>
                                            <p:fltVal val="0"/>
                                          </p:val>
                                        </p:tav>
                                        <p:tav tm="100000">
                                          <p:val>
                                            <p:strVal val="#ppt_h"/>
                                          </p:val>
                                        </p:tav>
                                      </p:tavLst>
                                    </p:anim>
                                    <p:animEffect transition="in" filter="fade">
                                      <p:cBhvr>
                                        <p:cTn id="24" dur="500"/>
                                        <p:tgtEl>
                                          <p:spTgt spid="37"/>
                                        </p:tgtEl>
                                      </p:cBhvr>
                                    </p:animEffect>
                                  </p:childTnLst>
                                </p:cTn>
                              </p:par>
                            </p:childTnLst>
                          </p:cTn>
                        </p:par>
                        <p:par>
                          <p:cTn id="25" fill="hold">
                            <p:stCondLst>
                              <p:cond delay="500"/>
                            </p:stCondLst>
                            <p:childTnLst>
                              <p:par>
                                <p:cTn id="26" presetID="2" presetClass="entr" presetSubtype="8" fill="hold" nodeType="afterEffect">
                                  <p:stCondLst>
                                    <p:cond delay="0"/>
                                  </p:stCondLst>
                                  <p:childTnLst>
                                    <p:set>
                                      <p:cBhvr>
                                        <p:cTn id="27" dur="1" fill="hold">
                                          <p:stCondLst>
                                            <p:cond delay="0"/>
                                          </p:stCondLst>
                                        </p:cTn>
                                        <p:tgtEl>
                                          <p:spTgt spid="40"/>
                                        </p:tgtEl>
                                        <p:attrNameLst>
                                          <p:attrName>style.visibility</p:attrName>
                                        </p:attrNameLst>
                                      </p:cBhvr>
                                      <p:to>
                                        <p:strVal val="visible"/>
                                      </p:to>
                                    </p:set>
                                    <p:anim calcmode="lin" valueType="num">
                                      <p:cBhvr additive="base">
                                        <p:cTn id="28" dur="500" fill="hold"/>
                                        <p:tgtEl>
                                          <p:spTgt spid="40"/>
                                        </p:tgtEl>
                                        <p:attrNameLst>
                                          <p:attrName>ppt_x</p:attrName>
                                        </p:attrNameLst>
                                      </p:cBhvr>
                                      <p:tavLst>
                                        <p:tav tm="0">
                                          <p:val>
                                            <p:strVal val="0-#ppt_w/2"/>
                                          </p:val>
                                        </p:tav>
                                        <p:tav tm="100000">
                                          <p:val>
                                            <p:strVal val="#ppt_x"/>
                                          </p:val>
                                        </p:tav>
                                      </p:tavLst>
                                    </p:anim>
                                    <p:anim calcmode="lin" valueType="num">
                                      <p:cBhvr additive="base">
                                        <p:cTn id="29" dur="500" fill="hold"/>
                                        <p:tgtEl>
                                          <p:spTgt spid="40"/>
                                        </p:tgtEl>
                                        <p:attrNameLst>
                                          <p:attrName>ppt_y</p:attrName>
                                        </p:attrNameLst>
                                      </p:cBhvr>
                                      <p:tavLst>
                                        <p:tav tm="0">
                                          <p:val>
                                            <p:strVal val="#ppt_y"/>
                                          </p:val>
                                        </p:tav>
                                        <p:tav tm="100000">
                                          <p:val>
                                            <p:strVal val="#ppt_y"/>
                                          </p:val>
                                        </p:tav>
                                      </p:tavLst>
                                    </p:anim>
                                  </p:childTnLst>
                                </p:cTn>
                              </p:par>
                            </p:childTnLst>
                          </p:cTn>
                        </p:par>
                        <p:par>
                          <p:cTn id="30" fill="hold">
                            <p:stCondLst>
                              <p:cond delay="1000"/>
                            </p:stCondLst>
                            <p:childTnLst>
                              <p:par>
                                <p:cTn id="31" presetID="2" presetClass="entr" presetSubtype="8" fill="hold" nodeType="afterEffect">
                                  <p:stCondLst>
                                    <p:cond delay="0"/>
                                  </p:stCondLst>
                                  <p:childTnLst>
                                    <p:set>
                                      <p:cBhvr>
                                        <p:cTn id="32" dur="1" fill="hold">
                                          <p:stCondLst>
                                            <p:cond delay="0"/>
                                          </p:stCondLst>
                                        </p:cTn>
                                        <p:tgtEl>
                                          <p:spTgt spid="47"/>
                                        </p:tgtEl>
                                        <p:attrNameLst>
                                          <p:attrName>style.visibility</p:attrName>
                                        </p:attrNameLst>
                                      </p:cBhvr>
                                      <p:to>
                                        <p:strVal val="visible"/>
                                      </p:to>
                                    </p:set>
                                    <p:anim calcmode="lin" valueType="num">
                                      <p:cBhvr additive="base">
                                        <p:cTn id="33" dur="500" fill="hold"/>
                                        <p:tgtEl>
                                          <p:spTgt spid="47"/>
                                        </p:tgtEl>
                                        <p:attrNameLst>
                                          <p:attrName>ppt_x</p:attrName>
                                        </p:attrNameLst>
                                      </p:cBhvr>
                                      <p:tavLst>
                                        <p:tav tm="0">
                                          <p:val>
                                            <p:strVal val="0-#ppt_w/2"/>
                                          </p:val>
                                        </p:tav>
                                        <p:tav tm="100000">
                                          <p:val>
                                            <p:strVal val="#ppt_x"/>
                                          </p:val>
                                        </p:tav>
                                      </p:tavLst>
                                    </p:anim>
                                    <p:anim calcmode="lin" valueType="num">
                                      <p:cBhvr additive="base">
                                        <p:cTn id="34" dur="500" fill="hold"/>
                                        <p:tgtEl>
                                          <p:spTgt spid="47"/>
                                        </p:tgtEl>
                                        <p:attrNameLst>
                                          <p:attrName>ppt_y</p:attrName>
                                        </p:attrNameLst>
                                      </p:cBhvr>
                                      <p:tavLst>
                                        <p:tav tm="0">
                                          <p:val>
                                            <p:strVal val="#ppt_y"/>
                                          </p:val>
                                        </p:tav>
                                        <p:tav tm="100000">
                                          <p:val>
                                            <p:strVal val="#ppt_y"/>
                                          </p:val>
                                        </p:tav>
                                      </p:tavLst>
                                    </p:anim>
                                  </p:childTnLst>
                                </p:cTn>
                              </p:par>
                            </p:childTnLst>
                          </p:cTn>
                        </p:par>
                        <p:par>
                          <p:cTn id="35" fill="hold">
                            <p:stCondLst>
                              <p:cond delay="1500"/>
                            </p:stCondLst>
                            <p:childTnLst>
                              <p:par>
                                <p:cTn id="36" presetID="2" presetClass="entr" presetSubtype="8" fill="hold" nodeType="afterEffect">
                                  <p:stCondLst>
                                    <p:cond delay="0"/>
                                  </p:stCondLst>
                                  <p:childTnLst>
                                    <p:set>
                                      <p:cBhvr>
                                        <p:cTn id="37" dur="1" fill="hold">
                                          <p:stCondLst>
                                            <p:cond delay="0"/>
                                          </p:stCondLst>
                                        </p:cTn>
                                        <p:tgtEl>
                                          <p:spTgt spid="54"/>
                                        </p:tgtEl>
                                        <p:attrNameLst>
                                          <p:attrName>style.visibility</p:attrName>
                                        </p:attrNameLst>
                                      </p:cBhvr>
                                      <p:to>
                                        <p:strVal val="visible"/>
                                      </p:to>
                                    </p:set>
                                    <p:anim calcmode="lin" valueType="num">
                                      <p:cBhvr additive="base">
                                        <p:cTn id="38" dur="500" fill="hold"/>
                                        <p:tgtEl>
                                          <p:spTgt spid="54"/>
                                        </p:tgtEl>
                                        <p:attrNameLst>
                                          <p:attrName>ppt_x</p:attrName>
                                        </p:attrNameLst>
                                      </p:cBhvr>
                                      <p:tavLst>
                                        <p:tav tm="0">
                                          <p:val>
                                            <p:strVal val="0-#ppt_w/2"/>
                                          </p:val>
                                        </p:tav>
                                        <p:tav tm="100000">
                                          <p:val>
                                            <p:strVal val="#ppt_x"/>
                                          </p:val>
                                        </p:tav>
                                      </p:tavLst>
                                    </p:anim>
                                    <p:anim calcmode="lin" valueType="num">
                                      <p:cBhvr additive="base">
                                        <p:cTn id="39" dur="5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2" name="图片 51">
            <a:extLst>
              <a:ext uri="{FF2B5EF4-FFF2-40B4-BE49-F238E27FC236}">
                <a16:creationId xmlns:a16="http://schemas.microsoft.com/office/drawing/2014/main" xmlns="" id="{48639B26-1256-476C-8BEB-09BE5D802C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aphicFrame>
        <p:nvGraphicFramePr>
          <p:cNvPr id="8" name="图表 7"/>
          <p:cNvGraphicFramePr/>
          <p:nvPr>
            <p:extLst>
              <p:ext uri="{D42A27DB-BD31-4B8C-83A1-F6EECF244321}">
                <p14:modId xmlns:p14="http://schemas.microsoft.com/office/powerpoint/2010/main" val="2805526749"/>
              </p:ext>
            </p:extLst>
          </p:nvPr>
        </p:nvGraphicFramePr>
        <p:xfrm>
          <a:off x="931863" y="1615546"/>
          <a:ext cx="5221287" cy="4347633"/>
        </p:xfrm>
        <a:graphic>
          <a:graphicData uri="http://schemas.openxmlformats.org/drawingml/2006/chart">
            <c:chart xmlns:c="http://schemas.openxmlformats.org/drawingml/2006/chart" xmlns:r="http://schemas.openxmlformats.org/officeDocument/2006/relationships" r:id="rId4"/>
          </a:graphicData>
        </a:graphic>
      </p:graphicFrame>
      <p:grpSp>
        <p:nvGrpSpPr>
          <p:cNvPr id="66" name="组合 65"/>
          <p:cNvGrpSpPr/>
          <p:nvPr/>
        </p:nvGrpSpPr>
        <p:grpSpPr>
          <a:xfrm>
            <a:off x="7060396" y="2196740"/>
            <a:ext cx="1607355" cy="859836"/>
            <a:chOff x="7060396" y="2196740"/>
            <a:chExt cx="1607355" cy="859836"/>
          </a:xfrm>
        </p:grpSpPr>
        <p:sp>
          <p:nvSpPr>
            <p:cNvPr id="14" name="矩形 13"/>
            <p:cNvSpPr/>
            <p:nvPr/>
          </p:nvSpPr>
          <p:spPr>
            <a:xfrm>
              <a:off x="7060397" y="2521045"/>
              <a:ext cx="1607354" cy="535531"/>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latin typeface="+mn-ea"/>
                </a:rPr>
                <a:t>用户可以在投影仪或者计算机上进行演示</a:t>
              </a:r>
            </a:p>
          </p:txBody>
        </p:sp>
        <p:sp>
          <p:nvSpPr>
            <p:cNvPr id="15" name="矩形 14"/>
            <p:cNvSpPr/>
            <p:nvPr/>
          </p:nvSpPr>
          <p:spPr>
            <a:xfrm>
              <a:off x="7060396" y="2196740"/>
              <a:ext cx="1474003" cy="36279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65000"/>
                      <a:lumOff val="35000"/>
                    </a:schemeClr>
                  </a:solidFill>
                  <a:latin typeface="+mn-ea"/>
                </a:rPr>
                <a:t>文字添加</a:t>
              </a:r>
            </a:p>
          </p:txBody>
        </p:sp>
      </p:grpSp>
      <p:grpSp>
        <p:nvGrpSpPr>
          <p:cNvPr id="45" name="组合 44"/>
          <p:cNvGrpSpPr/>
          <p:nvPr/>
        </p:nvGrpSpPr>
        <p:grpSpPr>
          <a:xfrm>
            <a:off x="6433964" y="2376819"/>
            <a:ext cx="484300" cy="484300"/>
            <a:chOff x="1028700" y="1853169"/>
            <a:chExt cx="787400" cy="787400"/>
          </a:xfrm>
        </p:grpSpPr>
        <p:sp>
          <p:nvSpPr>
            <p:cNvPr id="46" name="椭圆 45"/>
            <p:cNvSpPr/>
            <p:nvPr/>
          </p:nvSpPr>
          <p:spPr>
            <a:xfrm>
              <a:off x="1028700" y="1853169"/>
              <a:ext cx="787400" cy="787400"/>
            </a:xfrm>
            <a:prstGeom prst="ellipse">
              <a:avLst/>
            </a:prstGeom>
            <a:solidFill>
              <a:srgbClr val="09BB9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endParaRPr>
            </a:p>
          </p:txBody>
        </p:sp>
        <p:sp>
          <p:nvSpPr>
            <p:cNvPr id="47" name="椭圆 12"/>
            <p:cNvSpPr/>
            <p:nvPr/>
          </p:nvSpPr>
          <p:spPr>
            <a:xfrm>
              <a:off x="1259475" y="2062163"/>
              <a:ext cx="325849" cy="369412"/>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nvGrpSpPr>
          <p:cNvPr id="69" name="组合 68"/>
          <p:cNvGrpSpPr/>
          <p:nvPr/>
        </p:nvGrpSpPr>
        <p:grpSpPr>
          <a:xfrm>
            <a:off x="7060397" y="3444515"/>
            <a:ext cx="1607354" cy="859836"/>
            <a:chOff x="7060397" y="3444515"/>
            <a:chExt cx="1607354" cy="859836"/>
          </a:xfrm>
        </p:grpSpPr>
        <p:sp>
          <p:nvSpPr>
            <p:cNvPr id="21" name="矩形 20"/>
            <p:cNvSpPr/>
            <p:nvPr/>
          </p:nvSpPr>
          <p:spPr>
            <a:xfrm>
              <a:off x="7060397" y="3768820"/>
              <a:ext cx="1607354" cy="535531"/>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latin typeface="+mn-ea"/>
                </a:rPr>
                <a:t>用户可以在投影仪或者计算机上进行演示</a:t>
              </a:r>
            </a:p>
          </p:txBody>
        </p:sp>
        <p:sp>
          <p:nvSpPr>
            <p:cNvPr id="22" name="矩形 21"/>
            <p:cNvSpPr/>
            <p:nvPr/>
          </p:nvSpPr>
          <p:spPr>
            <a:xfrm>
              <a:off x="7060397" y="3444515"/>
              <a:ext cx="1607354" cy="36279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65000"/>
                      <a:lumOff val="35000"/>
                    </a:schemeClr>
                  </a:solidFill>
                  <a:latin typeface="+mn-ea"/>
                </a:rPr>
                <a:t>文字添加</a:t>
              </a:r>
            </a:p>
          </p:txBody>
        </p:sp>
      </p:grpSp>
      <p:grpSp>
        <p:nvGrpSpPr>
          <p:cNvPr id="54" name="组合 53"/>
          <p:cNvGrpSpPr/>
          <p:nvPr/>
        </p:nvGrpSpPr>
        <p:grpSpPr>
          <a:xfrm>
            <a:off x="6433964" y="3624594"/>
            <a:ext cx="484300" cy="484300"/>
            <a:chOff x="1028700" y="1853169"/>
            <a:chExt cx="787400" cy="787400"/>
          </a:xfrm>
        </p:grpSpPr>
        <p:sp>
          <p:nvSpPr>
            <p:cNvPr id="55" name="椭圆 54"/>
            <p:cNvSpPr/>
            <p:nvPr/>
          </p:nvSpPr>
          <p:spPr>
            <a:xfrm>
              <a:off x="1028700" y="1853169"/>
              <a:ext cx="787400" cy="787400"/>
            </a:xfrm>
            <a:prstGeom prst="ellipse">
              <a:avLst/>
            </a:prstGeom>
            <a:solidFill>
              <a:srgbClr val="FFB8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56" name="椭圆 19"/>
            <p:cNvSpPr/>
            <p:nvPr/>
          </p:nvSpPr>
          <p:spPr>
            <a:xfrm>
              <a:off x="1317849" y="2062163"/>
              <a:ext cx="209101" cy="369412"/>
            </a:xfrm>
            <a:custGeom>
              <a:avLst/>
              <a:gdLst>
                <a:gd name="connsiteX0" fmla="*/ 149226 w 190500"/>
                <a:gd name="connsiteY0" fmla="*/ 301625 h 336550"/>
                <a:gd name="connsiteX1" fmla="*/ 150815 w 190500"/>
                <a:gd name="connsiteY1" fmla="*/ 303213 h 336550"/>
                <a:gd name="connsiteX2" fmla="*/ 149226 w 190500"/>
                <a:gd name="connsiteY2" fmla="*/ 304802 h 336550"/>
                <a:gd name="connsiteX3" fmla="*/ 147638 w 190500"/>
                <a:gd name="connsiteY3" fmla="*/ 303213 h 336550"/>
                <a:gd name="connsiteX4" fmla="*/ 149226 w 190500"/>
                <a:gd name="connsiteY4" fmla="*/ 301625 h 336550"/>
                <a:gd name="connsiteX5" fmla="*/ 148828 w 190500"/>
                <a:gd name="connsiteY5" fmla="*/ 298450 h 336550"/>
                <a:gd name="connsiteX6" fmla="*/ 145256 w 190500"/>
                <a:gd name="connsiteY6" fmla="*/ 302532 h 336550"/>
                <a:gd name="connsiteX7" fmla="*/ 145256 w 190500"/>
                <a:gd name="connsiteY7" fmla="*/ 303893 h 336550"/>
                <a:gd name="connsiteX8" fmla="*/ 144065 w 190500"/>
                <a:gd name="connsiteY8" fmla="*/ 305254 h 336550"/>
                <a:gd name="connsiteX9" fmla="*/ 144065 w 190500"/>
                <a:gd name="connsiteY9" fmla="*/ 307975 h 336550"/>
                <a:gd name="connsiteX10" fmla="*/ 145256 w 190500"/>
                <a:gd name="connsiteY10" fmla="*/ 307975 h 336550"/>
                <a:gd name="connsiteX11" fmla="*/ 147637 w 190500"/>
                <a:gd name="connsiteY11" fmla="*/ 306615 h 336550"/>
                <a:gd name="connsiteX12" fmla="*/ 148828 w 190500"/>
                <a:gd name="connsiteY12" fmla="*/ 306615 h 336550"/>
                <a:gd name="connsiteX13" fmla="*/ 152400 w 190500"/>
                <a:gd name="connsiteY13" fmla="*/ 302532 h 336550"/>
                <a:gd name="connsiteX14" fmla="*/ 148828 w 190500"/>
                <a:gd name="connsiteY14" fmla="*/ 298450 h 336550"/>
                <a:gd name="connsiteX15" fmla="*/ 98426 w 190500"/>
                <a:gd name="connsiteY15" fmla="*/ 296863 h 336550"/>
                <a:gd name="connsiteX16" fmla="*/ 93663 w 190500"/>
                <a:gd name="connsiteY16" fmla="*/ 298450 h 336550"/>
                <a:gd name="connsiteX17" fmla="*/ 93663 w 190500"/>
                <a:gd name="connsiteY17" fmla="*/ 298450 h 336550"/>
                <a:gd name="connsiteX18" fmla="*/ 88900 w 190500"/>
                <a:gd name="connsiteY18" fmla="*/ 298450 h 336550"/>
                <a:gd name="connsiteX19" fmla="*/ 88900 w 190500"/>
                <a:gd name="connsiteY19" fmla="*/ 303213 h 336550"/>
                <a:gd name="connsiteX20" fmla="*/ 88900 w 190500"/>
                <a:gd name="connsiteY20" fmla="*/ 304801 h 336550"/>
                <a:gd name="connsiteX21" fmla="*/ 93663 w 190500"/>
                <a:gd name="connsiteY21" fmla="*/ 306388 h 336550"/>
                <a:gd name="connsiteX22" fmla="*/ 93663 w 190500"/>
                <a:gd name="connsiteY22" fmla="*/ 306389 h 336550"/>
                <a:gd name="connsiteX23" fmla="*/ 98426 w 190500"/>
                <a:gd name="connsiteY23" fmla="*/ 307976 h 336550"/>
                <a:gd name="connsiteX24" fmla="*/ 98426 w 190500"/>
                <a:gd name="connsiteY24" fmla="*/ 303213 h 336550"/>
                <a:gd name="connsiteX25" fmla="*/ 39007 w 190500"/>
                <a:gd name="connsiteY25" fmla="*/ 296863 h 336550"/>
                <a:gd name="connsiteX26" fmla="*/ 37646 w 190500"/>
                <a:gd name="connsiteY26" fmla="*/ 298223 h 336550"/>
                <a:gd name="connsiteX27" fmla="*/ 34925 w 190500"/>
                <a:gd name="connsiteY27" fmla="*/ 300945 h 336550"/>
                <a:gd name="connsiteX28" fmla="*/ 34925 w 190500"/>
                <a:gd name="connsiteY28" fmla="*/ 302306 h 336550"/>
                <a:gd name="connsiteX29" fmla="*/ 37646 w 190500"/>
                <a:gd name="connsiteY29" fmla="*/ 305028 h 336550"/>
                <a:gd name="connsiteX30" fmla="*/ 37646 w 190500"/>
                <a:gd name="connsiteY30" fmla="*/ 306388 h 336550"/>
                <a:gd name="connsiteX31" fmla="*/ 39007 w 190500"/>
                <a:gd name="connsiteY31" fmla="*/ 306388 h 336550"/>
                <a:gd name="connsiteX32" fmla="*/ 39007 w 190500"/>
                <a:gd name="connsiteY32" fmla="*/ 303667 h 336550"/>
                <a:gd name="connsiteX33" fmla="*/ 43089 w 190500"/>
                <a:gd name="connsiteY33" fmla="*/ 303667 h 336550"/>
                <a:gd name="connsiteX34" fmla="*/ 44450 w 190500"/>
                <a:gd name="connsiteY34" fmla="*/ 302306 h 336550"/>
                <a:gd name="connsiteX35" fmla="*/ 43089 w 190500"/>
                <a:gd name="connsiteY35" fmla="*/ 300945 h 336550"/>
                <a:gd name="connsiteX36" fmla="*/ 39007 w 190500"/>
                <a:gd name="connsiteY36" fmla="*/ 300945 h 336550"/>
                <a:gd name="connsiteX37" fmla="*/ 40368 w 190500"/>
                <a:gd name="connsiteY37" fmla="*/ 299584 h 336550"/>
                <a:gd name="connsiteX38" fmla="*/ 39007 w 190500"/>
                <a:gd name="connsiteY38" fmla="*/ 296863 h 336550"/>
                <a:gd name="connsiteX39" fmla="*/ 20638 w 190500"/>
                <a:gd name="connsiteY39" fmla="*/ 38100 h 336550"/>
                <a:gd name="connsiteX40" fmla="*/ 20638 w 190500"/>
                <a:gd name="connsiteY40" fmla="*/ 282575 h 336550"/>
                <a:gd name="connsiteX41" fmla="*/ 168276 w 190500"/>
                <a:gd name="connsiteY41" fmla="*/ 282575 h 336550"/>
                <a:gd name="connsiteX42" fmla="*/ 168276 w 190500"/>
                <a:gd name="connsiteY42" fmla="*/ 38100 h 336550"/>
                <a:gd name="connsiteX43" fmla="*/ 116609 w 190500"/>
                <a:gd name="connsiteY43" fmla="*/ 17463 h 336550"/>
                <a:gd name="connsiteX44" fmla="*/ 112713 w 190500"/>
                <a:gd name="connsiteY44" fmla="*/ 21273 h 336550"/>
                <a:gd name="connsiteX45" fmla="*/ 116609 w 190500"/>
                <a:gd name="connsiteY45" fmla="*/ 23813 h 336550"/>
                <a:gd name="connsiteX46" fmla="*/ 123104 w 190500"/>
                <a:gd name="connsiteY46" fmla="*/ 23813 h 336550"/>
                <a:gd name="connsiteX47" fmla="*/ 127001 w 190500"/>
                <a:gd name="connsiteY47" fmla="*/ 21273 h 336550"/>
                <a:gd name="connsiteX48" fmla="*/ 123104 w 190500"/>
                <a:gd name="connsiteY48" fmla="*/ 17463 h 336550"/>
                <a:gd name="connsiteX49" fmla="*/ 116609 w 190500"/>
                <a:gd name="connsiteY49" fmla="*/ 17463 h 336550"/>
                <a:gd name="connsiteX50" fmla="*/ 138907 w 190500"/>
                <a:gd name="connsiteY50" fmla="*/ 15875 h 336550"/>
                <a:gd name="connsiteX51" fmla="*/ 134938 w 190500"/>
                <a:gd name="connsiteY51" fmla="*/ 20638 h 336550"/>
                <a:gd name="connsiteX52" fmla="*/ 138907 w 190500"/>
                <a:gd name="connsiteY52" fmla="*/ 25402 h 336550"/>
                <a:gd name="connsiteX53" fmla="*/ 142876 w 190500"/>
                <a:gd name="connsiteY53" fmla="*/ 20638 h 336550"/>
                <a:gd name="connsiteX54" fmla="*/ 138907 w 190500"/>
                <a:gd name="connsiteY54" fmla="*/ 15875 h 336550"/>
                <a:gd name="connsiteX55" fmla="*/ 71438 w 190500"/>
                <a:gd name="connsiteY55" fmla="*/ 0 h 336550"/>
                <a:gd name="connsiteX56" fmla="*/ 107951 w 190500"/>
                <a:gd name="connsiteY56" fmla="*/ 0 h 336550"/>
                <a:gd name="connsiteX57" fmla="*/ 106363 w 190500"/>
                <a:gd name="connsiteY57" fmla="*/ 4763 h 336550"/>
                <a:gd name="connsiteX58" fmla="*/ 73025 w 190500"/>
                <a:gd name="connsiteY58" fmla="*/ 4763 h 336550"/>
                <a:gd name="connsiteX59" fmla="*/ 23812 w 190500"/>
                <a:gd name="connsiteY59" fmla="*/ 0 h 336550"/>
                <a:gd name="connsiteX60" fmla="*/ 66146 w 190500"/>
                <a:gd name="connsiteY60" fmla="*/ 0 h 336550"/>
                <a:gd name="connsiteX61" fmla="*/ 66146 w 190500"/>
                <a:gd name="connsiteY61" fmla="*/ 2629 h 336550"/>
                <a:gd name="connsiteX62" fmla="*/ 68791 w 190500"/>
                <a:gd name="connsiteY62" fmla="*/ 7888 h 336550"/>
                <a:gd name="connsiteX63" fmla="*/ 71437 w 190500"/>
                <a:gd name="connsiteY63" fmla="*/ 9202 h 336550"/>
                <a:gd name="connsiteX64" fmla="*/ 108479 w 190500"/>
                <a:gd name="connsiteY64" fmla="*/ 9202 h 336550"/>
                <a:gd name="connsiteX65" fmla="*/ 111125 w 190500"/>
                <a:gd name="connsiteY65" fmla="*/ 7888 h 336550"/>
                <a:gd name="connsiteX66" fmla="*/ 113771 w 190500"/>
                <a:gd name="connsiteY66" fmla="*/ 2629 h 336550"/>
                <a:gd name="connsiteX67" fmla="*/ 113771 w 190500"/>
                <a:gd name="connsiteY67" fmla="*/ 0 h 336550"/>
                <a:gd name="connsiteX68" fmla="*/ 166688 w 190500"/>
                <a:gd name="connsiteY68" fmla="*/ 0 h 336550"/>
                <a:gd name="connsiteX69" fmla="*/ 190500 w 190500"/>
                <a:gd name="connsiteY69" fmla="*/ 23663 h 336550"/>
                <a:gd name="connsiteX70" fmla="*/ 190500 w 190500"/>
                <a:gd name="connsiteY70" fmla="*/ 312887 h 336550"/>
                <a:gd name="connsiteX71" fmla="*/ 166688 w 190500"/>
                <a:gd name="connsiteY71" fmla="*/ 336550 h 336550"/>
                <a:gd name="connsiteX72" fmla="*/ 23812 w 190500"/>
                <a:gd name="connsiteY72" fmla="*/ 336550 h 336550"/>
                <a:gd name="connsiteX73" fmla="*/ 0 w 190500"/>
                <a:gd name="connsiteY73" fmla="*/ 312887 h 336550"/>
                <a:gd name="connsiteX74" fmla="*/ 0 w 190500"/>
                <a:gd name="connsiteY74" fmla="*/ 23663 h 336550"/>
                <a:gd name="connsiteX75" fmla="*/ 23812 w 190500"/>
                <a:gd name="connsiteY7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90500" h="336550">
                  <a:moveTo>
                    <a:pt x="149226" y="301625"/>
                  </a:moveTo>
                  <a:cubicBezTo>
                    <a:pt x="150104" y="301625"/>
                    <a:pt x="150815" y="302336"/>
                    <a:pt x="150815" y="303213"/>
                  </a:cubicBezTo>
                  <a:cubicBezTo>
                    <a:pt x="150815" y="304091"/>
                    <a:pt x="150104" y="304802"/>
                    <a:pt x="149226" y="304802"/>
                  </a:cubicBezTo>
                  <a:cubicBezTo>
                    <a:pt x="148349" y="304802"/>
                    <a:pt x="147638" y="304091"/>
                    <a:pt x="147638" y="303213"/>
                  </a:cubicBezTo>
                  <a:cubicBezTo>
                    <a:pt x="147638" y="302336"/>
                    <a:pt x="148349" y="301625"/>
                    <a:pt x="149226" y="301625"/>
                  </a:cubicBezTo>
                  <a:close/>
                  <a:moveTo>
                    <a:pt x="148828" y="298450"/>
                  </a:moveTo>
                  <a:cubicBezTo>
                    <a:pt x="146447" y="298450"/>
                    <a:pt x="145256" y="299810"/>
                    <a:pt x="145256" y="302532"/>
                  </a:cubicBezTo>
                  <a:cubicBezTo>
                    <a:pt x="145256" y="302532"/>
                    <a:pt x="145256" y="303893"/>
                    <a:pt x="145256" y="303893"/>
                  </a:cubicBezTo>
                  <a:cubicBezTo>
                    <a:pt x="145256" y="303893"/>
                    <a:pt x="145256" y="303893"/>
                    <a:pt x="144065" y="305254"/>
                  </a:cubicBezTo>
                  <a:cubicBezTo>
                    <a:pt x="144065" y="305254"/>
                    <a:pt x="142875" y="306615"/>
                    <a:pt x="144065" y="307975"/>
                  </a:cubicBezTo>
                  <a:cubicBezTo>
                    <a:pt x="144065" y="307975"/>
                    <a:pt x="144065" y="307975"/>
                    <a:pt x="145256" y="307975"/>
                  </a:cubicBezTo>
                  <a:cubicBezTo>
                    <a:pt x="145256" y="307975"/>
                    <a:pt x="145256" y="307975"/>
                    <a:pt x="147637" y="306615"/>
                  </a:cubicBezTo>
                  <a:cubicBezTo>
                    <a:pt x="147637" y="306615"/>
                    <a:pt x="148828" y="306615"/>
                    <a:pt x="148828" y="306615"/>
                  </a:cubicBezTo>
                  <a:cubicBezTo>
                    <a:pt x="151210" y="306615"/>
                    <a:pt x="152400" y="305254"/>
                    <a:pt x="152400" y="302532"/>
                  </a:cubicBezTo>
                  <a:cubicBezTo>
                    <a:pt x="152400" y="299810"/>
                    <a:pt x="151210" y="298450"/>
                    <a:pt x="148828" y="298450"/>
                  </a:cubicBezTo>
                  <a:close/>
                  <a:moveTo>
                    <a:pt x="98426" y="296863"/>
                  </a:moveTo>
                  <a:lnTo>
                    <a:pt x="93663" y="298450"/>
                  </a:lnTo>
                  <a:lnTo>
                    <a:pt x="93663" y="298450"/>
                  </a:lnTo>
                  <a:lnTo>
                    <a:pt x="88900" y="298450"/>
                  </a:lnTo>
                  <a:lnTo>
                    <a:pt x="88900" y="303213"/>
                  </a:lnTo>
                  <a:lnTo>
                    <a:pt x="88900" y="304801"/>
                  </a:lnTo>
                  <a:lnTo>
                    <a:pt x="93663" y="306388"/>
                  </a:lnTo>
                  <a:lnTo>
                    <a:pt x="93663" y="306389"/>
                  </a:lnTo>
                  <a:lnTo>
                    <a:pt x="98426" y="307976"/>
                  </a:lnTo>
                  <a:lnTo>
                    <a:pt x="98426" y="303213"/>
                  </a:lnTo>
                  <a:close/>
                  <a:moveTo>
                    <a:pt x="39007" y="296863"/>
                  </a:moveTo>
                  <a:cubicBezTo>
                    <a:pt x="39007" y="296863"/>
                    <a:pt x="37646" y="296863"/>
                    <a:pt x="37646" y="298223"/>
                  </a:cubicBezTo>
                  <a:cubicBezTo>
                    <a:pt x="37646" y="298223"/>
                    <a:pt x="37646" y="298223"/>
                    <a:pt x="34925" y="300945"/>
                  </a:cubicBezTo>
                  <a:cubicBezTo>
                    <a:pt x="34925" y="300945"/>
                    <a:pt x="34925" y="302306"/>
                    <a:pt x="34925" y="302306"/>
                  </a:cubicBezTo>
                  <a:cubicBezTo>
                    <a:pt x="34925" y="302306"/>
                    <a:pt x="34925" y="302306"/>
                    <a:pt x="37646" y="305028"/>
                  </a:cubicBezTo>
                  <a:cubicBezTo>
                    <a:pt x="37646" y="306388"/>
                    <a:pt x="37646" y="306388"/>
                    <a:pt x="37646" y="306388"/>
                  </a:cubicBezTo>
                  <a:cubicBezTo>
                    <a:pt x="39007" y="306388"/>
                    <a:pt x="39007" y="306388"/>
                    <a:pt x="39007" y="306388"/>
                  </a:cubicBezTo>
                  <a:cubicBezTo>
                    <a:pt x="40368" y="305028"/>
                    <a:pt x="40368" y="305028"/>
                    <a:pt x="39007" y="303667"/>
                  </a:cubicBezTo>
                  <a:cubicBezTo>
                    <a:pt x="39007" y="303667"/>
                    <a:pt x="39007" y="303667"/>
                    <a:pt x="43089" y="303667"/>
                  </a:cubicBezTo>
                  <a:cubicBezTo>
                    <a:pt x="43089" y="303667"/>
                    <a:pt x="44450" y="302306"/>
                    <a:pt x="44450" y="302306"/>
                  </a:cubicBezTo>
                  <a:cubicBezTo>
                    <a:pt x="44450" y="300945"/>
                    <a:pt x="43089" y="300945"/>
                    <a:pt x="43089" y="300945"/>
                  </a:cubicBezTo>
                  <a:cubicBezTo>
                    <a:pt x="43089" y="300945"/>
                    <a:pt x="43089" y="300945"/>
                    <a:pt x="39007" y="300945"/>
                  </a:cubicBezTo>
                  <a:cubicBezTo>
                    <a:pt x="39007" y="300945"/>
                    <a:pt x="39007" y="300945"/>
                    <a:pt x="40368" y="299584"/>
                  </a:cubicBezTo>
                  <a:cubicBezTo>
                    <a:pt x="40368" y="298223"/>
                    <a:pt x="40368" y="298223"/>
                    <a:pt x="39007" y="296863"/>
                  </a:cubicBezTo>
                  <a:close/>
                  <a:moveTo>
                    <a:pt x="20638" y="38100"/>
                  </a:moveTo>
                  <a:lnTo>
                    <a:pt x="20638" y="282575"/>
                  </a:lnTo>
                  <a:lnTo>
                    <a:pt x="168276" y="282575"/>
                  </a:lnTo>
                  <a:lnTo>
                    <a:pt x="168276" y="38100"/>
                  </a:lnTo>
                  <a:close/>
                  <a:moveTo>
                    <a:pt x="116609" y="17463"/>
                  </a:moveTo>
                  <a:cubicBezTo>
                    <a:pt x="114012" y="17463"/>
                    <a:pt x="112713" y="18733"/>
                    <a:pt x="112713" y="21273"/>
                  </a:cubicBezTo>
                  <a:cubicBezTo>
                    <a:pt x="112713" y="22543"/>
                    <a:pt x="114012" y="23813"/>
                    <a:pt x="116609" y="23813"/>
                  </a:cubicBezTo>
                  <a:cubicBezTo>
                    <a:pt x="116609" y="23813"/>
                    <a:pt x="116609" y="23813"/>
                    <a:pt x="123104" y="23813"/>
                  </a:cubicBezTo>
                  <a:cubicBezTo>
                    <a:pt x="124403" y="23813"/>
                    <a:pt x="127001" y="22543"/>
                    <a:pt x="127001" y="21273"/>
                  </a:cubicBezTo>
                  <a:cubicBezTo>
                    <a:pt x="127001" y="18733"/>
                    <a:pt x="124403" y="17463"/>
                    <a:pt x="123104" y="17463"/>
                  </a:cubicBezTo>
                  <a:cubicBezTo>
                    <a:pt x="123104" y="17463"/>
                    <a:pt x="123104" y="17463"/>
                    <a:pt x="116609" y="17463"/>
                  </a:cubicBezTo>
                  <a:close/>
                  <a:moveTo>
                    <a:pt x="138907" y="15875"/>
                  </a:moveTo>
                  <a:cubicBezTo>
                    <a:pt x="136715" y="15875"/>
                    <a:pt x="134938" y="18007"/>
                    <a:pt x="134938" y="20638"/>
                  </a:cubicBezTo>
                  <a:cubicBezTo>
                    <a:pt x="134938" y="23269"/>
                    <a:pt x="136715" y="25402"/>
                    <a:pt x="138907" y="25402"/>
                  </a:cubicBezTo>
                  <a:cubicBezTo>
                    <a:pt x="141098" y="25402"/>
                    <a:pt x="142876" y="23269"/>
                    <a:pt x="142876" y="20638"/>
                  </a:cubicBezTo>
                  <a:cubicBezTo>
                    <a:pt x="142876" y="18007"/>
                    <a:pt x="141098" y="15875"/>
                    <a:pt x="138907" y="15875"/>
                  </a:cubicBezTo>
                  <a:close/>
                  <a:moveTo>
                    <a:pt x="71438" y="0"/>
                  </a:moveTo>
                  <a:lnTo>
                    <a:pt x="107951" y="0"/>
                  </a:lnTo>
                  <a:lnTo>
                    <a:pt x="106363" y="4763"/>
                  </a:lnTo>
                  <a:lnTo>
                    <a:pt x="73025" y="4763"/>
                  </a:lnTo>
                  <a:close/>
                  <a:moveTo>
                    <a:pt x="23812" y="0"/>
                  </a:moveTo>
                  <a:cubicBezTo>
                    <a:pt x="23812" y="0"/>
                    <a:pt x="23812" y="0"/>
                    <a:pt x="66146" y="0"/>
                  </a:cubicBezTo>
                  <a:cubicBezTo>
                    <a:pt x="64823" y="1314"/>
                    <a:pt x="64823" y="1314"/>
                    <a:pt x="66146" y="2629"/>
                  </a:cubicBezTo>
                  <a:cubicBezTo>
                    <a:pt x="66146" y="2629"/>
                    <a:pt x="66146" y="2629"/>
                    <a:pt x="68791" y="7888"/>
                  </a:cubicBezTo>
                  <a:cubicBezTo>
                    <a:pt x="70114" y="9202"/>
                    <a:pt x="70114" y="9202"/>
                    <a:pt x="71437" y="9202"/>
                  </a:cubicBezTo>
                  <a:cubicBezTo>
                    <a:pt x="71437" y="9202"/>
                    <a:pt x="71437" y="9202"/>
                    <a:pt x="108479" y="9202"/>
                  </a:cubicBezTo>
                  <a:cubicBezTo>
                    <a:pt x="109802" y="9202"/>
                    <a:pt x="109802" y="9202"/>
                    <a:pt x="111125" y="7888"/>
                  </a:cubicBezTo>
                  <a:cubicBezTo>
                    <a:pt x="111125" y="7888"/>
                    <a:pt x="111125" y="7888"/>
                    <a:pt x="113771" y="2629"/>
                  </a:cubicBezTo>
                  <a:cubicBezTo>
                    <a:pt x="115094" y="1314"/>
                    <a:pt x="115094" y="1314"/>
                    <a:pt x="113771" y="0"/>
                  </a:cubicBezTo>
                  <a:cubicBezTo>
                    <a:pt x="113771" y="0"/>
                    <a:pt x="113771" y="0"/>
                    <a:pt x="166688" y="0"/>
                  </a:cubicBezTo>
                  <a:cubicBezTo>
                    <a:pt x="179917" y="0"/>
                    <a:pt x="190500" y="10517"/>
                    <a:pt x="190500" y="23663"/>
                  </a:cubicBezTo>
                  <a:cubicBezTo>
                    <a:pt x="190500" y="23663"/>
                    <a:pt x="190500" y="23663"/>
                    <a:pt x="190500" y="312887"/>
                  </a:cubicBezTo>
                  <a:cubicBezTo>
                    <a:pt x="190500" y="326033"/>
                    <a:pt x="179917" y="336550"/>
                    <a:pt x="166688" y="336550"/>
                  </a:cubicBezTo>
                  <a:cubicBezTo>
                    <a:pt x="166688" y="336550"/>
                    <a:pt x="166688" y="336550"/>
                    <a:pt x="23812" y="336550"/>
                  </a:cubicBezTo>
                  <a:cubicBezTo>
                    <a:pt x="10583" y="336550"/>
                    <a:pt x="0" y="326033"/>
                    <a:pt x="0" y="312887"/>
                  </a:cubicBezTo>
                  <a:cubicBezTo>
                    <a:pt x="0" y="312887"/>
                    <a:pt x="0" y="312887"/>
                    <a:pt x="0" y="23663"/>
                  </a:cubicBezTo>
                  <a:cubicBezTo>
                    <a:pt x="0" y="10517"/>
                    <a:pt x="10583" y="0"/>
                    <a:pt x="238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nvGrpSpPr>
          <p:cNvPr id="70" name="组合 69"/>
          <p:cNvGrpSpPr/>
          <p:nvPr/>
        </p:nvGrpSpPr>
        <p:grpSpPr>
          <a:xfrm>
            <a:off x="7060397" y="4692290"/>
            <a:ext cx="1607354" cy="859836"/>
            <a:chOff x="7060397" y="4692290"/>
            <a:chExt cx="1607354" cy="859836"/>
          </a:xfrm>
        </p:grpSpPr>
        <p:sp>
          <p:nvSpPr>
            <p:cNvPr id="28" name="矩形 27"/>
            <p:cNvSpPr/>
            <p:nvPr/>
          </p:nvSpPr>
          <p:spPr>
            <a:xfrm>
              <a:off x="7060397" y="5016595"/>
              <a:ext cx="1607354" cy="535531"/>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latin typeface="+mn-ea"/>
                </a:rPr>
                <a:t>用户可以在投影仪或者计算机上进行演示</a:t>
              </a:r>
            </a:p>
          </p:txBody>
        </p:sp>
        <p:sp>
          <p:nvSpPr>
            <p:cNvPr id="29" name="矩形 28"/>
            <p:cNvSpPr/>
            <p:nvPr/>
          </p:nvSpPr>
          <p:spPr>
            <a:xfrm>
              <a:off x="7060397" y="4692290"/>
              <a:ext cx="1607354" cy="36279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65000"/>
                      <a:lumOff val="35000"/>
                    </a:schemeClr>
                  </a:solidFill>
                  <a:latin typeface="+mn-ea"/>
                </a:rPr>
                <a:t>文字添加</a:t>
              </a:r>
            </a:p>
          </p:txBody>
        </p:sp>
      </p:grpSp>
      <p:grpSp>
        <p:nvGrpSpPr>
          <p:cNvPr id="60" name="组合 59"/>
          <p:cNvGrpSpPr/>
          <p:nvPr/>
        </p:nvGrpSpPr>
        <p:grpSpPr>
          <a:xfrm>
            <a:off x="6433964" y="4872369"/>
            <a:ext cx="484300" cy="484300"/>
            <a:chOff x="1028700" y="1853169"/>
            <a:chExt cx="787400" cy="787400"/>
          </a:xfrm>
        </p:grpSpPr>
        <p:sp>
          <p:nvSpPr>
            <p:cNvPr id="61" name="椭圆 60"/>
            <p:cNvSpPr/>
            <p:nvPr/>
          </p:nvSpPr>
          <p:spPr>
            <a:xfrm>
              <a:off x="1028700" y="1853169"/>
              <a:ext cx="787400" cy="787400"/>
            </a:xfrm>
            <a:prstGeom prst="ellipse">
              <a:avLst/>
            </a:prstGeom>
            <a:solidFill>
              <a:srgbClr val="09BB9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endParaRPr>
            </a:p>
          </p:txBody>
        </p:sp>
        <p:sp>
          <p:nvSpPr>
            <p:cNvPr id="62" name="椭圆 26"/>
            <p:cNvSpPr/>
            <p:nvPr/>
          </p:nvSpPr>
          <p:spPr>
            <a:xfrm>
              <a:off x="1237694" y="2062163"/>
              <a:ext cx="369412" cy="369412"/>
            </a:xfrm>
            <a:custGeom>
              <a:avLst/>
              <a:gdLst>
                <a:gd name="connsiteX0" fmla="*/ 311151 w 331788"/>
                <a:gd name="connsiteY0" fmla="*/ 34925 h 331788"/>
                <a:gd name="connsiteX1" fmla="*/ 331788 w 331788"/>
                <a:gd name="connsiteY1" fmla="*/ 92075 h 331788"/>
                <a:gd name="connsiteX2" fmla="*/ 311151 w 331788"/>
                <a:gd name="connsiteY2" fmla="*/ 98425 h 331788"/>
                <a:gd name="connsiteX3" fmla="*/ 304801 w 331788"/>
                <a:gd name="connsiteY3" fmla="*/ 76200 h 331788"/>
                <a:gd name="connsiteX4" fmla="*/ 254001 w 331788"/>
                <a:gd name="connsiteY4" fmla="*/ 222251 h 331788"/>
                <a:gd name="connsiteX5" fmla="*/ 206376 w 331788"/>
                <a:gd name="connsiteY5" fmla="*/ 146050 h 331788"/>
                <a:gd name="connsiteX6" fmla="*/ 157163 w 331788"/>
                <a:gd name="connsiteY6" fmla="*/ 241301 h 331788"/>
                <a:gd name="connsiteX7" fmla="*/ 103188 w 331788"/>
                <a:gd name="connsiteY7" fmla="*/ 163513 h 331788"/>
                <a:gd name="connsiteX8" fmla="*/ 61913 w 331788"/>
                <a:gd name="connsiteY8" fmla="*/ 242888 h 331788"/>
                <a:gd name="connsiteX9" fmla="*/ 44450 w 331788"/>
                <a:gd name="connsiteY9" fmla="*/ 231776 h 331788"/>
                <a:gd name="connsiteX10" fmla="*/ 101600 w 331788"/>
                <a:gd name="connsiteY10" fmla="*/ 123825 h 331788"/>
                <a:gd name="connsiteX11" fmla="*/ 153988 w 331788"/>
                <a:gd name="connsiteY11" fmla="*/ 201613 h 331788"/>
                <a:gd name="connsiteX12" fmla="*/ 203201 w 331788"/>
                <a:gd name="connsiteY12" fmla="*/ 106363 h 331788"/>
                <a:gd name="connsiteX13" fmla="*/ 247651 w 331788"/>
                <a:gd name="connsiteY13" fmla="*/ 174625 h 331788"/>
                <a:gd name="connsiteX14" fmla="*/ 284163 w 331788"/>
                <a:gd name="connsiteY14" fmla="*/ 69850 h 331788"/>
                <a:gd name="connsiteX15" fmla="*/ 263526 w 331788"/>
                <a:gd name="connsiteY15" fmla="*/ 79375 h 331788"/>
                <a:gd name="connsiteX16" fmla="*/ 255588 w 331788"/>
                <a:gd name="connsiteY16" fmla="*/ 61913 h 331788"/>
                <a:gd name="connsiteX17" fmla="*/ 0 w 331788"/>
                <a:gd name="connsiteY17" fmla="*/ 0 h 331788"/>
                <a:gd name="connsiteX18" fmla="*/ 20637 w 331788"/>
                <a:gd name="connsiteY18" fmla="*/ 0 h 331788"/>
                <a:gd name="connsiteX19" fmla="*/ 20637 w 331788"/>
                <a:gd name="connsiteY19" fmla="*/ 311151 h 331788"/>
                <a:gd name="connsiteX20" fmla="*/ 331788 w 331788"/>
                <a:gd name="connsiteY20" fmla="*/ 311151 h 331788"/>
                <a:gd name="connsiteX21" fmla="*/ 331788 w 331788"/>
                <a:gd name="connsiteY21" fmla="*/ 331788 h 331788"/>
                <a:gd name="connsiteX22" fmla="*/ 0 w 331788"/>
                <a:gd name="connsiteY22" fmla="*/ 331788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31788" h="331788">
                  <a:moveTo>
                    <a:pt x="311151" y="34925"/>
                  </a:moveTo>
                  <a:lnTo>
                    <a:pt x="331788" y="92075"/>
                  </a:lnTo>
                  <a:lnTo>
                    <a:pt x="311151" y="98425"/>
                  </a:lnTo>
                  <a:lnTo>
                    <a:pt x="304801" y="76200"/>
                  </a:lnTo>
                  <a:lnTo>
                    <a:pt x="254001" y="222251"/>
                  </a:lnTo>
                  <a:lnTo>
                    <a:pt x="206376" y="146050"/>
                  </a:lnTo>
                  <a:lnTo>
                    <a:pt x="157163" y="241301"/>
                  </a:lnTo>
                  <a:lnTo>
                    <a:pt x="103188" y="163513"/>
                  </a:lnTo>
                  <a:lnTo>
                    <a:pt x="61913" y="242888"/>
                  </a:lnTo>
                  <a:lnTo>
                    <a:pt x="44450" y="231776"/>
                  </a:lnTo>
                  <a:lnTo>
                    <a:pt x="101600" y="123825"/>
                  </a:lnTo>
                  <a:lnTo>
                    <a:pt x="153988" y="201613"/>
                  </a:lnTo>
                  <a:lnTo>
                    <a:pt x="203201" y="106363"/>
                  </a:lnTo>
                  <a:lnTo>
                    <a:pt x="247651" y="174625"/>
                  </a:lnTo>
                  <a:lnTo>
                    <a:pt x="284163" y="69850"/>
                  </a:lnTo>
                  <a:lnTo>
                    <a:pt x="263526" y="79375"/>
                  </a:lnTo>
                  <a:lnTo>
                    <a:pt x="255588" y="61913"/>
                  </a:lnTo>
                  <a:close/>
                  <a:moveTo>
                    <a:pt x="0" y="0"/>
                  </a:moveTo>
                  <a:lnTo>
                    <a:pt x="20637" y="0"/>
                  </a:lnTo>
                  <a:lnTo>
                    <a:pt x="20637" y="311151"/>
                  </a:lnTo>
                  <a:lnTo>
                    <a:pt x="331788" y="311151"/>
                  </a:lnTo>
                  <a:lnTo>
                    <a:pt x="331788" y="331788"/>
                  </a:lnTo>
                  <a:lnTo>
                    <a:pt x="0" y="33178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nvGrpSpPr>
          <p:cNvPr id="67" name="组合 66"/>
          <p:cNvGrpSpPr/>
          <p:nvPr/>
        </p:nvGrpSpPr>
        <p:grpSpPr>
          <a:xfrm>
            <a:off x="9587695" y="2196740"/>
            <a:ext cx="1607355" cy="859836"/>
            <a:chOff x="9587695" y="2196740"/>
            <a:chExt cx="1607355" cy="859836"/>
          </a:xfrm>
        </p:grpSpPr>
        <p:sp>
          <p:nvSpPr>
            <p:cNvPr id="30" name="矩形 29"/>
            <p:cNvSpPr/>
            <p:nvPr/>
          </p:nvSpPr>
          <p:spPr>
            <a:xfrm>
              <a:off x="9587696" y="2521045"/>
              <a:ext cx="1607354" cy="535531"/>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latin typeface="+mn-ea"/>
                </a:rPr>
                <a:t>用户可以在投影仪或者计算机上进行演示</a:t>
              </a:r>
            </a:p>
          </p:txBody>
        </p:sp>
        <p:sp>
          <p:nvSpPr>
            <p:cNvPr id="31" name="矩形 30"/>
            <p:cNvSpPr/>
            <p:nvPr/>
          </p:nvSpPr>
          <p:spPr>
            <a:xfrm>
              <a:off x="9587695" y="2196740"/>
              <a:ext cx="1474003" cy="36279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65000"/>
                      <a:lumOff val="35000"/>
                    </a:schemeClr>
                  </a:solidFill>
                  <a:latin typeface="+mn-ea"/>
                </a:rPr>
                <a:t>文字添加</a:t>
              </a:r>
            </a:p>
          </p:txBody>
        </p:sp>
      </p:grpSp>
      <p:grpSp>
        <p:nvGrpSpPr>
          <p:cNvPr id="48" name="组合 47"/>
          <p:cNvGrpSpPr/>
          <p:nvPr/>
        </p:nvGrpSpPr>
        <p:grpSpPr>
          <a:xfrm>
            <a:off x="8961263" y="2376819"/>
            <a:ext cx="484300" cy="484300"/>
            <a:chOff x="1028700" y="1853169"/>
            <a:chExt cx="787400" cy="787400"/>
          </a:xfrm>
        </p:grpSpPr>
        <p:sp>
          <p:nvSpPr>
            <p:cNvPr id="49" name="椭圆 48"/>
            <p:cNvSpPr/>
            <p:nvPr/>
          </p:nvSpPr>
          <p:spPr>
            <a:xfrm>
              <a:off x="1028700" y="1853169"/>
              <a:ext cx="787400" cy="787400"/>
            </a:xfrm>
            <a:prstGeom prst="ellipse">
              <a:avLst/>
            </a:prstGeom>
            <a:solidFill>
              <a:srgbClr val="09BB9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endParaRPr>
            </a:p>
          </p:txBody>
        </p:sp>
        <p:sp>
          <p:nvSpPr>
            <p:cNvPr id="50" name="椭圆 33"/>
            <p:cNvSpPr/>
            <p:nvPr/>
          </p:nvSpPr>
          <p:spPr>
            <a:xfrm>
              <a:off x="1258613" y="2062163"/>
              <a:ext cx="327574" cy="369412"/>
            </a:xfrm>
            <a:custGeom>
              <a:avLst/>
              <a:gdLst>
                <a:gd name="connsiteX0" fmla="*/ 83998 w 298823"/>
                <a:gd name="connsiteY0" fmla="*/ 191940 h 336988"/>
                <a:gd name="connsiteX1" fmla="*/ 75231 w 298823"/>
                <a:gd name="connsiteY1" fmla="*/ 198416 h 336988"/>
                <a:gd name="connsiteX2" fmla="*/ 73932 w 298823"/>
                <a:gd name="connsiteY2" fmla="*/ 208776 h 336988"/>
                <a:gd name="connsiteX3" fmla="*/ 80426 w 298823"/>
                <a:gd name="connsiteY3" fmla="*/ 217842 h 336988"/>
                <a:gd name="connsiteX4" fmla="*/ 115496 w 298823"/>
                <a:gd name="connsiteY4" fmla="*/ 238563 h 336988"/>
                <a:gd name="connsiteX5" fmla="*/ 114197 w 298823"/>
                <a:gd name="connsiteY5" fmla="*/ 233383 h 336988"/>
                <a:gd name="connsiteX6" fmla="*/ 98611 w 298823"/>
                <a:gd name="connsiteY6" fmla="*/ 195826 h 336988"/>
                <a:gd name="connsiteX7" fmla="*/ 94714 w 298823"/>
                <a:gd name="connsiteY7" fmla="*/ 193235 h 336988"/>
                <a:gd name="connsiteX8" fmla="*/ 83998 w 298823"/>
                <a:gd name="connsiteY8" fmla="*/ 191940 h 336988"/>
                <a:gd name="connsiteX9" fmla="*/ 73603 w 298823"/>
                <a:gd name="connsiteY9" fmla="*/ 53869 h 336988"/>
                <a:gd name="connsiteX10" fmla="*/ 65732 w 298823"/>
                <a:gd name="connsiteY10" fmla="*/ 70965 h 336988"/>
                <a:gd name="connsiteX11" fmla="*/ 127388 w 298823"/>
                <a:gd name="connsiteY11" fmla="*/ 227467 h 336988"/>
                <a:gd name="connsiteX12" fmla="*/ 178549 w 298823"/>
                <a:gd name="connsiteY12" fmla="*/ 274812 h 336988"/>
                <a:gd name="connsiteX13" fmla="*/ 183796 w 298823"/>
                <a:gd name="connsiteY13" fmla="*/ 278757 h 336988"/>
                <a:gd name="connsiteX14" fmla="*/ 199538 w 298823"/>
                <a:gd name="connsiteY14" fmla="*/ 319526 h 336988"/>
                <a:gd name="connsiteX15" fmla="*/ 282183 w 298823"/>
                <a:gd name="connsiteY15" fmla="*/ 286648 h 336988"/>
                <a:gd name="connsiteX16" fmla="*/ 266441 w 298823"/>
                <a:gd name="connsiteY16" fmla="*/ 245879 h 336988"/>
                <a:gd name="connsiteX17" fmla="*/ 266441 w 298823"/>
                <a:gd name="connsiteY17" fmla="*/ 239303 h 336988"/>
                <a:gd name="connsiteX18" fmla="*/ 271689 w 298823"/>
                <a:gd name="connsiteY18" fmla="*/ 170916 h 336988"/>
                <a:gd name="connsiteX19" fmla="*/ 244140 w 298823"/>
                <a:gd name="connsiteY19" fmla="*/ 99898 h 336988"/>
                <a:gd name="connsiteX20" fmla="*/ 225775 w 298823"/>
                <a:gd name="connsiteY20" fmla="*/ 92008 h 336988"/>
                <a:gd name="connsiteX21" fmla="*/ 217904 w 298823"/>
                <a:gd name="connsiteY21" fmla="*/ 110419 h 336988"/>
                <a:gd name="connsiteX22" fmla="*/ 229710 w 298823"/>
                <a:gd name="connsiteY22" fmla="*/ 138037 h 336988"/>
                <a:gd name="connsiteX23" fmla="*/ 225775 w 298823"/>
                <a:gd name="connsiteY23" fmla="*/ 147243 h 336988"/>
                <a:gd name="connsiteX24" fmla="*/ 215280 w 298823"/>
                <a:gd name="connsiteY24" fmla="*/ 143298 h 336988"/>
                <a:gd name="connsiteX25" fmla="*/ 204785 w 298823"/>
                <a:gd name="connsiteY25" fmla="*/ 115680 h 336988"/>
                <a:gd name="connsiteX26" fmla="*/ 203474 w 298823"/>
                <a:gd name="connsiteY26" fmla="*/ 113050 h 336988"/>
                <a:gd name="connsiteX27" fmla="*/ 200850 w 298823"/>
                <a:gd name="connsiteY27" fmla="*/ 105159 h 336988"/>
                <a:gd name="connsiteX28" fmla="*/ 192979 w 298823"/>
                <a:gd name="connsiteY28" fmla="*/ 98583 h 336988"/>
                <a:gd name="connsiteX29" fmla="*/ 182484 w 298823"/>
                <a:gd name="connsiteY29" fmla="*/ 97268 h 336988"/>
                <a:gd name="connsiteX30" fmla="*/ 174613 w 298823"/>
                <a:gd name="connsiteY30" fmla="*/ 105159 h 336988"/>
                <a:gd name="connsiteX31" fmla="*/ 174613 w 298823"/>
                <a:gd name="connsiteY31" fmla="*/ 115680 h 336988"/>
                <a:gd name="connsiteX32" fmla="*/ 190355 w 298823"/>
                <a:gd name="connsiteY32" fmla="*/ 155134 h 336988"/>
                <a:gd name="connsiteX33" fmla="*/ 186420 w 298823"/>
                <a:gd name="connsiteY33" fmla="*/ 164340 h 336988"/>
                <a:gd name="connsiteX34" fmla="*/ 177237 w 298823"/>
                <a:gd name="connsiteY34" fmla="*/ 160395 h 336988"/>
                <a:gd name="connsiteX35" fmla="*/ 157560 w 298823"/>
                <a:gd name="connsiteY35" fmla="*/ 111735 h 336988"/>
                <a:gd name="connsiteX36" fmla="*/ 149689 w 298823"/>
                <a:gd name="connsiteY36" fmla="*/ 103844 h 336988"/>
                <a:gd name="connsiteX37" fmla="*/ 139194 w 298823"/>
                <a:gd name="connsiteY37" fmla="*/ 103844 h 336988"/>
                <a:gd name="connsiteX38" fmla="*/ 131323 w 298823"/>
                <a:gd name="connsiteY38" fmla="*/ 122256 h 336988"/>
                <a:gd name="connsiteX39" fmla="*/ 149689 w 298823"/>
                <a:gd name="connsiteY39" fmla="*/ 169601 h 336988"/>
                <a:gd name="connsiteX40" fmla="*/ 145753 w 298823"/>
                <a:gd name="connsiteY40" fmla="*/ 178807 h 336988"/>
                <a:gd name="connsiteX41" fmla="*/ 136570 w 298823"/>
                <a:gd name="connsiteY41" fmla="*/ 174861 h 336988"/>
                <a:gd name="connsiteX42" fmla="*/ 118205 w 298823"/>
                <a:gd name="connsiteY42" fmla="*/ 127516 h 336988"/>
                <a:gd name="connsiteX43" fmla="*/ 91968 w 298823"/>
                <a:gd name="connsiteY43" fmla="*/ 61759 h 336988"/>
                <a:gd name="connsiteX44" fmla="*/ 84753 w 298823"/>
                <a:gd name="connsiteY44" fmla="*/ 53869 h 336988"/>
                <a:gd name="connsiteX45" fmla="*/ 73603 w 298823"/>
                <a:gd name="connsiteY45" fmla="*/ 53869 h 336988"/>
                <a:gd name="connsiteX46" fmla="*/ 56758 w 298823"/>
                <a:gd name="connsiteY46" fmla="*/ 49650 h 336988"/>
                <a:gd name="connsiteX47" fmla="*/ 49954 w 298823"/>
                <a:gd name="connsiteY47" fmla="*/ 55917 h 336988"/>
                <a:gd name="connsiteX48" fmla="*/ 48594 w 298823"/>
                <a:gd name="connsiteY48" fmla="*/ 67197 h 336988"/>
                <a:gd name="connsiteX49" fmla="*/ 51315 w 298823"/>
                <a:gd name="connsiteY49" fmla="*/ 73463 h 336988"/>
                <a:gd name="connsiteX50" fmla="*/ 56758 w 298823"/>
                <a:gd name="connsiteY50" fmla="*/ 49650 h 336988"/>
                <a:gd name="connsiteX51" fmla="*/ 46241 w 298823"/>
                <a:gd name="connsiteY51" fmla="*/ 18716 h 336988"/>
                <a:gd name="connsiteX52" fmla="*/ 18129 w 298823"/>
                <a:gd name="connsiteY52" fmla="*/ 45142 h 336988"/>
                <a:gd name="connsiteX53" fmla="*/ 44588 w 298823"/>
                <a:gd name="connsiteY53" fmla="*/ 109486 h 336988"/>
                <a:gd name="connsiteX54" fmla="*/ 67077 w 298823"/>
                <a:gd name="connsiteY54" fmla="*/ 113425 h 336988"/>
                <a:gd name="connsiteX55" fmla="*/ 59140 w 298823"/>
                <a:gd name="connsiteY55" fmla="*/ 95041 h 336988"/>
                <a:gd name="connsiteX56" fmla="*/ 48556 w 298823"/>
                <a:gd name="connsiteY56" fmla="*/ 91102 h 336988"/>
                <a:gd name="connsiteX57" fmla="*/ 34004 w 298823"/>
                <a:gd name="connsiteY57" fmla="*/ 71405 h 336988"/>
                <a:gd name="connsiteX58" fmla="*/ 37973 w 298823"/>
                <a:gd name="connsiteY58" fmla="*/ 47768 h 336988"/>
                <a:gd name="connsiteX59" fmla="*/ 81629 w 298823"/>
                <a:gd name="connsiteY59" fmla="*/ 37263 h 336988"/>
                <a:gd name="connsiteX60" fmla="*/ 84275 w 298823"/>
                <a:gd name="connsiteY60" fmla="*/ 38577 h 336988"/>
                <a:gd name="connsiteX61" fmla="*/ 105442 w 298823"/>
                <a:gd name="connsiteY61" fmla="*/ 56961 h 336988"/>
                <a:gd name="connsiteX62" fmla="*/ 113379 w 298823"/>
                <a:gd name="connsiteY62" fmla="*/ 75345 h 336988"/>
                <a:gd name="connsiteX63" fmla="*/ 84275 w 298823"/>
                <a:gd name="connsiteY63" fmla="*/ 18880 h 336988"/>
                <a:gd name="connsiteX64" fmla="*/ 46241 w 298823"/>
                <a:gd name="connsiteY64" fmla="*/ 18716 h 336988"/>
                <a:gd name="connsiteX65" fmla="*/ 64058 w 298823"/>
                <a:gd name="connsiteY65" fmla="*/ 0 h 336988"/>
                <a:gd name="connsiteX66" fmla="*/ 89065 w 298823"/>
                <a:gd name="connsiteY66" fmla="*/ 5387 h 336988"/>
                <a:gd name="connsiteX67" fmla="*/ 123284 w 298823"/>
                <a:gd name="connsiteY67" fmla="*/ 89604 h 336988"/>
                <a:gd name="connsiteX68" fmla="*/ 120652 w 298823"/>
                <a:gd name="connsiteY68" fmla="*/ 94867 h 336988"/>
                <a:gd name="connsiteX69" fmla="*/ 121968 w 298823"/>
                <a:gd name="connsiteY69" fmla="*/ 98815 h 336988"/>
                <a:gd name="connsiteX70" fmla="*/ 133813 w 298823"/>
                <a:gd name="connsiteY70" fmla="*/ 90920 h 336988"/>
                <a:gd name="connsiteX71" fmla="*/ 156188 w 298823"/>
                <a:gd name="connsiteY71" fmla="*/ 90920 h 336988"/>
                <a:gd name="connsiteX72" fmla="*/ 164084 w 298823"/>
                <a:gd name="connsiteY72" fmla="*/ 96183 h 336988"/>
                <a:gd name="connsiteX73" fmla="*/ 177246 w 298823"/>
                <a:gd name="connsiteY73" fmla="*/ 84340 h 336988"/>
                <a:gd name="connsiteX74" fmla="*/ 207517 w 298823"/>
                <a:gd name="connsiteY74" fmla="*/ 89604 h 336988"/>
                <a:gd name="connsiteX75" fmla="*/ 220678 w 298823"/>
                <a:gd name="connsiteY75" fmla="*/ 79077 h 336988"/>
                <a:gd name="connsiteX76" fmla="*/ 257530 w 298823"/>
                <a:gd name="connsiteY76" fmla="*/ 94867 h 336988"/>
                <a:gd name="connsiteX77" fmla="*/ 286485 w 298823"/>
                <a:gd name="connsiteY77" fmla="*/ 165925 h 336988"/>
                <a:gd name="connsiteX78" fmla="*/ 281220 w 298823"/>
                <a:gd name="connsiteY78" fmla="*/ 243561 h 336988"/>
                <a:gd name="connsiteX79" fmla="*/ 298330 w 298823"/>
                <a:gd name="connsiteY79" fmla="*/ 289617 h 336988"/>
                <a:gd name="connsiteX80" fmla="*/ 294382 w 298823"/>
                <a:gd name="connsiteY80" fmla="*/ 298828 h 336988"/>
                <a:gd name="connsiteX81" fmla="*/ 198304 w 298823"/>
                <a:gd name="connsiteY81" fmla="*/ 336988 h 336988"/>
                <a:gd name="connsiteX82" fmla="*/ 195672 w 298823"/>
                <a:gd name="connsiteY82" fmla="*/ 336988 h 336988"/>
                <a:gd name="connsiteX83" fmla="*/ 189091 w 298823"/>
                <a:gd name="connsiteY83" fmla="*/ 331725 h 336988"/>
                <a:gd name="connsiteX84" fmla="*/ 170665 w 298823"/>
                <a:gd name="connsiteY84" fmla="*/ 286985 h 336988"/>
                <a:gd name="connsiteX85" fmla="*/ 139078 w 298823"/>
                <a:gd name="connsiteY85" fmla="*/ 269879 h 336988"/>
                <a:gd name="connsiteX86" fmla="*/ 71955 w 298823"/>
                <a:gd name="connsiteY86" fmla="*/ 229087 h 336988"/>
                <a:gd name="connsiteX87" fmla="*/ 58794 w 298823"/>
                <a:gd name="connsiteY87" fmla="*/ 211980 h 336988"/>
                <a:gd name="connsiteX88" fmla="*/ 61426 w 298823"/>
                <a:gd name="connsiteY88" fmla="*/ 189610 h 336988"/>
                <a:gd name="connsiteX89" fmla="*/ 79852 w 298823"/>
                <a:gd name="connsiteY89" fmla="*/ 176452 h 336988"/>
                <a:gd name="connsiteX90" fmla="*/ 90381 w 298823"/>
                <a:gd name="connsiteY90" fmla="*/ 176452 h 336988"/>
                <a:gd name="connsiteX91" fmla="*/ 71955 w 298823"/>
                <a:gd name="connsiteY91" fmla="*/ 127764 h 336988"/>
                <a:gd name="connsiteX92" fmla="*/ 70639 w 298823"/>
                <a:gd name="connsiteY92" fmla="*/ 127764 h 336988"/>
                <a:gd name="connsiteX93" fmla="*/ 64058 w 298823"/>
                <a:gd name="connsiteY93" fmla="*/ 129080 h 336988"/>
                <a:gd name="connsiteX94" fmla="*/ 39052 w 298823"/>
                <a:gd name="connsiteY94" fmla="*/ 123817 h 336988"/>
                <a:gd name="connsiteX95" fmla="*/ 4832 w 298823"/>
                <a:gd name="connsiteY95" fmla="*/ 39600 h 336988"/>
                <a:gd name="connsiteX96" fmla="*/ 64058 w 298823"/>
                <a:gd name="connsiteY96" fmla="*/ 0 h 336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298823" h="336988">
                  <a:moveTo>
                    <a:pt x="83998" y="191940"/>
                  </a:moveTo>
                  <a:cubicBezTo>
                    <a:pt x="80426" y="192912"/>
                    <a:pt x="77179" y="195178"/>
                    <a:pt x="75231" y="198416"/>
                  </a:cubicBezTo>
                  <a:cubicBezTo>
                    <a:pt x="72633" y="201006"/>
                    <a:pt x="72633" y="204891"/>
                    <a:pt x="73932" y="208776"/>
                  </a:cubicBezTo>
                  <a:cubicBezTo>
                    <a:pt x="73932" y="212662"/>
                    <a:pt x="76530" y="215252"/>
                    <a:pt x="80426" y="217842"/>
                  </a:cubicBezTo>
                  <a:lnTo>
                    <a:pt x="115496" y="238563"/>
                  </a:lnTo>
                  <a:cubicBezTo>
                    <a:pt x="115496" y="237268"/>
                    <a:pt x="114197" y="235973"/>
                    <a:pt x="114197" y="233383"/>
                  </a:cubicBezTo>
                  <a:cubicBezTo>
                    <a:pt x="114197" y="233383"/>
                    <a:pt x="114197" y="233383"/>
                    <a:pt x="98611" y="195826"/>
                  </a:cubicBezTo>
                  <a:cubicBezTo>
                    <a:pt x="98611" y="195826"/>
                    <a:pt x="98611" y="195826"/>
                    <a:pt x="94714" y="193235"/>
                  </a:cubicBezTo>
                  <a:cubicBezTo>
                    <a:pt x="91467" y="191293"/>
                    <a:pt x="87570" y="190969"/>
                    <a:pt x="83998" y="191940"/>
                  </a:cubicBezTo>
                  <a:close/>
                  <a:moveTo>
                    <a:pt x="73603" y="53869"/>
                  </a:moveTo>
                  <a:cubicBezTo>
                    <a:pt x="65732" y="56499"/>
                    <a:pt x="63108" y="64390"/>
                    <a:pt x="65732" y="70965"/>
                  </a:cubicBezTo>
                  <a:cubicBezTo>
                    <a:pt x="65732" y="70965"/>
                    <a:pt x="65732" y="70965"/>
                    <a:pt x="127388" y="227467"/>
                  </a:cubicBezTo>
                  <a:cubicBezTo>
                    <a:pt x="136570" y="251139"/>
                    <a:pt x="154936" y="266921"/>
                    <a:pt x="178549" y="274812"/>
                  </a:cubicBezTo>
                  <a:cubicBezTo>
                    <a:pt x="181173" y="274812"/>
                    <a:pt x="182484" y="276127"/>
                    <a:pt x="183796" y="278757"/>
                  </a:cubicBezTo>
                  <a:cubicBezTo>
                    <a:pt x="183796" y="278757"/>
                    <a:pt x="183796" y="278757"/>
                    <a:pt x="199538" y="319526"/>
                  </a:cubicBezTo>
                  <a:lnTo>
                    <a:pt x="282183" y="286648"/>
                  </a:lnTo>
                  <a:cubicBezTo>
                    <a:pt x="282183" y="286648"/>
                    <a:pt x="282183" y="286648"/>
                    <a:pt x="266441" y="245879"/>
                  </a:cubicBezTo>
                  <a:cubicBezTo>
                    <a:pt x="265129" y="243248"/>
                    <a:pt x="265129" y="241933"/>
                    <a:pt x="266441" y="239303"/>
                  </a:cubicBezTo>
                  <a:cubicBezTo>
                    <a:pt x="279559" y="218261"/>
                    <a:pt x="280871" y="193273"/>
                    <a:pt x="271689" y="170916"/>
                  </a:cubicBezTo>
                  <a:cubicBezTo>
                    <a:pt x="271689" y="170916"/>
                    <a:pt x="271689" y="170916"/>
                    <a:pt x="244140" y="99898"/>
                  </a:cubicBezTo>
                  <a:cubicBezTo>
                    <a:pt x="241517" y="92008"/>
                    <a:pt x="233646" y="89377"/>
                    <a:pt x="225775" y="92008"/>
                  </a:cubicBezTo>
                  <a:cubicBezTo>
                    <a:pt x="219215" y="94638"/>
                    <a:pt x="215280" y="102529"/>
                    <a:pt x="217904" y="110419"/>
                  </a:cubicBezTo>
                  <a:cubicBezTo>
                    <a:pt x="217904" y="110419"/>
                    <a:pt x="217904" y="110419"/>
                    <a:pt x="229710" y="138037"/>
                  </a:cubicBezTo>
                  <a:cubicBezTo>
                    <a:pt x="231022" y="141983"/>
                    <a:pt x="228398" y="145928"/>
                    <a:pt x="225775" y="147243"/>
                  </a:cubicBezTo>
                  <a:cubicBezTo>
                    <a:pt x="221839" y="149874"/>
                    <a:pt x="217904" y="147243"/>
                    <a:pt x="215280" y="143298"/>
                  </a:cubicBezTo>
                  <a:cubicBezTo>
                    <a:pt x="215280" y="143298"/>
                    <a:pt x="215280" y="143298"/>
                    <a:pt x="204785" y="115680"/>
                  </a:cubicBezTo>
                  <a:cubicBezTo>
                    <a:pt x="204785" y="114365"/>
                    <a:pt x="204785" y="114365"/>
                    <a:pt x="203474" y="113050"/>
                  </a:cubicBezTo>
                  <a:cubicBezTo>
                    <a:pt x="203474" y="113050"/>
                    <a:pt x="203474" y="113050"/>
                    <a:pt x="200850" y="105159"/>
                  </a:cubicBezTo>
                  <a:cubicBezTo>
                    <a:pt x="199538" y="102529"/>
                    <a:pt x="196914" y="99898"/>
                    <a:pt x="192979" y="98583"/>
                  </a:cubicBezTo>
                  <a:cubicBezTo>
                    <a:pt x="190355" y="95953"/>
                    <a:pt x="186420" y="95953"/>
                    <a:pt x="182484" y="97268"/>
                  </a:cubicBezTo>
                  <a:cubicBezTo>
                    <a:pt x="178549" y="98583"/>
                    <a:pt x="175925" y="101213"/>
                    <a:pt x="174613" y="105159"/>
                  </a:cubicBezTo>
                  <a:cubicBezTo>
                    <a:pt x="173302" y="109104"/>
                    <a:pt x="173302" y="113050"/>
                    <a:pt x="174613" y="115680"/>
                  </a:cubicBezTo>
                  <a:cubicBezTo>
                    <a:pt x="174613" y="115680"/>
                    <a:pt x="174613" y="115680"/>
                    <a:pt x="190355" y="155134"/>
                  </a:cubicBezTo>
                  <a:cubicBezTo>
                    <a:pt x="191667" y="159080"/>
                    <a:pt x="190355" y="163025"/>
                    <a:pt x="186420" y="164340"/>
                  </a:cubicBezTo>
                  <a:cubicBezTo>
                    <a:pt x="182484" y="165655"/>
                    <a:pt x="178549" y="164340"/>
                    <a:pt x="177237" y="160395"/>
                  </a:cubicBezTo>
                  <a:cubicBezTo>
                    <a:pt x="177237" y="160395"/>
                    <a:pt x="177237" y="160395"/>
                    <a:pt x="157560" y="111735"/>
                  </a:cubicBezTo>
                  <a:cubicBezTo>
                    <a:pt x="156248" y="107789"/>
                    <a:pt x="153624" y="105159"/>
                    <a:pt x="149689" y="103844"/>
                  </a:cubicBezTo>
                  <a:cubicBezTo>
                    <a:pt x="147065" y="102529"/>
                    <a:pt x="143130" y="102529"/>
                    <a:pt x="139194" y="103844"/>
                  </a:cubicBezTo>
                  <a:cubicBezTo>
                    <a:pt x="132635" y="106474"/>
                    <a:pt x="128699" y="114365"/>
                    <a:pt x="131323" y="122256"/>
                  </a:cubicBezTo>
                  <a:cubicBezTo>
                    <a:pt x="131323" y="122256"/>
                    <a:pt x="131323" y="122256"/>
                    <a:pt x="149689" y="169601"/>
                  </a:cubicBezTo>
                  <a:cubicBezTo>
                    <a:pt x="151000" y="173546"/>
                    <a:pt x="149689" y="177491"/>
                    <a:pt x="145753" y="178807"/>
                  </a:cubicBezTo>
                  <a:cubicBezTo>
                    <a:pt x="141818" y="180122"/>
                    <a:pt x="137882" y="178807"/>
                    <a:pt x="136570" y="174861"/>
                  </a:cubicBezTo>
                  <a:cubicBezTo>
                    <a:pt x="136570" y="174861"/>
                    <a:pt x="136570" y="174861"/>
                    <a:pt x="118205" y="127516"/>
                  </a:cubicBezTo>
                  <a:cubicBezTo>
                    <a:pt x="118205" y="127516"/>
                    <a:pt x="118205" y="127516"/>
                    <a:pt x="91968" y="61759"/>
                  </a:cubicBezTo>
                  <a:cubicBezTo>
                    <a:pt x="90657" y="57814"/>
                    <a:pt x="88033" y="55184"/>
                    <a:pt x="84753" y="53869"/>
                  </a:cubicBezTo>
                  <a:cubicBezTo>
                    <a:pt x="81474" y="52554"/>
                    <a:pt x="77538" y="52554"/>
                    <a:pt x="73603" y="53869"/>
                  </a:cubicBezTo>
                  <a:close/>
                  <a:moveTo>
                    <a:pt x="56758" y="49650"/>
                  </a:moveTo>
                  <a:cubicBezTo>
                    <a:pt x="54036" y="50903"/>
                    <a:pt x="51315" y="53410"/>
                    <a:pt x="49954" y="55917"/>
                  </a:cubicBezTo>
                  <a:cubicBezTo>
                    <a:pt x="47233" y="59677"/>
                    <a:pt x="47233" y="63437"/>
                    <a:pt x="48594" y="67197"/>
                  </a:cubicBezTo>
                  <a:cubicBezTo>
                    <a:pt x="48594" y="69703"/>
                    <a:pt x="49954" y="72210"/>
                    <a:pt x="51315" y="73463"/>
                  </a:cubicBezTo>
                  <a:cubicBezTo>
                    <a:pt x="48594" y="64690"/>
                    <a:pt x="51315" y="55917"/>
                    <a:pt x="56758" y="49650"/>
                  </a:cubicBezTo>
                  <a:close/>
                  <a:moveTo>
                    <a:pt x="46241" y="18716"/>
                  </a:moveTo>
                  <a:cubicBezTo>
                    <a:pt x="34335" y="23476"/>
                    <a:pt x="24082" y="32668"/>
                    <a:pt x="18129" y="45142"/>
                  </a:cubicBezTo>
                  <a:cubicBezTo>
                    <a:pt x="7546" y="70092"/>
                    <a:pt x="19452" y="98981"/>
                    <a:pt x="44588" y="109486"/>
                  </a:cubicBezTo>
                  <a:cubicBezTo>
                    <a:pt x="52525" y="113425"/>
                    <a:pt x="59140" y="114738"/>
                    <a:pt x="67077" y="113425"/>
                  </a:cubicBezTo>
                  <a:cubicBezTo>
                    <a:pt x="67077" y="113425"/>
                    <a:pt x="67077" y="113425"/>
                    <a:pt x="59140" y="95041"/>
                  </a:cubicBezTo>
                  <a:cubicBezTo>
                    <a:pt x="55171" y="93728"/>
                    <a:pt x="52525" y="92415"/>
                    <a:pt x="48556" y="91102"/>
                  </a:cubicBezTo>
                  <a:cubicBezTo>
                    <a:pt x="41942" y="87163"/>
                    <a:pt x="36650" y="79284"/>
                    <a:pt x="34004" y="71405"/>
                  </a:cubicBezTo>
                  <a:cubicBezTo>
                    <a:pt x="31358" y="63526"/>
                    <a:pt x="32681" y="54335"/>
                    <a:pt x="37973" y="47768"/>
                  </a:cubicBezTo>
                  <a:cubicBezTo>
                    <a:pt x="47233" y="33324"/>
                    <a:pt x="65754" y="28072"/>
                    <a:pt x="81629" y="37263"/>
                  </a:cubicBezTo>
                  <a:cubicBezTo>
                    <a:pt x="81629" y="37263"/>
                    <a:pt x="82952" y="37263"/>
                    <a:pt x="84275" y="38577"/>
                  </a:cubicBezTo>
                  <a:cubicBezTo>
                    <a:pt x="93536" y="41203"/>
                    <a:pt x="101473" y="47768"/>
                    <a:pt x="105442" y="56961"/>
                  </a:cubicBezTo>
                  <a:cubicBezTo>
                    <a:pt x="105442" y="56961"/>
                    <a:pt x="105442" y="56961"/>
                    <a:pt x="113379" y="75345"/>
                  </a:cubicBezTo>
                  <a:cubicBezTo>
                    <a:pt x="118671" y="53021"/>
                    <a:pt x="106765" y="28072"/>
                    <a:pt x="84275" y="18880"/>
                  </a:cubicBezTo>
                  <a:cubicBezTo>
                    <a:pt x="71708" y="13627"/>
                    <a:pt x="58147" y="13956"/>
                    <a:pt x="46241" y="18716"/>
                  </a:cubicBezTo>
                  <a:close/>
                  <a:moveTo>
                    <a:pt x="64058" y="0"/>
                  </a:moveTo>
                  <a:cubicBezTo>
                    <a:pt x="72366" y="42"/>
                    <a:pt x="80839" y="1769"/>
                    <a:pt x="89065" y="5387"/>
                  </a:cubicBezTo>
                  <a:cubicBezTo>
                    <a:pt x="121968" y="18546"/>
                    <a:pt x="137762" y="56707"/>
                    <a:pt x="123284" y="89604"/>
                  </a:cubicBezTo>
                  <a:cubicBezTo>
                    <a:pt x="121968" y="90920"/>
                    <a:pt x="121968" y="93551"/>
                    <a:pt x="120652" y="94867"/>
                  </a:cubicBezTo>
                  <a:cubicBezTo>
                    <a:pt x="120652" y="94867"/>
                    <a:pt x="120652" y="94867"/>
                    <a:pt x="121968" y="98815"/>
                  </a:cubicBezTo>
                  <a:cubicBezTo>
                    <a:pt x="124601" y="94867"/>
                    <a:pt x="128549" y="92236"/>
                    <a:pt x="133813" y="90920"/>
                  </a:cubicBezTo>
                  <a:cubicBezTo>
                    <a:pt x="140394" y="88288"/>
                    <a:pt x="148291" y="88288"/>
                    <a:pt x="156188" y="90920"/>
                  </a:cubicBezTo>
                  <a:cubicBezTo>
                    <a:pt x="158820" y="92236"/>
                    <a:pt x="161452" y="93551"/>
                    <a:pt x="164084" y="96183"/>
                  </a:cubicBezTo>
                  <a:cubicBezTo>
                    <a:pt x="166717" y="90920"/>
                    <a:pt x="171981" y="86972"/>
                    <a:pt x="177246" y="84340"/>
                  </a:cubicBezTo>
                  <a:cubicBezTo>
                    <a:pt x="187775" y="80393"/>
                    <a:pt x="199620" y="83024"/>
                    <a:pt x="207517" y="89604"/>
                  </a:cubicBezTo>
                  <a:cubicBezTo>
                    <a:pt x="210149" y="85656"/>
                    <a:pt x="215414" y="80393"/>
                    <a:pt x="220678" y="79077"/>
                  </a:cubicBezTo>
                  <a:cubicBezTo>
                    <a:pt x="235156" y="72497"/>
                    <a:pt x="252265" y="80393"/>
                    <a:pt x="257530" y="94867"/>
                  </a:cubicBezTo>
                  <a:cubicBezTo>
                    <a:pt x="257530" y="94867"/>
                    <a:pt x="257530" y="94867"/>
                    <a:pt x="286485" y="165925"/>
                  </a:cubicBezTo>
                  <a:cubicBezTo>
                    <a:pt x="295698" y="190926"/>
                    <a:pt x="294382" y="219875"/>
                    <a:pt x="281220" y="243561"/>
                  </a:cubicBezTo>
                  <a:cubicBezTo>
                    <a:pt x="281220" y="243561"/>
                    <a:pt x="281220" y="243561"/>
                    <a:pt x="298330" y="289617"/>
                  </a:cubicBezTo>
                  <a:cubicBezTo>
                    <a:pt x="299646" y="292249"/>
                    <a:pt x="298330" y="297512"/>
                    <a:pt x="294382" y="298828"/>
                  </a:cubicBezTo>
                  <a:cubicBezTo>
                    <a:pt x="294382" y="298828"/>
                    <a:pt x="294382" y="298828"/>
                    <a:pt x="198304" y="336988"/>
                  </a:cubicBezTo>
                  <a:cubicBezTo>
                    <a:pt x="196988" y="336988"/>
                    <a:pt x="196988" y="336988"/>
                    <a:pt x="195672" y="336988"/>
                  </a:cubicBezTo>
                  <a:cubicBezTo>
                    <a:pt x="193039" y="336988"/>
                    <a:pt x="190407" y="335672"/>
                    <a:pt x="189091" y="331725"/>
                  </a:cubicBezTo>
                  <a:cubicBezTo>
                    <a:pt x="189091" y="331725"/>
                    <a:pt x="189091" y="331725"/>
                    <a:pt x="170665" y="286985"/>
                  </a:cubicBezTo>
                  <a:cubicBezTo>
                    <a:pt x="158820" y="284353"/>
                    <a:pt x="148291" y="277774"/>
                    <a:pt x="139078" y="269879"/>
                  </a:cubicBezTo>
                  <a:cubicBezTo>
                    <a:pt x="139078" y="269879"/>
                    <a:pt x="139078" y="269879"/>
                    <a:pt x="71955" y="229087"/>
                  </a:cubicBezTo>
                  <a:cubicBezTo>
                    <a:pt x="65375" y="225139"/>
                    <a:pt x="60110" y="218560"/>
                    <a:pt x="58794" y="211980"/>
                  </a:cubicBezTo>
                  <a:cubicBezTo>
                    <a:pt x="57477" y="204085"/>
                    <a:pt x="57477" y="196190"/>
                    <a:pt x="61426" y="189610"/>
                  </a:cubicBezTo>
                  <a:cubicBezTo>
                    <a:pt x="65375" y="183031"/>
                    <a:pt x="71955" y="179083"/>
                    <a:pt x="79852" y="176452"/>
                  </a:cubicBezTo>
                  <a:cubicBezTo>
                    <a:pt x="83800" y="176452"/>
                    <a:pt x="87749" y="175136"/>
                    <a:pt x="90381" y="176452"/>
                  </a:cubicBezTo>
                  <a:cubicBezTo>
                    <a:pt x="90381" y="176452"/>
                    <a:pt x="90381" y="176452"/>
                    <a:pt x="71955" y="127764"/>
                  </a:cubicBezTo>
                  <a:cubicBezTo>
                    <a:pt x="71955" y="127764"/>
                    <a:pt x="70639" y="127764"/>
                    <a:pt x="70639" y="127764"/>
                  </a:cubicBezTo>
                  <a:cubicBezTo>
                    <a:pt x="68007" y="129080"/>
                    <a:pt x="66691" y="129080"/>
                    <a:pt x="64058" y="129080"/>
                  </a:cubicBezTo>
                  <a:cubicBezTo>
                    <a:pt x="56161" y="129080"/>
                    <a:pt x="46948" y="126448"/>
                    <a:pt x="39052" y="123817"/>
                  </a:cubicBezTo>
                  <a:cubicBezTo>
                    <a:pt x="6148" y="109342"/>
                    <a:pt x="-8329" y="71182"/>
                    <a:pt x="4832" y="39600"/>
                  </a:cubicBezTo>
                  <a:cubicBezTo>
                    <a:pt x="15690" y="14928"/>
                    <a:pt x="39134" y="-123"/>
                    <a:pt x="6405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nvGrpSpPr>
          <p:cNvPr id="68" name="组合 67"/>
          <p:cNvGrpSpPr/>
          <p:nvPr/>
        </p:nvGrpSpPr>
        <p:grpSpPr>
          <a:xfrm>
            <a:off x="9587696" y="3444515"/>
            <a:ext cx="1607354" cy="859836"/>
            <a:chOff x="9587696" y="3444515"/>
            <a:chExt cx="1607354" cy="859836"/>
          </a:xfrm>
        </p:grpSpPr>
        <p:sp>
          <p:nvSpPr>
            <p:cNvPr id="35" name="矩形 34"/>
            <p:cNvSpPr/>
            <p:nvPr/>
          </p:nvSpPr>
          <p:spPr>
            <a:xfrm>
              <a:off x="9587696" y="3768820"/>
              <a:ext cx="1607354" cy="535531"/>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latin typeface="+mn-ea"/>
                </a:rPr>
                <a:t>用户可以在投影仪或者计算机上进行演示</a:t>
              </a:r>
            </a:p>
          </p:txBody>
        </p:sp>
        <p:sp>
          <p:nvSpPr>
            <p:cNvPr id="36" name="矩形 35"/>
            <p:cNvSpPr/>
            <p:nvPr/>
          </p:nvSpPr>
          <p:spPr>
            <a:xfrm>
              <a:off x="9587696" y="3444515"/>
              <a:ext cx="1607354" cy="36279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65000"/>
                      <a:lumOff val="35000"/>
                    </a:schemeClr>
                  </a:solidFill>
                  <a:latin typeface="+mn-ea"/>
                </a:rPr>
                <a:t>文字添加</a:t>
              </a:r>
            </a:p>
          </p:txBody>
        </p:sp>
      </p:grpSp>
      <p:grpSp>
        <p:nvGrpSpPr>
          <p:cNvPr id="57" name="组合 56"/>
          <p:cNvGrpSpPr/>
          <p:nvPr/>
        </p:nvGrpSpPr>
        <p:grpSpPr>
          <a:xfrm>
            <a:off x="8961263" y="3624594"/>
            <a:ext cx="484300" cy="484300"/>
            <a:chOff x="1028700" y="1853169"/>
            <a:chExt cx="787400" cy="787400"/>
          </a:xfrm>
        </p:grpSpPr>
        <p:sp>
          <p:nvSpPr>
            <p:cNvPr id="58" name="椭圆 57"/>
            <p:cNvSpPr/>
            <p:nvPr/>
          </p:nvSpPr>
          <p:spPr>
            <a:xfrm>
              <a:off x="1028700" y="1853169"/>
              <a:ext cx="787400" cy="787400"/>
            </a:xfrm>
            <a:prstGeom prst="ellipse">
              <a:avLst/>
            </a:prstGeom>
            <a:solidFill>
              <a:srgbClr val="FFB8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endParaRPr>
            </a:p>
          </p:txBody>
        </p:sp>
        <p:sp>
          <p:nvSpPr>
            <p:cNvPr id="59" name="椭圆 38"/>
            <p:cNvSpPr/>
            <p:nvPr/>
          </p:nvSpPr>
          <p:spPr>
            <a:xfrm>
              <a:off x="1237694" y="2063723"/>
              <a:ext cx="369412" cy="366291"/>
            </a:xfrm>
            <a:custGeom>
              <a:avLst/>
              <a:gdLst>
                <a:gd name="connsiteX0" fmla="*/ 192254 w 338138"/>
                <a:gd name="connsiteY0" fmla="*/ 135421 h 335282"/>
                <a:gd name="connsiteX1" fmla="*/ 152810 w 338138"/>
                <a:gd name="connsiteY1" fmla="*/ 151158 h 335282"/>
                <a:gd name="connsiteX2" fmla="*/ 152810 w 338138"/>
                <a:gd name="connsiteY2" fmla="*/ 229842 h 335282"/>
                <a:gd name="connsiteX3" fmla="*/ 232697 w 338138"/>
                <a:gd name="connsiteY3" fmla="*/ 229842 h 335282"/>
                <a:gd name="connsiteX4" fmla="*/ 232697 w 338138"/>
                <a:gd name="connsiteY4" fmla="*/ 151158 h 335282"/>
                <a:gd name="connsiteX5" fmla="*/ 192254 w 338138"/>
                <a:gd name="connsiteY5" fmla="*/ 135421 h 335282"/>
                <a:gd name="connsiteX6" fmla="*/ 238125 w 338138"/>
                <a:gd name="connsiteY6" fmla="*/ 69850 h 335282"/>
                <a:gd name="connsiteX7" fmla="*/ 225425 w 338138"/>
                <a:gd name="connsiteY7" fmla="*/ 80963 h 335282"/>
                <a:gd name="connsiteX8" fmla="*/ 238125 w 338138"/>
                <a:gd name="connsiteY8" fmla="*/ 92076 h 335282"/>
                <a:gd name="connsiteX9" fmla="*/ 250825 w 338138"/>
                <a:gd name="connsiteY9" fmla="*/ 80963 h 335282"/>
                <a:gd name="connsiteX10" fmla="*/ 238125 w 338138"/>
                <a:gd name="connsiteY10" fmla="*/ 69850 h 335282"/>
                <a:gd name="connsiteX11" fmla="*/ 214313 w 338138"/>
                <a:gd name="connsiteY11" fmla="*/ 57150 h 335282"/>
                <a:gd name="connsiteX12" fmla="*/ 263526 w 338138"/>
                <a:gd name="connsiteY12" fmla="*/ 57150 h 335282"/>
                <a:gd name="connsiteX13" fmla="*/ 263526 w 338138"/>
                <a:gd name="connsiteY13" fmla="*/ 106363 h 335282"/>
                <a:gd name="connsiteX14" fmla="*/ 214313 w 338138"/>
                <a:gd name="connsiteY14" fmla="*/ 106363 h 335282"/>
                <a:gd name="connsiteX15" fmla="*/ 49213 w 338138"/>
                <a:gd name="connsiteY15" fmla="*/ 57150 h 335282"/>
                <a:gd name="connsiteX16" fmla="*/ 195263 w 338138"/>
                <a:gd name="connsiteY16" fmla="*/ 57150 h 335282"/>
                <a:gd name="connsiteX17" fmla="*/ 195263 w 338138"/>
                <a:gd name="connsiteY17" fmla="*/ 106363 h 335282"/>
                <a:gd name="connsiteX18" fmla="*/ 49213 w 338138"/>
                <a:gd name="connsiteY18" fmla="*/ 106363 h 335282"/>
                <a:gd name="connsiteX19" fmla="*/ 22225 w 338138"/>
                <a:gd name="connsiteY19" fmla="*/ 28575 h 335282"/>
                <a:gd name="connsiteX20" fmla="*/ 22225 w 338138"/>
                <a:gd name="connsiteY20" fmla="*/ 269875 h 335282"/>
                <a:gd name="connsiteX21" fmla="*/ 241853 w 338138"/>
                <a:gd name="connsiteY21" fmla="*/ 269875 h 335282"/>
                <a:gd name="connsiteX22" fmla="*/ 247114 w 338138"/>
                <a:gd name="connsiteY22" fmla="*/ 259384 h 335282"/>
                <a:gd name="connsiteX23" fmla="*/ 233962 w 338138"/>
                <a:gd name="connsiteY23" fmla="*/ 248892 h 335282"/>
                <a:gd name="connsiteX24" fmla="*/ 155054 w 338138"/>
                <a:gd name="connsiteY24" fmla="*/ 251515 h 335282"/>
                <a:gd name="connsiteX25" fmla="*/ 49843 w 338138"/>
                <a:gd name="connsiteY25" fmla="*/ 251515 h 335282"/>
                <a:gd name="connsiteX26" fmla="*/ 49843 w 338138"/>
                <a:gd name="connsiteY26" fmla="*/ 231844 h 335282"/>
                <a:gd name="connsiteX27" fmla="*/ 135327 w 338138"/>
                <a:gd name="connsiteY27" fmla="*/ 231844 h 335282"/>
                <a:gd name="connsiteX28" fmla="*/ 122175 w 338138"/>
                <a:gd name="connsiteY28" fmla="*/ 201682 h 335282"/>
                <a:gd name="connsiteX29" fmla="*/ 49843 w 338138"/>
                <a:gd name="connsiteY29" fmla="*/ 201682 h 335282"/>
                <a:gd name="connsiteX30" fmla="*/ 49843 w 338138"/>
                <a:gd name="connsiteY30" fmla="*/ 183322 h 335282"/>
                <a:gd name="connsiteX31" fmla="*/ 120860 w 338138"/>
                <a:gd name="connsiteY31" fmla="*/ 183322 h 335282"/>
                <a:gd name="connsiteX32" fmla="*/ 131381 w 338138"/>
                <a:gd name="connsiteY32" fmla="*/ 153159 h 335282"/>
                <a:gd name="connsiteX33" fmla="*/ 49843 w 338138"/>
                <a:gd name="connsiteY33" fmla="*/ 153159 h 335282"/>
                <a:gd name="connsiteX34" fmla="*/ 49843 w 338138"/>
                <a:gd name="connsiteY34" fmla="*/ 134800 h 335282"/>
                <a:gd name="connsiteX35" fmla="*/ 147163 w 338138"/>
                <a:gd name="connsiteY35" fmla="*/ 134800 h 335282"/>
                <a:gd name="connsiteX36" fmla="*/ 243168 w 338138"/>
                <a:gd name="connsiteY36" fmla="*/ 138734 h 335282"/>
                <a:gd name="connsiteX37" fmla="*/ 251059 w 338138"/>
                <a:gd name="connsiteY37" fmla="*/ 231844 h 335282"/>
                <a:gd name="connsiteX38" fmla="*/ 264210 w 338138"/>
                <a:gd name="connsiteY38" fmla="*/ 243647 h 335282"/>
                <a:gd name="connsiteX39" fmla="*/ 272101 w 338138"/>
                <a:gd name="connsiteY39" fmla="*/ 238401 h 335282"/>
                <a:gd name="connsiteX40" fmla="*/ 290513 w 338138"/>
                <a:gd name="connsiteY40" fmla="*/ 256761 h 335282"/>
                <a:gd name="connsiteX41" fmla="*/ 290513 w 338138"/>
                <a:gd name="connsiteY41" fmla="*/ 28575 h 335282"/>
                <a:gd name="connsiteX42" fmla="*/ 22225 w 338138"/>
                <a:gd name="connsiteY42" fmla="*/ 28575 h 335282"/>
                <a:gd name="connsiteX43" fmla="*/ 0 w 338138"/>
                <a:gd name="connsiteY43" fmla="*/ 0 h 335282"/>
                <a:gd name="connsiteX44" fmla="*/ 311721 w 338138"/>
                <a:gd name="connsiteY44" fmla="*/ 0 h 335282"/>
                <a:gd name="connsiteX45" fmla="*/ 311721 w 338138"/>
                <a:gd name="connsiteY45" fmla="*/ 278479 h 335282"/>
                <a:gd name="connsiteX46" fmla="*/ 338138 w 338138"/>
                <a:gd name="connsiteY46" fmla="*/ 304875 h 335282"/>
                <a:gd name="connsiteX47" fmla="*/ 330213 w 338138"/>
                <a:gd name="connsiteY47" fmla="*/ 325992 h 335282"/>
                <a:gd name="connsiteX48" fmla="*/ 307759 w 338138"/>
                <a:gd name="connsiteY48" fmla="*/ 335230 h 335282"/>
                <a:gd name="connsiteX49" fmla="*/ 262850 w 338138"/>
                <a:gd name="connsiteY49" fmla="*/ 291677 h 335282"/>
                <a:gd name="connsiteX50" fmla="*/ 0 w 338138"/>
                <a:gd name="connsiteY50" fmla="*/ 291677 h 335282"/>
                <a:gd name="connsiteX51" fmla="*/ 0 w 338138"/>
                <a:gd name="connsiteY51" fmla="*/ 0 h 335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335282">
                  <a:moveTo>
                    <a:pt x="192254" y="135421"/>
                  </a:moveTo>
                  <a:cubicBezTo>
                    <a:pt x="177774" y="135421"/>
                    <a:pt x="163461" y="140666"/>
                    <a:pt x="152810" y="151158"/>
                  </a:cubicBezTo>
                  <a:cubicBezTo>
                    <a:pt x="130175" y="173452"/>
                    <a:pt x="130175" y="207548"/>
                    <a:pt x="152810" y="229842"/>
                  </a:cubicBezTo>
                  <a:cubicBezTo>
                    <a:pt x="174113" y="250825"/>
                    <a:pt x="210062" y="250825"/>
                    <a:pt x="232697" y="229842"/>
                  </a:cubicBezTo>
                  <a:cubicBezTo>
                    <a:pt x="254000" y="207548"/>
                    <a:pt x="254000" y="173452"/>
                    <a:pt x="232697" y="151158"/>
                  </a:cubicBezTo>
                  <a:cubicBezTo>
                    <a:pt x="221379" y="140666"/>
                    <a:pt x="206733" y="135421"/>
                    <a:pt x="192254" y="135421"/>
                  </a:cubicBezTo>
                  <a:close/>
                  <a:moveTo>
                    <a:pt x="238125" y="69850"/>
                  </a:moveTo>
                  <a:cubicBezTo>
                    <a:pt x="231111" y="69850"/>
                    <a:pt x="225425" y="74825"/>
                    <a:pt x="225425" y="80963"/>
                  </a:cubicBezTo>
                  <a:cubicBezTo>
                    <a:pt x="225425" y="87101"/>
                    <a:pt x="231111" y="92076"/>
                    <a:pt x="238125" y="92076"/>
                  </a:cubicBezTo>
                  <a:cubicBezTo>
                    <a:pt x="245139" y="92076"/>
                    <a:pt x="250825" y="87101"/>
                    <a:pt x="250825" y="80963"/>
                  </a:cubicBezTo>
                  <a:cubicBezTo>
                    <a:pt x="250825" y="74825"/>
                    <a:pt x="245139" y="69850"/>
                    <a:pt x="238125" y="69850"/>
                  </a:cubicBezTo>
                  <a:close/>
                  <a:moveTo>
                    <a:pt x="214313" y="57150"/>
                  </a:moveTo>
                  <a:lnTo>
                    <a:pt x="263526" y="57150"/>
                  </a:lnTo>
                  <a:lnTo>
                    <a:pt x="263526" y="106363"/>
                  </a:lnTo>
                  <a:lnTo>
                    <a:pt x="214313" y="106363"/>
                  </a:lnTo>
                  <a:close/>
                  <a:moveTo>
                    <a:pt x="49213" y="57150"/>
                  </a:moveTo>
                  <a:lnTo>
                    <a:pt x="195263" y="57150"/>
                  </a:lnTo>
                  <a:lnTo>
                    <a:pt x="195263" y="106363"/>
                  </a:lnTo>
                  <a:lnTo>
                    <a:pt x="49213" y="106363"/>
                  </a:lnTo>
                  <a:close/>
                  <a:moveTo>
                    <a:pt x="22225" y="28575"/>
                  </a:moveTo>
                  <a:cubicBezTo>
                    <a:pt x="22225" y="28575"/>
                    <a:pt x="22225" y="28575"/>
                    <a:pt x="22225" y="269875"/>
                  </a:cubicBezTo>
                  <a:lnTo>
                    <a:pt x="241853" y="269875"/>
                  </a:lnTo>
                  <a:cubicBezTo>
                    <a:pt x="241853" y="269875"/>
                    <a:pt x="241853" y="269875"/>
                    <a:pt x="247114" y="259384"/>
                  </a:cubicBezTo>
                  <a:cubicBezTo>
                    <a:pt x="247114" y="259384"/>
                    <a:pt x="247114" y="259384"/>
                    <a:pt x="233962" y="248892"/>
                  </a:cubicBezTo>
                  <a:cubicBezTo>
                    <a:pt x="210289" y="264629"/>
                    <a:pt x="178726" y="265941"/>
                    <a:pt x="155054" y="251515"/>
                  </a:cubicBezTo>
                  <a:cubicBezTo>
                    <a:pt x="155054" y="251515"/>
                    <a:pt x="155054" y="251515"/>
                    <a:pt x="49843" y="251515"/>
                  </a:cubicBezTo>
                  <a:cubicBezTo>
                    <a:pt x="49843" y="251515"/>
                    <a:pt x="49843" y="251515"/>
                    <a:pt x="49843" y="231844"/>
                  </a:cubicBezTo>
                  <a:cubicBezTo>
                    <a:pt x="49843" y="231844"/>
                    <a:pt x="49843" y="231844"/>
                    <a:pt x="135327" y="231844"/>
                  </a:cubicBezTo>
                  <a:cubicBezTo>
                    <a:pt x="128751" y="222664"/>
                    <a:pt x="123490" y="213484"/>
                    <a:pt x="122175" y="201682"/>
                  </a:cubicBezTo>
                  <a:cubicBezTo>
                    <a:pt x="122175" y="201682"/>
                    <a:pt x="122175" y="201682"/>
                    <a:pt x="49843" y="201682"/>
                  </a:cubicBezTo>
                  <a:cubicBezTo>
                    <a:pt x="49843" y="201682"/>
                    <a:pt x="49843" y="201682"/>
                    <a:pt x="49843" y="183322"/>
                  </a:cubicBezTo>
                  <a:cubicBezTo>
                    <a:pt x="49843" y="183322"/>
                    <a:pt x="49843" y="183322"/>
                    <a:pt x="120860" y="183322"/>
                  </a:cubicBezTo>
                  <a:cubicBezTo>
                    <a:pt x="122175" y="172831"/>
                    <a:pt x="124806" y="162339"/>
                    <a:pt x="131381" y="153159"/>
                  </a:cubicBezTo>
                  <a:cubicBezTo>
                    <a:pt x="131381" y="153159"/>
                    <a:pt x="131381" y="153159"/>
                    <a:pt x="49843" y="153159"/>
                  </a:cubicBezTo>
                  <a:cubicBezTo>
                    <a:pt x="49843" y="153159"/>
                    <a:pt x="49843" y="153159"/>
                    <a:pt x="49843" y="134800"/>
                  </a:cubicBezTo>
                  <a:cubicBezTo>
                    <a:pt x="49843" y="134800"/>
                    <a:pt x="49843" y="134800"/>
                    <a:pt x="147163" y="134800"/>
                  </a:cubicBezTo>
                  <a:cubicBezTo>
                    <a:pt x="174781" y="111194"/>
                    <a:pt x="216865" y="112506"/>
                    <a:pt x="243168" y="138734"/>
                  </a:cubicBezTo>
                  <a:cubicBezTo>
                    <a:pt x="269471" y="164962"/>
                    <a:pt x="270786" y="202993"/>
                    <a:pt x="251059" y="231844"/>
                  </a:cubicBezTo>
                  <a:cubicBezTo>
                    <a:pt x="251059" y="231844"/>
                    <a:pt x="251059" y="231844"/>
                    <a:pt x="264210" y="243647"/>
                  </a:cubicBezTo>
                  <a:cubicBezTo>
                    <a:pt x="264210" y="243647"/>
                    <a:pt x="264210" y="243647"/>
                    <a:pt x="272101" y="238401"/>
                  </a:cubicBezTo>
                  <a:cubicBezTo>
                    <a:pt x="272101" y="238401"/>
                    <a:pt x="272101" y="238401"/>
                    <a:pt x="290513" y="256761"/>
                  </a:cubicBezTo>
                  <a:cubicBezTo>
                    <a:pt x="290513" y="256761"/>
                    <a:pt x="290513" y="256761"/>
                    <a:pt x="290513" y="28575"/>
                  </a:cubicBezTo>
                  <a:cubicBezTo>
                    <a:pt x="290513" y="28575"/>
                    <a:pt x="290513" y="28575"/>
                    <a:pt x="22225" y="28575"/>
                  </a:cubicBezTo>
                  <a:close/>
                  <a:moveTo>
                    <a:pt x="0" y="0"/>
                  </a:moveTo>
                  <a:cubicBezTo>
                    <a:pt x="0" y="0"/>
                    <a:pt x="0" y="0"/>
                    <a:pt x="311721" y="0"/>
                  </a:cubicBezTo>
                  <a:cubicBezTo>
                    <a:pt x="311721" y="0"/>
                    <a:pt x="311721" y="0"/>
                    <a:pt x="311721" y="278479"/>
                  </a:cubicBezTo>
                  <a:cubicBezTo>
                    <a:pt x="311721" y="278479"/>
                    <a:pt x="311721" y="278479"/>
                    <a:pt x="338138" y="304875"/>
                  </a:cubicBezTo>
                  <a:cubicBezTo>
                    <a:pt x="338138" y="304875"/>
                    <a:pt x="338138" y="316753"/>
                    <a:pt x="330213" y="325992"/>
                  </a:cubicBezTo>
                  <a:cubicBezTo>
                    <a:pt x="320967" y="336550"/>
                    <a:pt x="307759" y="335230"/>
                    <a:pt x="307759" y="335230"/>
                  </a:cubicBezTo>
                  <a:cubicBezTo>
                    <a:pt x="307759" y="335230"/>
                    <a:pt x="307759" y="335230"/>
                    <a:pt x="262850" y="291677"/>
                  </a:cubicBezTo>
                  <a:cubicBezTo>
                    <a:pt x="262850" y="291677"/>
                    <a:pt x="262850" y="291677"/>
                    <a:pt x="0" y="291677"/>
                  </a:cubicBezTo>
                  <a:cubicBezTo>
                    <a:pt x="0" y="291677"/>
                    <a:pt x="0" y="291677"/>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nvGrpSpPr>
          <p:cNvPr id="71" name="组合 70"/>
          <p:cNvGrpSpPr/>
          <p:nvPr/>
        </p:nvGrpSpPr>
        <p:grpSpPr>
          <a:xfrm>
            <a:off x="9587696" y="4692290"/>
            <a:ext cx="1607354" cy="859836"/>
            <a:chOff x="9587696" y="4692290"/>
            <a:chExt cx="1607354" cy="859836"/>
          </a:xfrm>
        </p:grpSpPr>
        <p:sp>
          <p:nvSpPr>
            <p:cNvPr id="40" name="矩形 39"/>
            <p:cNvSpPr/>
            <p:nvPr/>
          </p:nvSpPr>
          <p:spPr>
            <a:xfrm>
              <a:off x="9587696" y="5016595"/>
              <a:ext cx="1607354" cy="535531"/>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latin typeface="+mn-ea"/>
                </a:rPr>
                <a:t>用户可以在投影仪或者计算机上进行演示</a:t>
              </a:r>
            </a:p>
          </p:txBody>
        </p:sp>
        <p:sp>
          <p:nvSpPr>
            <p:cNvPr id="41" name="矩形 40"/>
            <p:cNvSpPr/>
            <p:nvPr/>
          </p:nvSpPr>
          <p:spPr>
            <a:xfrm>
              <a:off x="9587696" y="4692290"/>
              <a:ext cx="1607354" cy="36279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65000"/>
                      <a:lumOff val="35000"/>
                    </a:schemeClr>
                  </a:solidFill>
                  <a:latin typeface="+mn-ea"/>
                </a:rPr>
                <a:t>文字添加</a:t>
              </a:r>
            </a:p>
          </p:txBody>
        </p:sp>
      </p:grpSp>
      <p:grpSp>
        <p:nvGrpSpPr>
          <p:cNvPr id="63" name="组合 62"/>
          <p:cNvGrpSpPr/>
          <p:nvPr/>
        </p:nvGrpSpPr>
        <p:grpSpPr>
          <a:xfrm>
            <a:off x="8961263" y="4872369"/>
            <a:ext cx="484300" cy="484300"/>
            <a:chOff x="1028700" y="1853169"/>
            <a:chExt cx="787400" cy="787400"/>
          </a:xfrm>
        </p:grpSpPr>
        <p:sp>
          <p:nvSpPr>
            <p:cNvPr id="64" name="椭圆 63"/>
            <p:cNvSpPr/>
            <p:nvPr/>
          </p:nvSpPr>
          <p:spPr>
            <a:xfrm>
              <a:off x="1028700" y="1853169"/>
              <a:ext cx="787400" cy="787400"/>
            </a:xfrm>
            <a:prstGeom prst="ellipse">
              <a:avLst/>
            </a:prstGeom>
            <a:solidFill>
              <a:srgbClr val="09BB9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endParaRPr>
            </a:p>
          </p:txBody>
        </p:sp>
        <p:sp>
          <p:nvSpPr>
            <p:cNvPr id="65" name="椭圆 43"/>
            <p:cNvSpPr/>
            <p:nvPr/>
          </p:nvSpPr>
          <p:spPr>
            <a:xfrm>
              <a:off x="1238578" y="2062163"/>
              <a:ext cx="367643" cy="369412"/>
            </a:xfrm>
            <a:custGeom>
              <a:avLst/>
              <a:gdLst>
                <a:gd name="connsiteX0" fmla="*/ 104237 w 330200"/>
                <a:gd name="connsiteY0" fmla="*/ 80507 h 331788"/>
                <a:gd name="connsiteX1" fmla="*/ 112148 w 330200"/>
                <a:gd name="connsiteY1" fmla="*/ 84551 h 331788"/>
                <a:gd name="connsiteX2" fmla="*/ 163809 w 330200"/>
                <a:gd name="connsiteY2" fmla="*/ 154423 h 331788"/>
                <a:gd name="connsiteX3" fmla="*/ 166392 w 330200"/>
                <a:gd name="connsiteY3" fmla="*/ 154423 h 331788"/>
                <a:gd name="connsiteX4" fmla="*/ 219344 w 330200"/>
                <a:gd name="connsiteY4" fmla="*/ 84551 h 331788"/>
                <a:gd name="connsiteX5" fmla="*/ 234842 w 330200"/>
                <a:gd name="connsiteY5" fmla="*/ 83257 h 331788"/>
                <a:gd name="connsiteX6" fmla="*/ 237425 w 330200"/>
                <a:gd name="connsiteY6" fmla="*/ 98784 h 331788"/>
                <a:gd name="connsiteX7" fmla="*/ 194805 w 330200"/>
                <a:gd name="connsiteY7" fmla="*/ 154423 h 331788"/>
                <a:gd name="connsiteX8" fmla="*/ 216761 w 330200"/>
                <a:gd name="connsiteY8" fmla="*/ 154423 h 331788"/>
                <a:gd name="connsiteX9" fmla="*/ 228385 w 330200"/>
                <a:gd name="connsiteY9" fmla="*/ 166068 h 331788"/>
                <a:gd name="connsiteX10" fmla="*/ 216761 w 330200"/>
                <a:gd name="connsiteY10" fmla="*/ 177714 h 331788"/>
                <a:gd name="connsiteX11" fmla="*/ 178015 w 330200"/>
                <a:gd name="connsiteY11" fmla="*/ 177714 h 331788"/>
                <a:gd name="connsiteX12" fmla="*/ 176724 w 330200"/>
                <a:gd name="connsiteY12" fmla="*/ 179007 h 331788"/>
                <a:gd name="connsiteX13" fmla="*/ 176724 w 330200"/>
                <a:gd name="connsiteY13" fmla="*/ 194535 h 331788"/>
                <a:gd name="connsiteX14" fmla="*/ 216761 w 330200"/>
                <a:gd name="connsiteY14" fmla="*/ 194535 h 331788"/>
                <a:gd name="connsiteX15" fmla="*/ 228385 w 330200"/>
                <a:gd name="connsiteY15" fmla="*/ 206180 h 331788"/>
                <a:gd name="connsiteX16" fmla="*/ 216761 w 330200"/>
                <a:gd name="connsiteY16" fmla="*/ 217825 h 331788"/>
                <a:gd name="connsiteX17" fmla="*/ 176724 w 330200"/>
                <a:gd name="connsiteY17" fmla="*/ 217825 h 331788"/>
                <a:gd name="connsiteX18" fmla="*/ 176724 w 330200"/>
                <a:gd name="connsiteY18" fmla="*/ 257937 h 331788"/>
                <a:gd name="connsiteX19" fmla="*/ 165100 w 330200"/>
                <a:gd name="connsiteY19" fmla="*/ 268288 h 331788"/>
                <a:gd name="connsiteX20" fmla="*/ 153476 w 330200"/>
                <a:gd name="connsiteY20" fmla="*/ 257937 h 331788"/>
                <a:gd name="connsiteX21" fmla="*/ 153476 w 330200"/>
                <a:gd name="connsiteY21" fmla="*/ 217825 h 331788"/>
                <a:gd name="connsiteX22" fmla="*/ 113439 w 330200"/>
                <a:gd name="connsiteY22" fmla="*/ 217825 h 331788"/>
                <a:gd name="connsiteX23" fmla="*/ 101815 w 330200"/>
                <a:gd name="connsiteY23" fmla="*/ 206180 h 331788"/>
                <a:gd name="connsiteX24" fmla="*/ 113439 w 330200"/>
                <a:gd name="connsiteY24" fmla="*/ 194535 h 331788"/>
                <a:gd name="connsiteX25" fmla="*/ 153476 w 330200"/>
                <a:gd name="connsiteY25" fmla="*/ 194535 h 331788"/>
                <a:gd name="connsiteX26" fmla="*/ 153476 w 330200"/>
                <a:gd name="connsiteY26" fmla="*/ 179007 h 331788"/>
                <a:gd name="connsiteX27" fmla="*/ 152185 w 330200"/>
                <a:gd name="connsiteY27" fmla="*/ 177714 h 331788"/>
                <a:gd name="connsiteX28" fmla="*/ 113439 w 330200"/>
                <a:gd name="connsiteY28" fmla="*/ 177714 h 331788"/>
                <a:gd name="connsiteX29" fmla="*/ 101815 w 330200"/>
                <a:gd name="connsiteY29" fmla="*/ 166068 h 331788"/>
                <a:gd name="connsiteX30" fmla="*/ 113439 w 330200"/>
                <a:gd name="connsiteY30" fmla="*/ 154423 h 331788"/>
                <a:gd name="connsiteX31" fmla="*/ 135395 w 330200"/>
                <a:gd name="connsiteY31" fmla="*/ 154423 h 331788"/>
                <a:gd name="connsiteX32" fmla="*/ 92775 w 330200"/>
                <a:gd name="connsiteY32" fmla="*/ 98784 h 331788"/>
                <a:gd name="connsiteX33" fmla="*/ 95358 w 330200"/>
                <a:gd name="connsiteY33" fmla="*/ 83257 h 331788"/>
                <a:gd name="connsiteX34" fmla="*/ 104237 w 330200"/>
                <a:gd name="connsiteY34" fmla="*/ 80507 h 331788"/>
                <a:gd name="connsiteX35" fmla="*/ 165100 w 330200"/>
                <a:gd name="connsiteY35" fmla="*/ 26988 h 331788"/>
                <a:gd name="connsiteX36" fmla="*/ 26987 w 330200"/>
                <a:gd name="connsiteY36" fmla="*/ 165101 h 331788"/>
                <a:gd name="connsiteX37" fmla="*/ 165100 w 330200"/>
                <a:gd name="connsiteY37" fmla="*/ 303214 h 331788"/>
                <a:gd name="connsiteX38" fmla="*/ 303213 w 330200"/>
                <a:gd name="connsiteY38" fmla="*/ 165101 h 331788"/>
                <a:gd name="connsiteX39" fmla="*/ 165100 w 330200"/>
                <a:gd name="connsiteY39" fmla="*/ 26988 h 331788"/>
                <a:gd name="connsiteX40" fmla="*/ 165100 w 330200"/>
                <a:gd name="connsiteY40" fmla="*/ 0 h 331788"/>
                <a:gd name="connsiteX41" fmla="*/ 330200 w 330200"/>
                <a:gd name="connsiteY41" fmla="*/ 165894 h 331788"/>
                <a:gd name="connsiteX42" fmla="*/ 165100 w 330200"/>
                <a:gd name="connsiteY42" fmla="*/ 331788 h 331788"/>
                <a:gd name="connsiteX43" fmla="*/ 0 w 330200"/>
                <a:gd name="connsiteY43" fmla="*/ 165894 h 331788"/>
                <a:gd name="connsiteX44" fmla="*/ 165100 w 330200"/>
                <a:gd name="connsiteY44"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30200" h="331788">
                  <a:moveTo>
                    <a:pt x="104237" y="80507"/>
                  </a:moveTo>
                  <a:cubicBezTo>
                    <a:pt x="107304" y="80669"/>
                    <a:pt x="110210" y="81963"/>
                    <a:pt x="112148" y="84551"/>
                  </a:cubicBezTo>
                  <a:cubicBezTo>
                    <a:pt x="163809" y="154423"/>
                    <a:pt x="163809" y="154423"/>
                    <a:pt x="163809" y="154423"/>
                  </a:cubicBezTo>
                  <a:cubicBezTo>
                    <a:pt x="166392" y="154423"/>
                    <a:pt x="166392" y="154423"/>
                    <a:pt x="166392" y="154423"/>
                  </a:cubicBezTo>
                  <a:cubicBezTo>
                    <a:pt x="219344" y="84551"/>
                    <a:pt x="219344" y="84551"/>
                    <a:pt x="219344" y="84551"/>
                  </a:cubicBezTo>
                  <a:cubicBezTo>
                    <a:pt x="221927" y="79375"/>
                    <a:pt x="229676" y="79375"/>
                    <a:pt x="234842" y="83257"/>
                  </a:cubicBezTo>
                  <a:cubicBezTo>
                    <a:pt x="240009" y="85845"/>
                    <a:pt x="241300" y="93608"/>
                    <a:pt x="237425" y="98784"/>
                  </a:cubicBezTo>
                  <a:cubicBezTo>
                    <a:pt x="194805" y="154423"/>
                    <a:pt x="194805" y="154423"/>
                    <a:pt x="194805" y="154423"/>
                  </a:cubicBezTo>
                  <a:cubicBezTo>
                    <a:pt x="216761" y="154423"/>
                    <a:pt x="216761" y="154423"/>
                    <a:pt x="216761" y="154423"/>
                  </a:cubicBezTo>
                  <a:cubicBezTo>
                    <a:pt x="223219" y="154423"/>
                    <a:pt x="228385" y="159599"/>
                    <a:pt x="228385" y="166068"/>
                  </a:cubicBezTo>
                  <a:cubicBezTo>
                    <a:pt x="228385" y="172538"/>
                    <a:pt x="223219" y="177714"/>
                    <a:pt x="216761" y="177714"/>
                  </a:cubicBezTo>
                  <a:cubicBezTo>
                    <a:pt x="178015" y="177714"/>
                    <a:pt x="178015" y="177714"/>
                    <a:pt x="178015" y="177714"/>
                  </a:cubicBezTo>
                  <a:cubicBezTo>
                    <a:pt x="176724" y="179007"/>
                    <a:pt x="176724" y="179007"/>
                    <a:pt x="176724" y="179007"/>
                  </a:cubicBezTo>
                  <a:cubicBezTo>
                    <a:pt x="176724" y="194535"/>
                    <a:pt x="176724" y="194535"/>
                    <a:pt x="176724" y="194535"/>
                  </a:cubicBezTo>
                  <a:cubicBezTo>
                    <a:pt x="216761" y="194535"/>
                    <a:pt x="216761" y="194535"/>
                    <a:pt x="216761" y="194535"/>
                  </a:cubicBezTo>
                  <a:cubicBezTo>
                    <a:pt x="223219" y="194535"/>
                    <a:pt x="228385" y="199710"/>
                    <a:pt x="228385" y="206180"/>
                  </a:cubicBezTo>
                  <a:cubicBezTo>
                    <a:pt x="228385" y="212649"/>
                    <a:pt x="223219" y="217825"/>
                    <a:pt x="216761" y="217825"/>
                  </a:cubicBezTo>
                  <a:cubicBezTo>
                    <a:pt x="176724" y="217825"/>
                    <a:pt x="176724" y="217825"/>
                    <a:pt x="176724" y="217825"/>
                  </a:cubicBezTo>
                  <a:cubicBezTo>
                    <a:pt x="176724" y="257937"/>
                    <a:pt x="176724" y="257937"/>
                    <a:pt x="176724" y="257937"/>
                  </a:cubicBezTo>
                  <a:cubicBezTo>
                    <a:pt x="176724" y="264406"/>
                    <a:pt x="171558" y="268288"/>
                    <a:pt x="165100" y="268288"/>
                  </a:cubicBezTo>
                  <a:cubicBezTo>
                    <a:pt x="158642" y="268288"/>
                    <a:pt x="153476" y="264406"/>
                    <a:pt x="153476" y="257937"/>
                  </a:cubicBezTo>
                  <a:cubicBezTo>
                    <a:pt x="153476" y="217825"/>
                    <a:pt x="153476" y="217825"/>
                    <a:pt x="153476" y="217825"/>
                  </a:cubicBezTo>
                  <a:cubicBezTo>
                    <a:pt x="113439" y="217825"/>
                    <a:pt x="113439" y="217825"/>
                    <a:pt x="113439" y="217825"/>
                  </a:cubicBezTo>
                  <a:cubicBezTo>
                    <a:pt x="106981" y="217825"/>
                    <a:pt x="101815" y="212649"/>
                    <a:pt x="101815" y="206180"/>
                  </a:cubicBezTo>
                  <a:cubicBezTo>
                    <a:pt x="101815" y="199710"/>
                    <a:pt x="106981" y="194535"/>
                    <a:pt x="113439" y="194535"/>
                  </a:cubicBezTo>
                  <a:cubicBezTo>
                    <a:pt x="153476" y="194535"/>
                    <a:pt x="153476" y="194535"/>
                    <a:pt x="153476" y="194535"/>
                  </a:cubicBezTo>
                  <a:cubicBezTo>
                    <a:pt x="153476" y="179007"/>
                    <a:pt x="153476" y="179007"/>
                    <a:pt x="153476" y="179007"/>
                  </a:cubicBezTo>
                  <a:cubicBezTo>
                    <a:pt x="152185" y="177714"/>
                    <a:pt x="152185" y="177714"/>
                    <a:pt x="152185" y="177714"/>
                  </a:cubicBezTo>
                  <a:cubicBezTo>
                    <a:pt x="113439" y="177714"/>
                    <a:pt x="113439" y="177714"/>
                    <a:pt x="113439" y="177714"/>
                  </a:cubicBezTo>
                  <a:cubicBezTo>
                    <a:pt x="106981" y="177714"/>
                    <a:pt x="101815" y="172538"/>
                    <a:pt x="101815" y="166068"/>
                  </a:cubicBezTo>
                  <a:cubicBezTo>
                    <a:pt x="101815" y="159599"/>
                    <a:pt x="106981" y="154423"/>
                    <a:pt x="113439" y="154423"/>
                  </a:cubicBezTo>
                  <a:cubicBezTo>
                    <a:pt x="135395" y="154423"/>
                    <a:pt x="135395" y="154423"/>
                    <a:pt x="135395" y="154423"/>
                  </a:cubicBezTo>
                  <a:cubicBezTo>
                    <a:pt x="92775" y="98784"/>
                    <a:pt x="92775" y="98784"/>
                    <a:pt x="92775" y="98784"/>
                  </a:cubicBezTo>
                  <a:cubicBezTo>
                    <a:pt x="88900" y="93608"/>
                    <a:pt x="90192" y="85845"/>
                    <a:pt x="95358" y="83257"/>
                  </a:cubicBezTo>
                  <a:cubicBezTo>
                    <a:pt x="97941" y="81316"/>
                    <a:pt x="101170" y="80346"/>
                    <a:pt x="104237" y="80507"/>
                  </a:cubicBezTo>
                  <a:close/>
                  <a:moveTo>
                    <a:pt x="165100" y="26988"/>
                  </a:moveTo>
                  <a:cubicBezTo>
                    <a:pt x="88822" y="26988"/>
                    <a:pt x="26987" y="88823"/>
                    <a:pt x="26987" y="165101"/>
                  </a:cubicBezTo>
                  <a:cubicBezTo>
                    <a:pt x="26987" y="241379"/>
                    <a:pt x="88822" y="303214"/>
                    <a:pt x="165100" y="303214"/>
                  </a:cubicBezTo>
                  <a:cubicBezTo>
                    <a:pt x="241378" y="303214"/>
                    <a:pt x="303213" y="241379"/>
                    <a:pt x="303213" y="165101"/>
                  </a:cubicBezTo>
                  <a:cubicBezTo>
                    <a:pt x="303213" y="88823"/>
                    <a:pt x="241378" y="26988"/>
                    <a:pt x="165100" y="26988"/>
                  </a:cubicBezTo>
                  <a:close/>
                  <a:moveTo>
                    <a:pt x="165100" y="0"/>
                  </a:moveTo>
                  <a:cubicBezTo>
                    <a:pt x="256282" y="0"/>
                    <a:pt x="330200" y="74273"/>
                    <a:pt x="330200" y="165894"/>
                  </a:cubicBezTo>
                  <a:cubicBezTo>
                    <a:pt x="330200" y="257515"/>
                    <a:pt x="256282" y="331788"/>
                    <a:pt x="165100" y="331788"/>
                  </a:cubicBezTo>
                  <a:cubicBezTo>
                    <a:pt x="73918" y="331788"/>
                    <a:pt x="0" y="257515"/>
                    <a:pt x="0" y="165894"/>
                  </a:cubicBezTo>
                  <a:cubicBezTo>
                    <a:pt x="0" y="74273"/>
                    <a:pt x="73918" y="0"/>
                    <a:pt x="16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nvGrpSpPr>
          <p:cNvPr id="39" name="组合 38"/>
          <p:cNvGrpSpPr/>
          <p:nvPr/>
        </p:nvGrpSpPr>
        <p:grpSpPr>
          <a:xfrm>
            <a:off x="931863" y="450599"/>
            <a:ext cx="5061857" cy="698750"/>
            <a:chOff x="6096000" y="2061026"/>
            <a:chExt cx="5061857" cy="698750"/>
          </a:xfrm>
        </p:grpSpPr>
        <p:sp>
          <p:nvSpPr>
            <p:cNvPr id="42" name="文本框 41"/>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t>工作</a:t>
              </a:r>
              <a:r>
                <a:rPr lang="zh-CN" altLang="en-US" sz="2800" b="1" dirty="0">
                  <a:solidFill>
                    <a:srgbClr val="09BB98"/>
                  </a:solidFill>
                </a:rPr>
                <a:t>存在不足</a:t>
              </a:r>
            </a:p>
          </p:txBody>
        </p:sp>
        <p:sp>
          <p:nvSpPr>
            <p:cNvPr id="43" name="文本框 42"/>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t>The user can demonstrate on a projector or computer</a:t>
              </a:r>
            </a:p>
          </p:txBody>
        </p:sp>
      </p:grpSp>
      <p:pic>
        <p:nvPicPr>
          <p:cNvPr id="53" name="图片 52">
            <a:extLst>
              <a:ext uri="{FF2B5EF4-FFF2-40B4-BE49-F238E27FC236}">
                <a16:creationId xmlns:a16="http://schemas.microsoft.com/office/drawing/2014/main" xmlns="" id="{C8B17DFA-8631-4469-A88B-0AA3B039F7C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194" t="27003" r="58611" b="17710"/>
          <a:stretch/>
        </p:blipFill>
        <p:spPr>
          <a:xfrm>
            <a:off x="225027" y="372811"/>
            <a:ext cx="697638" cy="808876"/>
          </a:xfrm>
          <a:prstGeom prst="rect">
            <a:avLst/>
          </a:prstGeom>
        </p:spPr>
      </p:pic>
    </p:spTree>
    <p:extLst>
      <p:ext uri="{BB962C8B-B14F-4D97-AF65-F5344CB8AC3E}">
        <p14:creationId xmlns:p14="http://schemas.microsoft.com/office/powerpoint/2010/main" val="1519518296"/>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p:cTn id="11" dur="500" fill="hold"/>
                                        <p:tgtEl>
                                          <p:spTgt spid="45"/>
                                        </p:tgtEl>
                                        <p:attrNameLst>
                                          <p:attrName>ppt_w</p:attrName>
                                        </p:attrNameLst>
                                      </p:cBhvr>
                                      <p:tavLst>
                                        <p:tav tm="0">
                                          <p:val>
                                            <p:fltVal val="0"/>
                                          </p:val>
                                        </p:tav>
                                        <p:tav tm="100000">
                                          <p:val>
                                            <p:strVal val="#ppt_w"/>
                                          </p:val>
                                        </p:tav>
                                      </p:tavLst>
                                    </p:anim>
                                    <p:anim calcmode="lin" valueType="num">
                                      <p:cBhvr>
                                        <p:cTn id="12" dur="500" fill="hold"/>
                                        <p:tgtEl>
                                          <p:spTgt spid="45"/>
                                        </p:tgtEl>
                                        <p:attrNameLst>
                                          <p:attrName>ppt_h</p:attrName>
                                        </p:attrNameLst>
                                      </p:cBhvr>
                                      <p:tavLst>
                                        <p:tav tm="0">
                                          <p:val>
                                            <p:fltVal val="0"/>
                                          </p:val>
                                        </p:tav>
                                        <p:tav tm="100000">
                                          <p:val>
                                            <p:strVal val="#ppt_h"/>
                                          </p:val>
                                        </p:tav>
                                      </p:tavLst>
                                    </p:anim>
                                    <p:animEffect transition="in" filter="fade">
                                      <p:cBhvr>
                                        <p:cTn id="13" dur="500"/>
                                        <p:tgtEl>
                                          <p:spTgt spid="45"/>
                                        </p:tgtEl>
                                      </p:cBhvr>
                                    </p:animEffect>
                                  </p:childTnLst>
                                </p:cTn>
                              </p:par>
                              <p:par>
                                <p:cTn id="14" presetID="53" presetClass="entr" presetSubtype="16" fill="hold" nodeType="withEffect">
                                  <p:stCondLst>
                                    <p:cond delay="0"/>
                                  </p:stCondLst>
                                  <p:childTnLst>
                                    <p:set>
                                      <p:cBhvr>
                                        <p:cTn id="15" dur="1" fill="hold">
                                          <p:stCondLst>
                                            <p:cond delay="0"/>
                                          </p:stCondLst>
                                        </p:cTn>
                                        <p:tgtEl>
                                          <p:spTgt spid="54"/>
                                        </p:tgtEl>
                                        <p:attrNameLst>
                                          <p:attrName>style.visibility</p:attrName>
                                        </p:attrNameLst>
                                      </p:cBhvr>
                                      <p:to>
                                        <p:strVal val="visible"/>
                                      </p:to>
                                    </p:set>
                                    <p:anim calcmode="lin" valueType="num">
                                      <p:cBhvr>
                                        <p:cTn id="16" dur="500" fill="hold"/>
                                        <p:tgtEl>
                                          <p:spTgt spid="54"/>
                                        </p:tgtEl>
                                        <p:attrNameLst>
                                          <p:attrName>ppt_w</p:attrName>
                                        </p:attrNameLst>
                                      </p:cBhvr>
                                      <p:tavLst>
                                        <p:tav tm="0">
                                          <p:val>
                                            <p:fltVal val="0"/>
                                          </p:val>
                                        </p:tav>
                                        <p:tav tm="100000">
                                          <p:val>
                                            <p:strVal val="#ppt_w"/>
                                          </p:val>
                                        </p:tav>
                                      </p:tavLst>
                                    </p:anim>
                                    <p:anim calcmode="lin" valueType="num">
                                      <p:cBhvr>
                                        <p:cTn id="17" dur="500" fill="hold"/>
                                        <p:tgtEl>
                                          <p:spTgt spid="54"/>
                                        </p:tgtEl>
                                        <p:attrNameLst>
                                          <p:attrName>ppt_h</p:attrName>
                                        </p:attrNameLst>
                                      </p:cBhvr>
                                      <p:tavLst>
                                        <p:tav tm="0">
                                          <p:val>
                                            <p:fltVal val="0"/>
                                          </p:val>
                                        </p:tav>
                                        <p:tav tm="100000">
                                          <p:val>
                                            <p:strVal val="#ppt_h"/>
                                          </p:val>
                                        </p:tav>
                                      </p:tavLst>
                                    </p:anim>
                                    <p:animEffect transition="in" filter="fade">
                                      <p:cBhvr>
                                        <p:cTn id="18" dur="500"/>
                                        <p:tgtEl>
                                          <p:spTgt spid="54"/>
                                        </p:tgtEl>
                                      </p:cBhvr>
                                    </p:animEffect>
                                  </p:childTnLst>
                                </p:cTn>
                              </p:par>
                              <p:par>
                                <p:cTn id="19" presetID="53" presetClass="entr" presetSubtype="16" fill="hold" nodeType="withEffect">
                                  <p:stCondLst>
                                    <p:cond delay="0"/>
                                  </p:stCondLst>
                                  <p:childTnLst>
                                    <p:set>
                                      <p:cBhvr>
                                        <p:cTn id="20" dur="1" fill="hold">
                                          <p:stCondLst>
                                            <p:cond delay="0"/>
                                          </p:stCondLst>
                                        </p:cTn>
                                        <p:tgtEl>
                                          <p:spTgt spid="60"/>
                                        </p:tgtEl>
                                        <p:attrNameLst>
                                          <p:attrName>style.visibility</p:attrName>
                                        </p:attrNameLst>
                                      </p:cBhvr>
                                      <p:to>
                                        <p:strVal val="visible"/>
                                      </p:to>
                                    </p:set>
                                    <p:anim calcmode="lin" valueType="num">
                                      <p:cBhvr>
                                        <p:cTn id="21" dur="500" fill="hold"/>
                                        <p:tgtEl>
                                          <p:spTgt spid="60"/>
                                        </p:tgtEl>
                                        <p:attrNameLst>
                                          <p:attrName>ppt_w</p:attrName>
                                        </p:attrNameLst>
                                      </p:cBhvr>
                                      <p:tavLst>
                                        <p:tav tm="0">
                                          <p:val>
                                            <p:fltVal val="0"/>
                                          </p:val>
                                        </p:tav>
                                        <p:tav tm="100000">
                                          <p:val>
                                            <p:strVal val="#ppt_w"/>
                                          </p:val>
                                        </p:tav>
                                      </p:tavLst>
                                    </p:anim>
                                    <p:anim calcmode="lin" valueType="num">
                                      <p:cBhvr>
                                        <p:cTn id="22" dur="500" fill="hold"/>
                                        <p:tgtEl>
                                          <p:spTgt spid="60"/>
                                        </p:tgtEl>
                                        <p:attrNameLst>
                                          <p:attrName>ppt_h</p:attrName>
                                        </p:attrNameLst>
                                      </p:cBhvr>
                                      <p:tavLst>
                                        <p:tav tm="0">
                                          <p:val>
                                            <p:fltVal val="0"/>
                                          </p:val>
                                        </p:tav>
                                        <p:tav tm="100000">
                                          <p:val>
                                            <p:strVal val="#ppt_h"/>
                                          </p:val>
                                        </p:tav>
                                      </p:tavLst>
                                    </p:anim>
                                    <p:animEffect transition="in" filter="fade">
                                      <p:cBhvr>
                                        <p:cTn id="23" dur="500"/>
                                        <p:tgtEl>
                                          <p:spTgt spid="60"/>
                                        </p:tgtEl>
                                      </p:cBhvr>
                                    </p:animEffect>
                                  </p:childTnLst>
                                </p:cTn>
                              </p:par>
                              <p:par>
                                <p:cTn id="24" presetID="53" presetClass="entr" presetSubtype="16" fill="hold" nodeType="withEffect">
                                  <p:stCondLst>
                                    <p:cond delay="0"/>
                                  </p:stCondLst>
                                  <p:childTnLst>
                                    <p:set>
                                      <p:cBhvr>
                                        <p:cTn id="25" dur="1" fill="hold">
                                          <p:stCondLst>
                                            <p:cond delay="0"/>
                                          </p:stCondLst>
                                        </p:cTn>
                                        <p:tgtEl>
                                          <p:spTgt spid="48"/>
                                        </p:tgtEl>
                                        <p:attrNameLst>
                                          <p:attrName>style.visibility</p:attrName>
                                        </p:attrNameLst>
                                      </p:cBhvr>
                                      <p:to>
                                        <p:strVal val="visible"/>
                                      </p:to>
                                    </p:set>
                                    <p:anim calcmode="lin" valueType="num">
                                      <p:cBhvr>
                                        <p:cTn id="26" dur="500" fill="hold"/>
                                        <p:tgtEl>
                                          <p:spTgt spid="48"/>
                                        </p:tgtEl>
                                        <p:attrNameLst>
                                          <p:attrName>ppt_w</p:attrName>
                                        </p:attrNameLst>
                                      </p:cBhvr>
                                      <p:tavLst>
                                        <p:tav tm="0">
                                          <p:val>
                                            <p:fltVal val="0"/>
                                          </p:val>
                                        </p:tav>
                                        <p:tav tm="100000">
                                          <p:val>
                                            <p:strVal val="#ppt_w"/>
                                          </p:val>
                                        </p:tav>
                                      </p:tavLst>
                                    </p:anim>
                                    <p:anim calcmode="lin" valueType="num">
                                      <p:cBhvr>
                                        <p:cTn id="27" dur="500" fill="hold"/>
                                        <p:tgtEl>
                                          <p:spTgt spid="48"/>
                                        </p:tgtEl>
                                        <p:attrNameLst>
                                          <p:attrName>ppt_h</p:attrName>
                                        </p:attrNameLst>
                                      </p:cBhvr>
                                      <p:tavLst>
                                        <p:tav tm="0">
                                          <p:val>
                                            <p:fltVal val="0"/>
                                          </p:val>
                                        </p:tav>
                                        <p:tav tm="100000">
                                          <p:val>
                                            <p:strVal val="#ppt_h"/>
                                          </p:val>
                                        </p:tav>
                                      </p:tavLst>
                                    </p:anim>
                                    <p:animEffect transition="in" filter="fade">
                                      <p:cBhvr>
                                        <p:cTn id="28" dur="500"/>
                                        <p:tgtEl>
                                          <p:spTgt spid="48"/>
                                        </p:tgtEl>
                                      </p:cBhvr>
                                    </p:animEffect>
                                  </p:childTnLst>
                                </p:cTn>
                              </p:par>
                              <p:par>
                                <p:cTn id="29" presetID="53" presetClass="entr" presetSubtype="16" fill="hold" nodeType="withEffect">
                                  <p:stCondLst>
                                    <p:cond delay="0"/>
                                  </p:stCondLst>
                                  <p:childTnLst>
                                    <p:set>
                                      <p:cBhvr>
                                        <p:cTn id="30" dur="1" fill="hold">
                                          <p:stCondLst>
                                            <p:cond delay="0"/>
                                          </p:stCondLst>
                                        </p:cTn>
                                        <p:tgtEl>
                                          <p:spTgt spid="57"/>
                                        </p:tgtEl>
                                        <p:attrNameLst>
                                          <p:attrName>style.visibility</p:attrName>
                                        </p:attrNameLst>
                                      </p:cBhvr>
                                      <p:to>
                                        <p:strVal val="visible"/>
                                      </p:to>
                                    </p:set>
                                    <p:anim calcmode="lin" valueType="num">
                                      <p:cBhvr>
                                        <p:cTn id="31" dur="500" fill="hold"/>
                                        <p:tgtEl>
                                          <p:spTgt spid="57"/>
                                        </p:tgtEl>
                                        <p:attrNameLst>
                                          <p:attrName>ppt_w</p:attrName>
                                        </p:attrNameLst>
                                      </p:cBhvr>
                                      <p:tavLst>
                                        <p:tav tm="0">
                                          <p:val>
                                            <p:fltVal val="0"/>
                                          </p:val>
                                        </p:tav>
                                        <p:tav tm="100000">
                                          <p:val>
                                            <p:strVal val="#ppt_w"/>
                                          </p:val>
                                        </p:tav>
                                      </p:tavLst>
                                    </p:anim>
                                    <p:anim calcmode="lin" valueType="num">
                                      <p:cBhvr>
                                        <p:cTn id="32" dur="500" fill="hold"/>
                                        <p:tgtEl>
                                          <p:spTgt spid="57"/>
                                        </p:tgtEl>
                                        <p:attrNameLst>
                                          <p:attrName>ppt_h</p:attrName>
                                        </p:attrNameLst>
                                      </p:cBhvr>
                                      <p:tavLst>
                                        <p:tav tm="0">
                                          <p:val>
                                            <p:fltVal val="0"/>
                                          </p:val>
                                        </p:tav>
                                        <p:tav tm="100000">
                                          <p:val>
                                            <p:strVal val="#ppt_h"/>
                                          </p:val>
                                        </p:tav>
                                      </p:tavLst>
                                    </p:anim>
                                    <p:animEffect transition="in" filter="fade">
                                      <p:cBhvr>
                                        <p:cTn id="33" dur="500"/>
                                        <p:tgtEl>
                                          <p:spTgt spid="57"/>
                                        </p:tgtEl>
                                      </p:cBhvr>
                                    </p:animEffect>
                                  </p:childTnLst>
                                </p:cTn>
                              </p:par>
                              <p:par>
                                <p:cTn id="34" presetID="53" presetClass="entr" presetSubtype="16" fill="hold" nodeType="withEffect">
                                  <p:stCondLst>
                                    <p:cond delay="0"/>
                                  </p:stCondLst>
                                  <p:childTnLst>
                                    <p:set>
                                      <p:cBhvr>
                                        <p:cTn id="35" dur="1" fill="hold">
                                          <p:stCondLst>
                                            <p:cond delay="0"/>
                                          </p:stCondLst>
                                        </p:cTn>
                                        <p:tgtEl>
                                          <p:spTgt spid="63"/>
                                        </p:tgtEl>
                                        <p:attrNameLst>
                                          <p:attrName>style.visibility</p:attrName>
                                        </p:attrNameLst>
                                      </p:cBhvr>
                                      <p:to>
                                        <p:strVal val="visible"/>
                                      </p:to>
                                    </p:set>
                                    <p:anim calcmode="lin" valueType="num">
                                      <p:cBhvr>
                                        <p:cTn id="36" dur="500" fill="hold"/>
                                        <p:tgtEl>
                                          <p:spTgt spid="63"/>
                                        </p:tgtEl>
                                        <p:attrNameLst>
                                          <p:attrName>ppt_w</p:attrName>
                                        </p:attrNameLst>
                                      </p:cBhvr>
                                      <p:tavLst>
                                        <p:tav tm="0">
                                          <p:val>
                                            <p:fltVal val="0"/>
                                          </p:val>
                                        </p:tav>
                                        <p:tav tm="100000">
                                          <p:val>
                                            <p:strVal val="#ppt_w"/>
                                          </p:val>
                                        </p:tav>
                                      </p:tavLst>
                                    </p:anim>
                                    <p:anim calcmode="lin" valueType="num">
                                      <p:cBhvr>
                                        <p:cTn id="37" dur="500" fill="hold"/>
                                        <p:tgtEl>
                                          <p:spTgt spid="63"/>
                                        </p:tgtEl>
                                        <p:attrNameLst>
                                          <p:attrName>ppt_h</p:attrName>
                                        </p:attrNameLst>
                                      </p:cBhvr>
                                      <p:tavLst>
                                        <p:tav tm="0">
                                          <p:val>
                                            <p:fltVal val="0"/>
                                          </p:val>
                                        </p:tav>
                                        <p:tav tm="100000">
                                          <p:val>
                                            <p:strVal val="#ppt_h"/>
                                          </p:val>
                                        </p:tav>
                                      </p:tavLst>
                                    </p:anim>
                                    <p:animEffect transition="in" filter="fade">
                                      <p:cBhvr>
                                        <p:cTn id="38" dur="500"/>
                                        <p:tgtEl>
                                          <p:spTgt spid="63"/>
                                        </p:tgtEl>
                                      </p:cBhvr>
                                    </p:animEffect>
                                  </p:childTnLst>
                                </p:cTn>
                              </p:par>
                            </p:childTnLst>
                          </p:cTn>
                        </p:par>
                        <p:par>
                          <p:cTn id="39" fill="hold">
                            <p:stCondLst>
                              <p:cond delay="1000"/>
                            </p:stCondLst>
                            <p:childTnLst>
                              <p:par>
                                <p:cTn id="40" presetID="12" presetClass="entr" presetSubtype="8" fill="hold" nodeType="afterEffect">
                                  <p:stCondLst>
                                    <p:cond delay="0"/>
                                  </p:stCondLst>
                                  <p:childTnLst>
                                    <p:set>
                                      <p:cBhvr>
                                        <p:cTn id="41" dur="1" fill="hold">
                                          <p:stCondLst>
                                            <p:cond delay="0"/>
                                          </p:stCondLst>
                                        </p:cTn>
                                        <p:tgtEl>
                                          <p:spTgt spid="66"/>
                                        </p:tgtEl>
                                        <p:attrNameLst>
                                          <p:attrName>style.visibility</p:attrName>
                                        </p:attrNameLst>
                                      </p:cBhvr>
                                      <p:to>
                                        <p:strVal val="visible"/>
                                      </p:to>
                                    </p:set>
                                    <p:anim calcmode="lin" valueType="num">
                                      <p:cBhvr additive="base">
                                        <p:cTn id="42" dur="500"/>
                                        <p:tgtEl>
                                          <p:spTgt spid="66"/>
                                        </p:tgtEl>
                                        <p:attrNameLst>
                                          <p:attrName>ppt_x</p:attrName>
                                        </p:attrNameLst>
                                      </p:cBhvr>
                                      <p:tavLst>
                                        <p:tav tm="0">
                                          <p:val>
                                            <p:strVal val="#ppt_x-#ppt_w*1.125000"/>
                                          </p:val>
                                        </p:tav>
                                        <p:tav tm="100000">
                                          <p:val>
                                            <p:strVal val="#ppt_x"/>
                                          </p:val>
                                        </p:tav>
                                      </p:tavLst>
                                    </p:anim>
                                    <p:animEffect transition="in" filter="wipe(right)">
                                      <p:cBhvr>
                                        <p:cTn id="43" dur="500"/>
                                        <p:tgtEl>
                                          <p:spTgt spid="66"/>
                                        </p:tgtEl>
                                      </p:cBhvr>
                                    </p:animEffect>
                                  </p:childTnLst>
                                </p:cTn>
                              </p:par>
                              <p:par>
                                <p:cTn id="44" presetID="12" presetClass="entr" presetSubtype="8" fill="hold" nodeType="withEffect">
                                  <p:stCondLst>
                                    <p:cond delay="0"/>
                                  </p:stCondLst>
                                  <p:childTnLst>
                                    <p:set>
                                      <p:cBhvr>
                                        <p:cTn id="45" dur="1" fill="hold">
                                          <p:stCondLst>
                                            <p:cond delay="0"/>
                                          </p:stCondLst>
                                        </p:cTn>
                                        <p:tgtEl>
                                          <p:spTgt spid="69"/>
                                        </p:tgtEl>
                                        <p:attrNameLst>
                                          <p:attrName>style.visibility</p:attrName>
                                        </p:attrNameLst>
                                      </p:cBhvr>
                                      <p:to>
                                        <p:strVal val="visible"/>
                                      </p:to>
                                    </p:set>
                                    <p:anim calcmode="lin" valueType="num">
                                      <p:cBhvr additive="base">
                                        <p:cTn id="46" dur="500"/>
                                        <p:tgtEl>
                                          <p:spTgt spid="69"/>
                                        </p:tgtEl>
                                        <p:attrNameLst>
                                          <p:attrName>ppt_x</p:attrName>
                                        </p:attrNameLst>
                                      </p:cBhvr>
                                      <p:tavLst>
                                        <p:tav tm="0">
                                          <p:val>
                                            <p:strVal val="#ppt_x-#ppt_w*1.125000"/>
                                          </p:val>
                                        </p:tav>
                                        <p:tav tm="100000">
                                          <p:val>
                                            <p:strVal val="#ppt_x"/>
                                          </p:val>
                                        </p:tav>
                                      </p:tavLst>
                                    </p:anim>
                                    <p:animEffect transition="in" filter="wipe(right)">
                                      <p:cBhvr>
                                        <p:cTn id="47" dur="500"/>
                                        <p:tgtEl>
                                          <p:spTgt spid="69"/>
                                        </p:tgtEl>
                                      </p:cBhvr>
                                    </p:animEffect>
                                  </p:childTnLst>
                                </p:cTn>
                              </p:par>
                              <p:par>
                                <p:cTn id="48" presetID="12" presetClass="entr" presetSubtype="8" fill="hold" nodeType="withEffect">
                                  <p:stCondLst>
                                    <p:cond delay="0"/>
                                  </p:stCondLst>
                                  <p:childTnLst>
                                    <p:set>
                                      <p:cBhvr>
                                        <p:cTn id="49" dur="1" fill="hold">
                                          <p:stCondLst>
                                            <p:cond delay="0"/>
                                          </p:stCondLst>
                                        </p:cTn>
                                        <p:tgtEl>
                                          <p:spTgt spid="70"/>
                                        </p:tgtEl>
                                        <p:attrNameLst>
                                          <p:attrName>style.visibility</p:attrName>
                                        </p:attrNameLst>
                                      </p:cBhvr>
                                      <p:to>
                                        <p:strVal val="visible"/>
                                      </p:to>
                                    </p:set>
                                    <p:anim calcmode="lin" valueType="num">
                                      <p:cBhvr additive="base">
                                        <p:cTn id="50" dur="500"/>
                                        <p:tgtEl>
                                          <p:spTgt spid="70"/>
                                        </p:tgtEl>
                                        <p:attrNameLst>
                                          <p:attrName>ppt_x</p:attrName>
                                        </p:attrNameLst>
                                      </p:cBhvr>
                                      <p:tavLst>
                                        <p:tav tm="0">
                                          <p:val>
                                            <p:strVal val="#ppt_x-#ppt_w*1.125000"/>
                                          </p:val>
                                        </p:tav>
                                        <p:tav tm="100000">
                                          <p:val>
                                            <p:strVal val="#ppt_x"/>
                                          </p:val>
                                        </p:tav>
                                      </p:tavLst>
                                    </p:anim>
                                    <p:animEffect transition="in" filter="wipe(right)">
                                      <p:cBhvr>
                                        <p:cTn id="51" dur="500"/>
                                        <p:tgtEl>
                                          <p:spTgt spid="70"/>
                                        </p:tgtEl>
                                      </p:cBhvr>
                                    </p:animEffect>
                                  </p:childTnLst>
                                </p:cTn>
                              </p:par>
                              <p:par>
                                <p:cTn id="52" presetID="12" presetClass="entr" presetSubtype="8" fill="hold" nodeType="withEffect">
                                  <p:stCondLst>
                                    <p:cond delay="0"/>
                                  </p:stCondLst>
                                  <p:childTnLst>
                                    <p:set>
                                      <p:cBhvr>
                                        <p:cTn id="53" dur="1" fill="hold">
                                          <p:stCondLst>
                                            <p:cond delay="0"/>
                                          </p:stCondLst>
                                        </p:cTn>
                                        <p:tgtEl>
                                          <p:spTgt spid="67"/>
                                        </p:tgtEl>
                                        <p:attrNameLst>
                                          <p:attrName>style.visibility</p:attrName>
                                        </p:attrNameLst>
                                      </p:cBhvr>
                                      <p:to>
                                        <p:strVal val="visible"/>
                                      </p:to>
                                    </p:set>
                                    <p:anim calcmode="lin" valueType="num">
                                      <p:cBhvr additive="base">
                                        <p:cTn id="54" dur="500"/>
                                        <p:tgtEl>
                                          <p:spTgt spid="67"/>
                                        </p:tgtEl>
                                        <p:attrNameLst>
                                          <p:attrName>ppt_x</p:attrName>
                                        </p:attrNameLst>
                                      </p:cBhvr>
                                      <p:tavLst>
                                        <p:tav tm="0">
                                          <p:val>
                                            <p:strVal val="#ppt_x-#ppt_w*1.125000"/>
                                          </p:val>
                                        </p:tav>
                                        <p:tav tm="100000">
                                          <p:val>
                                            <p:strVal val="#ppt_x"/>
                                          </p:val>
                                        </p:tav>
                                      </p:tavLst>
                                    </p:anim>
                                    <p:animEffect transition="in" filter="wipe(right)">
                                      <p:cBhvr>
                                        <p:cTn id="55" dur="500"/>
                                        <p:tgtEl>
                                          <p:spTgt spid="67"/>
                                        </p:tgtEl>
                                      </p:cBhvr>
                                    </p:animEffect>
                                  </p:childTnLst>
                                </p:cTn>
                              </p:par>
                              <p:par>
                                <p:cTn id="56" presetID="12" presetClass="entr" presetSubtype="8" fill="hold" nodeType="withEffect">
                                  <p:stCondLst>
                                    <p:cond delay="0"/>
                                  </p:stCondLst>
                                  <p:childTnLst>
                                    <p:set>
                                      <p:cBhvr>
                                        <p:cTn id="57" dur="1" fill="hold">
                                          <p:stCondLst>
                                            <p:cond delay="0"/>
                                          </p:stCondLst>
                                        </p:cTn>
                                        <p:tgtEl>
                                          <p:spTgt spid="68"/>
                                        </p:tgtEl>
                                        <p:attrNameLst>
                                          <p:attrName>style.visibility</p:attrName>
                                        </p:attrNameLst>
                                      </p:cBhvr>
                                      <p:to>
                                        <p:strVal val="visible"/>
                                      </p:to>
                                    </p:set>
                                    <p:anim calcmode="lin" valueType="num">
                                      <p:cBhvr additive="base">
                                        <p:cTn id="58" dur="500"/>
                                        <p:tgtEl>
                                          <p:spTgt spid="68"/>
                                        </p:tgtEl>
                                        <p:attrNameLst>
                                          <p:attrName>ppt_x</p:attrName>
                                        </p:attrNameLst>
                                      </p:cBhvr>
                                      <p:tavLst>
                                        <p:tav tm="0">
                                          <p:val>
                                            <p:strVal val="#ppt_x-#ppt_w*1.125000"/>
                                          </p:val>
                                        </p:tav>
                                        <p:tav tm="100000">
                                          <p:val>
                                            <p:strVal val="#ppt_x"/>
                                          </p:val>
                                        </p:tav>
                                      </p:tavLst>
                                    </p:anim>
                                    <p:animEffect transition="in" filter="wipe(right)">
                                      <p:cBhvr>
                                        <p:cTn id="59" dur="500"/>
                                        <p:tgtEl>
                                          <p:spTgt spid="68"/>
                                        </p:tgtEl>
                                      </p:cBhvr>
                                    </p:animEffect>
                                  </p:childTnLst>
                                </p:cTn>
                              </p:par>
                              <p:par>
                                <p:cTn id="60" presetID="12" presetClass="entr" presetSubtype="8" fill="hold" nodeType="withEffect">
                                  <p:stCondLst>
                                    <p:cond delay="0"/>
                                  </p:stCondLst>
                                  <p:childTnLst>
                                    <p:set>
                                      <p:cBhvr>
                                        <p:cTn id="61" dur="1" fill="hold">
                                          <p:stCondLst>
                                            <p:cond delay="0"/>
                                          </p:stCondLst>
                                        </p:cTn>
                                        <p:tgtEl>
                                          <p:spTgt spid="71"/>
                                        </p:tgtEl>
                                        <p:attrNameLst>
                                          <p:attrName>style.visibility</p:attrName>
                                        </p:attrNameLst>
                                      </p:cBhvr>
                                      <p:to>
                                        <p:strVal val="visible"/>
                                      </p:to>
                                    </p:set>
                                    <p:anim calcmode="lin" valueType="num">
                                      <p:cBhvr additive="base">
                                        <p:cTn id="62" dur="500"/>
                                        <p:tgtEl>
                                          <p:spTgt spid="71"/>
                                        </p:tgtEl>
                                        <p:attrNameLst>
                                          <p:attrName>ppt_x</p:attrName>
                                        </p:attrNameLst>
                                      </p:cBhvr>
                                      <p:tavLst>
                                        <p:tav tm="0">
                                          <p:val>
                                            <p:strVal val="#ppt_x-#ppt_w*1.125000"/>
                                          </p:val>
                                        </p:tav>
                                        <p:tav tm="100000">
                                          <p:val>
                                            <p:strVal val="#ppt_x"/>
                                          </p:val>
                                        </p:tav>
                                      </p:tavLst>
                                    </p:anim>
                                    <p:animEffect transition="in" filter="wipe(right)">
                                      <p:cBhvr>
                                        <p:cTn id="63"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4" name="图片 53">
            <a:extLst>
              <a:ext uri="{FF2B5EF4-FFF2-40B4-BE49-F238E27FC236}">
                <a16:creationId xmlns:a16="http://schemas.microsoft.com/office/drawing/2014/main" xmlns="" id="{820F16DC-288E-48F8-9116-52654F9E61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1" name="组合 20"/>
          <p:cNvGrpSpPr/>
          <p:nvPr/>
        </p:nvGrpSpPr>
        <p:grpSpPr>
          <a:xfrm>
            <a:off x="1493942" y="1980583"/>
            <a:ext cx="1942023" cy="2078071"/>
            <a:chOff x="1161144" y="1785035"/>
            <a:chExt cx="2369000" cy="2534960"/>
          </a:xfrm>
        </p:grpSpPr>
        <p:grpSp>
          <p:nvGrpSpPr>
            <p:cNvPr id="6" name="组合 5"/>
            <p:cNvGrpSpPr/>
            <p:nvPr/>
          </p:nvGrpSpPr>
          <p:grpSpPr>
            <a:xfrm>
              <a:off x="1161144" y="1950996"/>
              <a:ext cx="2369000" cy="2368999"/>
              <a:chOff x="824545" y="1875863"/>
              <a:chExt cx="2530586" cy="2530585"/>
            </a:xfrm>
          </p:grpSpPr>
          <p:sp>
            <p:nvSpPr>
              <p:cNvPr id="3" name="椭圆 2"/>
              <p:cNvSpPr/>
              <p:nvPr/>
            </p:nvSpPr>
            <p:spPr>
              <a:xfrm>
                <a:off x="824545" y="1875863"/>
                <a:ext cx="2530586" cy="2530585"/>
              </a:xfrm>
              <a:prstGeom prst="ellipse">
                <a:avLst/>
              </a:prstGeom>
              <a:solidFill>
                <a:srgbClr val="09BB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6" name="椭圆 75"/>
              <p:cNvSpPr/>
              <p:nvPr/>
            </p:nvSpPr>
            <p:spPr>
              <a:xfrm>
                <a:off x="954664" y="2005982"/>
                <a:ext cx="2270346" cy="2270346"/>
              </a:xfrm>
              <a:prstGeom prst="ellipse">
                <a:avLst/>
              </a:prstGeom>
              <a:noFill/>
              <a:ln w="1905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1258698" y="1785035"/>
              <a:ext cx="973815" cy="973815"/>
              <a:chOff x="928753" y="1698582"/>
              <a:chExt cx="1040237" cy="1040237"/>
            </a:xfrm>
          </p:grpSpPr>
          <p:sp>
            <p:nvSpPr>
              <p:cNvPr id="77" name="椭圆 76"/>
              <p:cNvSpPr/>
              <p:nvPr/>
            </p:nvSpPr>
            <p:spPr>
              <a:xfrm>
                <a:off x="928753" y="1698582"/>
                <a:ext cx="1040237" cy="1040237"/>
              </a:xfrm>
              <a:prstGeom prst="ellipse">
                <a:avLst/>
              </a:prstGeom>
              <a:solidFill>
                <a:schemeClr val="bg1"/>
              </a:solidFill>
              <a:ln>
                <a:noFill/>
              </a:ln>
              <a:effectLst>
                <a:outerShdw blurRad="1397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Freeform 44"/>
              <p:cNvSpPr>
                <a:spLocks noEditPoints="1"/>
              </p:cNvSpPr>
              <p:nvPr/>
            </p:nvSpPr>
            <p:spPr bwMode="auto">
              <a:xfrm>
                <a:off x="1229384" y="1989146"/>
                <a:ext cx="399094" cy="408516"/>
              </a:xfrm>
              <a:custGeom>
                <a:avLst/>
                <a:gdLst>
                  <a:gd name="T0" fmla="*/ 11676468 w 59"/>
                  <a:gd name="T1" fmla="*/ 473228194 h 60"/>
                  <a:gd name="T2" fmla="*/ 11676468 w 59"/>
                  <a:gd name="T3" fmla="*/ 449567300 h 60"/>
                  <a:gd name="T4" fmla="*/ 151800920 w 59"/>
                  <a:gd name="T5" fmla="*/ 461399467 h 60"/>
                  <a:gd name="T6" fmla="*/ 326958194 w 59"/>
                  <a:gd name="T7" fmla="*/ 224783650 h 60"/>
                  <a:gd name="T8" fmla="*/ 186833742 w 59"/>
                  <a:gd name="T9" fmla="*/ 94647015 h 60"/>
                  <a:gd name="T10" fmla="*/ 93415162 w 59"/>
                  <a:gd name="T11" fmla="*/ 165629696 h 60"/>
                  <a:gd name="T12" fmla="*/ 93415162 w 59"/>
                  <a:gd name="T13" fmla="*/ 224783650 h 60"/>
                  <a:gd name="T14" fmla="*/ 198510210 w 59"/>
                  <a:gd name="T15" fmla="*/ 437738573 h 60"/>
                  <a:gd name="T16" fmla="*/ 35032822 w 59"/>
                  <a:gd name="T17" fmla="*/ 283937604 h 60"/>
                  <a:gd name="T18" fmla="*/ 35032822 w 59"/>
                  <a:gd name="T19" fmla="*/ 106475742 h 60"/>
                  <a:gd name="T20" fmla="*/ 186833742 w 59"/>
                  <a:gd name="T21" fmla="*/ 11832167 h 60"/>
                  <a:gd name="T22" fmla="*/ 408696888 w 59"/>
                  <a:gd name="T23" fmla="*/ 189290590 h 60"/>
                  <a:gd name="T24" fmla="*/ 326958194 w 59"/>
                  <a:gd name="T25" fmla="*/ 224783650 h 60"/>
                  <a:gd name="T26" fmla="*/ 58385758 w 59"/>
                  <a:gd name="T27" fmla="*/ 650690056 h 60"/>
                  <a:gd name="T28" fmla="*/ 58385758 w 59"/>
                  <a:gd name="T29" fmla="*/ 627029163 h 60"/>
                  <a:gd name="T30" fmla="*/ 175157274 w 59"/>
                  <a:gd name="T31" fmla="*/ 520553421 h 60"/>
                  <a:gd name="T32" fmla="*/ 70062226 w 59"/>
                  <a:gd name="T33" fmla="*/ 650690056 h 60"/>
                  <a:gd name="T34" fmla="*/ 233539615 w 59"/>
                  <a:gd name="T35" fmla="*/ 709844010 h 60"/>
                  <a:gd name="T36" fmla="*/ 221863146 w 59"/>
                  <a:gd name="T37" fmla="*/ 556043042 h 60"/>
                  <a:gd name="T38" fmla="*/ 245219500 w 59"/>
                  <a:gd name="T39" fmla="*/ 556043042 h 60"/>
                  <a:gd name="T40" fmla="*/ 653912971 w 59"/>
                  <a:gd name="T41" fmla="*/ 603368269 h 60"/>
                  <a:gd name="T42" fmla="*/ 502112051 w 59"/>
                  <a:gd name="T43" fmla="*/ 698011844 h 60"/>
                  <a:gd name="T44" fmla="*/ 280248904 w 59"/>
                  <a:gd name="T45" fmla="*/ 520553421 h 60"/>
                  <a:gd name="T46" fmla="*/ 361987599 w 59"/>
                  <a:gd name="T47" fmla="*/ 496892527 h 60"/>
                  <a:gd name="T48" fmla="*/ 525468404 w 59"/>
                  <a:gd name="T49" fmla="*/ 603368269 h 60"/>
                  <a:gd name="T50" fmla="*/ 607207098 w 59"/>
                  <a:gd name="T51" fmla="*/ 520553421 h 60"/>
                  <a:gd name="T52" fmla="*/ 478759114 w 59"/>
                  <a:gd name="T53" fmla="*/ 378584619 h 60"/>
                  <a:gd name="T54" fmla="*/ 513788519 w 59"/>
                  <a:gd name="T55" fmla="*/ 283937604 h 60"/>
                  <a:gd name="T56" fmla="*/ 688945793 w 59"/>
                  <a:gd name="T57" fmla="*/ 520553421 h 60"/>
                  <a:gd name="T58" fmla="*/ 467082646 w 59"/>
                  <a:gd name="T59" fmla="*/ 153800969 h 60"/>
                  <a:gd name="T60" fmla="*/ 432049825 w 59"/>
                  <a:gd name="T61" fmla="*/ 153800969 h 60"/>
                  <a:gd name="T62" fmla="*/ 455406178 w 59"/>
                  <a:gd name="T63" fmla="*/ 0 h 60"/>
                  <a:gd name="T64" fmla="*/ 467082646 w 59"/>
                  <a:gd name="T65" fmla="*/ 153800969 h 60"/>
                  <a:gd name="T66" fmla="*/ 513788519 w 59"/>
                  <a:gd name="T67" fmla="*/ 189290590 h 60"/>
                  <a:gd name="T68" fmla="*/ 502112051 w 59"/>
                  <a:gd name="T69" fmla="*/ 165629696 h 60"/>
                  <a:gd name="T70" fmla="*/ 630560035 w 59"/>
                  <a:gd name="T71" fmla="*/ 59153954 h 60"/>
                  <a:gd name="T72" fmla="*/ 525468404 w 59"/>
                  <a:gd name="T73" fmla="*/ 189290590 h 60"/>
                  <a:gd name="T74" fmla="*/ 548821341 w 59"/>
                  <a:gd name="T75" fmla="*/ 260276710 h 60"/>
                  <a:gd name="T76" fmla="*/ 548821341 w 59"/>
                  <a:gd name="T77" fmla="*/ 236615817 h 60"/>
                  <a:gd name="T78" fmla="*/ 688945793 w 59"/>
                  <a:gd name="T79" fmla="*/ 248444544 h 6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59" h="60">
                    <a:moveTo>
                      <a:pt x="12" y="40"/>
                    </a:moveTo>
                    <a:cubicBezTo>
                      <a:pt x="1" y="40"/>
                      <a:pt x="1" y="40"/>
                      <a:pt x="1" y="40"/>
                    </a:cubicBezTo>
                    <a:cubicBezTo>
                      <a:pt x="0" y="40"/>
                      <a:pt x="0" y="40"/>
                      <a:pt x="0" y="39"/>
                    </a:cubicBezTo>
                    <a:cubicBezTo>
                      <a:pt x="0" y="39"/>
                      <a:pt x="0" y="38"/>
                      <a:pt x="1" y="38"/>
                    </a:cubicBezTo>
                    <a:cubicBezTo>
                      <a:pt x="12" y="38"/>
                      <a:pt x="12" y="38"/>
                      <a:pt x="12" y="38"/>
                    </a:cubicBezTo>
                    <a:cubicBezTo>
                      <a:pt x="13" y="38"/>
                      <a:pt x="13" y="39"/>
                      <a:pt x="13" y="39"/>
                    </a:cubicBezTo>
                    <a:cubicBezTo>
                      <a:pt x="13" y="40"/>
                      <a:pt x="13" y="40"/>
                      <a:pt x="12" y="40"/>
                    </a:cubicBezTo>
                    <a:close/>
                    <a:moveTo>
                      <a:pt x="28" y="19"/>
                    </a:moveTo>
                    <a:cubicBezTo>
                      <a:pt x="18" y="9"/>
                      <a:pt x="18" y="9"/>
                      <a:pt x="18" y="9"/>
                    </a:cubicBezTo>
                    <a:cubicBezTo>
                      <a:pt x="18" y="8"/>
                      <a:pt x="17" y="8"/>
                      <a:pt x="16" y="8"/>
                    </a:cubicBezTo>
                    <a:cubicBezTo>
                      <a:pt x="15" y="8"/>
                      <a:pt x="14" y="8"/>
                      <a:pt x="13" y="9"/>
                    </a:cubicBezTo>
                    <a:cubicBezTo>
                      <a:pt x="8" y="14"/>
                      <a:pt x="8" y="14"/>
                      <a:pt x="8" y="14"/>
                    </a:cubicBezTo>
                    <a:cubicBezTo>
                      <a:pt x="8" y="15"/>
                      <a:pt x="7" y="15"/>
                      <a:pt x="7" y="16"/>
                    </a:cubicBezTo>
                    <a:cubicBezTo>
                      <a:pt x="7" y="17"/>
                      <a:pt x="8" y="18"/>
                      <a:pt x="8" y="19"/>
                    </a:cubicBezTo>
                    <a:cubicBezTo>
                      <a:pt x="18" y="29"/>
                      <a:pt x="18" y="29"/>
                      <a:pt x="18" y="29"/>
                    </a:cubicBezTo>
                    <a:cubicBezTo>
                      <a:pt x="17" y="37"/>
                      <a:pt x="17" y="37"/>
                      <a:pt x="17" y="37"/>
                    </a:cubicBezTo>
                    <a:cubicBezTo>
                      <a:pt x="17" y="37"/>
                      <a:pt x="16" y="36"/>
                      <a:pt x="15" y="36"/>
                    </a:cubicBezTo>
                    <a:cubicBezTo>
                      <a:pt x="3" y="24"/>
                      <a:pt x="3" y="24"/>
                      <a:pt x="3" y="24"/>
                    </a:cubicBezTo>
                    <a:cubicBezTo>
                      <a:pt x="1" y="22"/>
                      <a:pt x="0" y="19"/>
                      <a:pt x="0" y="16"/>
                    </a:cubicBezTo>
                    <a:cubicBezTo>
                      <a:pt x="0" y="14"/>
                      <a:pt x="1" y="11"/>
                      <a:pt x="3" y="9"/>
                    </a:cubicBezTo>
                    <a:cubicBezTo>
                      <a:pt x="9" y="4"/>
                      <a:pt x="9" y="4"/>
                      <a:pt x="9" y="4"/>
                    </a:cubicBezTo>
                    <a:cubicBezTo>
                      <a:pt x="11" y="2"/>
                      <a:pt x="13" y="1"/>
                      <a:pt x="16" y="1"/>
                    </a:cubicBezTo>
                    <a:cubicBezTo>
                      <a:pt x="19" y="1"/>
                      <a:pt x="21" y="2"/>
                      <a:pt x="23" y="4"/>
                    </a:cubicBezTo>
                    <a:cubicBezTo>
                      <a:pt x="35" y="16"/>
                      <a:pt x="35" y="16"/>
                      <a:pt x="35" y="16"/>
                    </a:cubicBezTo>
                    <a:cubicBezTo>
                      <a:pt x="36" y="17"/>
                      <a:pt x="36" y="17"/>
                      <a:pt x="37" y="18"/>
                    </a:cubicBezTo>
                    <a:lnTo>
                      <a:pt x="28" y="19"/>
                    </a:lnTo>
                    <a:close/>
                    <a:moveTo>
                      <a:pt x="6" y="55"/>
                    </a:moveTo>
                    <a:cubicBezTo>
                      <a:pt x="6" y="55"/>
                      <a:pt x="6" y="55"/>
                      <a:pt x="5" y="55"/>
                    </a:cubicBezTo>
                    <a:cubicBezTo>
                      <a:pt x="5" y="55"/>
                      <a:pt x="5" y="55"/>
                      <a:pt x="5" y="55"/>
                    </a:cubicBezTo>
                    <a:cubicBezTo>
                      <a:pt x="4" y="54"/>
                      <a:pt x="4" y="54"/>
                      <a:pt x="5" y="53"/>
                    </a:cubicBezTo>
                    <a:cubicBezTo>
                      <a:pt x="14" y="44"/>
                      <a:pt x="14" y="44"/>
                      <a:pt x="14" y="44"/>
                    </a:cubicBezTo>
                    <a:cubicBezTo>
                      <a:pt x="14" y="44"/>
                      <a:pt x="15" y="44"/>
                      <a:pt x="15" y="44"/>
                    </a:cubicBezTo>
                    <a:cubicBezTo>
                      <a:pt x="16" y="45"/>
                      <a:pt x="16" y="45"/>
                      <a:pt x="15" y="46"/>
                    </a:cubicBezTo>
                    <a:lnTo>
                      <a:pt x="6" y="55"/>
                    </a:lnTo>
                    <a:close/>
                    <a:moveTo>
                      <a:pt x="21" y="59"/>
                    </a:moveTo>
                    <a:cubicBezTo>
                      <a:pt x="21" y="59"/>
                      <a:pt x="21" y="60"/>
                      <a:pt x="20" y="60"/>
                    </a:cubicBezTo>
                    <a:cubicBezTo>
                      <a:pt x="20" y="60"/>
                      <a:pt x="19" y="59"/>
                      <a:pt x="19" y="59"/>
                    </a:cubicBezTo>
                    <a:cubicBezTo>
                      <a:pt x="19" y="47"/>
                      <a:pt x="19" y="47"/>
                      <a:pt x="19" y="47"/>
                    </a:cubicBezTo>
                    <a:cubicBezTo>
                      <a:pt x="19" y="47"/>
                      <a:pt x="20" y="46"/>
                      <a:pt x="20" y="46"/>
                    </a:cubicBezTo>
                    <a:cubicBezTo>
                      <a:pt x="21" y="46"/>
                      <a:pt x="21" y="47"/>
                      <a:pt x="21" y="47"/>
                    </a:cubicBezTo>
                    <a:lnTo>
                      <a:pt x="21" y="59"/>
                    </a:lnTo>
                    <a:close/>
                    <a:moveTo>
                      <a:pt x="56" y="51"/>
                    </a:moveTo>
                    <a:cubicBezTo>
                      <a:pt x="50" y="56"/>
                      <a:pt x="50" y="56"/>
                      <a:pt x="50" y="56"/>
                    </a:cubicBezTo>
                    <a:cubicBezTo>
                      <a:pt x="48" y="58"/>
                      <a:pt x="46" y="59"/>
                      <a:pt x="43" y="59"/>
                    </a:cubicBezTo>
                    <a:cubicBezTo>
                      <a:pt x="40" y="59"/>
                      <a:pt x="38" y="58"/>
                      <a:pt x="36" y="56"/>
                    </a:cubicBezTo>
                    <a:cubicBezTo>
                      <a:pt x="24" y="44"/>
                      <a:pt x="24" y="44"/>
                      <a:pt x="24" y="44"/>
                    </a:cubicBezTo>
                    <a:cubicBezTo>
                      <a:pt x="23" y="44"/>
                      <a:pt x="23" y="43"/>
                      <a:pt x="22" y="42"/>
                    </a:cubicBezTo>
                    <a:cubicBezTo>
                      <a:pt x="31" y="42"/>
                      <a:pt x="31" y="42"/>
                      <a:pt x="31" y="42"/>
                    </a:cubicBezTo>
                    <a:cubicBezTo>
                      <a:pt x="41" y="51"/>
                      <a:pt x="41" y="51"/>
                      <a:pt x="41" y="51"/>
                    </a:cubicBezTo>
                    <a:cubicBezTo>
                      <a:pt x="42" y="53"/>
                      <a:pt x="44" y="53"/>
                      <a:pt x="45" y="51"/>
                    </a:cubicBezTo>
                    <a:cubicBezTo>
                      <a:pt x="51" y="46"/>
                      <a:pt x="51" y="46"/>
                      <a:pt x="51" y="46"/>
                    </a:cubicBezTo>
                    <a:cubicBezTo>
                      <a:pt x="51" y="46"/>
                      <a:pt x="52" y="45"/>
                      <a:pt x="52" y="44"/>
                    </a:cubicBezTo>
                    <a:cubicBezTo>
                      <a:pt x="52" y="43"/>
                      <a:pt x="51" y="42"/>
                      <a:pt x="51" y="41"/>
                    </a:cubicBezTo>
                    <a:cubicBezTo>
                      <a:pt x="41" y="32"/>
                      <a:pt x="41" y="32"/>
                      <a:pt x="41" y="32"/>
                    </a:cubicBezTo>
                    <a:cubicBezTo>
                      <a:pt x="42" y="23"/>
                      <a:pt x="42" y="23"/>
                      <a:pt x="42" y="23"/>
                    </a:cubicBezTo>
                    <a:cubicBezTo>
                      <a:pt x="42" y="23"/>
                      <a:pt x="43" y="24"/>
                      <a:pt x="44" y="24"/>
                    </a:cubicBezTo>
                    <a:cubicBezTo>
                      <a:pt x="56" y="36"/>
                      <a:pt x="56" y="36"/>
                      <a:pt x="56" y="36"/>
                    </a:cubicBezTo>
                    <a:cubicBezTo>
                      <a:pt x="58" y="38"/>
                      <a:pt x="59" y="41"/>
                      <a:pt x="59" y="44"/>
                    </a:cubicBezTo>
                    <a:cubicBezTo>
                      <a:pt x="59" y="47"/>
                      <a:pt x="58" y="49"/>
                      <a:pt x="56" y="51"/>
                    </a:cubicBezTo>
                    <a:close/>
                    <a:moveTo>
                      <a:pt x="40" y="13"/>
                    </a:moveTo>
                    <a:cubicBezTo>
                      <a:pt x="40" y="14"/>
                      <a:pt x="39" y="14"/>
                      <a:pt x="39" y="14"/>
                    </a:cubicBezTo>
                    <a:cubicBezTo>
                      <a:pt x="38" y="14"/>
                      <a:pt x="37" y="14"/>
                      <a:pt x="37" y="13"/>
                    </a:cubicBezTo>
                    <a:cubicBezTo>
                      <a:pt x="37" y="1"/>
                      <a:pt x="37" y="1"/>
                      <a:pt x="37" y="1"/>
                    </a:cubicBezTo>
                    <a:cubicBezTo>
                      <a:pt x="37" y="1"/>
                      <a:pt x="38" y="0"/>
                      <a:pt x="39" y="0"/>
                    </a:cubicBezTo>
                    <a:cubicBezTo>
                      <a:pt x="39" y="0"/>
                      <a:pt x="40" y="1"/>
                      <a:pt x="40" y="1"/>
                    </a:cubicBezTo>
                    <a:lnTo>
                      <a:pt x="40" y="13"/>
                    </a:lnTo>
                    <a:close/>
                    <a:moveTo>
                      <a:pt x="45" y="16"/>
                    </a:moveTo>
                    <a:cubicBezTo>
                      <a:pt x="45" y="16"/>
                      <a:pt x="45" y="16"/>
                      <a:pt x="44" y="16"/>
                    </a:cubicBezTo>
                    <a:cubicBezTo>
                      <a:pt x="44" y="16"/>
                      <a:pt x="44" y="16"/>
                      <a:pt x="43" y="16"/>
                    </a:cubicBezTo>
                    <a:cubicBezTo>
                      <a:pt x="43" y="16"/>
                      <a:pt x="43" y="15"/>
                      <a:pt x="43" y="14"/>
                    </a:cubicBezTo>
                    <a:cubicBezTo>
                      <a:pt x="53" y="5"/>
                      <a:pt x="53" y="5"/>
                      <a:pt x="53" y="5"/>
                    </a:cubicBezTo>
                    <a:cubicBezTo>
                      <a:pt x="53" y="5"/>
                      <a:pt x="54" y="5"/>
                      <a:pt x="54" y="5"/>
                    </a:cubicBezTo>
                    <a:cubicBezTo>
                      <a:pt x="55" y="6"/>
                      <a:pt x="55" y="6"/>
                      <a:pt x="54" y="7"/>
                    </a:cubicBezTo>
                    <a:lnTo>
                      <a:pt x="45" y="16"/>
                    </a:lnTo>
                    <a:close/>
                    <a:moveTo>
                      <a:pt x="58" y="22"/>
                    </a:moveTo>
                    <a:cubicBezTo>
                      <a:pt x="47" y="22"/>
                      <a:pt x="47" y="22"/>
                      <a:pt x="47" y="22"/>
                    </a:cubicBezTo>
                    <a:cubicBezTo>
                      <a:pt x="46" y="22"/>
                      <a:pt x="45" y="22"/>
                      <a:pt x="45" y="21"/>
                    </a:cubicBezTo>
                    <a:cubicBezTo>
                      <a:pt x="45" y="20"/>
                      <a:pt x="46" y="20"/>
                      <a:pt x="47" y="20"/>
                    </a:cubicBezTo>
                    <a:cubicBezTo>
                      <a:pt x="58" y="20"/>
                      <a:pt x="58" y="20"/>
                      <a:pt x="58" y="20"/>
                    </a:cubicBezTo>
                    <a:cubicBezTo>
                      <a:pt x="59" y="20"/>
                      <a:pt x="59" y="20"/>
                      <a:pt x="59" y="21"/>
                    </a:cubicBezTo>
                    <a:cubicBezTo>
                      <a:pt x="59" y="22"/>
                      <a:pt x="59" y="22"/>
                      <a:pt x="58" y="22"/>
                    </a:cubicBezTo>
                    <a:close/>
                  </a:path>
                </a:pathLst>
              </a:custGeom>
              <a:solidFill>
                <a:srgbClr val="09BB98"/>
              </a:solidFill>
              <a:ln>
                <a:noFill/>
              </a:ln>
            </p:spPr>
            <p:txBody>
              <a:bodyPr/>
              <a:lstStyle/>
              <a:p>
                <a:endParaRPr lang="zh-CN" altLang="en-US"/>
              </a:p>
            </p:txBody>
          </p:sp>
        </p:grpSp>
      </p:grpSp>
      <p:grpSp>
        <p:nvGrpSpPr>
          <p:cNvPr id="50" name="组合 49"/>
          <p:cNvGrpSpPr/>
          <p:nvPr/>
        </p:nvGrpSpPr>
        <p:grpSpPr>
          <a:xfrm>
            <a:off x="1385132" y="4458119"/>
            <a:ext cx="2159641" cy="1149767"/>
            <a:chOff x="7483989" y="3339882"/>
            <a:chExt cx="2159641" cy="1149767"/>
          </a:xfrm>
        </p:grpSpPr>
        <p:sp>
          <p:nvSpPr>
            <p:cNvPr id="51" name="矩形 50"/>
            <p:cNvSpPr/>
            <p:nvPr/>
          </p:nvSpPr>
          <p:spPr>
            <a:xfrm>
              <a:off x="7483990" y="3732519"/>
              <a:ext cx="2159640"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52" name="矩形 51"/>
            <p:cNvSpPr/>
            <p:nvPr/>
          </p:nvSpPr>
          <p:spPr>
            <a:xfrm>
              <a:off x="7483989" y="3339882"/>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mn-ea"/>
                </a:rPr>
                <a:t>标题文字添加</a:t>
              </a:r>
            </a:p>
          </p:txBody>
        </p:sp>
      </p:grpSp>
      <p:grpSp>
        <p:nvGrpSpPr>
          <p:cNvPr id="19" name="组合 18"/>
          <p:cNvGrpSpPr/>
          <p:nvPr/>
        </p:nvGrpSpPr>
        <p:grpSpPr>
          <a:xfrm>
            <a:off x="3995139" y="1980583"/>
            <a:ext cx="1942023" cy="2078071"/>
            <a:chOff x="3661382" y="1785035"/>
            <a:chExt cx="2369000" cy="2534960"/>
          </a:xfrm>
        </p:grpSpPr>
        <p:grpSp>
          <p:nvGrpSpPr>
            <p:cNvPr id="7" name="组合 6"/>
            <p:cNvGrpSpPr/>
            <p:nvPr/>
          </p:nvGrpSpPr>
          <p:grpSpPr>
            <a:xfrm>
              <a:off x="3661382" y="1950996"/>
              <a:ext cx="2369000" cy="2368999"/>
              <a:chOff x="3495320" y="1875863"/>
              <a:chExt cx="2530586" cy="2530585"/>
            </a:xfrm>
          </p:grpSpPr>
          <p:sp>
            <p:nvSpPr>
              <p:cNvPr id="104" name="椭圆 103"/>
              <p:cNvSpPr/>
              <p:nvPr/>
            </p:nvSpPr>
            <p:spPr>
              <a:xfrm>
                <a:off x="3495320" y="1875863"/>
                <a:ext cx="2530586" cy="2530585"/>
              </a:xfrm>
              <a:prstGeom prst="ellipse">
                <a:avLst/>
              </a:prstGeom>
              <a:solidFill>
                <a:srgbClr val="FFB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p:nvPr/>
            </p:nvSpPr>
            <p:spPr>
              <a:xfrm>
                <a:off x="3625439" y="2005982"/>
                <a:ext cx="2270346" cy="2270346"/>
              </a:xfrm>
              <a:prstGeom prst="ellipse">
                <a:avLst/>
              </a:prstGeom>
              <a:noFill/>
              <a:ln w="1905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758936" y="1785035"/>
              <a:ext cx="973815" cy="973815"/>
              <a:chOff x="3599528" y="1698582"/>
              <a:chExt cx="1040237" cy="1040237"/>
            </a:xfrm>
          </p:grpSpPr>
          <p:sp>
            <p:nvSpPr>
              <p:cNvPr id="106" name="椭圆 105"/>
              <p:cNvSpPr/>
              <p:nvPr/>
            </p:nvSpPr>
            <p:spPr>
              <a:xfrm>
                <a:off x="3599528" y="1698582"/>
                <a:ext cx="1040237" cy="1040237"/>
              </a:xfrm>
              <a:prstGeom prst="ellipse">
                <a:avLst/>
              </a:prstGeom>
              <a:solidFill>
                <a:schemeClr val="bg1"/>
              </a:solidFill>
              <a:ln>
                <a:noFill/>
              </a:ln>
              <a:effectLst>
                <a:outerShdw blurRad="1397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Freeform 26"/>
              <p:cNvSpPr>
                <a:spLocks noEditPoints="1"/>
              </p:cNvSpPr>
              <p:nvPr/>
            </p:nvSpPr>
            <p:spPr bwMode="auto">
              <a:xfrm>
                <a:off x="3839967" y="2052638"/>
                <a:ext cx="559358" cy="314244"/>
              </a:xfrm>
              <a:custGeom>
                <a:avLst/>
                <a:gdLst>
                  <a:gd name="T0" fmla="*/ 783759669 w 82"/>
                  <a:gd name="T1" fmla="*/ 547860054 h 46"/>
                  <a:gd name="T2" fmla="*/ 593758996 w 82"/>
                  <a:gd name="T3" fmla="*/ 357301386 h 46"/>
                  <a:gd name="T4" fmla="*/ 653134206 w 82"/>
                  <a:gd name="T5" fmla="*/ 214381522 h 46"/>
                  <a:gd name="T6" fmla="*/ 629384122 w 82"/>
                  <a:gd name="T7" fmla="*/ 166739266 h 46"/>
                  <a:gd name="T8" fmla="*/ 475005129 w 82"/>
                  <a:gd name="T9" fmla="*/ 369211087 h 46"/>
                  <a:gd name="T10" fmla="*/ 463130087 w 82"/>
                  <a:gd name="T11" fmla="*/ 381120788 h 46"/>
                  <a:gd name="T12" fmla="*/ 380004792 w 82"/>
                  <a:gd name="T13" fmla="*/ 381120788 h 46"/>
                  <a:gd name="T14" fmla="*/ 190004119 w 82"/>
                  <a:gd name="T15" fmla="*/ 547860054 h 46"/>
                  <a:gd name="T16" fmla="*/ 0 w 82"/>
                  <a:gd name="T17" fmla="*/ 357301386 h 46"/>
                  <a:gd name="T18" fmla="*/ 190004119 w 82"/>
                  <a:gd name="T19" fmla="*/ 166739266 h 46"/>
                  <a:gd name="T20" fmla="*/ 273129414 w 82"/>
                  <a:gd name="T21" fmla="*/ 190558668 h 46"/>
                  <a:gd name="T22" fmla="*/ 332504624 w 82"/>
                  <a:gd name="T23" fmla="*/ 107190761 h 46"/>
                  <a:gd name="T24" fmla="*/ 237504288 w 82"/>
                  <a:gd name="T25" fmla="*/ 107190761 h 46"/>
                  <a:gd name="T26" fmla="*/ 213754203 w 82"/>
                  <a:gd name="T27" fmla="*/ 83371359 h 46"/>
                  <a:gd name="T28" fmla="*/ 237504288 w 82"/>
                  <a:gd name="T29" fmla="*/ 47638804 h 46"/>
                  <a:gd name="T30" fmla="*/ 403754877 w 82"/>
                  <a:gd name="T31" fmla="*/ 47638804 h 46"/>
                  <a:gd name="T32" fmla="*/ 403754877 w 82"/>
                  <a:gd name="T33" fmla="*/ 107190761 h 46"/>
                  <a:gd name="T34" fmla="*/ 593758996 w 82"/>
                  <a:gd name="T35" fmla="*/ 107190761 h 46"/>
                  <a:gd name="T36" fmla="*/ 558133870 w 82"/>
                  <a:gd name="T37" fmla="*/ 47638804 h 46"/>
                  <a:gd name="T38" fmla="*/ 463130087 w 82"/>
                  <a:gd name="T39" fmla="*/ 47638804 h 46"/>
                  <a:gd name="T40" fmla="*/ 427504961 w 82"/>
                  <a:gd name="T41" fmla="*/ 23819402 h 46"/>
                  <a:gd name="T42" fmla="*/ 463130087 w 82"/>
                  <a:gd name="T43" fmla="*/ 0 h 46"/>
                  <a:gd name="T44" fmla="*/ 570008912 w 82"/>
                  <a:gd name="T45" fmla="*/ 0 h 46"/>
                  <a:gd name="T46" fmla="*/ 593758996 w 82"/>
                  <a:gd name="T47" fmla="*/ 11909701 h 46"/>
                  <a:gd name="T48" fmla="*/ 700634374 w 82"/>
                  <a:gd name="T49" fmla="*/ 178648967 h 46"/>
                  <a:gd name="T50" fmla="*/ 783759669 w 82"/>
                  <a:gd name="T51" fmla="*/ 166739266 h 46"/>
                  <a:gd name="T52" fmla="*/ 973763788 w 82"/>
                  <a:gd name="T53" fmla="*/ 357301386 h 46"/>
                  <a:gd name="T54" fmla="*/ 783759669 w 82"/>
                  <a:gd name="T55" fmla="*/ 547860054 h 46"/>
                  <a:gd name="T56" fmla="*/ 190004119 w 82"/>
                  <a:gd name="T57" fmla="*/ 381120788 h 46"/>
                  <a:gd name="T58" fmla="*/ 166254035 w 82"/>
                  <a:gd name="T59" fmla="*/ 333478533 h 46"/>
                  <a:gd name="T60" fmla="*/ 249379330 w 82"/>
                  <a:gd name="T61" fmla="*/ 226291223 h 46"/>
                  <a:gd name="T62" fmla="*/ 190004119 w 82"/>
                  <a:gd name="T63" fmla="*/ 214381522 h 46"/>
                  <a:gd name="T64" fmla="*/ 47500168 w 82"/>
                  <a:gd name="T65" fmla="*/ 357301386 h 46"/>
                  <a:gd name="T66" fmla="*/ 190004119 w 82"/>
                  <a:gd name="T67" fmla="*/ 488311549 h 46"/>
                  <a:gd name="T68" fmla="*/ 320629582 w 82"/>
                  <a:gd name="T69" fmla="*/ 381120788 h 46"/>
                  <a:gd name="T70" fmla="*/ 190004119 w 82"/>
                  <a:gd name="T71" fmla="*/ 381120788 h 46"/>
                  <a:gd name="T72" fmla="*/ 320629582 w 82"/>
                  <a:gd name="T73" fmla="*/ 321568832 h 46"/>
                  <a:gd name="T74" fmla="*/ 285004456 w 82"/>
                  <a:gd name="T75" fmla="*/ 262020326 h 46"/>
                  <a:gd name="T76" fmla="*/ 237504288 w 82"/>
                  <a:gd name="T77" fmla="*/ 321568832 h 46"/>
                  <a:gd name="T78" fmla="*/ 320629582 w 82"/>
                  <a:gd name="T79" fmla="*/ 321568832 h 46"/>
                  <a:gd name="T80" fmla="*/ 570008912 w 82"/>
                  <a:gd name="T81" fmla="*/ 166739266 h 46"/>
                  <a:gd name="T82" fmla="*/ 368129750 w 82"/>
                  <a:gd name="T83" fmla="*/ 166739266 h 46"/>
                  <a:gd name="T84" fmla="*/ 320629582 w 82"/>
                  <a:gd name="T85" fmla="*/ 214381522 h 46"/>
                  <a:gd name="T86" fmla="*/ 380004792 w 82"/>
                  <a:gd name="T87" fmla="*/ 321568832 h 46"/>
                  <a:gd name="T88" fmla="*/ 439380003 w 82"/>
                  <a:gd name="T89" fmla="*/ 321568832 h 46"/>
                  <a:gd name="T90" fmla="*/ 570008912 w 82"/>
                  <a:gd name="T91" fmla="*/ 166739266 h 46"/>
                  <a:gd name="T92" fmla="*/ 783759669 w 82"/>
                  <a:gd name="T93" fmla="*/ 214381522 h 46"/>
                  <a:gd name="T94" fmla="*/ 736259501 w 82"/>
                  <a:gd name="T95" fmla="*/ 226291223 h 46"/>
                  <a:gd name="T96" fmla="*/ 807509753 w 82"/>
                  <a:gd name="T97" fmla="*/ 333478533 h 46"/>
                  <a:gd name="T98" fmla="*/ 795634711 w 82"/>
                  <a:gd name="T99" fmla="*/ 369211087 h 46"/>
                  <a:gd name="T100" fmla="*/ 783759669 w 82"/>
                  <a:gd name="T101" fmla="*/ 381120788 h 46"/>
                  <a:gd name="T102" fmla="*/ 760009585 w 82"/>
                  <a:gd name="T103" fmla="*/ 369211087 h 46"/>
                  <a:gd name="T104" fmla="*/ 688759332 w 82"/>
                  <a:gd name="T105" fmla="*/ 262020326 h 46"/>
                  <a:gd name="T106" fmla="*/ 653134206 w 82"/>
                  <a:gd name="T107" fmla="*/ 357301386 h 46"/>
                  <a:gd name="T108" fmla="*/ 783759669 w 82"/>
                  <a:gd name="T109" fmla="*/ 488311549 h 46"/>
                  <a:gd name="T110" fmla="*/ 914388578 w 82"/>
                  <a:gd name="T111" fmla="*/ 357301386 h 46"/>
                  <a:gd name="T112" fmla="*/ 783759669 w 82"/>
                  <a:gd name="T113" fmla="*/ 214381522 h 4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82" h="46">
                    <a:moveTo>
                      <a:pt x="66" y="46"/>
                    </a:moveTo>
                    <a:cubicBezTo>
                      <a:pt x="57" y="46"/>
                      <a:pt x="50" y="38"/>
                      <a:pt x="50" y="30"/>
                    </a:cubicBezTo>
                    <a:cubicBezTo>
                      <a:pt x="50" y="25"/>
                      <a:pt x="52" y="21"/>
                      <a:pt x="55" y="18"/>
                    </a:cubicBezTo>
                    <a:cubicBezTo>
                      <a:pt x="53" y="14"/>
                      <a:pt x="53" y="14"/>
                      <a:pt x="53" y="14"/>
                    </a:cubicBezTo>
                    <a:cubicBezTo>
                      <a:pt x="40" y="31"/>
                      <a:pt x="40" y="31"/>
                      <a:pt x="40" y="31"/>
                    </a:cubicBezTo>
                    <a:cubicBezTo>
                      <a:pt x="40" y="32"/>
                      <a:pt x="39" y="32"/>
                      <a:pt x="39" y="32"/>
                    </a:cubicBezTo>
                    <a:cubicBezTo>
                      <a:pt x="32" y="32"/>
                      <a:pt x="32" y="32"/>
                      <a:pt x="32" y="32"/>
                    </a:cubicBezTo>
                    <a:cubicBezTo>
                      <a:pt x="30" y="40"/>
                      <a:pt x="24" y="46"/>
                      <a:pt x="16" y="46"/>
                    </a:cubicBezTo>
                    <a:cubicBezTo>
                      <a:pt x="7" y="46"/>
                      <a:pt x="0" y="38"/>
                      <a:pt x="0" y="30"/>
                    </a:cubicBezTo>
                    <a:cubicBezTo>
                      <a:pt x="0" y="21"/>
                      <a:pt x="7" y="14"/>
                      <a:pt x="16" y="14"/>
                    </a:cubicBezTo>
                    <a:cubicBezTo>
                      <a:pt x="19" y="14"/>
                      <a:pt x="21" y="14"/>
                      <a:pt x="23" y="16"/>
                    </a:cubicBezTo>
                    <a:cubicBezTo>
                      <a:pt x="28" y="9"/>
                      <a:pt x="28" y="9"/>
                      <a:pt x="28" y="9"/>
                    </a:cubicBezTo>
                    <a:cubicBezTo>
                      <a:pt x="20" y="9"/>
                      <a:pt x="20" y="9"/>
                      <a:pt x="20" y="9"/>
                    </a:cubicBezTo>
                    <a:cubicBezTo>
                      <a:pt x="19" y="9"/>
                      <a:pt x="18" y="8"/>
                      <a:pt x="18" y="7"/>
                    </a:cubicBezTo>
                    <a:cubicBezTo>
                      <a:pt x="18" y="6"/>
                      <a:pt x="19" y="4"/>
                      <a:pt x="20" y="4"/>
                    </a:cubicBezTo>
                    <a:cubicBezTo>
                      <a:pt x="34" y="4"/>
                      <a:pt x="34" y="4"/>
                      <a:pt x="34" y="4"/>
                    </a:cubicBezTo>
                    <a:cubicBezTo>
                      <a:pt x="34" y="9"/>
                      <a:pt x="34" y="9"/>
                      <a:pt x="34" y="9"/>
                    </a:cubicBezTo>
                    <a:cubicBezTo>
                      <a:pt x="50" y="9"/>
                      <a:pt x="50" y="9"/>
                      <a:pt x="50" y="9"/>
                    </a:cubicBezTo>
                    <a:cubicBezTo>
                      <a:pt x="47" y="4"/>
                      <a:pt x="47" y="4"/>
                      <a:pt x="47" y="4"/>
                    </a:cubicBezTo>
                    <a:cubicBezTo>
                      <a:pt x="39" y="4"/>
                      <a:pt x="39" y="4"/>
                      <a:pt x="39" y="4"/>
                    </a:cubicBezTo>
                    <a:cubicBezTo>
                      <a:pt x="37" y="4"/>
                      <a:pt x="36" y="3"/>
                      <a:pt x="36" y="2"/>
                    </a:cubicBezTo>
                    <a:cubicBezTo>
                      <a:pt x="36" y="1"/>
                      <a:pt x="37" y="0"/>
                      <a:pt x="39" y="0"/>
                    </a:cubicBezTo>
                    <a:cubicBezTo>
                      <a:pt x="48" y="0"/>
                      <a:pt x="48" y="0"/>
                      <a:pt x="48" y="0"/>
                    </a:cubicBezTo>
                    <a:cubicBezTo>
                      <a:pt x="48" y="0"/>
                      <a:pt x="49" y="0"/>
                      <a:pt x="50" y="1"/>
                    </a:cubicBezTo>
                    <a:cubicBezTo>
                      <a:pt x="59" y="15"/>
                      <a:pt x="59" y="15"/>
                      <a:pt x="59" y="15"/>
                    </a:cubicBezTo>
                    <a:cubicBezTo>
                      <a:pt x="61" y="14"/>
                      <a:pt x="64" y="14"/>
                      <a:pt x="66" y="14"/>
                    </a:cubicBezTo>
                    <a:cubicBezTo>
                      <a:pt x="75" y="14"/>
                      <a:pt x="82" y="21"/>
                      <a:pt x="82" y="30"/>
                    </a:cubicBezTo>
                    <a:cubicBezTo>
                      <a:pt x="82" y="38"/>
                      <a:pt x="75" y="46"/>
                      <a:pt x="66" y="46"/>
                    </a:cubicBezTo>
                    <a:close/>
                    <a:moveTo>
                      <a:pt x="16" y="32"/>
                    </a:moveTo>
                    <a:cubicBezTo>
                      <a:pt x="14" y="32"/>
                      <a:pt x="13" y="30"/>
                      <a:pt x="14" y="28"/>
                    </a:cubicBezTo>
                    <a:cubicBezTo>
                      <a:pt x="21" y="19"/>
                      <a:pt x="21" y="19"/>
                      <a:pt x="21" y="19"/>
                    </a:cubicBezTo>
                    <a:cubicBezTo>
                      <a:pt x="19" y="19"/>
                      <a:pt x="18" y="18"/>
                      <a:pt x="16" y="18"/>
                    </a:cubicBezTo>
                    <a:cubicBezTo>
                      <a:pt x="9" y="18"/>
                      <a:pt x="4" y="23"/>
                      <a:pt x="4" y="30"/>
                    </a:cubicBezTo>
                    <a:cubicBezTo>
                      <a:pt x="4" y="36"/>
                      <a:pt x="9" y="41"/>
                      <a:pt x="16" y="41"/>
                    </a:cubicBezTo>
                    <a:cubicBezTo>
                      <a:pt x="21" y="41"/>
                      <a:pt x="26" y="37"/>
                      <a:pt x="27" y="32"/>
                    </a:cubicBezTo>
                    <a:lnTo>
                      <a:pt x="16" y="32"/>
                    </a:lnTo>
                    <a:close/>
                    <a:moveTo>
                      <a:pt x="27" y="27"/>
                    </a:moveTo>
                    <a:cubicBezTo>
                      <a:pt x="27" y="25"/>
                      <a:pt x="26" y="23"/>
                      <a:pt x="24" y="22"/>
                    </a:cubicBezTo>
                    <a:cubicBezTo>
                      <a:pt x="20" y="27"/>
                      <a:pt x="20" y="27"/>
                      <a:pt x="20" y="27"/>
                    </a:cubicBezTo>
                    <a:lnTo>
                      <a:pt x="27" y="27"/>
                    </a:lnTo>
                    <a:close/>
                    <a:moveTo>
                      <a:pt x="48" y="14"/>
                    </a:moveTo>
                    <a:cubicBezTo>
                      <a:pt x="31" y="14"/>
                      <a:pt x="31" y="14"/>
                      <a:pt x="31" y="14"/>
                    </a:cubicBezTo>
                    <a:cubicBezTo>
                      <a:pt x="27" y="18"/>
                      <a:pt x="27" y="18"/>
                      <a:pt x="27" y="18"/>
                    </a:cubicBezTo>
                    <a:cubicBezTo>
                      <a:pt x="29" y="21"/>
                      <a:pt x="31" y="24"/>
                      <a:pt x="32" y="27"/>
                    </a:cubicBezTo>
                    <a:cubicBezTo>
                      <a:pt x="37" y="27"/>
                      <a:pt x="37" y="27"/>
                      <a:pt x="37" y="27"/>
                    </a:cubicBezTo>
                    <a:lnTo>
                      <a:pt x="48" y="14"/>
                    </a:lnTo>
                    <a:close/>
                    <a:moveTo>
                      <a:pt x="66" y="18"/>
                    </a:moveTo>
                    <a:cubicBezTo>
                      <a:pt x="64" y="18"/>
                      <a:pt x="63" y="19"/>
                      <a:pt x="62" y="19"/>
                    </a:cubicBezTo>
                    <a:cubicBezTo>
                      <a:pt x="68" y="28"/>
                      <a:pt x="68" y="28"/>
                      <a:pt x="68" y="28"/>
                    </a:cubicBezTo>
                    <a:cubicBezTo>
                      <a:pt x="69" y="29"/>
                      <a:pt x="68" y="31"/>
                      <a:pt x="67" y="31"/>
                    </a:cubicBezTo>
                    <a:cubicBezTo>
                      <a:pt x="67" y="32"/>
                      <a:pt x="66" y="32"/>
                      <a:pt x="66" y="32"/>
                    </a:cubicBezTo>
                    <a:cubicBezTo>
                      <a:pt x="65" y="32"/>
                      <a:pt x="65" y="32"/>
                      <a:pt x="64" y="31"/>
                    </a:cubicBezTo>
                    <a:cubicBezTo>
                      <a:pt x="58" y="22"/>
                      <a:pt x="58" y="22"/>
                      <a:pt x="58" y="22"/>
                    </a:cubicBezTo>
                    <a:cubicBezTo>
                      <a:pt x="56" y="24"/>
                      <a:pt x="55" y="26"/>
                      <a:pt x="55" y="30"/>
                    </a:cubicBezTo>
                    <a:cubicBezTo>
                      <a:pt x="55" y="36"/>
                      <a:pt x="60" y="41"/>
                      <a:pt x="66" y="41"/>
                    </a:cubicBezTo>
                    <a:cubicBezTo>
                      <a:pt x="72" y="41"/>
                      <a:pt x="77" y="36"/>
                      <a:pt x="77" y="30"/>
                    </a:cubicBezTo>
                    <a:cubicBezTo>
                      <a:pt x="77" y="23"/>
                      <a:pt x="72" y="18"/>
                      <a:pt x="66" y="18"/>
                    </a:cubicBezTo>
                    <a:close/>
                  </a:path>
                </a:pathLst>
              </a:custGeom>
              <a:solidFill>
                <a:srgbClr val="FFB800"/>
              </a:solidFill>
              <a:ln>
                <a:noFill/>
              </a:ln>
            </p:spPr>
            <p:txBody>
              <a:bodyPr/>
              <a:lstStyle/>
              <a:p>
                <a:endParaRPr lang="zh-CN" altLang="en-US"/>
              </a:p>
            </p:txBody>
          </p:sp>
        </p:grpSp>
      </p:grpSp>
      <p:grpSp>
        <p:nvGrpSpPr>
          <p:cNvPr id="18" name="组合 17"/>
          <p:cNvGrpSpPr/>
          <p:nvPr/>
        </p:nvGrpSpPr>
        <p:grpSpPr>
          <a:xfrm>
            <a:off x="6495213" y="1980583"/>
            <a:ext cx="1942023" cy="2078071"/>
            <a:chOff x="6161620" y="1785035"/>
            <a:chExt cx="2369000" cy="2534960"/>
          </a:xfrm>
        </p:grpSpPr>
        <p:grpSp>
          <p:nvGrpSpPr>
            <p:cNvPr id="12" name="组合 11"/>
            <p:cNvGrpSpPr/>
            <p:nvPr/>
          </p:nvGrpSpPr>
          <p:grpSpPr>
            <a:xfrm>
              <a:off x="6161620" y="1950996"/>
              <a:ext cx="2369000" cy="2368999"/>
              <a:chOff x="6166095" y="1875863"/>
              <a:chExt cx="2530586" cy="2530585"/>
            </a:xfrm>
          </p:grpSpPr>
          <p:sp>
            <p:nvSpPr>
              <p:cNvPr id="108" name="椭圆 107"/>
              <p:cNvSpPr/>
              <p:nvPr/>
            </p:nvSpPr>
            <p:spPr>
              <a:xfrm>
                <a:off x="6166095" y="1875863"/>
                <a:ext cx="2530586" cy="2530585"/>
              </a:xfrm>
              <a:prstGeom prst="ellipse">
                <a:avLst/>
              </a:prstGeom>
              <a:solidFill>
                <a:srgbClr val="09BB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6296214" y="2005982"/>
                <a:ext cx="2270346" cy="2270346"/>
              </a:xfrm>
              <a:prstGeom prst="ellipse">
                <a:avLst/>
              </a:prstGeom>
              <a:noFill/>
              <a:ln w="1905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6259174" y="1785035"/>
              <a:ext cx="973815" cy="973815"/>
              <a:chOff x="6270303" y="1698582"/>
              <a:chExt cx="1040237" cy="1040237"/>
            </a:xfrm>
          </p:grpSpPr>
          <p:sp>
            <p:nvSpPr>
              <p:cNvPr id="110" name="椭圆 109"/>
              <p:cNvSpPr/>
              <p:nvPr/>
            </p:nvSpPr>
            <p:spPr>
              <a:xfrm>
                <a:off x="6270303" y="1698582"/>
                <a:ext cx="1040237" cy="1040237"/>
              </a:xfrm>
              <a:prstGeom prst="ellipse">
                <a:avLst/>
              </a:prstGeom>
              <a:solidFill>
                <a:schemeClr val="bg1"/>
              </a:solidFill>
              <a:ln>
                <a:noFill/>
              </a:ln>
              <a:effectLst>
                <a:outerShdw blurRad="1397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0" name="Freeform 90"/>
              <p:cNvSpPr>
                <a:spLocks noEditPoints="1"/>
              </p:cNvSpPr>
              <p:nvPr/>
            </p:nvSpPr>
            <p:spPr bwMode="auto">
              <a:xfrm>
                <a:off x="6637119" y="1993904"/>
                <a:ext cx="313090" cy="365708"/>
              </a:xfrm>
              <a:custGeom>
                <a:avLst/>
                <a:gdLst>
                  <a:gd name="T0" fmla="*/ 648868068 w 55"/>
                  <a:gd name="T1" fmla="*/ 713265565 h 64"/>
                  <a:gd name="T2" fmla="*/ 35391805 w 55"/>
                  <a:gd name="T3" fmla="*/ 760814993 h 64"/>
                  <a:gd name="T4" fmla="*/ 0 w 55"/>
                  <a:gd name="T5" fmla="*/ 35664657 h 64"/>
                  <a:gd name="T6" fmla="*/ 412916980 w 55"/>
                  <a:gd name="T7" fmla="*/ 0 h 64"/>
                  <a:gd name="T8" fmla="*/ 613476264 w 55"/>
                  <a:gd name="T9" fmla="*/ 154539953 h 64"/>
                  <a:gd name="T10" fmla="*/ 589879437 w 55"/>
                  <a:gd name="T11" fmla="*/ 261530477 h 64"/>
                  <a:gd name="T12" fmla="*/ 377521741 w 55"/>
                  <a:gd name="T13" fmla="*/ 225865820 h 64"/>
                  <a:gd name="T14" fmla="*/ 47190218 w 55"/>
                  <a:gd name="T15" fmla="*/ 47549429 h 64"/>
                  <a:gd name="T16" fmla="*/ 589879437 w 55"/>
                  <a:gd name="T17" fmla="*/ 701377346 h 64"/>
                  <a:gd name="T18" fmla="*/ 412916980 w 55"/>
                  <a:gd name="T19" fmla="*/ 475508078 h 64"/>
                  <a:gd name="T20" fmla="*/ 530890807 w 55"/>
                  <a:gd name="T21" fmla="*/ 487396297 h 64"/>
                  <a:gd name="T22" fmla="*/ 530890807 w 55"/>
                  <a:gd name="T23" fmla="*/ 511172735 h 64"/>
                  <a:gd name="T24" fmla="*/ 507297415 w 55"/>
                  <a:gd name="T25" fmla="*/ 534949173 h 64"/>
                  <a:gd name="T26" fmla="*/ 235951088 w 55"/>
                  <a:gd name="T27" fmla="*/ 534949173 h 64"/>
                  <a:gd name="T28" fmla="*/ 117977261 w 55"/>
                  <a:gd name="T29" fmla="*/ 641936250 h 64"/>
                  <a:gd name="T30" fmla="*/ 106178848 w 55"/>
                  <a:gd name="T31" fmla="*/ 641936250 h 64"/>
                  <a:gd name="T32" fmla="*/ 188760870 w 55"/>
                  <a:gd name="T33" fmla="*/ 546837393 h 64"/>
                  <a:gd name="T34" fmla="*/ 200559283 w 55"/>
                  <a:gd name="T35" fmla="*/ 546837393 h 64"/>
                  <a:gd name="T36" fmla="*/ 283141306 w 55"/>
                  <a:gd name="T37" fmla="*/ 356632782 h 64"/>
                  <a:gd name="T38" fmla="*/ 294939719 w 55"/>
                  <a:gd name="T39" fmla="*/ 213977601 h 64"/>
                  <a:gd name="T40" fmla="*/ 306738132 w 55"/>
                  <a:gd name="T41" fmla="*/ 213977601 h 64"/>
                  <a:gd name="T42" fmla="*/ 318536545 w 55"/>
                  <a:gd name="T43" fmla="*/ 249642258 h 64"/>
                  <a:gd name="T44" fmla="*/ 318536545 w 55"/>
                  <a:gd name="T45" fmla="*/ 249642258 h 64"/>
                  <a:gd name="T46" fmla="*/ 306738132 w 55"/>
                  <a:gd name="T47" fmla="*/ 344744563 h 64"/>
                  <a:gd name="T48" fmla="*/ 412916980 w 55"/>
                  <a:gd name="T49" fmla="*/ 475508078 h 64"/>
                  <a:gd name="T50" fmla="*/ 129772240 w 55"/>
                  <a:gd name="T51" fmla="*/ 618163259 h 64"/>
                  <a:gd name="T52" fmla="*/ 365726762 w 55"/>
                  <a:gd name="T53" fmla="*/ 475508078 h 64"/>
                  <a:gd name="T54" fmla="*/ 294939719 w 55"/>
                  <a:gd name="T55" fmla="*/ 392293992 h 64"/>
                  <a:gd name="T56" fmla="*/ 247749501 w 55"/>
                  <a:gd name="T57" fmla="*/ 511172735 h 64"/>
                  <a:gd name="T58" fmla="*/ 294939719 w 55"/>
                  <a:gd name="T59" fmla="*/ 285306915 h 64"/>
                  <a:gd name="T60" fmla="*/ 306738132 w 55"/>
                  <a:gd name="T61" fmla="*/ 249642258 h 64"/>
                  <a:gd name="T62" fmla="*/ 306738132 w 55"/>
                  <a:gd name="T63" fmla="*/ 249642258 h 64"/>
                  <a:gd name="T64" fmla="*/ 294939719 w 55"/>
                  <a:gd name="T65" fmla="*/ 237754039 h 64"/>
                  <a:gd name="T66" fmla="*/ 424711958 w 55"/>
                  <a:gd name="T67" fmla="*/ 213977601 h 64"/>
                  <a:gd name="T68" fmla="*/ 578081024 w 55"/>
                  <a:gd name="T69" fmla="*/ 190204610 h 64"/>
                  <a:gd name="T70" fmla="*/ 424711958 w 55"/>
                  <a:gd name="T71" fmla="*/ 47549429 h 64"/>
                  <a:gd name="T72" fmla="*/ 460107198 w 55"/>
                  <a:gd name="T73" fmla="*/ 499284516 h 64"/>
                  <a:gd name="T74" fmla="*/ 519095828 w 55"/>
                  <a:gd name="T75" fmla="*/ 511172735 h 64"/>
                  <a:gd name="T76" fmla="*/ 460107198 w 55"/>
                  <a:gd name="T77" fmla="*/ 499284516 h 6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55" h="64">
                    <a:moveTo>
                      <a:pt x="55" y="19"/>
                    </a:moveTo>
                    <a:cubicBezTo>
                      <a:pt x="55" y="60"/>
                      <a:pt x="55" y="60"/>
                      <a:pt x="55" y="60"/>
                    </a:cubicBezTo>
                    <a:cubicBezTo>
                      <a:pt x="55" y="62"/>
                      <a:pt x="53" y="64"/>
                      <a:pt x="51" y="64"/>
                    </a:cubicBezTo>
                    <a:cubicBezTo>
                      <a:pt x="3" y="64"/>
                      <a:pt x="3" y="64"/>
                      <a:pt x="3" y="64"/>
                    </a:cubicBezTo>
                    <a:cubicBezTo>
                      <a:pt x="1" y="64"/>
                      <a:pt x="0" y="62"/>
                      <a:pt x="0" y="60"/>
                    </a:cubicBezTo>
                    <a:cubicBezTo>
                      <a:pt x="0" y="3"/>
                      <a:pt x="0" y="3"/>
                      <a:pt x="0" y="3"/>
                    </a:cubicBezTo>
                    <a:cubicBezTo>
                      <a:pt x="0" y="1"/>
                      <a:pt x="1" y="0"/>
                      <a:pt x="3" y="0"/>
                    </a:cubicBezTo>
                    <a:cubicBezTo>
                      <a:pt x="35" y="0"/>
                      <a:pt x="35" y="0"/>
                      <a:pt x="35" y="0"/>
                    </a:cubicBezTo>
                    <a:cubicBezTo>
                      <a:pt x="37" y="0"/>
                      <a:pt x="40" y="1"/>
                      <a:pt x="41" y="2"/>
                    </a:cubicBezTo>
                    <a:cubicBezTo>
                      <a:pt x="52" y="13"/>
                      <a:pt x="52" y="13"/>
                      <a:pt x="52" y="13"/>
                    </a:cubicBezTo>
                    <a:cubicBezTo>
                      <a:pt x="53" y="14"/>
                      <a:pt x="55" y="17"/>
                      <a:pt x="55" y="19"/>
                    </a:cubicBezTo>
                    <a:close/>
                    <a:moveTo>
                      <a:pt x="50" y="22"/>
                    </a:moveTo>
                    <a:cubicBezTo>
                      <a:pt x="35" y="22"/>
                      <a:pt x="35" y="22"/>
                      <a:pt x="35" y="22"/>
                    </a:cubicBezTo>
                    <a:cubicBezTo>
                      <a:pt x="33" y="22"/>
                      <a:pt x="32" y="21"/>
                      <a:pt x="32" y="19"/>
                    </a:cubicBezTo>
                    <a:cubicBezTo>
                      <a:pt x="32" y="4"/>
                      <a:pt x="32" y="4"/>
                      <a:pt x="32" y="4"/>
                    </a:cubicBezTo>
                    <a:cubicBezTo>
                      <a:pt x="4" y="4"/>
                      <a:pt x="4" y="4"/>
                      <a:pt x="4" y="4"/>
                    </a:cubicBezTo>
                    <a:cubicBezTo>
                      <a:pt x="4" y="59"/>
                      <a:pt x="4" y="59"/>
                      <a:pt x="4" y="59"/>
                    </a:cubicBezTo>
                    <a:cubicBezTo>
                      <a:pt x="50" y="59"/>
                      <a:pt x="50" y="59"/>
                      <a:pt x="50" y="59"/>
                    </a:cubicBezTo>
                    <a:lnTo>
                      <a:pt x="50" y="22"/>
                    </a:lnTo>
                    <a:close/>
                    <a:moveTo>
                      <a:pt x="35" y="40"/>
                    </a:moveTo>
                    <a:cubicBezTo>
                      <a:pt x="36" y="40"/>
                      <a:pt x="38" y="40"/>
                      <a:pt x="39" y="40"/>
                    </a:cubicBezTo>
                    <a:cubicBezTo>
                      <a:pt x="41" y="40"/>
                      <a:pt x="44" y="40"/>
                      <a:pt x="45" y="41"/>
                    </a:cubicBezTo>
                    <a:cubicBezTo>
                      <a:pt x="45" y="42"/>
                      <a:pt x="46" y="42"/>
                      <a:pt x="45" y="43"/>
                    </a:cubicBezTo>
                    <a:cubicBezTo>
                      <a:pt x="45" y="43"/>
                      <a:pt x="45" y="43"/>
                      <a:pt x="45" y="43"/>
                    </a:cubicBezTo>
                    <a:cubicBezTo>
                      <a:pt x="45" y="43"/>
                      <a:pt x="45" y="43"/>
                      <a:pt x="45" y="43"/>
                    </a:cubicBezTo>
                    <a:cubicBezTo>
                      <a:pt x="45" y="44"/>
                      <a:pt x="44" y="45"/>
                      <a:pt x="43" y="45"/>
                    </a:cubicBezTo>
                    <a:cubicBezTo>
                      <a:pt x="40" y="45"/>
                      <a:pt x="37" y="44"/>
                      <a:pt x="34" y="42"/>
                    </a:cubicBezTo>
                    <a:cubicBezTo>
                      <a:pt x="29" y="43"/>
                      <a:pt x="24" y="44"/>
                      <a:pt x="20" y="45"/>
                    </a:cubicBezTo>
                    <a:cubicBezTo>
                      <a:pt x="16" y="51"/>
                      <a:pt x="13" y="54"/>
                      <a:pt x="11" y="54"/>
                    </a:cubicBezTo>
                    <a:cubicBezTo>
                      <a:pt x="11" y="54"/>
                      <a:pt x="11" y="54"/>
                      <a:pt x="10" y="54"/>
                    </a:cubicBezTo>
                    <a:cubicBezTo>
                      <a:pt x="9" y="54"/>
                      <a:pt x="9" y="54"/>
                      <a:pt x="9" y="54"/>
                    </a:cubicBezTo>
                    <a:cubicBezTo>
                      <a:pt x="9" y="54"/>
                      <a:pt x="9" y="54"/>
                      <a:pt x="9" y="54"/>
                    </a:cubicBezTo>
                    <a:cubicBezTo>
                      <a:pt x="9" y="53"/>
                      <a:pt x="9" y="53"/>
                      <a:pt x="9" y="52"/>
                    </a:cubicBezTo>
                    <a:cubicBezTo>
                      <a:pt x="9" y="51"/>
                      <a:pt x="11" y="48"/>
                      <a:pt x="16" y="46"/>
                    </a:cubicBezTo>
                    <a:cubicBezTo>
                      <a:pt x="16" y="45"/>
                      <a:pt x="16" y="45"/>
                      <a:pt x="16" y="46"/>
                    </a:cubicBezTo>
                    <a:cubicBezTo>
                      <a:pt x="17" y="46"/>
                      <a:pt x="17" y="46"/>
                      <a:pt x="17" y="46"/>
                    </a:cubicBezTo>
                    <a:cubicBezTo>
                      <a:pt x="18" y="44"/>
                      <a:pt x="19" y="42"/>
                      <a:pt x="20" y="39"/>
                    </a:cubicBezTo>
                    <a:cubicBezTo>
                      <a:pt x="22" y="36"/>
                      <a:pt x="23" y="33"/>
                      <a:pt x="24" y="30"/>
                    </a:cubicBezTo>
                    <a:cubicBezTo>
                      <a:pt x="23" y="26"/>
                      <a:pt x="23" y="22"/>
                      <a:pt x="23" y="19"/>
                    </a:cubicBezTo>
                    <a:cubicBezTo>
                      <a:pt x="23" y="18"/>
                      <a:pt x="24" y="18"/>
                      <a:pt x="25" y="18"/>
                    </a:cubicBezTo>
                    <a:cubicBezTo>
                      <a:pt x="25" y="18"/>
                      <a:pt x="25" y="18"/>
                      <a:pt x="25" y="18"/>
                    </a:cubicBezTo>
                    <a:cubicBezTo>
                      <a:pt x="26" y="18"/>
                      <a:pt x="26" y="18"/>
                      <a:pt x="26" y="18"/>
                    </a:cubicBezTo>
                    <a:cubicBezTo>
                      <a:pt x="26" y="18"/>
                      <a:pt x="26" y="18"/>
                      <a:pt x="27" y="18"/>
                    </a:cubicBezTo>
                    <a:cubicBezTo>
                      <a:pt x="27" y="19"/>
                      <a:pt x="27" y="20"/>
                      <a:pt x="27" y="21"/>
                    </a:cubicBezTo>
                    <a:cubicBezTo>
                      <a:pt x="27" y="21"/>
                      <a:pt x="27" y="21"/>
                      <a:pt x="27" y="21"/>
                    </a:cubicBezTo>
                    <a:cubicBezTo>
                      <a:pt x="27" y="21"/>
                      <a:pt x="27" y="21"/>
                      <a:pt x="27" y="21"/>
                    </a:cubicBezTo>
                    <a:cubicBezTo>
                      <a:pt x="27" y="22"/>
                      <a:pt x="27" y="22"/>
                      <a:pt x="27" y="22"/>
                    </a:cubicBezTo>
                    <a:cubicBezTo>
                      <a:pt x="27" y="25"/>
                      <a:pt x="27" y="27"/>
                      <a:pt x="26" y="29"/>
                    </a:cubicBezTo>
                    <a:cubicBezTo>
                      <a:pt x="28" y="33"/>
                      <a:pt x="30" y="36"/>
                      <a:pt x="32" y="38"/>
                    </a:cubicBezTo>
                    <a:cubicBezTo>
                      <a:pt x="33" y="39"/>
                      <a:pt x="34" y="39"/>
                      <a:pt x="35" y="40"/>
                    </a:cubicBezTo>
                    <a:close/>
                    <a:moveTo>
                      <a:pt x="16" y="47"/>
                    </a:moveTo>
                    <a:cubicBezTo>
                      <a:pt x="13" y="49"/>
                      <a:pt x="12" y="51"/>
                      <a:pt x="11" y="52"/>
                    </a:cubicBezTo>
                    <a:cubicBezTo>
                      <a:pt x="12" y="52"/>
                      <a:pt x="14" y="50"/>
                      <a:pt x="16" y="47"/>
                    </a:cubicBezTo>
                    <a:close/>
                    <a:moveTo>
                      <a:pt x="31" y="40"/>
                    </a:moveTo>
                    <a:cubicBezTo>
                      <a:pt x="31" y="40"/>
                      <a:pt x="30" y="40"/>
                      <a:pt x="30" y="40"/>
                    </a:cubicBezTo>
                    <a:cubicBezTo>
                      <a:pt x="28" y="38"/>
                      <a:pt x="27" y="36"/>
                      <a:pt x="25" y="33"/>
                    </a:cubicBezTo>
                    <a:cubicBezTo>
                      <a:pt x="25" y="35"/>
                      <a:pt x="24" y="38"/>
                      <a:pt x="23" y="40"/>
                    </a:cubicBezTo>
                    <a:cubicBezTo>
                      <a:pt x="22" y="41"/>
                      <a:pt x="21" y="42"/>
                      <a:pt x="21" y="43"/>
                    </a:cubicBezTo>
                    <a:cubicBezTo>
                      <a:pt x="24" y="42"/>
                      <a:pt x="28" y="41"/>
                      <a:pt x="31" y="40"/>
                    </a:cubicBezTo>
                    <a:close/>
                    <a:moveTo>
                      <a:pt x="25" y="24"/>
                    </a:moveTo>
                    <a:cubicBezTo>
                      <a:pt x="25" y="24"/>
                      <a:pt x="25" y="23"/>
                      <a:pt x="26" y="23"/>
                    </a:cubicBezTo>
                    <a:cubicBezTo>
                      <a:pt x="26" y="22"/>
                      <a:pt x="26" y="22"/>
                      <a:pt x="26" y="21"/>
                    </a:cubicBezTo>
                    <a:cubicBezTo>
                      <a:pt x="26" y="21"/>
                      <a:pt x="26" y="21"/>
                      <a:pt x="26" y="21"/>
                    </a:cubicBezTo>
                    <a:cubicBezTo>
                      <a:pt x="26" y="21"/>
                      <a:pt x="26" y="21"/>
                      <a:pt x="26" y="21"/>
                    </a:cubicBezTo>
                    <a:cubicBezTo>
                      <a:pt x="26" y="20"/>
                      <a:pt x="26" y="20"/>
                      <a:pt x="25" y="19"/>
                    </a:cubicBezTo>
                    <a:cubicBezTo>
                      <a:pt x="25" y="20"/>
                      <a:pt x="25" y="20"/>
                      <a:pt x="25" y="20"/>
                    </a:cubicBezTo>
                    <a:cubicBezTo>
                      <a:pt x="25" y="21"/>
                      <a:pt x="25" y="22"/>
                      <a:pt x="25" y="24"/>
                    </a:cubicBezTo>
                    <a:close/>
                    <a:moveTo>
                      <a:pt x="36" y="18"/>
                    </a:moveTo>
                    <a:cubicBezTo>
                      <a:pt x="50" y="18"/>
                      <a:pt x="50" y="18"/>
                      <a:pt x="50" y="18"/>
                    </a:cubicBezTo>
                    <a:cubicBezTo>
                      <a:pt x="50" y="17"/>
                      <a:pt x="49" y="17"/>
                      <a:pt x="49" y="16"/>
                    </a:cubicBezTo>
                    <a:cubicBezTo>
                      <a:pt x="38" y="5"/>
                      <a:pt x="38" y="5"/>
                      <a:pt x="38" y="5"/>
                    </a:cubicBezTo>
                    <a:cubicBezTo>
                      <a:pt x="38" y="5"/>
                      <a:pt x="37" y="5"/>
                      <a:pt x="36" y="4"/>
                    </a:cubicBezTo>
                    <a:lnTo>
                      <a:pt x="36" y="18"/>
                    </a:lnTo>
                    <a:close/>
                    <a:moveTo>
                      <a:pt x="39" y="42"/>
                    </a:moveTo>
                    <a:cubicBezTo>
                      <a:pt x="41" y="42"/>
                      <a:pt x="42" y="43"/>
                      <a:pt x="43" y="43"/>
                    </a:cubicBezTo>
                    <a:cubicBezTo>
                      <a:pt x="44" y="43"/>
                      <a:pt x="44" y="43"/>
                      <a:pt x="44" y="43"/>
                    </a:cubicBezTo>
                    <a:cubicBezTo>
                      <a:pt x="44" y="43"/>
                      <a:pt x="44" y="43"/>
                      <a:pt x="44" y="43"/>
                    </a:cubicBezTo>
                    <a:cubicBezTo>
                      <a:pt x="44" y="42"/>
                      <a:pt x="43" y="42"/>
                      <a:pt x="39" y="42"/>
                    </a:cubicBezTo>
                    <a:close/>
                  </a:path>
                </a:pathLst>
              </a:custGeom>
              <a:solidFill>
                <a:srgbClr val="09BB98"/>
              </a:solidFill>
              <a:ln>
                <a:noFill/>
              </a:ln>
            </p:spPr>
            <p:txBody>
              <a:bodyPr/>
              <a:lstStyle/>
              <a:p>
                <a:endParaRPr lang="zh-CN" altLang="en-US"/>
              </a:p>
            </p:txBody>
          </p:sp>
        </p:grpSp>
      </p:grpSp>
      <p:grpSp>
        <p:nvGrpSpPr>
          <p:cNvPr id="5" name="组合 4"/>
          <p:cNvGrpSpPr/>
          <p:nvPr/>
        </p:nvGrpSpPr>
        <p:grpSpPr>
          <a:xfrm>
            <a:off x="8997719" y="1980583"/>
            <a:ext cx="1942023" cy="2078071"/>
            <a:chOff x="8661858" y="1785035"/>
            <a:chExt cx="2369000" cy="2534960"/>
          </a:xfrm>
        </p:grpSpPr>
        <p:grpSp>
          <p:nvGrpSpPr>
            <p:cNvPr id="13" name="组合 12"/>
            <p:cNvGrpSpPr/>
            <p:nvPr/>
          </p:nvGrpSpPr>
          <p:grpSpPr>
            <a:xfrm>
              <a:off x="8661858" y="1950996"/>
              <a:ext cx="2369000" cy="2368999"/>
              <a:chOff x="8836870" y="1875863"/>
              <a:chExt cx="2530586" cy="2530585"/>
            </a:xfrm>
          </p:grpSpPr>
          <p:sp>
            <p:nvSpPr>
              <p:cNvPr id="112" name="椭圆 111"/>
              <p:cNvSpPr/>
              <p:nvPr/>
            </p:nvSpPr>
            <p:spPr>
              <a:xfrm>
                <a:off x="8836870" y="1875863"/>
                <a:ext cx="2530586" cy="2530585"/>
              </a:xfrm>
              <a:prstGeom prst="ellipse">
                <a:avLst/>
              </a:prstGeom>
              <a:solidFill>
                <a:srgbClr val="FFB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p:cNvSpPr/>
              <p:nvPr/>
            </p:nvSpPr>
            <p:spPr>
              <a:xfrm>
                <a:off x="8966989" y="2005982"/>
                <a:ext cx="2270346" cy="2270346"/>
              </a:xfrm>
              <a:prstGeom prst="ellipse">
                <a:avLst/>
              </a:prstGeom>
              <a:noFill/>
              <a:ln w="1905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8759412" y="1785035"/>
              <a:ext cx="973815" cy="973815"/>
              <a:chOff x="8941078" y="1698582"/>
              <a:chExt cx="1040237" cy="1040237"/>
            </a:xfrm>
          </p:grpSpPr>
          <p:sp>
            <p:nvSpPr>
              <p:cNvPr id="114" name="椭圆 113"/>
              <p:cNvSpPr/>
              <p:nvPr/>
            </p:nvSpPr>
            <p:spPr>
              <a:xfrm>
                <a:off x="8941078" y="1698582"/>
                <a:ext cx="1040237" cy="1040237"/>
              </a:xfrm>
              <a:prstGeom prst="ellipse">
                <a:avLst/>
              </a:prstGeom>
              <a:solidFill>
                <a:schemeClr val="bg1"/>
              </a:solidFill>
              <a:ln>
                <a:noFill/>
              </a:ln>
              <a:effectLst>
                <a:outerShdw blurRad="1397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Freeform 75"/>
              <p:cNvSpPr>
                <a:spLocks noEditPoints="1"/>
              </p:cNvSpPr>
              <p:nvPr/>
            </p:nvSpPr>
            <p:spPr bwMode="auto">
              <a:xfrm>
                <a:off x="9267815" y="2051048"/>
                <a:ext cx="391142" cy="303908"/>
              </a:xfrm>
              <a:custGeom>
                <a:avLst/>
                <a:gdLst>
                  <a:gd name="T0" fmla="*/ 760814993 w 64"/>
                  <a:gd name="T1" fmla="*/ 529111845 h 50"/>
                  <a:gd name="T2" fmla="*/ 689489126 w 64"/>
                  <a:gd name="T3" fmla="*/ 587902050 h 50"/>
                  <a:gd name="T4" fmla="*/ 59437648 w 64"/>
                  <a:gd name="T5" fmla="*/ 587902050 h 50"/>
                  <a:gd name="T6" fmla="*/ 0 w 64"/>
                  <a:gd name="T7" fmla="*/ 529111845 h 50"/>
                  <a:gd name="T8" fmla="*/ 0 w 64"/>
                  <a:gd name="T9" fmla="*/ 70548246 h 50"/>
                  <a:gd name="T10" fmla="*/ 59437648 w 64"/>
                  <a:gd name="T11" fmla="*/ 0 h 50"/>
                  <a:gd name="T12" fmla="*/ 689489126 w 64"/>
                  <a:gd name="T13" fmla="*/ 0 h 50"/>
                  <a:gd name="T14" fmla="*/ 760814993 w 64"/>
                  <a:gd name="T15" fmla="*/ 70548246 h 50"/>
                  <a:gd name="T16" fmla="*/ 760814993 w 64"/>
                  <a:gd name="T17" fmla="*/ 529111845 h 50"/>
                  <a:gd name="T18" fmla="*/ 689489126 w 64"/>
                  <a:gd name="T19" fmla="*/ 58790205 h 50"/>
                  <a:gd name="T20" fmla="*/ 59437648 w 64"/>
                  <a:gd name="T21" fmla="*/ 58790205 h 50"/>
                  <a:gd name="T22" fmla="*/ 47549429 w 64"/>
                  <a:gd name="T23" fmla="*/ 70548246 h 50"/>
                  <a:gd name="T24" fmla="*/ 118878743 w 64"/>
                  <a:gd name="T25" fmla="*/ 188128656 h 50"/>
                  <a:gd name="T26" fmla="*/ 285306915 w 64"/>
                  <a:gd name="T27" fmla="*/ 317467107 h 50"/>
                  <a:gd name="T28" fmla="*/ 380409221 w 64"/>
                  <a:gd name="T29" fmla="*/ 376257312 h 50"/>
                  <a:gd name="T30" fmla="*/ 380409221 w 64"/>
                  <a:gd name="T31" fmla="*/ 376257312 h 50"/>
                  <a:gd name="T32" fmla="*/ 380409221 w 64"/>
                  <a:gd name="T33" fmla="*/ 376257312 h 50"/>
                  <a:gd name="T34" fmla="*/ 475508078 w 64"/>
                  <a:gd name="T35" fmla="*/ 317467107 h 50"/>
                  <a:gd name="T36" fmla="*/ 641936250 w 64"/>
                  <a:gd name="T37" fmla="*/ 188128656 h 50"/>
                  <a:gd name="T38" fmla="*/ 701377346 w 64"/>
                  <a:gd name="T39" fmla="*/ 82306287 h 50"/>
                  <a:gd name="T40" fmla="*/ 689489126 w 64"/>
                  <a:gd name="T41" fmla="*/ 58790205 h 50"/>
                  <a:gd name="T42" fmla="*/ 701377346 w 64"/>
                  <a:gd name="T43" fmla="*/ 199886697 h 50"/>
                  <a:gd name="T44" fmla="*/ 677600907 w 64"/>
                  <a:gd name="T45" fmla="*/ 235160820 h 50"/>
                  <a:gd name="T46" fmla="*/ 487396297 w 64"/>
                  <a:gd name="T47" fmla="*/ 376257312 h 50"/>
                  <a:gd name="T48" fmla="*/ 380409221 w 64"/>
                  <a:gd name="T49" fmla="*/ 435047517 h 50"/>
                  <a:gd name="T50" fmla="*/ 380409221 w 64"/>
                  <a:gd name="T51" fmla="*/ 435047517 h 50"/>
                  <a:gd name="T52" fmla="*/ 380409221 w 64"/>
                  <a:gd name="T53" fmla="*/ 435047517 h 50"/>
                  <a:gd name="T54" fmla="*/ 261530477 w 64"/>
                  <a:gd name="T55" fmla="*/ 376257312 h 50"/>
                  <a:gd name="T56" fmla="*/ 83214086 w 64"/>
                  <a:gd name="T57" fmla="*/ 235160820 h 50"/>
                  <a:gd name="T58" fmla="*/ 47549429 w 64"/>
                  <a:gd name="T59" fmla="*/ 199886697 h 50"/>
                  <a:gd name="T60" fmla="*/ 47549429 w 64"/>
                  <a:gd name="T61" fmla="*/ 529111845 h 50"/>
                  <a:gd name="T62" fmla="*/ 59437648 w 64"/>
                  <a:gd name="T63" fmla="*/ 540869886 h 50"/>
                  <a:gd name="T64" fmla="*/ 689489126 w 64"/>
                  <a:gd name="T65" fmla="*/ 540869886 h 50"/>
                  <a:gd name="T66" fmla="*/ 701377346 w 64"/>
                  <a:gd name="T67" fmla="*/ 529111845 h 50"/>
                  <a:gd name="T68" fmla="*/ 701377346 w 64"/>
                  <a:gd name="T69" fmla="*/ 199886697 h 5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4" h="50">
                    <a:moveTo>
                      <a:pt x="64" y="45"/>
                    </a:moveTo>
                    <a:cubicBezTo>
                      <a:pt x="64" y="48"/>
                      <a:pt x="61" y="50"/>
                      <a:pt x="58" y="50"/>
                    </a:cubicBezTo>
                    <a:cubicBezTo>
                      <a:pt x="5" y="50"/>
                      <a:pt x="5" y="50"/>
                      <a:pt x="5" y="50"/>
                    </a:cubicBezTo>
                    <a:cubicBezTo>
                      <a:pt x="2" y="50"/>
                      <a:pt x="0" y="48"/>
                      <a:pt x="0" y="45"/>
                    </a:cubicBezTo>
                    <a:cubicBezTo>
                      <a:pt x="0" y="6"/>
                      <a:pt x="0" y="6"/>
                      <a:pt x="0" y="6"/>
                    </a:cubicBezTo>
                    <a:cubicBezTo>
                      <a:pt x="0" y="3"/>
                      <a:pt x="2" y="0"/>
                      <a:pt x="5" y="0"/>
                    </a:cubicBezTo>
                    <a:cubicBezTo>
                      <a:pt x="58" y="0"/>
                      <a:pt x="58" y="0"/>
                      <a:pt x="58" y="0"/>
                    </a:cubicBezTo>
                    <a:cubicBezTo>
                      <a:pt x="61" y="0"/>
                      <a:pt x="64" y="3"/>
                      <a:pt x="64" y="6"/>
                    </a:cubicBezTo>
                    <a:lnTo>
                      <a:pt x="64" y="45"/>
                    </a:lnTo>
                    <a:close/>
                    <a:moveTo>
                      <a:pt x="58" y="5"/>
                    </a:moveTo>
                    <a:cubicBezTo>
                      <a:pt x="5" y="5"/>
                      <a:pt x="5" y="5"/>
                      <a:pt x="5" y="5"/>
                    </a:cubicBezTo>
                    <a:cubicBezTo>
                      <a:pt x="5" y="5"/>
                      <a:pt x="4" y="5"/>
                      <a:pt x="4" y="6"/>
                    </a:cubicBezTo>
                    <a:cubicBezTo>
                      <a:pt x="4" y="10"/>
                      <a:pt x="6" y="13"/>
                      <a:pt x="10" y="16"/>
                    </a:cubicBezTo>
                    <a:cubicBezTo>
                      <a:pt x="14" y="20"/>
                      <a:pt x="19" y="23"/>
                      <a:pt x="24" y="27"/>
                    </a:cubicBezTo>
                    <a:cubicBezTo>
                      <a:pt x="26" y="29"/>
                      <a:pt x="29" y="32"/>
                      <a:pt x="32" y="32"/>
                    </a:cubicBezTo>
                    <a:cubicBezTo>
                      <a:pt x="32" y="32"/>
                      <a:pt x="32" y="32"/>
                      <a:pt x="32" y="32"/>
                    </a:cubicBezTo>
                    <a:cubicBezTo>
                      <a:pt x="32" y="32"/>
                      <a:pt x="32" y="32"/>
                      <a:pt x="32" y="32"/>
                    </a:cubicBezTo>
                    <a:cubicBezTo>
                      <a:pt x="34" y="32"/>
                      <a:pt x="38" y="29"/>
                      <a:pt x="40" y="27"/>
                    </a:cubicBezTo>
                    <a:cubicBezTo>
                      <a:pt x="44" y="23"/>
                      <a:pt x="49" y="20"/>
                      <a:pt x="54" y="16"/>
                    </a:cubicBezTo>
                    <a:cubicBezTo>
                      <a:pt x="56" y="14"/>
                      <a:pt x="59" y="10"/>
                      <a:pt x="59" y="7"/>
                    </a:cubicBezTo>
                    <a:cubicBezTo>
                      <a:pt x="59" y="6"/>
                      <a:pt x="59" y="5"/>
                      <a:pt x="58" y="5"/>
                    </a:cubicBezTo>
                    <a:close/>
                    <a:moveTo>
                      <a:pt x="59" y="17"/>
                    </a:moveTo>
                    <a:cubicBezTo>
                      <a:pt x="58" y="18"/>
                      <a:pt x="58" y="19"/>
                      <a:pt x="57" y="20"/>
                    </a:cubicBezTo>
                    <a:cubicBezTo>
                      <a:pt x="52" y="24"/>
                      <a:pt x="46" y="28"/>
                      <a:pt x="41" y="32"/>
                    </a:cubicBezTo>
                    <a:cubicBezTo>
                      <a:pt x="39" y="34"/>
                      <a:pt x="36" y="37"/>
                      <a:pt x="32" y="37"/>
                    </a:cubicBezTo>
                    <a:cubicBezTo>
                      <a:pt x="32" y="37"/>
                      <a:pt x="32" y="37"/>
                      <a:pt x="32" y="37"/>
                    </a:cubicBezTo>
                    <a:cubicBezTo>
                      <a:pt x="32" y="37"/>
                      <a:pt x="32" y="37"/>
                      <a:pt x="32" y="37"/>
                    </a:cubicBezTo>
                    <a:cubicBezTo>
                      <a:pt x="28" y="37"/>
                      <a:pt x="25" y="34"/>
                      <a:pt x="22" y="32"/>
                    </a:cubicBezTo>
                    <a:cubicBezTo>
                      <a:pt x="17" y="28"/>
                      <a:pt x="12" y="24"/>
                      <a:pt x="7" y="20"/>
                    </a:cubicBezTo>
                    <a:cubicBezTo>
                      <a:pt x="6" y="19"/>
                      <a:pt x="5" y="18"/>
                      <a:pt x="4" y="17"/>
                    </a:cubicBezTo>
                    <a:cubicBezTo>
                      <a:pt x="4" y="45"/>
                      <a:pt x="4" y="45"/>
                      <a:pt x="4" y="45"/>
                    </a:cubicBezTo>
                    <a:cubicBezTo>
                      <a:pt x="4" y="45"/>
                      <a:pt x="5" y="46"/>
                      <a:pt x="5" y="46"/>
                    </a:cubicBezTo>
                    <a:cubicBezTo>
                      <a:pt x="58" y="46"/>
                      <a:pt x="58" y="46"/>
                      <a:pt x="58" y="46"/>
                    </a:cubicBezTo>
                    <a:cubicBezTo>
                      <a:pt x="59" y="46"/>
                      <a:pt x="59" y="45"/>
                      <a:pt x="59" y="45"/>
                    </a:cubicBezTo>
                    <a:lnTo>
                      <a:pt x="59" y="17"/>
                    </a:lnTo>
                    <a:close/>
                  </a:path>
                </a:pathLst>
              </a:custGeom>
              <a:solidFill>
                <a:srgbClr val="FFB800"/>
              </a:solidFill>
              <a:ln>
                <a:noFill/>
              </a:ln>
            </p:spPr>
            <p:txBody>
              <a:bodyPr/>
              <a:lstStyle/>
              <a:p>
                <a:endParaRPr lang="zh-CN" altLang="en-US"/>
              </a:p>
            </p:txBody>
          </p:sp>
        </p:grpSp>
      </p:grpSp>
      <p:grpSp>
        <p:nvGrpSpPr>
          <p:cNvPr id="58" name="组合 57"/>
          <p:cNvGrpSpPr/>
          <p:nvPr/>
        </p:nvGrpSpPr>
        <p:grpSpPr>
          <a:xfrm>
            <a:off x="3886329" y="4458119"/>
            <a:ext cx="2159641" cy="1149767"/>
            <a:chOff x="7483989" y="3339882"/>
            <a:chExt cx="2159641" cy="1149767"/>
          </a:xfrm>
        </p:grpSpPr>
        <p:sp>
          <p:nvSpPr>
            <p:cNvPr id="59" name="矩形 58"/>
            <p:cNvSpPr/>
            <p:nvPr/>
          </p:nvSpPr>
          <p:spPr>
            <a:xfrm>
              <a:off x="7483990" y="3732519"/>
              <a:ext cx="2159640"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60" name="矩形 59"/>
            <p:cNvSpPr/>
            <p:nvPr/>
          </p:nvSpPr>
          <p:spPr>
            <a:xfrm>
              <a:off x="7483989" y="3339882"/>
              <a:ext cx="2050552"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mn-ea"/>
                </a:rPr>
                <a:t>标题文字添加</a:t>
              </a:r>
            </a:p>
          </p:txBody>
        </p:sp>
      </p:grpSp>
      <p:grpSp>
        <p:nvGrpSpPr>
          <p:cNvPr id="61" name="组合 60"/>
          <p:cNvGrpSpPr/>
          <p:nvPr/>
        </p:nvGrpSpPr>
        <p:grpSpPr>
          <a:xfrm>
            <a:off x="6387526" y="4458119"/>
            <a:ext cx="2159641" cy="1149767"/>
            <a:chOff x="7483989" y="3339882"/>
            <a:chExt cx="2159641" cy="1149767"/>
          </a:xfrm>
        </p:grpSpPr>
        <p:sp>
          <p:nvSpPr>
            <p:cNvPr id="62" name="矩形 61"/>
            <p:cNvSpPr/>
            <p:nvPr/>
          </p:nvSpPr>
          <p:spPr>
            <a:xfrm>
              <a:off x="7483990" y="3732519"/>
              <a:ext cx="2159640"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63" name="矩形 62"/>
            <p:cNvSpPr/>
            <p:nvPr/>
          </p:nvSpPr>
          <p:spPr>
            <a:xfrm>
              <a:off x="7483989" y="3339882"/>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mn-ea"/>
                </a:rPr>
                <a:t>标题文字添加</a:t>
              </a:r>
            </a:p>
          </p:txBody>
        </p:sp>
      </p:grpSp>
      <p:grpSp>
        <p:nvGrpSpPr>
          <p:cNvPr id="64" name="组合 63"/>
          <p:cNvGrpSpPr/>
          <p:nvPr/>
        </p:nvGrpSpPr>
        <p:grpSpPr>
          <a:xfrm>
            <a:off x="8888723" y="4458119"/>
            <a:ext cx="2159641" cy="1149767"/>
            <a:chOff x="7483989" y="3339882"/>
            <a:chExt cx="2159641" cy="1149767"/>
          </a:xfrm>
        </p:grpSpPr>
        <p:sp>
          <p:nvSpPr>
            <p:cNvPr id="65" name="矩形 64"/>
            <p:cNvSpPr/>
            <p:nvPr/>
          </p:nvSpPr>
          <p:spPr>
            <a:xfrm>
              <a:off x="7483990" y="3732519"/>
              <a:ext cx="2159640"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66" name="矩形 65"/>
            <p:cNvSpPr/>
            <p:nvPr/>
          </p:nvSpPr>
          <p:spPr>
            <a:xfrm>
              <a:off x="7483989" y="3339882"/>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mn-ea"/>
                </a:rPr>
                <a:t>标题文字添加</a:t>
              </a:r>
            </a:p>
          </p:txBody>
        </p:sp>
      </p:grpSp>
      <p:sp>
        <p:nvSpPr>
          <p:cNvPr id="67" name="文本框 66"/>
          <p:cNvSpPr txBox="1"/>
          <p:nvPr/>
        </p:nvSpPr>
        <p:spPr>
          <a:xfrm>
            <a:off x="1631898" y="2775990"/>
            <a:ext cx="1670174" cy="76944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1" i="1" u="none" strike="noStrike" kern="1200" cap="none" spc="0" normalizeH="0" baseline="0" noProof="0" dirty="0">
                <a:ln>
                  <a:noFill/>
                </a:ln>
                <a:solidFill>
                  <a:schemeClr val="bg1"/>
                </a:solidFill>
                <a:effectLst/>
                <a:uLnTx/>
                <a:uFillTx/>
                <a:latin typeface="Century Gothic" panose="020B0502020202020204" pitchFamily="34" charset="0"/>
                <a:ea typeface="微软雅黑"/>
              </a:rPr>
              <a:t>01</a:t>
            </a:r>
            <a:endParaRPr kumimoji="0" lang="zh-CN" altLang="en-US" sz="4400" b="1" i="1" u="none" strike="noStrike" kern="1200" cap="none" spc="0" normalizeH="0" baseline="0" noProof="0" dirty="0">
              <a:ln>
                <a:noFill/>
              </a:ln>
              <a:solidFill>
                <a:schemeClr val="bg1"/>
              </a:solidFill>
              <a:effectLst/>
              <a:uLnTx/>
              <a:uFillTx/>
              <a:latin typeface="Century Gothic" panose="020B0502020202020204" pitchFamily="34" charset="0"/>
              <a:ea typeface="微软雅黑"/>
            </a:endParaRPr>
          </a:p>
        </p:txBody>
      </p:sp>
      <p:sp>
        <p:nvSpPr>
          <p:cNvPr id="68" name="文本框 67"/>
          <p:cNvSpPr txBox="1"/>
          <p:nvPr/>
        </p:nvSpPr>
        <p:spPr>
          <a:xfrm>
            <a:off x="4133440" y="2775990"/>
            <a:ext cx="1670174" cy="76944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1" i="1" u="none" strike="noStrike" kern="1200" cap="none" spc="0" normalizeH="0" baseline="0" noProof="0" dirty="0">
                <a:ln>
                  <a:noFill/>
                </a:ln>
                <a:solidFill>
                  <a:schemeClr val="bg1"/>
                </a:solidFill>
                <a:effectLst/>
                <a:uLnTx/>
                <a:uFillTx/>
                <a:latin typeface="Century Gothic" panose="020B0502020202020204" pitchFamily="34" charset="0"/>
                <a:ea typeface="微软雅黑"/>
              </a:rPr>
              <a:t>02</a:t>
            </a:r>
            <a:endParaRPr kumimoji="0" lang="zh-CN" altLang="en-US" sz="4400" b="1" i="1" u="none" strike="noStrike" kern="1200" cap="none" spc="0" normalizeH="0" baseline="0" noProof="0" dirty="0">
              <a:ln>
                <a:noFill/>
              </a:ln>
              <a:solidFill>
                <a:schemeClr val="bg1"/>
              </a:solidFill>
              <a:effectLst/>
              <a:uLnTx/>
              <a:uFillTx/>
              <a:latin typeface="Century Gothic" panose="020B0502020202020204" pitchFamily="34" charset="0"/>
              <a:ea typeface="微软雅黑"/>
            </a:endParaRPr>
          </a:p>
        </p:txBody>
      </p:sp>
      <p:sp>
        <p:nvSpPr>
          <p:cNvPr id="69" name="文本框 68"/>
          <p:cNvSpPr txBox="1"/>
          <p:nvPr/>
        </p:nvSpPr>
        <p:spPr>
          <a:xfrm>
            <a:off x="6623566" y="2775990"/>
            <a:ext cx="1670174" cy="76944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1" i="1" u="none" strike="noStrike" kern="1200" cap="none" spc="0" normalizeH="0" baseline="0" noProof="0" dirty="0">
                <a:ln>
                  <a:noFill/>
                </a:ln>
                <a:solidFill>
                  <a:schemeClr val="bg1"/>
                </a:solidFill>
                <a:effectLst/>
                <a:uLnTx/>
                <a:uFillTx/>
                <a:latin typeface="Century Gothic" panose="020B0502020202020204" pitchFamily="34" charset="0"/>
                <a:ea typeface="微软雅黑"/>
              </a:rPr>
              <a:t>03</a:t>
            </a:r>
            <a:endParaRPr kumimoji="0" lang="zh-CN" altLang="en-US" sz="4400" b="1" i="1" u="none" strike="noStrike" kern="1200" cap="none" spc="0" normalizeH="0" baseline="0" noProof="0" dirty="0">
              <a:ln>
                <a:noFill/>
              </a:ln>
              <a:solidFill>
                <a:schemeClr val="bg1"/>
              </a:solidFill>
              <a:effectLst/>
              <a:uLnTx/>
              <a:uFillTx/>
              <a:latin typeface="Century Gothic" panose="020B0502020202020204" pitchFamily="34" charset="0"/>
              <a:ea typeface="微软雅黑"/>
            </a:endParaRPr>
          </a:p>
        </p:txBody>
      </p:sp>
      <p:sp>
        <p:nvSpPr>
          <p:cNvPr id="70" name="文本框 69"/>
          <p:cNvSpPr txBox="1"/>
          <p:nvPr/>
        </p:nvSpPr>
        <p:spPr>
          <a:xfrm>
            <a:off x="9141954" y="2775990"/>
            <a:ext cx="1670174" cy="76944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1" i="1" u="none" strike="noStrike" kern="1200" cap="none" spc="0" normalizeH="0" baseline="0" noProof="0" dirty="0">
                <a:ln>
                  <a:noFill/>
                </a:ln>
                <a:solidFill>
                  <a:schemeClr val="bg1"/>
                </a:solidFill>
                <a:effectLst/>
                <a:uLnTx/>
                <a:uFillTx/>
                <a:latin typeface="Century Gothic" panose="020B0502020202020204" pitchFamily="34" charset="0"/>
                <a:ea typeface="微软雅黑"/>
              </a:rPr>
              <a:t>04</a:t>
            </a:r>
            <a:endParaRPr kumimoji="0" lang="zh-CN" altLang="en-US" sz="4400" b="1" i="1" u="none" strike="noStrike" kern="1200" cap="none" spc="0" normalizeH="0" baseline="0" noProof="0" dirty="0">
              <a:ln>
                <a:noFill/>
              </a:ln>
              <a:solidFill>
                <a:schemeClr val="bg1"/>
              </a:solidFill>
              <a:effectLst/>
              <a:uLnTx/>
              <a:uFillTx/>
              <a:latin typeface="Century Gothic" panose="020B0502020202020204" pitchFamily="34" charset="0"/>
              <a:ea typeface="微软雅黑"/>
            </a:endParaRPr>
          </a:p>
        </p:txBody>
      </p:sp>
      <p:grpSp>
        <p:nvGrpSpPr>
          <p:cNvPr id="46" name="组合 45"/>
          <p:cNvGrpSpPr/>
          <p:nvPr/>
        </p:nvGrpSpPr>
        <p:grpSpPr>
          <a:xfrm>
            <a:off x="961456" y="450599"/>
            <a:ext cx="5061857" cy="698750"/>
            <a:chOff x="6096000" y="2061026"/>
            <a:chExt cx="5061857" cy="698750"/>
          </a:xfrm>
        </p:grpSpPr>
        <p:sp>
          <p:nvSpPr>
            <p:cNvPr id="47" name="文本框 46"/>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t>工作</a:t>
              </a:r>
              <a:r>
                <a:rPr lang="zh-CN" altLang="en-US" sz="2800" b="1" dirty="0">
                  <a:solidFill>
                    <a:srgbClr val="09BB98"/>
                  </a:solidFill>
                </a:rPr>
                <a:t>存在不足</a:t>
              </a:r>
            </a:p>
          </p:txBody>
        </p:sp>
        <p:sp>
          <p:nvSpPr>
            <p:cNvPr id="48" name="文本框 47"/>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t>The user can demonstrate on a projector or computer</a:t>
              </a:r>
            </a:p>
          </p:txBody>
        </p:sp>
      </p:grpSp>
      <p:pic>
        <p:nvPicPr>
          <p:cNvPr id="55" name="图片 54">
            <a:extLst>
              <a:ext uri="{FF2B5EF4-FFF2-40B4-BE49-F238E27FC236}">
                <a16:creationId xmlns:a16="http://schemas.microsoft.com/office/drawing/2014/main" xmlns="" id="{BFF733E3-53CE-4D3B-A530-14AC1E8B39D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194" t="27003" r="58611" b="17710"/>
          <a:stretch/>
        </p:blipFill>
        <p:spPr>
          <a:xfrm>
            <a:off x="225027" y="372811"/>
            <a:ext cx="697638" cy="808876"/>
          </a:xfrm>
          <a:prstGeom prst="rect">
            <a:avLst/>
          </a:prstGeom>
        </p:spPr>
      </p:pic>
    </p:spTree>
    <p:extLst>
      <p:ext uri="{BB962C8B-B14F-4D97-AF65-F5344CB8AC3E}">
        <p14:creationId xmlns:p14="http://schemas.microsoft.com/office/powerpoint/2010/main" val="2151440677"/>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1+#ppt_w/2"/>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1+#ppt_w/2"/>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1+#ppt_w/2"/>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53" presetClass="entr" presetSubtype="16" fill="hold" grpId="0" nodeType="afterEffect">
                                  <p:stCondLst>
                                    <p:cond delay="0"/>
                                  </p:stCondLst>
                                  <p:childTnLst>
                                    <p:set>
                                      <p:cBhvr>
                                        <p:cTn id="23" dur="1" fill="hold">
                                          <p:stCondLst>
                                            <p:cond delay="0"/>
                                          </p:stCondLst>
                                        </p:cTn>
                                        <p:tgtEl>
                                          <p:spTgt spid="67"/>
                                        </p:tgtEl>
                                        <p:attrNameLst>
                                          <p:attrName>style.visibility</p:attrName>
                                        </p:attrNameLst>
                                      </p:cBhvr>
                                      <p:to>
                                        <p:strVal val="visible"/>
                                      </p:to>
                                    </p:set>
                                    <p:anim calcmode="lin" valueType="num">
                                      <p:cBhvr>
                                        <p:cTn id="24" dur="500" fill="hold"/>
                                        <p:tgtEl>
                                          <p:spTgt spid="67"/>
                                        </p:tgtEl>
                                        <p:attrNameLst>
                                          <p:attrName>ppt_w</p:attrName>
                                        </p:attrNameLst>
                                      </p:cBhvr>
                                      <p:tavLst>
                                        <p:tav tm="0">
                                          <p:val>
                                            <p:fltVal val="0"/>
                                          </p:val>
                                        </p:tav>
                                        <p:tav tm="100000">
                                          <p:val>
                                            <p:strVal val="#ppt_w"/>
                                          </p:val>
                                        </p:tav>
                                      </p:tavLst>
                                    </p:anim>
                                    <p:anim calcmode="lin" valueType="num">
                                      <p:cBhvr>
                                        <p:cTn id="25" dur="500" fill="hold"/>
                                        <p:tgtEl>
                                          <p:spTgt spid="67"/>
                                        </p:tgtEl>
                                        <p:attrNameLst>
                                          <p:attrName>ppt_h</p:attrName>
                                        </p:attrNameLst>
                                      </p:cBhvr>
                                      <p:tavLst>
                                        <p:tav tm="0">
                                          <p:val>
                                            <p:fltVal val="0"/>
                                          </p:val>
                                        </p:tav>
                                        <p:tav tm="100000">
                                          <p:val>
                                            <p:strVal val="#ppt_h"/>
                                          </p:val>
                                        </p:tav>
                                      </p:tavLst>
                                    </p:anim>
                                    <p:animEffect transition="in" filter="fade">
                                      <p:cBhvr>
                                        <p:cTn id="26" dur="500"/>
                                        <p:tgtEl>
                                          <p:spTgt spid="67"/>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68"/>
                                        </p:tgtEl>
                                        <p:attrNameLst>
                                          <p:attrName>style.visibility</p:attrName>
                                        </p:attrNameLst>
                                      </p:cBhvr>
                                      <p:to>
                                        <p:strVal val="visible"/>
                                      </p:to>
                                    </p:set>
                                    <p:anim calcmode="lin" valueType="num">
                                      <p:cBhvr>
                                        <p:cTn id="29" dur="500" fill="hold"/>
                                        <p:tgtEl>
                                          <p:spTgt spid="68"/>
                                        </p:tgtEl>
                                        <p:attrNameLst>
                                          <p:attrName>ppt_w</p:attrName>
                                        </p:attrNameLst>
                                      </p:cBhvr>
                                      <p:tavLst>
                                        <p:tav tm="0">
                                          <p:val>
                                            <p:fltVal val="0"/>
                                          </p:val>
                                        </p:tav>
                                        <p:tav tm="100000">
                                          <p:val>
                                            <p:strVal val="#ppt_w"/>
                                          </p:val>
                                        </p:tav>
                                      </p:tavLst>
                                    </p:anim>
                                    <p:anim calcmode="lin" valueType="num">
                                      <p:cBhvr>
                                        <p:cTn id="30" dur="500" fill="hold"/>
                                        <p:tgtEl>
                                          <p:spTgt spid="68"/>
                                        </p:tgtEl>
                                        <p:attrNameLst>
                                          <p:attrName>ppt_h</p:attrName>
                                        </p:attrNameLst>
                                      </p:cBhvr>
                                      <p:tavLst>
                                        <p:tav tm="0">
                                          <p:val>
                                            <p:fltVal val="0"/>
                                          </p:val>
                                        </p:tav>
                                        <p:tav tm="100000">
                                          <p:val>
                                            <p:strVal val="#ppt_h"/>
                                          </p:val>
                                        </p:tav>
                                      </p:tavLst>
                                    </p:anim>
                                    <p:animEffect transition="in" filter="fade">
                                      <p:cBhvr>
                                        <p:cTn id="31" dur="500"/>
                                        <p:tgtEl>
                                          <p:spTgt spid="68"/>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69"/>
                                        </p:tgtEl>
                                        <p:attrNameLst>
                                          <p:attrName>style.visibility</p:attrName>
                                        </p:attrNameLst>
                                      </p:cBhvr>
                                      <p:to>
                                        <p:strVal val="visible"/>
                                      </p:to>
                                    </p:set>
                                    <p:anim calcmode="lin" valueType="num">
                                      <p:cBhvr>
                                        <p:cTn id="34" dur="500" fill="hold"/>
                                        <p:tgtEl>
                                          <p:spTgt spid="69"/>
                                        </p:tgtEl>
                                        <p:attrNameLst>
                                          <p:attrName>ppt_w</p:attrName>
                                        </p:attrNameLst>
                                      </p:cBhvr>
                                      <p:tavLst>
                                        <p:tav tm="0">
                                          <p:val>
                                            <p:fltVal val="0"/>
                                          </p:val>
                                        </p:tav>
                                        <p:tav tm="100000">
                                          <p:val>
                                            <p:strVal val="#ppt_w"/>
                                          </p:val>
                                        </p:tav>
                                      </p:tavLst>
                                    </p:anim>
                                    <p:anim calcmode="lin" valueType="num">
                                      <p:cBhvr>
                                        <p:cTn id="35" dur="500" fill="hold"/>
                                        <p:tgtEl>
                                          <p:spTgt spid="69"/>
                                        </p:tgtEl>
                                        <p:attrNameLst>
                                          <p:attrName>ppt_h</p:attrName>
                                        </p:attrNameLst>
                                      </p:cBhvr>
                                      <p:tavLst>
                                        <p:tav tm="0">
                                          <p:val>
                                            <p:fltVal val="0"/>
                                          </p:val>
                                        </p:tav>
                                        <p:tav tm="100000">
                                          <p:val>
                                            <p:strVal val="#ppt_h"/>
                                          </p:val>
                                        </p:tav>
                                      </p:tavLst>
                                    </p:anim>
                                    <p:animEffect transition="in" filter="fade">
                                      <p:cBhvr>
                                        <p:cTn id="36" dur="500"/>
                                        <p:tgtEl>
                                          <p:spTgt spid="69"/>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70"/>
                                        </p:tgtEl>
                                        <p:attrNameLst>
                                          <p:attrName>style.visibility</p:attrName>
                                        </p:attrNameLst>
                                      </p:cBhvr>
                                      <p:to>
                                        <p:strVal val="visible"/>
                                      </p:to>
                                    </p:set>
                                    <p:anim calcmode="lin" valueType="num">
                                      <p:cBhvr>
                                        <p:cTn id="39" dur="500" fill="hold"/>
                                        <p:tgtEl>
                                          <p:spTgt spid="70"/>
                                        </p:tgtEl>
                                        <p:attrNameLst>
                                          <p:attrName>ppt_w</p:attrName>
                                        </p:attrNameLst>
                                      </p:cBhvr>
                                      <p:tavLst>
                                        <p:tav tm="0">
                                          <p:val>
                                            <p:fltVal val="0"/>
                                          </p:val>
                                        </p:tav>
                                        <p:tav tm="100000">
                                          <p:val>
                                            <p:strVal val="#ppt_w"/>
                                          </p:val>
                                        </p:tav>
                                      </p:tavLst>
                                    </p:anim>
                                    <p:anim calcmode="lin" valueType="num">
                                      <p:cBhvr>
                                        <p:cTn id="40" dur="500" fill="hold"/>
                                        <p:tgtEl>
                                          <p:spTgt spid="70"/>
                                        </p:tgtEl>
                                        <p:attrNameLst>
                                          <p:attrName>ppt_h</p:attrName>
                                        </p:attrNameLst>
                                      </p:cBhvr>
                                      <p:tavLst>
                                        <p:tav tm="0">
                                          <p:val>
                                            <p:fltVal val="0"/>
                                          </p:val>
                                        </p:tav>
                                        <p:tav tm="100000">
                                          <p:val>
                                            <p:strVal val="#ppt_h"/>
                                          </p:val>
                                        </p:tav>
                                      </p:tavLst>
                                    </p:anim>
                                    <p:animEffect transition="in" filter="fade">
                                      <p:cBhvr>
                                        <p:cTn id="41" dur="500"/>
                                        <p:tgtEl>
                                          <p:spTgt spid="70"/>
                                        </p:tgtEl>
                                      </p:cBhvr>
                                    </p:animEffect>
                                  </p:childTnLst>
                                </p:cTn>
                              </p:par>
                            </p:childTnLst>
                          </p:cTn>
                        </p:par>
                        <p:par>
                          <p:cTn id="42" fill="hold">
                            <p:stCondLst>
                              <p:cond delay="1000"/>
                            </p:stCondLst>
                            <p:childTnLst>
                              <p:par>
                                <p:cTn id="43" presetID="12" presetClass="entr" presetSubtype="1" fill="hold" nodeType="afterEffect">
                                  <p:stCondLst>
                                    <p:cond delay="0"/>
                                  </p:stCondLst>
                                  <p:childTnLst>
                                    <p:set>
                                      <p:cBhvr>
                                        <p:cTn id="44" dur="1" fill="hold">
                                          <p:stCondLst>
                                            <p:cond delay="0"/>
                                          </p:stCondLst>
                                        </p:cTn>
                                        <p:tgtEl>
                                          <p:spTgt spid="50"/>
                                        </p:tgtEl>
                                        <p:attrNameLst>
                                          <p:attrName>style.visibility</p:attrName>
                                        </p:attrNameLst>
                                      </p:cBhvr>
                                      <p:to>
                                        <p:strVal val="visible"/>
                                      </p:to>
                                    </p:set>
                                    <p:anim calcmode="lin" valueType="num">
                                      <p:cBhvr additive="base">
                                        <p:cTn id="45" dur="500"/>
                                        <p:tgtEl>
                                          <p:spTgt spid="50"/>
                                        </p:tgtEl>
                                        <p:attrNameLst>
                                          <p:attrName>ppt_y</p:attrName>
                                        </p:attrNameLst>
                                      </p:cBhvr>
                                      <p:tavLst>
                                        <p:tav tm="0">
                                          <p:val>
                                            <p:strVal val="#ppt_y-#ppt_h*1.125000"/>
                                          </p:val>
                                        </p:tav>
                                        <p:tav tm="100000">
                                          <p:val>
                                            <p:strVal val="#ppt_y"/>
                                          </p:val>
                                        </p:tav>
                                      </p:tavLst>
                                    </p:anim>
                                    <p:animEffect transition="in" filter="wipe(down)">
                                      <p:cBhvr>
                                        <p:cTn id="46" dur="500"/>
                                        <p:tgtEl>
                                          <p:spTgt spid="50"/>
                                        </p:tgtEl>
                                      </p:cBhvr>
                                    </p:animEffect>
                                  </p:childTnLst>
                                </p:cTn>
                              </p:par>
                            </p:childTnLst>
                          </p:cTn>
                        </p:par>
                        <p:par>
                          <p:cTn id="47" fill="hold">
                            <p:stCondLst>
                              <p:cond delay="1500"/>
                            </p:stCondLst>
                            <p:childTnLst>
                              <p:par>
                                <p:cTn id="48" presetID="12" presetClass="entr" presetSubtype="1" fill="hold" nodeType="afterEffect">
                                  <p:stCondLst>
                                    <p:cond delay="0"/>
                                  </p:stCondLst>
                                  <p:childTnLst>
                                    <p:set>
                                      <p:cBhvr>
                                        <p:cTn id="49" dur="1" fill="hold">
                                          <p:stCondLst>
                                            <p:cond delay="0"/>
                                          </p:stCondLst>
                                        </p:cTn>
                                        <p:tgtEl>
                                          <p:spTgt spid="58"/>
                                        </p:tgtEl>
                                        <p:attrNameLst>
                                          <p:attrName>style.visibility</p:attrName>
                                        </p:attrNameLst>
                                      </p:cBhvr>
                                      <p:to>
                                        <p:strVal val="visible"/>
                                      </p:to>
                                    </p:set>
                                    <p:anim calcmode="lin" valueType="num">
                                      <p:cBhvr additive="base">
                                        <p:cTn id="50" dur="500"/>
                                        <p:tgtEl>
                                          <p:spTgt spid="58"/>
                                        </p:tgtEl>
                                        <p:attrNameLst>
                                          <p:attrName>ppt_y</p:attrName>
                                        </p:attrNameLst>
                                      </p:cBhvr>
                                      <p:tavLst>
                                        <p:tav tm="0">
                                          <p:val>
                                            <p:strVal val="#ppt_y-#ppt_h*1.125000"/>
                                          </p:val>
                                        </p:tav>
                                        <p:tav tm="100000">
                                          <p:val>
                                            <p:strVal val="#ppt_y"/>
                                          </p:val>
                                        </p:tav>
                                      </p:tavLst>
                                    </p:anim>
                                    <p:animEffect transition="in" filter="wipe(down)">
                                      <p:cBhvr>
                                        <p:cTn id="51" dur="500"/>
                                        <p:tgtEl>
                                          <p:spTgt spid="58"/>
                                        </p:tgtEl>
                                      </p:cBhvr>
                                    </p:animEffect>
                                  </p:childTnLst>
                                </p:cTn>
                              </p:par>
                            </p:childTnLst>
                          </p:cTn>
                        </p:par>
                        <p:par>
                          <p:cTn id="52" fill="hold">
                            <p:stCondLst>
                              <p:cond delay="2000"/>
                            </p:stCondLst>
                            <p:childTnLst>
                              <p:par>
                                <p:cTn id="53" presetID="12" presetClass="entr" presetSubtype="1" fill="hold" nodeType="afterEffect">
                                  <p:stCondLst>
                                    <p:cond delay="0"/>
                                  </p:stCondLst>
                                  <p:childTnLst>
                                    <p:set>
                                      <p:cBhvr>
                                        <p:cTn id="54" dur="1" fill="hold">
                                          <p:stCondLst>
                                            <p:cond delay="0"/>
                                          </p:stCondLst>
                                        </p:cTn>
                                        <p:tgtEl>
                                          <p:spTgt spid="61"/>
                                        </p:tgtEl>
                                        <p:attrNameLst>
                                          <p:attrName>style.visibility</p:attrName>
                                        </p:attrNameLst>
                                      </p:cBhvr>
                                      <p:to>
                                        <p:strVal val="visible"/>
                                      </p:to>
                                    </p:set>
                                    <p:anim calcmode="lin" valueType="num">
                                      <p:cBhvr additive="base">
                                        <p:cTn id="55" dur="500"/>
                                        <p:tgtEl>
                                          <p:spTgt spid="61"/>
                                        </p:tgtEl>
                                        <p:attrNameLst>
                                          <p:attrName>ppt_y</p:attrName>
                                        </p:attrNameLst>
                                      </p:cBhvr>
                                      <p:tavLst>
                                        <p:tav tm="0">
                                          <p:val>
                                            <p:strVal val="#ppt_y-#ppt_h*1.125000"/>
                                          </p:val>
                                        </p:tav>
                                        <p:tav tm="100000">
                                          <p:val>
                                            <p:strVal val="#ppt_y"/>
                                          </p:val>
                                        </p:tav>
                                      </p:tavLst>
                                    </p:anim>
                                    <p:animEffect transition="in" filter="wipe(down)">
                                      <p:cBhvr>
                                        <p:cTn id="56" dur="500"/>
                                        <p:tgtEl>
                                          <p:spTgt spid="61"/>
                                        </p:tgtEl>
                                      </p:cBhvr>
                                    </p:animEffect>
                                  </p:childTnLst>
                                </p:cTn>
                              </p:par>
                            </p:childTnLst>
                          </p:cTn>
                        </p:par>
                        <p:par>
                          <p:cTn id="57" fill="hold">
                            <p:stCondLst>
                              <p:cond delay="2500"/>
                            </p:stCondLst>
                            <p:childTnLst>
                              <p:par>
                                <p:cTn id="58" presetID="12" presetClass="entr" presetSubtype="1" fill="hold" nodeType="afterEffect">
                                  <p:stCondLst>
                                    <p:cond delay="0"/>
                                  </p:stCondLst>
                                  <p:childTnLst>
                                    <p:set>
                                      <p:cBhvr>
                                        <p:cTn id="59" dur="1" fill="hold">
                                          <p:stCondLst>
                                            <p:cond delay="0"/>
                                          </p:stCondLst>
                                        </p:cTn>
                                        <p:tgtEl>
                                          <p:spTgt spid="64"/>
                                        </p:tgtEl>
                                        <p:attrNameLst>
                                          <p:attrName>style.visibility</p:attrName>
                                        </p:attrNameLst>
                                      </p:cBhvr>
                                      <p:to>
                                        <p:strVal val="visible"/>
                                      </p:to>
                                    </p:set>
                                    <p:anim calcmode="lin" valueType="num">
                                      <p:cBhvr additive="base">
                                        <p:cTn id="60" dur="500"/>
                                        <p:tgtEl>
                                          <p:spTgt spid="64"/>
                                        </p:tgtEl>
                                        <p:attrNameLst>
                                          <p:attrName>ppt_y</p:attrName>
                                        </p:attrNameLst>
                                      </p:cBhvr>
                                      <p:tavLst>
                                        <p:tav tm="0">
                                          <p:val>
                                            <p:strVal val="#ppt_y-#ppt_h*1.125000"/>
                                          </p:val>
                                        </p:tav>
                                        <p:tav tm="100000">
                                          <p:val>
                                            <p:strVal val="#ppt_y"/>
                                          </p:val>
                                        </p:tav>
                                      </p:tavLst>
                                    </p:anim>
                                    <p:animEffect transition="in" filter="wipe(down)">
                                      <p:cBhvr>
                                        <p:cTn id="61"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69" grpId="0"/>
      <p:bldP spid="70"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6" name="图片 35">
            <a:extLst>
              <a:ext uri="{FF2B5EF4-FFF2-40B4-BE49-F238E27FC236}">
                <a16:creationId xmlns:a16="http://schemas.microsoft.com/office/drawing/2014/main" xmlns="" id="{9CE8058A-C0F8-476B-B83C-96B54979CF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5" name="Freeform 5"/>
          <p:cNvSpPr>
            <a:spLocks/>
          </p:cNvSpPr>
          <p:nvPr/>
        </p:nvSpPr>
        <p:spPr bwMode="auto">
          <a:xfrm>
            <a:off x="4697609" y="2478939"/>
            <a:ext cx="2953217" cy="3432890"/>
          </a:xfrm>
          <a:custGeom>
            <a:avLst/>
            <a:gdLst>
              <a:gd name="T0" fmla="*/ 553107085 w 5977"/>
              <a:gd name="T1" fmla="*/ 70285550 h 6949"/>
              <a:gd name="T2" fmla="*/ 487233550 w 5977"/>
              <a:gd name="T3" fmla="*/ 359685891 h 6949"/>
              <a:gd name="T4" fmla="*/ 350301198 w 5977"/>
              <a:gd name="T5" fmla="*/ 115798432 h 6949"/>
              <a:gd name="T6" fmla="*/ 336665723 w 5977"/>
              <a:gd name="T7" fmla="*/ 128664779 h 6949"/>
              <a:gd name="T8" fmla="*/ 487425501 w 5977"/>
              <a:gd name="T9" fmla="*/ 487966836 h 6949"/>
              <a:gd name="T10" fmla="*/ 426737689 w 5977"/>
              <a:gd name="T11" fmla="*/ 535784040 h 6949"/>
              <a:gd name="T12" fmla="*/ 102747252 w 5977"/>
              <a:gd name="T13" fmla="*/ 361990214 h 6949"/>
              <a:gd name="T14" fmla="*/ 72211396 w 5977"/>
              <a:gd name="T15" fmla="*/ 375625106 h 6949"/>
              <a:gd name="T16" fmla="*/ 300559805 w 5977"/>
              <a:gd name="T17" fmla="*/ 476252431 h 6949"/>
              <a:gd name="T18" fmla="*/ 458810023 w 5977"/>
              <a:gd name="T19" fmla="*/ 679236091 h 6949"/>
              <a:gd name="T20" fmla="*/ 410029258 w 5977"/>
              <a:gd name="T21" fmla="*/ 814238084 h 6949"/>
              <a:gd name="T22" fmla="*/ 2304717 w 5977"/>
              <a:gd name="T23" fmla="*/ 744144451 h 6949"/>
              <a:gd name="T24" fmla="*/ 0 w 5977"/>
              <a:gd name="T25" fmla="*/ 778519119 h 6949"/>
              <a:gd name="T26" fmla="*/ 419439638 w 5977"/>
              <a:gd name="T27" fmla="*/ 879530717 h 6949"/>
              <a:gd name="T28" fmla="*/ 430770396 w 5977"/>
              <a:gd name="T29" fmla="*/ 1158560951 h 6949"/>
              <a:gd name="T30" fmla="*/ 300559805 w 5977"/>
              <a:gd name="T31" fmla="*/ 1274167466 h 6949"/>
              <a:gd name="T32" fmla="*/ 174382360 w 5977"/>
              <a:gd name="T33" fmla="*/ 1298364383 h 6949"/>
              <a:gd name="T34" fmla="*/ 763979262 w 5977"/>
              <a:gd name="T35" fmla="*/ 1322752778 h 6949"/>
              <a:gd name="T36" fmla="*/ 853474940 w 5977"/>
              <a:gd name="T37" fmla="*/ 1303164944 h 6949"/>
              <a:gd name="T38" fmla="*/ 766283979 w 5977"/>
              <a:gd name="T39" fmla="*/ 1282233251 h 6949"/>
              <a:gd name="T40" fmla="*/ 599391621 w 5977"/>
              <a:gd name="T41" fmla="*/ 1171043463 h 6949"/>
              <a:gd name="T42" fmla="*/ 595934326 w 5977"/>
              <a:gd name="T43" fmla="*/ 916593980 h 6949"/>
              <a:gd name="T44" fmla="*/ 886123563 w 5977"/>
              <a:gd name="T45" fmla="*/ 798298870 h 6949"/>
              <a:gd name="T46" fmla="*/ 1147889272 w 5977"/>
              <a:gd name="T47" fmla="*/ 773910474 h 6949"/>
              <a:gd name="T48" fmla="*/ 1146544744 w 5977"/>
              <a:gd name="T49" fmla="*/ 735310997 h 6949"/>
              <a:gd name="T50" fmla="*/ 1096611840 w 5977"/>
              <a:gd name="T51" fmla="*/ 748561178 h 6949"/>
              <a:gd name="T52" fmla="*/ 589788853 w 5977"/>
              <a:gd name="T53" fmla="*/ 814814274 h 6949"/>
              <a:gd name="T54" fmla="*/ 635305150 w 5977"/>
              <a:gd name="T55" fmla="*/ 568238220 h 6949"/>
              <a:gd name="T56" fmla="*/ 1048982776 w 5977"/>
              <a:gd name="T57" fmla="*/ 422866120 h 6949"/>
              <a:gd name="T58" fmla="*/ 1035347301 w 5977"/>
              <a:gd name="T59" fmla="*/ 406926906 h 6949"/>
              <a:gd name="T60" fmla="*/ 734403157 w 5977"/>
              <a:gd name="T61" fmla="*/ 474524299 h 6949"/>
              <a:gd name="T62" fmla="*/ 560020797 w 5977"/>
              <a:gd name="T63" fmla="*/ 545386039 h 6949"/>
              <a:gd name="T64" fmla="*/ 592093570 w 5977"/>
              <a:gd name="T65" fmla="*/ 456472680 h 6949"/>
              <a:gd name="T66" fmla="*/ 779535115 w 5977"/>
              <a:gd name="T67" fmla="*/ 194533602 h 6949"/>
              <a:gd name="T68" fmla="*/ 656430626 w 5977"/>
              <a:gd name="T69" fmla="*/ 351812462 h 6949"/>
              <a:gd name="T70" fmla="*/ 538895321 w 5977"/>
              <a:gd name="T71" fmla="*/ 408463120 h 6949"/>
              <a:gd name="T72" fmla="*/ 572120233 w 5977"/>
              <a:gd name="T73" fmla="*/ 103700193 h 6949"/>
              <a:gd name="T74" fmla="*/ 563093753 w 5977"/>
              <a:gd name="T75" fmla="*/ 191917 h 6949"/>
              <a:gd name="T76" fmla="*/ 534862176 w 5977"/>
              <a:gd name="T77" fmla="*/ 0 h 694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5977" h="6949">
                <a:moveTo>
                  <a:pt x="2785" y="0"/>
                </a:moveTo>
                <a:cubicBezTo>
                  <a:pt x="2841" y="42"/>
                  <a:pt x="2858" y="134"/>
                  <a:pt x="2880" y="366"/>
                </a:cubicBezTo>
                <a:cubicBezTo>
                  <a:pt x="2910" y="674"/>
                  <a:pt x="2891" y="857"/>
                  <a:pt x="2760" y="1513"/>
                </a:cubicBezTo>
                <a:cubicBezTo>
                  <a:pt x="2638" y="2133"/>
                  <a:pt x="2639" y="2130"/>
                  <a:pt x="2537" y="1873"/>
                </a:cubicBezTo>
                <a:cubicBezTo>
                  <a:pt x="2413" y="1562"/>
                  <a:pt x="2149" y="1060"/>
                  <a:pt x="1997" y="847"/>
                </a:cubicBezTo>
                <a:cubicBezTo>
                  <a:pt x="1912" y="730"/>
                  <a:pt x="1834" y="619"/>
                  <a:pt x="1824" y="603"/>
                </a:cubicBezTo>
                <a:cubicBezTo>
                  <a:pt x="1821" y="599"/>
                  <a:pt x="1822" y="588"/>
                  <a:pt x="1825" y="573"/>
                </a:cubicBezTo>
                <a:cubicBezTo>
                  <a:pt x="1802" y="607"/>
                  <a:pt x="1779" y="639"/>
                  <a:pt x="1753" y="670"/>
                </a:cubicBezTo>
                <a:cubicBezTo>
                  <a:pt x="1818" y="723"/>
                  <a:pt x="2054" y="1118"/>
                  <a:pt x="2190" y="1400"/>
                </a:cubicBezTo>
                <a:cubicBezTo>
                  <a:pt x="2346" y="1724"/>
                  <a:pt x="2539" y="2359"/>
                  <a:pt x="2538" y="2541"/>
                </a:cubicBezTo>
                <a:cubicBezTo>
                  <a:pt x="2537" y="2685"/>
                  <a:pt x="2494" y="2855"/>
                  <a:pt x="2446" y="2903"/>
                </a:cubicBezTo>
                <a:cubicBezTo>
                  <a:pt x="2409" y="2940"/>
                  <a:pt x="2382" y="2926"/>
                  <a:pt x="2222" y="2790"/>
                </a:cubicBezTo>
                <a:cubicBezTo>
                  <a:pt x="1978" y="2584"/>
                  <a:pt x="1756" y="2436"/>
                  <a:pt x="1436" y="2266"/>
                </a:cubicBezTo>
                <a:cubicBezTo>
                  <a:pt x="1187" y="2133"/>
                  <a:pt x="694" y="1925"/>
                  <a:pt x="535" y="1885"/>
                </a:cubicBezTo>
                <a:cubicBezTo>
                  <a:pt x="470" y="1868"/>
                  <a:pt x="435" y="1856"/>
                  <a:pt x="420" y="1823"/>
                </a:cubicBezTo>
                <a:cubicBezTo>
                  <a:pt x="408" y="1868"/>
                  <a:pt x="393" y="1913"/>
                  <a:pt x="376" y="1956"/>
                </a:cubicBezTo>
                <a:cubicBezTo>
                  <a:pt x="383" y="1953"/>
                  <a:pt x="389" y="1951"/>
                  <a:pt x="395" y="1951"/>
                </a:cubicBezTo>
                <a:cubicBezTo>
                  <a:pt x="549" y="1951"/>
                  <a:pt x="1204" y="2247"/>
                  <a:pt x="1565" y="2480"/>
                </a:cubicBezTo>
                <a:cubicBezTo>
                  <a:pt x="1801" y="2632"/>
                  <a:pt x="2168" y="2981"/>
                  <a:pt x="2287" y="3167"/>
                </a:cubicBezTo>
                <a:cubicBezTo>
                  <a:pt x="2358" y="3279"/>
                  <a:pt x="2375" y="3338"/>
                  <a:pt x="2389" y="3537"/>
                </a:cubicBezTo>
                <a:cubicBezTo>
                  <a:pt x="2407" y="3784"/>
                  <a:pt x="2356" y="4253"/>
                  <a:pt x="2309" y="4282"/>
                </a:cubicBezTo>
                <a:cubicBezTo>
                  <a:pt x="2294" y="4291"/>
                  <a:pt x="2216" y="4272"/>
                  <a:pt x="2135" y="4240"/>
                </a:cubicBezTo>
                <a:cubicBezTo>
                  <a:pt x="1771" y="4095"/>
                  <a:pt x="1129" y="3975"/>
                  <a:pt x="401" y="3915"/>
                </a:cubicBezTo>
                <a:cubicBezTo>
                  <a:pt x="234" y="3901"/>
                  <a:pt x="89" y="3886"/>
                  <a:pt x="12" y="3875"/>
                </a:cubicBezTo>
                <a:cubicBezTo>
                  <a:pt x="12" y="3877"/>
                  <a:pt x="12" y="3878"/>
                  <a:pt x="12" y="3880"/>
                </a:cubicBezTo>
                <a:cubicBezTo>
                  <a:pt x="12" y="3939"/>
                  <a:pt x="8" y="3997"/>
                  <a:pt x="0" y="4054"/>
                </a:cubicBezTo>
                <a:lnTo>
                  <a:pt x="229" y="4057"/>
                </a:lnTo>
                <a:cubicBezTo>
                  <a:pt x="1035" y="4066"/>
                  <a:pt x="1849" y="4284"/>
                  <a:pt x="2184" y="4580"/>
                </a:cubicBezTo>
                <a:cubicBezTo>
                  <a:pt x="2296" y="4678"/>
                  <a:pt x="2311" y="4707"/>
                  <a:pt x="2329" y="4848"/>
                </a:cubicBezTo>
                <a:cubicBezTo>
                  <a:pt x="2353" y="5035"/>
                  <a:pt x="2303" y="5720"/>
                  <a:pt x="2243" y="6033"/>
                </a:cubicBezTo>
                <a:cubicBezTo>
                  <a:pt x="2219" y="6155"/>
                  <a:pt x="2177" y="6286"/>
                  <a:pt x="2148" y="6324"/>
                </a:cubicBezTo>
                <a:cubicBezTo>
                  <a:pt x="2078" y="6419"/>
                  <a:pt x="1739" y="6599"/>
                  <a:pt x="1565" y="6635"/>
                </a:cubicBezTo>
                <a:cubicBezTo>
                  <a:pt x="1488" y="6651"/>
                  <a:pt x="1312" y="6682"/>
                  <a:pt x="1175" y="6704"/>
                </a:cubicBezTo>
                <a:cubicBezTo>
                  <a:pt x="1037" y="6727"/>
                  <a:pt x="917" y="6752"/>
                  <a:pt x="908" y="6761"/>
                </a:cubicBezTo>
                <a:cubicBezTo>
                  <a:pt x="846" y="6823"/>
                  <a:pt x="1154" y="6882"/>
                  <a:pt x="1733" y="6919"/>
                </a:cubicBezTo>
                <a:cubicBezTo>
                  <a:pt x="2214" y="6949"/>
                  <a:pt x="3600" y="6930"/>
                  <a:pt x="3978" y="6888"/>
                </a:cubicBezTo>
                <a:cubicBezTo>
                  <a:pt x="4141" y="6870"/>
                  <a:pt x="4313" y="6840"/>
                  <a:pt x="4359" y="6821"/>
                </a:cubicBezTo>
                <a:lnTo>
                  <a:pt x="4444" y="6786"/>
                </a:lnTo>
                <a:lnTo>
                  <a:pt x="4380" y="6752"/>
                </a:lnTo>
                <a:cubicBezTo>
                  <a:pt x="4344" y="6733"/>
                  <a:pt x="4169" y="6699"/>
                  <a:pt x="3990" y="6677"/>
                </a:cubicBezTo>
                <a:cubicBezTo>
                  <a:pt x="3636" y="6633"/>
                  <a:pt x="3384" y="6538"/>
                  <a:pt x="3223" y="6387"/>
                </a:cubicBezTo>
                <a:cubicBezTo>
                  <a:pt x="3147" y="6317"/>
                  <a:pt x="3136" y="6284"/>
                  <a:pt x="3121" y="6098"/>
                </a:cubicBezTo>
                <a:cubicBezTo>
                  <a:pt x="3098" y="5808"/>
                  <a:pt x="3092" y="5584"/>
                  <a:pt x="3098" y="5147"/>
                </a:cubicBezTo>
                <a:lnTo>
                  <a:pt x="3103" y="4773"/>
                </a:lnTo>
                <a:lnTo>
                  <a:pt x="3201" y="4665"/>
                </a:lnTo>
                <a:cubicBezTo>
                  <a:pt x="3389" y="4458"/>
                  <a:pt x="3879" y="4281"/>
                  <a:pt x="4614" y="4157"/>
                </a:cubicBezTo>
                <a:cubicBezTo>
                  <a:pt x="4997" y="4092"/>
                  <a:pt x="5912" y="4000"/>
                  <a:pt x="5966" y="4021"/>
                </a:cubicBezTo>
                <a:cubicBezTo>
                  <a:pt x="5969" y="4022"/>
                  <a:pt x="5973" y="4026"/>
                  <a:pt x="5977" y="4030"/>
                </a:cubicBezTo>
                <a:cubicBezTo>
                  <a:pt x="5971" y="3983"/>
                  <a:pt x="5968" y="3935"/>
                  <a:pt x="5968" y="3887"/>
                </a:cubicBezTo>
                <a:cubicBezTo>
                  <a:pt x="5968" y="3867"/>
                  <a:pt x="5969" y="3848"/>
                  <a:pt x="5970" y="3829"/>
                </a:cubicBezTo>
                <a:cubicBezTo>
                  <a:pt x="5961" y="3854"/>
                  <a:pt x="5951" y="3871"/>
                  <a:pt x="5942" y="3877"/>
                </a:cubicBezTo>
                <a:cubicBezTo>
                  <a:pt x="5925" y="3888"/>
                  <a:pt x="5821" y="3898"/>
                  <a:pt x="5710" y="3898"/>
                </a:cubicBezTo>
                <a:cubicBezTo>
                  <a:pt x="5247" y="3899"/>
                  <a:pt x="4355" y="4013"/>
                  <a:pt x="3586" y="4169"/>
                </a:cubicBezTo>
                <a:cubicBezTo>
                  <a:pt x="3302" y="4226"/>
                  <a:pt x="3085" y="4257"/>
                  <a:pt x="3071" y="4243"/>
                </a:cubicBezTo>
                <a:cubicBezTo>
                  <a:pt x="3043" y="4215"/>
                  <a:pt x="2962" y="3612"/>
                  <a:pt x="2962" y="3431"/>
                </a:cubicBezTo>
                <a:cubicBezTo>
                  <a:pt x="2962" y="3287"/>
                  <a:pt x="3037" y="3185"/>
                  <a:pt x="3308" y="2959"/>
                </a:cubicBezTo>
                <a:cubicBezTo>
                  <a:pt x="3708" y="2626"/>
                  <a:pt x="4264" y="2412"/>
                  <a:pt x="5130" y="2260"/>
                </a:cubicBezTo>
                <a:lnTo>
                  <a:pt x="5462" y="2202"/>
                </a:lnTo>
                <a:cubicBezTo>
                  <a:pt x="5441" y="2169"/>
                  <a:pt x="5420" y="2136"/>
                  <a:pt x="5403" y="2101"/>
                </a:cubicBezTo>
                <a:cubicBezTo>
                  <a:pt x="5400" y="2110"/>
                  <a:pt x="5397" y="2116"/>
                  <a:pt x="5391" y="2119"/>
                </a:cubicBezTo>
                <a:cubicBezTo>
                  <a:pt x="5374" y="2130"/>
                  <a:pt x="5204" y="2161"/>
                  <a:pt x="5015" y="2189"/>
                </a:cubicBezTo>
                <a:cubicBezTo>
                  <a:pt x="4603" y="2249"/>
                  <a:pt x="4090" y="2371"/>
                  <a:pt x="3824" y="2471"/>
                </a:cubicBezTo>
                <a:cubicBezTo>
                  <a:pt x="3718" y="2511"/>
                  <a:pt x="3480" y="2623"/>
                  <a:pt x="3296" y="2720"/>
                </a:cubicBezTo>
                <a:cubicBezTo>
                  <a:pt x="2967" y="2892"/>
                  <a:pt x="2959" y="2895"/>
                  <a:pt x="2916" y="2840"/>
                </a:cubicBezTo>
                <a:cubicBezTo>
                  <a:pt x="2888" y="2802"/>
                  <a:pt x="2878" y="2747"/>
                  <a:pt x="2887" y="2673"/>
                </a:cubicBezTo>
                <a:cubicBezTo>
                  <a:pt x="2899" y="2585"/>
                  <a:pt x="2938" y="2526"/>
                  <a:pt x="3083" y="2377"/>
                </a:cubicBezTo>
                <a:cubicBezTo>
                  <a:pt x="3474" y="1976"/>
                  <a:pt x="3779" y="1561"/>
                  <a:pt x="3990" y="1139"/>
                </a:cubicBezTo>
                <a:cubicBezTo>
                  <a:pt x="4014" y="1091"/>
                  <a:pt x="4038" y="1048"/>
                  <a:pt x="4059" y="1013"/>
                </a:cubicBezTo>
                <a:cubicBezTo>
                  <a:pt x="4029" y="994"/>
                  <a:pt x="4001" y="975"/>
                  <a:pt x="3973" y="953"/>
                </a:cubicBezTo>
                <a:cubicBezTo>
                  <a:pt x="3895" y="1157"/>
                  <a:pt x="3635" y="1579"/>
                  <a:pt x="3418" y="1832"/>
                </a:cubicBezTo>
                <a:cubicBezTo>
                  <a:pt x="3264" y="2012"/>
                  <a:pt x="2893" y="2318"/>
                  <a:pt x="2830" y="2318"/>
                </a:cubicBezTo>
                <a:cubicBezTo>
                  <a:pt x="2793" y="2318"/>
                  <a:pt x="2789" y="2289"/>
                  <a:pt x="2806" y="2127"/>
                </a:cubicBezTo>
                <a:cubicBezTo>
                  <a:pt x="2817" y="2022"/>
                  <a:pt x="2845" y="1835"/>
                  <a:pt x="2867" y="1711"/>
                </a:cubicBezTo>
                <a:cubicBezTo>
                  <a:pt x="2974" y="1120"/>
                  <a:pt x="2996" y="891"/>
                  <a:pt x="2979" y="540"/>
                </a:cubicBezTo>
                <a:cubicBezTo>
                  <a:pt x="2970" y="346"/>
                  <a:pt x="2955" y="140"/>
                  <a:pt x="2946" y="84"/>
                </a:cubicBezTo>
                <a:lnTo>
                  <a:pt x="2932" y="1"/>
                </a:lnTo>
                <a:cubicBezTo>
                  <a:pt x="2909" y="2"/>
                  <a:pt x="2886" y="3"/>
                  <a:pt x="2863" y="3"/>
                </a:cubicBezTo>
                <a:cubicBezTo>
                  <a:pt x="2836" y="3"/>
                  <a:pt x="2811" y="2"/>
                  <a:pt x="2785" y="0"/>
                </a:cubicBezTo>
                <a:close/>
              </a:path>
            </a:pathLst>
          </a:custGeom>
          <a:solidFill>
            <a:srgbClr val="FFB800"/>
          </a:solidFill>
          <a:ln>
            <a:noFill/>
          </a:ln>
        </p:spPr>
        <p:txBody>
          <a:bodyPr/>
          <a:lstStyle/>
          <a:p>
            <a:endParaRPr lang="zh-CN" altLang="en-US">
              <a:solidFill>
                <a:schemeClr val="tx1">
                  <a:lumMod val="65000"/>
                  <a:lumOff val="35000"/>
                </a:schemeClr>
              </a:solidFill>
            </a:endParaRPr>
          </a:p>
        </p:txBody>
      </p:sp>
      <p:sp>
        <p:nvSpPr>
          <p:cNvPr id="37" name="橢圓 6"/>
          <p:cNvSpPr/>
          <p:nvPr/>
        </p:nvSpPr>
        <p:spPr>
          <a:xfrm>
            <a:off x="5946277" y="2070628"/>
            <a:ext cx="473634" cy="473634"/>
          </a:xfrm>
          <a:prstGeom prst="ellipse">
            <a:avLst/>
          </a:prstGeom>
          <a:solidFill>
            <a:srgbClr val="FFB800"/>
          </a:solidFill>
          <a:ln w="25400" cap="flat" cmpd="sng" algn="ctr">
            <a:noFill/>
            <a:prstDash val="solid"/>
            <a:headEnd type="none" w="med" len="med"/>
            <a:tailEnd type="none" w="med" len="med"/>
          </a:ln>
          <a:effectLst/>
        </p:spPr>
        <p:txBody>
          <a:bodyPr/>
          <a:lstStyle/>
          <a:p>
            <a:pPr marL="233363" indent="-233363"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latin typeface="Arial"/>
              <a:ea typeface="微軟正黑體"/>
            </a:endParaRPr>
          </a:p>
        </p:txBody>
      </p:sp>
      <p:grpSp>
        <p:nvGrpSpPr>
          <p:cNvPr id="5" name="组合 4"/>
          <p:cNvGrpSpPr/>
          <p:nvPr/>
        </p:nvGrpSpPr>
        <p:grpSpPr>
          <a:xfrm>
            <a:off x="4968767" y="2164824"/>
            <a:ext cx="803634" cy="801843"/>
            <a:chOff x="4829067" y="2164824"/>
            <a:chExt cx="803634" cy="801843"/>
          </a:xfrm>
        </p:grpSpPr>
        <p:sp>
          <p:nvSpPr>
            <p:cNvPr id="67" name="橢圓 5"/>
            <p:cNvSpPr/>
            <p:nvPr/>
          </p:nvSpPr>
          <p:spPr>
            <a:xfrm>
              <a:off x="4829067" y="2164824"/>
              <a:ext cx="803634" cy="801843"/>
            </a:xfrm>
            <a:prstGeom prst="ellipse">
              <a:avLst/>
            </a:prstGeom>
            <a:solidFill>
              <a:srgbClr val="09BB98"/>
            </a:solidFill>
            <a:ln w="25400" cap="flat" cmpd="sng" algn="ctr">
              <a:noFill/>
              <a:prstDash val="solid"/>
              <a:headEnd type="none" w="med" len="med"/>
              <a:tailEnd type="none" w="med" len="med"/>
            </a:ln>
            <a:effectLst/>
          </p:spPr>
          <p:txBody>
            <a:bodyPr/>
            <a:lstStyle/>
            <a:p>
              <a:pPr marL="233363" indent="-233363"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latin typeface="Arial"/>
                <a:ea typeface="微軟正黑體"/>
              </a:endParaRPr>
            </a:p>
          </p:txBody>
        </p:sp>
        <p:sp>
          <p:nvSpPr>
            <p:cNvPr id="83" name="Freeform 160"/>
            <p:cNvSpPr>
              <a:spLocks noChangeArrowheads="1"/>
            </p:cNvSpPr>
            <p:nvPr/>
          </p:nvSpPr>
          <p:spPr bwMode="auto">
            <a:xfrm>
              <a:off x="5091841" y="2451082"/>
              <a:ext cx="315495" cy="220381"/>
            </a:xfrm>
            <a:custGeom>
              <a:avLst/>
              <a:gdLst>
                <a:gd name="T0" fmla="*/ 147281 w 601"/>
                <a:gd name="T1" fmla="*/ 68912 h 418"/>
                <a:gd name="T2" fmla="*/ 147281 w 601"/>
                <a:gd name="T3" fmla="*/ 68912 h 418"/>
                <a:gd name="T4" fmla="*/ 213018 w 601"/>
                <a:gd name="T5" fmla="*/ 2526 h 418"/>
                <a:gd name="T6" fmla="*/ 215533 w 601"/>
                <a:gd name="T7" fmla="*/ 10102 h 418"/>
                <a:gd name="T8" fmla="*/ 215533 w 601"/>
                <a:gd name="T9" fmla="*/ 139989 h 418"/>
                <a:gd name="T10" fmla="*/ 213018 w 601"/>
                <a:gd name="T11" fmla="*/ 147927 h 418"/>
                <a:gd name="T12" fmla="*/ 147281 w 601"/>
                <a:gd name="T13" fmla="*/ 68912 h 418"/>
                <a:gd name="T14" fmla="*/ 2515 w 601"/>
                <a:gd name="T15" fmla="*/ 2526 h 418"/>
                <a:gd name="T16" fmla="*/ 2515 w 601"/>
                <a:gd name="T17" fmla="*/ 2526 h 418"/>
                <a:gd name="T18" fmla="*/ 10058 w 601"/>
                <a:gd name="T19" fmla="*/ 0 h 418"/>
                <a:gd name="T20" fmla="*/ 205475 w 601"/>
                <a:gd name="T21" fmla="*/ 0 h 418"/>
                <a:gd name="T22" fmla="*/ 213018 w 601"/>
                <a:gd name="T23" fmla="*/ 2526 h 418"/>
                <a:gd name="T24" fmla="*/ 106689 w 601"/>
                <a:gd name="T25" fmla="*/ 86591 h 418"/>
                <a:gd name="T26" fmla="*/ 2515 w 601"/>
                <a:gd name="T27" fmla="*/ 2526 h 418"/>
                <a:gd name="T28" fmla="*/ 2515 w 601"/>
                <a:gd name="T29" fmla="*/ 147927 h 418"/>
                <a:gd name="T30" fmla="*/ 2515 w 601"/>
                <a:gd name="T31" fmla="*/ 147927 h 418"/>
                <a:gd name="T32" fmla="*/ 0 w 601"/>
                <a:gd name="T33" fmla="*/ 139989 h 418"/>
                <a:gd name="T34" fmla="*/ 0 w 601"/>
                <a:gd name="T35" fmla="*/ 10102 h 418"/>
                <a:gd name="T36" fmla="*/ 2515 w 601"/>
                <a:gd name="T37" fmla="*/ 2526 h 418"/>
                <a:gd name="T38" fmla="*/ 68611 w 601"/>
                <a:gd name="T39" fmla="*/ 68912 h 418"/>
                <a:gd name="T40" fmla="*/ 2515 w 601"/>
                <a:gd name="T41" fmla="*/ 147927 h 418"/>
                <a:gd name="T42" fmla="*/ 106689 w 601"/>
                <a:gd name="T43" fmla="*/ 107157 h 418"/>
                <a:gd name="T44" fmla="*/ 106689 w 601"/>
                <a:gd name="T45" fmla="*/ 107157 h 418"/>
                <a:gd name="T46" fmla="*/ 134349 w 601"/>
                <a:gd name="T47" fmla="*/ 79014 h 418"/>
                <a:gd name="T48" fmla="*/ 213018 w 601"/>
                <a:gd name="T49" fmla="*/ 147927 h 418"/>
                <a:gd name="T50" fmla="*/ 205475 w 601"/>
                <a:gd name="T51" fmla="*/ 150452 h 418"/>
                <a:gd name="T52" fmla="*/ 10058 w 601"/>
                <a:gd name="T53" fmla="*/ 150452 h 418"/>
                <a:gd name="T54" fmla="*/ 2515 w 601"/>
                <a:gd name="T55" fmla="*/ 147927 h 418"/>
                <a:gd name="T56" fmla="*/ 78669 w 601"/>
                <a:gd name="T57" fmla="*/ 79014 h 418"/>
                <a:gd name="T58" fmla="*/ 106689 w 601"/>
                <a:gd name="T59" fmla="*/ 107157 h 4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01" h="418">
                  <a:moveTo>
                    <a:pt x="410" y="191"/>
                  </a:moveTo>
                  <a:lnTo>
                    <a:pt x="410" y="191"/>
                  </a:lnTo>
                  <a:cubicBezTo>
                    <a:pt x="593" y="7"/>
                    <a:pt x="593" y="7"/>
                    <a:pt x="593" y="7"/>
                  </a:cubicBezTo>
                  <a:cubicBezTo>
                    <a:pt x="600" y="14"/>
                    <a:pt x="600" y="21"/>
                    <a:pt x="600" y="28"/>
                  </a:cubicBezTo>
                  <a:cubicBezTo>
                    <a:pt x="600" y="388"/>
                    <a:pt x="600" y="388"/>
                    <a:pt x="600" y="388"/>
                  </a:cubicBezTo>
                  <a:cubicBezTo>
                    <a:pt x="600" y="395"/>
                    <a:pt x="600" y="403"/>
                    <a:pt x="593" y="410"/>
                  </a:cubicBezTo>
                  <a:lnTo>
                    <a:pt x="410" y="191"/>
                  </a:lnTo>
                  <a:close/>
                  <a:moveTo>
                    <a:pt x="7" y="7"/>
                  </a:moveTo>
                  <a:lnTo>
                    <a:pt x="7" y="7"/>
                  </a:lnTo>
                  <a:cubicBezTo>
                    <a:pt x="14" y="7"/>
                    <a:pt x="21" y="0"/>
                    <a:pt x="28" y="0"/>
                  </a:cubicBezTo>
                  <a:cubicBezTo>
                    <a:pt x="572" y="0"/>
                    <a:pt x="572" y="0"/>
                    <a:pt x="572" y="0"/>
                  </a:cubicBezTo>
                  <a:cubicBezTo>
                    <a:pt x="579" y="0"/>
                    <a:pt x="586" y="7"/>
                    <a:pt x="593" y="7"/>
                  </a:cubicBezTo>
                  <a:cubicBezTo>
                    <a:pt x="297" y="240"/>
                    <a:pt x="297" y="240"/>
                    <a:pt x="297" y="240"/>
                  </a:cubicBezTo>
                  <a:lnTo>
                    <a:pt x="7" y="7"/>
                  </a:lnTo>
                  <a:close/>
                  <a:moveTo>
                    <a:pt x="7" y="410"/>
                  </a:moveTo>
                  <a:lnTo>
                    <a:pt x="7" y="410"/>
                  </a:lnTo>
                  <a:cubicBezTo>
                    <a:pt x="0" y="403"/>
                    <a:pt x="0" y="395"/>
                    <a:pt x="0" y="388"/>
                  </a:cubicBezTo>
                  <a:cubicBezTo>
                    <a:pt x="0" y="28"/>
                    <a:pt x="0" y="28"/>
                    <a:pt x="0" y="28"/>
                  </a:cubicBezTo>
                  <a:cubicBezTo>
                    <a:pt x="0" y="21"/>
                    <a:pt x="0" y="14"/>
                    <a:pt x="7" y="7"/>
                  </a:cubicBezTo>
                  <a:cubicBezTo>
                    <a:pt x="191" y="191"/>
                    <a:pt x="191" y="191"/>
                    <a:pt x="191" y="191"/>
                  </a:cubicBezTo>
                  <a:lnTo>
                    <a:pt x="7" y="410"/>
                  </a:lnTo>
                  <a:close/>
                  <a:moveTo>
                    <a:pt x="297" y="297"/>
                  </a:moveTo>
                  <a:lnTo>
                    <a:pt x="297" y="297"/>
                  </a:lnTo>
                  <a:cubicBezTo>
                    <a:pt x="374" y="219"/>
                    <a:pt x="374" y="219"/>
                    <a:pt x="374" y="219"/>
                  </a:cubicBezTo>
                  <a:cubicBezTo>
                    <a:pt x="593" y="410"/>
                    <a:pt x="593" y="410"/>
                    <a:pt x="593" y="410"/>
                  </a:cubicBezTo>
                  <a:cubicBezTo>
                    <a:pt x="586" y="417"/>
                    <a:pt x="579" y="417"/>
                    <a:pt x="572" y="417"/>
                  </a:cubicBezTo>
                  <a:cubicBezTo>
                    <a:pt x="28" y="417"/>
                    <a:pt x="28" y="417"/>
                    <a:pt x="28" y="417"/>
                  </a:cubicBezTo>
                  <a:cubicBezTo>
                    <a:pt x="21" y="417"/>
                    <a:pt x="14" y="417"/>
                    <a:pt x="7" y="410"/>
                  </a:cubicBezTo>
                  <a:cubicBezTo>
                    <a:pt x="219" y="219"/>
                    <a:pt x="219" y="219"/>
                    <a:pt x="219" y="219"/>
                  </a:cubicBezTo>
                  <a:lnTo>
                    <a:pt x="297" y="297"/>
                  </a:ln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p>
          </p:txBody>
        </p:sp>
      </p:grpSp>
      <p:grpSp>
        <p:nvGrpSpPr>
          <p:cNvPr id="7" name="组合 6"/>
          <p:cNvGrpSpPr/>
          <p:nvPr/>
        </p:nvGrpSpPr>
        <p:grpSpPr>
          <a:xfrm>
            <a:off x="6537867" y="2351323"/>
            <a:ext cx="803634" cy="803632"/>
            <a:chOff x="6398167" y="2351323"/>
            <a:chExt cx="803634" cy="803632"/>
          </a:xfrm>
        </p:grpSpPr>
        <p:sp>
          <p:nvSpPr>
            <p:cNvPr id="73" name="橢圓 7"/>
            <p:cNvSpPr/>
            <p:nvPr/>
          </p:nvSpPr>
          <p:spPr>
            <a:xfrm>
              <a:off x="6398167" y="2351323"/>
              <a:ext cx="803634" cy="803632"/>
            </a:xfrm>
            <a:prstGeom prst="ellipse">
              <a:avLst/>
            </a:prstGeom>
            <a:solidFill>
              <a:srgbClr val="09BB98"/>
            </a:solidFill>
            <a:ln w="25400" cap="flat" cmpd="sng" algn="ctr">
              <a:noFill/>
              <a:prstDash val="solid"/>
              <a:headEnd type="none" w="med" len="med"/>
              <a:tailEnd type="none" w="med" len="med"/>
            </a:ln>
            <a:effectLst/>
          </p:spPr>
          <p:txBody>
            <a:bodyPr/>
            <a:lstStyle/>
            <a:p>
              <a:pPr marL="233363" indent="-233363" eaLnBrk="1" fontAlgn="auto" hangingPunct="1">
                <a:lnSpc>
                  <a:spcPct val="95000"/>
                </a:lnSpc>
                <a:spcBef>
                  <a:spcPct val="50000"/>
                </a:spcBef>
                <a:spcAft>
                  <a:spcPct val="35000"/>
                </a:spcAft>
                <a:buClr>
                  <a:srgbClr val="678BA8"/>
                </a:buClr>
                <a:buFontTx/>
                <a:buChar char="•"/>
                <a:defRPr/>
              </a:pPr>
              <a:endParaRPr lang="zh-TW" altLang="en-US" sz="3200" kern="0" dirty="0">
                <a:solidFill>
                  <a:schemeClr val="tx1">
                    <a:lumMod val="65000"/>
                    <a:lumOff val="35000"/>
                  </a:schemeClr>
                </a:solidFill>
                <a:latin typeface="Arial"/>
                <a:ea typeface="微軟正黑體"/>
              </a:endParaRPr>
            </a:p>
          </p:txBody>
        </p:sp>
        <p:sp>
          <p:nvSpPr>
            <p:cNvPr id="84" name="Freeform 10"/>
            <p:cNvSpPr>
              <a:spLocks noChangeArrowheads="1"/>
            </p:cNvSpPr>
            <p:nvPr/>
          </p:nvSpPr>
          <p:spPr bwMode="auto">
            <a:xfrm>
              <a:off x="6701392" y="2585466"/>
              <a:ext cx="197184" cy="320133"/>
            </a:xfrm>
            <a:custGeom>
              <a:avLst/>
              <a:gdLst>
                <a:gd name="T0" fmla="*/ 134573 w 376"/>
                <a:gd name="T1" fmla="*/ 205765 h 609"/>
                <a:gd name="T2" fmla="*/ 134573 w 376"/>
                <a:gd name="T3" fmla="*/ 205765 h 609"/>
                <a:gd name="T4" fmla="*/ 109094 w 376"/>
                <a:gd name="T5" fmla="*/ 216197 h 609"/>
                <a:gd name="T6" fmla="*/ 86486 w 376"/>
                <a:gd name="T7" fmla="*/ 218715 h 609"/>
                <a:gd name="T8" fmla="*/ 61006 w 376"/>
                <a:gd name="T9" fmla="*/ 213679 h 609"/>
                <a:gd name="T10" fmla="*/ 43063 w 376"/>
                <a:gd name="T11" fmla="*/ 203247 h 609"/>
                <a:gd name="T12" fmla="*/ 30503 w 376"/>
                <a:gd name="T13" fmla="*/ 188138 h 609"/>
                <a:gd name="T14" fmla="*/ 27991 w 376"/>
                <a:gd name="T15" fmla="*/ 165116 h 609"/>
                <a:gd name="T16" fmla="*/ 27991 w 376"/>
                <a:gd name="T17" fmla="*/ 88853 h 609"/>
                <a:gd name="T18" fmla="*/ 0 w 376"/>
                <a:gd name="T19" fmla="*/ 88853 h 609"/>
                <a:gd name="T20" fmla="*/ 0 w 376"/>
                <a:gd name="T21" fmla="*/ 58276 h 609"/>
                <a:gd name="T22" fmla="*/ 22967 w 376"/>
                <a:gd name="T23" fmla="*/ 48204 h 609"/>
                <a:gd name="T24" fmla="*/ 38039 w 376"/>
                <a:gd name="T25" fmla="*/ 28059 h 609"/>
                <a:gd name="T26" fmla="*/ 45575 w 376"/>
                <a:gd name="T27" fmla="*/ 0 h 609"/>
                <a:gd name="T28" fmla="*/ 76079 w 376"/>
                <a:gd name="T29" fmla="*/ 0 h 609"/>
                <a:gd name="T30" fmla="*/ 76079 w 376"/>
                <a:gd name="T31" fmla="*/ 50722 h 609"/>
                <a:gd name="T32" fmla="*/ 127037 w 376"/>
                <a:gd name="T33" fmla="*/ 50722 h 609"/>
                <a:gd name="T34" fmla="*/ 127037 w 376"/>
                <a:gd name="T35" fmla="*/ 88853 h 609"/>
                <a:gd name="T36" fmla="*/ 76079 w 376"/>
                <a:gd name="T37" fmla="*/ 88853 h 609"/>
                <a:gd name="T38" fmla="*/ 76079 w 376"/>
                <a:gd name="T39" fmla="*/ 144971 h 609"/>
                <a:gd name="T40" fmla="*/ 78591 w 376"/>
                <a:gd name="T41" fmla="*/ 167634 h 609"/>
                <a:gd name="T42" fmla="*/ 86486 w 376"/>
                <a:gd name="T43" fmla="*/ 178066 h 609"/>
                <a:gd name="T44" fmla="*/ 101558 w 376"/>
                <a:gd name="T45" fmla="*/ 183102 h 609"/>
                <a:gd name="T46" fmla="*/ 134573 w 376"/>
                <a:gd name="T47" fmla="*/ 172670 h 609"/>
                <a:gd name="T48" fmla="*/ 134573 w 376"/>
                <a:gd name="T49" fmla="*/ 205765 h 60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76" h="609">
                  <a:moveTo>
                    <a:pt x="375" y="572"/>
                  </a:moveTo>
                  <a:lnTo>
                    <a:pt x="375" y="572"/>
                  </a:lnTo>
                  <a:cubicBezTo>
                    <a:pt x="347" y="587"/>
                    <a:pt x="325" y="594"/>
                    <a:pt x="304" y="601"/>
                  </a:cubicBezTo>
                  <a:cubicBezTo>
                    <a:pt x="283" y="601"/>
                    <a:pt x="262" y="608"/>
                    <a:pt x="241" y="608"/>
                  </a:cubicBezTo>
                  <a:cubicBezTo>
                    <a:pt x="212" y="608"/>
                    <a:pt x="191" y="601"/>
                    <a:pt x="170" y="594"/>
                  </a:cubicBezTo>
                  <a:cubicBezTo>
                    <a:pt x="156" y="587"/>
                    <a:pt x="135" y="580"/>
                    <a:pt x="120" y="565"/>
                  </a:cubicBezTo>
                  <a:cubicBezTo>
                    <a:pt x="106" y="551"/>
                    <a:pt x="92" y="537"/>
                    <a:pt x="85" y="523"/>
                  </a:cubicBezTo>
                  <a:cubicBezTo>
                    <a:pt x="85" y="509"/>
                    <a:pt x="78" y="488"/>
                    <a:pt x="78" y="459"/>
                  </a:cubicBezTo>
                  <a:cubicBezTo>
                    <a:pt x="78" y="247"/>
                    <a:pt x="78" y="247"/>
                    <a:pt x="78" y="247"/>
                  </a:cubicBezTo>
                  <a:cubicBezTo>
                    <a:pt x="0" y="247"/>
                    <a:pt x="0" y="247"/>
                    <a:pt x="0" y="247"/>
                  </a:cubicBezTo>
                  <a:cubicBezTo>
                    <a:pt x="0" y="162"/>
                    <a:pt x="0" y="162"/>
                    <a:pt x="0" y="162"/>
                  </a:cubicBezTo>
                  <a:cubicBezTo>
                    <a:pt x="22" y="155"/>
                    <a:pt x="50" y="148"/>
                    <a:pt x="64" y="134"/>
                  </a:cubicBezTo>
                  <a:cubicBezTo>
                    <a:pt x="85" y="113"/>
                    <a:pt x="99" y="99"/>
                    <a:pt x="106" y="78"/>
                  </a:cubicBezTo>
                  <a:cubicBezTo>
                    <a:pt x="113" y="56"/>
                    <a:pt x="120" y="35"/>
                    <a:pt x="127" y="0"/>
                  </a:cubicBezTo>
                  <a:cubicBezTo>
                    <a:pt x="212" y="0"/>
                    <a:pt x="212" y="0"/>
                    <a:pt x="212" y="0"/>
                  </a:cubicBezTo>
                  <a:cubicBezTo>
                    <a:pt x="212" y="141"/>
                    <a:pt x="212" y="141"/>
                    <a:pt x="212" y="141"/>
                  </a:cubicBezTo>
                  <a:cubicBezTo>
                    <a:pt x="354" y="141"/>
                    <a:pt x="354" y="141"/>
                    <a:pt x="354" y="141"/>
                  </a:cubicBezTo>
                  <a:cubicBezTo>
                    <a:pt x="354" y="247"/>
                    <a:pt x="354" y="247"/>
                    <a:pt x="354" y="247"/>
                  </a:cubicBezTo>
                  <a:cubicBezTo>
                    <a:pt x="212" y="247"/>
                    <a:pt x="212" y="247"/>
                    <a:pt x="212" y="247"/>
                  </a:cubicBezTo>
                  <a:cubicBezTo>
                    <a:pt x="212" y="403"/>
                    <a:pt x="212" y="403"/>
                    <a:pt x="212" y="403"/>
                  </a:cubicBezTo>
                  <a:cubicBezTo>
                    <a:pt x="212" y="438"/>
                    <a:pt x="212" y="459"/>
                    <a:pt x="219" y="466"/>
                  </a:cubicBezTo>
                  <a:cubicBezTo>
                    <a:pt x="219" y="480"/>
                    <a:pt x="227" y="488"/>
                    <a:pt x="241" y="495"/>
                  </a:cubicBezTo>
                  <a:cubicBezTo>
                    <a:pt x="255" y="502"/>
                    <a:pt x="269" y="509"/>
                    <a:pt x="283" y="509"/>
                  </a:cubicBezTo>
                  <a:cubicBezTo>
                    <a:pt x="318" y="509"/>
                    <a:pt x="347" y="495"/>
                    <a:pt x="375" y="480"/>
                  </a:cubicBezTo>
                  <a:lnTo>
                    <a:pt x="375" y="572"/>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p>
          </p:txBody>
        </p:sp>
      </p:grpSp>
      <p:grpSp>
        <p:nvGrpSpPr>
          <p:cNvPr id="4" name="组合 3"/>
          <p:cNvGrpSpPr/>
          <p:nvPr/>
        </p:nvGrpSpPr>
        <p:grpSpPr>
          <a:xfrm>
            <a:off x="3940511" y="4008335"/>
            <a:ext cx="801843" cy="803632"/>
            <a:chOff x="3800811" y="4008335"/>
            <a:chExt cx="801843" cy="803632"/>
          </a:xfrm>
        </p:grpSpPr>
        <p:sp>
          <p:nvSpPr>
            <p:cNvPr id="64" name="橢圓 3"/>
            <p:cNvSpPr/>
            <p:nvPr/>
          </p:nvSpPr>
          <p:spPr>
            <a:xfrm>
              <a:off x="3800811" y="4008335"/>
              <a:ext cx="801843" cy="803632"/>
            </a:xfrm>
            <a:prstGeom prst="ellipse">
              <a:avLst/>
            </a:prstGeom>
            <a:solidFill>
              <a:srgbClr val="09BB98"/>
            </a:solidFill>
            <a:ln w="25400" cap="flat" cmpd="sng" algn="ctr">
              <a:noFill/>
              <a:prstDash val="solid"/>
              <a:headEnd type="none" w="med" len="med"/>
              <a:tailEnd type="none" w="med" len="med"/>
            </a:ln>
            <a:effectLst/>
          </p:spPr>
          <p:txBody>
            <a:bodyPr/>
            <a:lstStyle/>
            <a:p>
              <a:pPr marL="233363" indent="-233363" eaLnBrk="1" fontAlgn="auto" hangingPunct="1">
                <a:lnSpc>
                  <a:spcPct val="95000"/>
                </a:lnSpc>
                <a:spcBef>
                  <a:spcPct val="50000"/>
                </a:spcBef>
                <a:spcAft>
                  <a:spcPct val="35000"/>
                </a:spcAft>
                <a:buClr>
                  <a:srgbClr val="678BA8"/>
                </a:buClr>
                <a:buFontTx/>
                <a:buChar char="•"/>
                <a:defRPr/>
              </a:pPr>
              <a:endParaRPr lang="zh-TW" altLang="en-US" sz="3200" kern="0" dirty="0">
                <a:solidFill>
                  <a:schemeClr val="tx1">
                    <a:lumMod val="65000"/>
                    <a:lumOff val="35000"/>
                  </a:schemeClr>
                </a:solidFill>
                <a:latin typeface="Arial"/>
                <a:ea typeface="微軟正黑體"/>
              </a:endParaRPr>
            </a:p>
          </p:txBody>
        </p:sp>
        <p:sp>
          <p:nvSpPr>
            <p:cNvPr id="85" name="Freeform 22"/>
            <p:cNvSpPr>
              <a:spLocks noChangeArrowheads="1"/>
            </p:cNvSpPr>
            <p:nvPr/>
          </p:nvSpPr>
          <p:spPr bwMode="auto">
            <a:xfrm>
              <a:off x="4042826" y="4237002"/>
              <a:ext cx="317815" cy="301575"/>
            </a:xfrm>
            <a:custGeom>
              <a:avLst/>
              <a:gdLst>
                <a:gd name="T0" fmla="*/ 212060 w 602"/>
                <a:gd name="T1" fmla="*/ 129660 h 573"/>
                <a:gd name="T2" fmla="*/ 186411 w 602"/>
                <a:gd name="T3" fmla="*/ 124617 h 573"/>
                <a:gd name="T4" fmla="*/ 168709 w 602"/>
                <a:gd name="T5" fmla="*/ 88961 h 573"/>
                <a:gd name="T6" fmla="*/ 217118 w 602"/>
                <a:gd name="T7" fmla="*/ 94003 h 573"/>
                <a:gd name="T8" fmla="*/ 212060 w 602"/>
                <a:gd name="T9" fmla="*/ 129660 h 573"/>
                <a:gd name="T10" fmla="*/ 168709 w 602"/>
                <a:gd name="T11" fmla="*/ 112012 h 573"/>
                <a:gd name="T12" fmla="*/ 171238 w 602"/>
                <a:gd name="T13" fmla="*/ 112012 h 573"/>
                <a:gd name="T14" fmla="*/ 178824 w 602"/>
                <a:gd name="T15" fmla="*/ 129660 h 573"/>
                <a:gd name="T16" fmla="*/ 161122 w 602"/>
                <a:gd name="T17" fmla="*/ 142626 h 573"/>
                <a:gd name="T18" fmla="*/ 102237 w 602"/>
                <a:gd name="T19" fmla="*/ 2521 h 573"/>
                <a:gd name="T20" fmla="*/ 163651 w 602"/>
                <a:gd name="T21" fmla="*/ 101927 h 573"/>
                <a:gd name="T22" fmla="*/ 166180 w 602"/>
                <a:gd name="T23" fmla="*/ 106969 h 573"/>
                <a:gd name="T24" fmla="*/ 168709 w 602"/>
                <a:gd name="T25" fmla="*/ 109490 h 573"/>
                <a:gd name="T26" fmla="*/ 168709 w 602"/>
                <a:gd name="T27" fmla="*/ 112012 h 573"/>
                <a:gd name="T28" fmla="*/ 107294 w 602"/>
                <a:gd name="T29" fmla="*/ 68792 h 573"/>
                <a:gd name="T30" fmla="*/ 71530 w 602"/>
                <a:gd name="T31" fmla="*/ 129660 h 573"/>
                <a:gd name="T32" fmla="*/ 38294 w 602"/>
                <a:gd name="T33" fmla="*/ 175761 h 573"/>
                <a:gd name="T34" fmla="*/ 25650 w 602"/>
                <a:gd name="T35" fmla="*/ 160274 h 573"/>
                <a:gd name="T36" fmla="*/ 66472 w 602"/>
                <a:gd name="T37" fmla="*/ 88961 h 573"/>
                <a:gd name="T38" fmla="*/ 92122 w 602"/>
                <a:gd name="T39" fmla="*/ 53305 h 573"/>
                <a:gd name="T40" fmla="*/ 107294 w 602"/>
                <a:gd name="T41" fmla="*/ 68792 h 573"/>
                <a:gd name="T42" fmla="*/ 2529 w 602"/>
                <a:gd name="T43" fmla="*/ 129660 h 573"/>
                <a:gd name="T44" fmla="*/ 0 w 602"/>
                <a:gd name="T45" fmla="*/ 94003 h 573"/>
                <a:gd name="T46" fmla="*/ 53828 w 602"/>
                <a:gd name="T47" fmla="*/ 88961 h 573"/>
                <a:gd name="T48" fmla="*/ 2529 w 602"/>
                <a:gd name="T49" fmla="*/ 129660 h 573"/>
                <a:gd name="T50" fmla="*/ 23121 w 602"/>
                <a:gd name="T51" fmla="*/ 173240 h 573"/>
                <a:gd name="T52" fmla="*/ 35765 w 602"/>
                <a:gd name="T53" fmla="*/ 185846 h 573"/>
                <a:gd name="T54" fmla="*/ 15534 w 602"/>
                <a:gd name="T55" fmla="*/ 195930 h 573"/>
                <a:gd name="T56" fmla="*/ 23121 w 602"/>
                <a:gd name="T57" fmla="*/ 173240 h 573"/>
                <a:gd name="T58" fmla="*/ 125357 w 602"/>
                <a:gd name="T59" fmla="*/ 88961 h 573"/>
                <a:gd name="T60" fmla="*/ 81645 w 602"/>
                <a:gd name="T61" fmla="*/ 129660 h 573"/>
                <a:gd name="T62" fmla="*/ 125357 w 602"/>
                <a:gd name="T63" fmla="*/ 88961 h 573"/>
                <a:gd name="T64" fmla="*/ 171238 w 602"/>
                <a:gd name="T65" fmla="*/ 150189 h 573"/>
                <a:gd name="T66" fmla="*/ 186411 w 602"/>
                <a:gd name="T67" fmla="*/ 147668 h 573"/>
                <a:gd name="T68" fmla="*/ 191468 w 602"/>
                <a:gd name="T69" fmla="*/ 167837 h 573"/>
                <a:gd name="T70" fmla="*/ 178824 w 602"/>
                <a:gd name="T71" fmla="*/ 170358 h 573"/>
                <a:gd name="T72" fmla="*/ 171238 w 602"/>
                <a:gd name="T73" fmla="*/ 150189 h 573"/>
                <a:gd name="T74" fmla="*/ 209531 w 602"/>
                <a:gd name="T75" fmla="*/ 206015 h 573"/>
                <a:gd name="T76" fmla="*/ 191468 w 602"/>
                <a:gd name="T77" fmla="*/ 178282 h 57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602" h="573">
                  <a:moveTo>
                    <a:pt x="587" y="360"/>
                  </a:moveTo>
                  <a:lnTo>
                    <a:pt x="587" y="360"/>
                  </a:lnTo>
                  <a:cubicBezTo>
                    <a:pt x="523" y="360"/>
                    <a:pt x="523" y="360"/>
                    <a:pt x="523" y="360"/>
                  </a:cubicBezTo>
                  <a:cubicBezTo>
                    <a:pt x="516" y="353"/>
                    <a:pt x="516" y="353"/>
                    <a:pt x="516" y="346"/>
                  </a:cubicBezTo>
                  <a:cubicBezTo>
                    <a:pt x="516" y="346"/>
                    <a:pt x="509" y="332"/>
                    <a:pt x="502" y="318"/>
                  </a:cubicBezTo>
                  <a:cubicBezTo>
                    <a:pt x="495" y="304"/>
                    <a:pt x="481" y="275"/>
                    <a:pt x="467" y="247"/>
                  </a:cubicBezTo>
                  <a:cubicBezTo>
                    <a:pt x="587" y="247"/>
                    <a:pt x="587" y="247"/>
                    <a:pt x="587" y="247"/>
                  </a:cubicBezTo>
                  <a:cubicBezTo>
                    <a:pt x="594" y="247"/>
                    <a:pt x="601" y="254"/>
                    <a:pt x="601" y="261"/>
                  </a:cubicBezTo>
                  <a:cubicBezTo>
                    <a:pt x="601" y="346"/>
                    <a:pt x="601" y="346"/>
                    <a:pt x="601" y="346"/>
                  </a:cubicBezTo>
                  <a:cubicBezTo>
                    <a:pt x="601" y="353"/>
                    <a:pt x="594" y="360"/>
                    <a:pt x="587" y="360"/>
                  </a:cubicBezTo>
                  <a:close/>
                  <a:moveTo>
                    <a:pt x="467" y="311"/>
                  </a:moveTo>
                  <a:lnTo>
                    <a:pt x="467" y="311"/>
                  </a:lnTo>
                  <a:cubicBezTo>
                    <a:pt x="474" y="311"/>
                    <a:pt x="474" y="311"/>
                    <a:pt x="474" y="311"/>
                  </a:cubicBezTo>
                  <a:cubicBezTo>
                    <a:pt x="481" y="332"/>
                    <a:pt x="488" y="353"/>
                    <a:pt x="495" y="360"/>
                  </a:cubicBezTo>
                  <a:cubicBezTo>
                    <a:pt x="502" y="375"/>
                    <a:pt x="488" y="389"/>
                    <a:pt x="474" y="396"/>
                  </a:cubicBezTo>
                  <a:cubicBezTo>
                    <a:pt x="467" y="396"/>
                    <a:pt x="460" y="403"/>
                    <a:pt x="446" y="396"/>
                  </a:cubicBezTo>
                  <a:cubicBezTo>
                    <a:pt x="431" y="389"/>
                    <a:pt x="361" y="219"/>
                    <a:pt x="340" y="177"/>
                  </a:cubicBezTo>
                  <a:cubicBezTo>
                    <a:pt x="325" y="127"/>
                    <a:pt x="269" y="14"/>
                    <a:pt x="283" y="7"/>
                  </a:cubicBezTo>
                  <a:cubicBezTo>
                    <a:pt x="297" y="0"/>
                    <a:pt x="347" y="92"/>
                    <a:pt x="375" y="148"/>
                  </a:cubicBezTo>
                  <a:cubicBezTo>
                    <a:pt x="396" y="177"/>
                    <a:pt x="431" y="233"/>
                    <a:pt x="453" y="283"/>
                  </a:cubicBezTo>
                  <a:lnTo>
                    <a:pt x="460" y="290"/>
                  </a:lnTo>
                  <a:cubicBezTo>
                    <a:pt x="460" y="290"/>
                    <a:pt x="460" y="290"/>
                    <a:pt x="460" y="297"/>
                  </a:cubicBezTo>
                  <a:cubicBezTo>
                    <a:pt x="460" y="297"/>
                    <a:pt x="460" y="297"/>
                    <a:pt x="467" y="304"/>
                  </a:cubicBezTo>
                  <a:cubicBezTo>
                    <a:pt x="467" y="304"/>
                    <a:pt x="467" y="304"/>
                    <a:pt x="467" y="311"/>
                  </a:cubicBezTo>
                  <a:close/>
                  <a:moveTo>
                    <a:pt x="297" y="191"/>
                  </a:moveTo>
                  <a:lnTo>
                    <a:pt x="297" y="191"/>
                  </a:lnTo>
                  <a:cubicBezTo>
                    <a:pt x="248" y="275"/>
                    <a:pt x="248" y="275"/>
                    <a:pt x="248" y="275"/>
                  </a:cubicBezTo>
                  <a:cubicBezTo>
                    <a:pt x="198" y="360"/>
                    <a:pt x="198" y="360"/>
                    <a:pt x="198" y="360"/>
                  </a:cubicBezTo>
                  <a:cubicBezTo>
                    <a:pt x="127" y="481"/>
                    <a:pt x="127" y="481"/>
                    <a:pt x="127" y="481"/>
                  </a:cubicBezTo>
                  <a:cubicBezTo>
                    <a:pt x="127" y="488"/>
                    <a:pt x="113" y="488"/>
                    <a:pt x="106" y="488"/>
                  </a:cubicBezTo>
                  <a:cubicBezTo>
                    <a:pt x="71" y="466"/>
                    <a:pt x="71" y="466"/>
                    <a:pt x="71" y="466"/>
                  </a:cubicBezTo>
                  <a:cubicBezTo>
                    <a:pt x="64" y="459"/>
                    <a:pt x="64" y="452"/>
                    <a:pt x="71" y="445"/>
                  </a:cubicBezTo>
                  <a:cubicBezTo>
                    <a:pt x="120" y="360"/>
                    <a:pt x="120" y="360"/>
                    <a:pt x="120" y="360"/>
                  </a:cubicBezTo>
                  <a:cubicBezTo>
                    <a:pt x="184" y="247"/>
                    <a:pt x="184" y="247"/>
                    <a:pt x="184" y="247"/>
                  </a:cubicBezTo>
                  <a:cubicBezTo>
                    <a:pt x="233" y="155"/>
                    <a:pt x="233" y="155"/>
                    <a:pt x="233" y="155"/>
                  </a:cubicBezTo>
                  <a:cubicBezTo>
                    <a:pt x="240" y="148"/>
                    <a:pt x="248" y="141"/>
                    <a:pt x="255" y="148"/>
                  </a:cubicBezTo>
                  <a:cubicBezTo>
                    <a:pt x="290" y="170"/>
                    <a:pt x="290" y="170"/>
                    <a:pt x="290" y="170"/>
                  </a:cubicBezTo>
                  <a:cubicBezTo>
                    <a:pt x="297" y="170"/>
                    <a:pt x="304" y="184"/>
                    <a:pt x="297" y="191"/>
                  </a:cubicBezTo>
                  <a:close/>
                  <a:moveTo>
                    <a:pt x="7" y="360"/>
                  </a:moveTo>
                  <a:lnTo>
                    <a:pt x="7" y="360"/>
                  </a:lnTo>
                  <a:cubicBezTo>
                    <a:pt x="0" y="360"/>
                    <a:pt x="0" y="353"/>
                    <a:pt x="0" y="346"/>
                  </a:cubicBezTo>
                  <a:cubicBezTo>
                    <a:pt x="0" y="261"/>
                    <a:pt x="0" y="261"/>
                    <a:pt x="0" y="261"/>
                  </a:cubicBezTo>
                  <a:cubicBezTo>
                    <a:pt x="0" y="254"/>
                    <a:pt x="0" y="247"/>
                    <a:pt x="7" y="247"/>
                  </a:cubicBezTo>
                  <a:cubicBezTo>
                    <a:pt x="149" y="247"/>
                    <a:pt x="149" y="247"/>
                    <a:pt x="149" y="247"/>
                  </a:cubicBezTo>
                  <a:cubicBezTo>
                    <a:pt x="92" y="360"/>
                    <a:pt x="92" y="360"/>
                    <a:pt x="92" y="360"/>
                  </a:cubicBezTo>
                  <a:lnTo>
                    <a:pt x="7" y="360"/>
                  </a:lnTo>
                  <a:close/>
                  <a:moveTo>
                    <a:pt x="64" y="481"/>
                  </a:moveTo>
                  <a:lnTo>
                    <a:pt x="64" y="481"/>
                  </a:lnTo>
                  <a:cubicBezTo>
                    <a:pt x="99" y="502"/>
                    <a:pt x="99" y="502"/>
                    <a:pt x="99" y="502"/>
                  </a:cubicBezTo>
                  <a:cubicBezTo>
                    <a:pt x="106" y="509"/>
                    <a:pt x="106" y="516"/>
                    <a:pt x="99" y="516"/>
                  </a:cubicBezTo>
                  <a:cubicBezTo>
                    <a:pt x="50" y="551"/>
                    <a:pt x="50" y="551"/>
                    <a:pt x="50" y="551"/>
                  </a:cubicBezTo>
                  <a:cubicBezTo>
                    <a:pt x="43" y="551"/>
                    <a:pt x="43" y="551"/>
                    <a:pt x="43" y="544"/>
                  </a:cubicBezTo>
                  <a:cubicBezTo>
                    <a:pt x="50" y="488"/>
                    <a:pt x="50" y="488"/>
                    <a:pt x="50" y="488"/>
                  </a:cubicBezTo>
                  <a:cubicBezTo>
                    <a:pt x="50" y="481"/>
                    <a:pt x="57" y="481"/>
                    <a:pt x="64" y="481"/>
                  </a:cubicBezTo>
                  <a:close/>
                  <a:moveTo>
                    <a:pt x="347" y="247"/>
                  </a:moveTo>
                  <a:lnTo>
                    <a:pt x="347" y="247"/>
                  </a:lnTo>
                  <a:cubicBezTo>
                    <a:pt x="368" y="297"/>
                    <a:pt x="382" y="332"/>
                    <a:pt x="396" y="360"/>
                  </a:cubicBezTo>
                  <a:cubicBezTo>
                    <a:pt x="226" y="360"/>
                    <a:pt x="226" y="360"/>
                    <a:pt x="226" y="360"/>
                  </a:cubicBezTo>
                  <a:cubicBezTo>
                    <a:pt x="290" y="247"/>
                    <a:pt x="290" y="247"/>
                    <a:pt x="290" y="247"/>
                  </a:cubicBezTo>
                  <a:lnTo>
                    <a:pt x="347" y="247"/>
                  </a:lnTo>
                  <a:close/>
                  <a:moveTo>
                    <a:pt x="474" y="417"/>
                  </a:moveTo>
                  <a:lnTo>
                    <a:pt x="474" y="417"/>
                  </a:lnTo>
                  <a:cubicBezTo>
                    <a:pt x="495" y="403"/>
                    <a:pt x="495" y="403"/>
                    <a:pt x="495" y="403"/>
                  </a:cubicBezTo>
                  <a:cubicBezTo>
                    <a:pt x="502" y="403"/>
                    <a:pt x="516" y="403"/>
                    <a:pt x="516" y="410"/>
                  </a:cubicBezTo>
                  <a:cubicBezTo>
                    <a:pt x="537" y="445"/>
                    <a:pt x="537" y="445"/>
                    <a:pt x="537" y="445"/>
                  </a:cubicBezTo>
                  <a:cubicBezTo>
                    <a:pt x="537" y="452"/>
                    <a:pt x="537" y="459"/>
                    <a:pt x="530" y="466"/>
                  </a:cubicBezTo>
                  <a:cubicBezTo>
                    <a:pt x="516" y="473"/>
                    <a:pt x="516" y="473"/>
                    <a:pt x="516" y="473"/>
                  </a:cubicBezTo>
                  <a:cubicBezTo>
                    <a:pt x="509" y="481"/>
                    <a:pt x="495" y="481"/>
                    <a:pt x="495" y="473"/>
                  </a:cubicBezTo>
                  <a:cubicBezTo>
                    <a:pt x="474" y="438"/>
                    <a:pt x="474" y="438"/>
                    <a:pt x="474" y="438"/>
                  </a:cubicBezTo>
                  <a:cubicBezTo>
                    <a:pt x="467" y="431"/>
                    <a:pt x="467" y="417"/>
                    <a:pt x="474" y="417"/>
                  </a:cubicBezTo>
                  <a:close/>
                  <a:moveTo>
                    <a:pt x="580" y="572"/>
                  </a:moveTo>
                  <a:lnTo>
                    <a:pt x="580" y="572"/>
                  </a:lnTo>
                  <a:cubicBezTo>
                    <a:pt x="580" y="558"/>
                    <a:pt x="544" y="551"/>
                    <a:pt x="530" y="530"/>
                  </a:cubicBezTo>
                  <a:cubicBezTo>
                    <a:pt x="509" y="509"/>
                    <a:pt x="523" y="502"/>
                    <a:pt x="530" y="495"/>
                  </a:cubicBezTo>
                  <a:cubicBezTo>
                    <a:pt x="594" y="459"/>
                    <a:pt x="580" y="572"/>
                    <a:pt x="580" y="572"/>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p>
          </p:txBody>
        </p:sp>
      </p:grpSp>
      <p:grpSp>
        <p:nvGrpSpPr>
          <p:cNvPr id="6" name="组合 5"/>
          <p:cNvGrpSpPr/>
          <p:nvPr/>
        </p:nvGrpSpPr>
        <p:grpSpPr>
          <a:xfrm>
            <a:off x="7368034" y="4133505"/>
            <a:ext cx="801843" cy="801843"/>
            <a:chOff x="7228334" y="4133505"/>
            <a:chExt cx="801843" cy="801843"/>
          </a:xfrm>
        </p:grpSpPr>
        <p:sp>
          <p:nvSpPr>
            <p:cNvPr id="77" name="橢圓 9"/>
            <p:cNvSpPr/>
            <p:nvPr/>
          </p:nvSpPr>
          <p:spPr>
            <a:xfrm>
              <a:off x="7228334" y="4133505"/>
              <a:ext cx="801843" cy="801843"/>
            </a:xfrm>
            <a:prstGeom prst="ellipse">
              <a:avLst/>
            </a:prstGeom>
            <a:solidFill>
              <a:srgbClr val="09BB98"/>
            </a:solidFill>
            <a:ln w="25400" cap="flat" cmpd="sng" algn="ctr">
              <a:noFill/>
              <a:prstDash val="solid"/>
              <a:headEnd type="none" w="med" len="med"/>
              <a:tailEnd type="none" w="med" len="med"/>
            </a:ln>
            <a:effectLst/>
          </p:spPr>
          <p:txBody>
            <a:bodyPr/>
            <a:lstStyle/>
            <a:p>
              <a:pPr marL="233363" indent="-233363"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latin typeface="Arial"/>
                <a:ea typeface="微軟正黑體"/>
              </a:endParaRPr>
            </a:p>
          </p:txBody>
        </p:sp>
        <p:sp>
          <p:nvSpPr>
            <p:cNvPr id="86" name="Freeform 16"/>
            <p:cNvSpPr>
              <a:spLocks noChangeArrowheads="1"/>
            </p:cNvSpPr>
            <p:nvPr/>
          </p:nvSpPr>
          <p:spPr bwMode="auto">
            <a:xfrm>
              <a:off x="7510231" y="4387789"/>
              <a:ext cx="243581" cy="320133"/>
            </a:xfrm>
            <a:custGeom>
              <a:avLst/>
              <a:gdLst>
                <a:gd name="T0" fmla="*/ 69059 w 461"/>
                <a:gd name="T1" fmla="*/ 142453 h 609"/>
                <a:gd name="T2" fmla="*/ 69059 w 461"/>
                <a:gd name="T3" fmla="*/ 142453 h 609"/>
                <a:gd name="T4" fmla="*/ 63997 w 461"/>
                <a:gd name="T5" fmla="*/ 162598 h 609"/>
                <a:gd name="T6" fmla="*/ 58935 w 461"/>
                <a:gd name="T7" fmla="*/ 183102 h 609"/>
                <a:gd name="T8" fmla="*/ 40857 w 461"/>
                <a:gd name="T9" fmla="*/ 213319 h 609"/>
                <a:gd name="T10" fmla="*/ 35795 w 461"/>
                <a:gd name="T11" fmla="*/ 215837 h 609"/>
                <a:gd name="T12" fmla="*/ 33264 w 461"/>
                <a:gd name="T13" fmla="*/ 213319 h 609"/>
                <a:gd name="T14" fmla="*/ 33264 w 461"/>
                <a:gd name="T15" fmla="*/ 185620 h 609"/>
                <a:gd name="T16" fmla="*/ 38326 w 461"/>
                <a:gd name="T17" fmla="*/ 155043 h 609"/>
                <a:gd name="T18" fmla="*/ 51342 w 461"/>
                <a:gd name="T19" fmla="*/ 103962 h 609"/>
                <a:gd name="T20" fmla="*/ 51342 w 461"/>
                <a:gd name="T21" fmla="*/ 98925 h 609"/>
                <a:gd name="T22" fmla="*/ 48811 w 461"/>
                <a:gd name="T23" fmla="*/ 86335 h 609"/>
                <a:gd name="T24" fmla="*/ 48811 w 461"/>
                <a:gd name="T25" fmla="*/ 68708 h 609"/>
                <a:gd name="T26" fmla="*/ 66528 w 461"/>
                <a:gd name="T27" fmla="*/ 48204 h 609"/>
                <a:gd name="T28" fmla="*/ 79544 w 461"/>
                <a:gd name="T29" fmla="*/ 50722 h 609"/>
                <a:gd name="T30" fmla="*/ 87137 w 461"/>
                <a:gd name="T31" fmla="*/ 60794 h 609"/>
                <a:gd name="T32" fmla="*/ 87137 w 461"/>
                <a:gd name="T33" fmla="*/ 76263 h 609"/>
                <a:gd name="T34" fmla="*/ 79544 w 461"/>
                <a:gd name="T35" fmla="*/ 103962 h 609"/>
                <a:gd name="T36" fmla="*/ 77013 w 461"/>
                <a:gd name="T37" fmla="*/ 119430 h 609"/>
                <a:gd name="T38" fmla="*/ 84606 w 461"/>
                <a:gd name="T39" fmla="*/ 132021 h 609"/>
                <a:gd name="T40" fmla="*/ 97261 w 461"/>
                <a:gd name="T41" fmla="*/ 134539 h 609"/>
                <a:gd name="T42" fmla="*/ 120401 w 461"/>
                <a:gd name="T43" fmla="*/ 121948 h 609"/>
                <a:gd name="T44" fmla="*/ 135586 w 461"/>
                <a:gd name="T45" fmla="*/ 81299 h 609"/>
                <a:gd name="T46" fmla="*/ 135586 w 461"/>
                <a:gd name="T47" fmla="*/ 66190 h 609"/>
                <a:gd name="T48" fmla="*/ 125463 w 461"/>
                <a:gd name="T49" fmla="*/ 38131 h 609"/>
                <a:gd name="T50" fmla="*/ 104854 w 461"/>
                <a:gd name="T51" fmla="*/ 22663 h 609"/>
                <a:gd name="T52" fmla="*/ 74121 w 461"/>
                <a:gd name="T53" fmla="*/ 22663 h 609"/>
                <a:gd name="T54" fmla="*/ 30733 w 461"/>
                <a:gd name="T55" fmla="*/ 50722 h 609"/>
                <a:gd name="T56" fmla="*/ 23140 w 461"/>
                <a:gd name="T57" fmla="*/ 81299 h 609"/>
                <a:gd name="T58" fmla="*/ 30733 w 461"/>
                <a:gd name="T59" fmla="*/ 101444 h 609"/>
                <a:gd name="T60" fmla="*/ 33264 w 461"/>
                <a:gd name="T61" fmla="*/ 106840 h 609"/>
                <a:gd name="T62" fmla="*/ 33264 w 461"/>
                <a:gd name="T63" fmla="*/ 116912 h 609"/>
                <a:gd name="T64" fmla="*/ 28202 w 461"/>
                <a:gd name="T65" fmla="*/ 124466 h 609"/>
                <a:gd name="T66" fmla="*/ 23140 w 461"/>
                <a:gd name="T67" fmla="*/ 124466 h 609"/>
                <a:gd name="T68" fmla="*/ 0 w 461"/>
                <a:gd name="T69" fmla="*/ 91371 h 609"/>
                <a:gd name="T70" fmla="*/ 0 w 461"/>
                <a:gd name="T71" fmla="*/ 63312 h 609"/>
                <a:gd name="T72" fmla="*/ 10485 w 461"/>
                <a:gd name="T73" fmla="*/ 43167 h 609"/>
                <a:gd name="T74" fmla="*/ 38326 w 461"/>
                <a:gd name="T75" fmla="*/ 12591 h 609"/>
                <a:gd name="T76" fmla="*/ 71590 w 461"/>
                <a:gd name="T77" fmla="*/ 0 h 609"/>
                <a:gd name="T78" fmla="*/ 87137 w 461"/>
                <a:gd name="T79" fmla="*/ 0 h 609"/>
                <a:gd name="T80" fmla="*/ 122932 w 461"/>
                <a:gd name="T81" fmla="*/ 7554 h 609"/>
                <a:gd name="T82" fmla="*/ 148241 w 461"/>
                <a:gd name="T83" fmla="*/ 25541 h 609"/>
                <a:gd name="T84" fmla="*/ 163788 w 461"/>
                <a:gd name="T85" fmla="*/ 53240 h 609"/>
                <a:gd name="T86" fmla="*/ 166319 w 461"/>
                <a:gd name="T87" fmla="*/ 73744 h 609"/>
                <a:gd name="T88" fmla="*/ 163788 w 461"/>
                <a:gd name="T89" fmla="*/ 91371 h 609"/>
                <a:gd name="T90" fmla="*/ 130525 w 461"/>
                <a:gd name="T91" fmla="*/ 147489 h 609"/>
                <a:gd name="T92" fmla="*/ 117870 w 461"/>
                <a:gd name="T93" fmla="*/ 155043 h 609"/>
                <a:gd name="T94" fmla="*/ 97261 w 461"/>
                <a:gd name="T95" fmla="*/ 157561 h 609"/>
                <a:gd name="T96" fmla="*/ 82075 w 461"/>
                <a:gd name="T97" fmla="*/ 152525 h 609"/>
                <a:gd name="T98" fmla="*/ 69059 w 461"/>
                <a:gd name="T99" fmla="*/ 142453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61" h="609">
                  <a:moveTo>
                    <a:pt x="191" y="396"/>
                  </a:moveTo>
                  <a:lnTo>
                    <a:pt x="191" y="396"/>
                  </a:lnTo>
                  <a:cubicBezTo>
                    <a:pt x="184" y="410"/>
                    <a:pt x="184" y="431"/>
                    <a:pt x="177" y="452"/>
                  </a:cubicBezTo>
                  <a:cubicBezTo>
                    <a:pt x="170" y="473"/>
                    <a:pt x="170" y="495"/>
                    <a:pt x="163" y="509"/>
                  </a:cubicBezTo>
                  <a:cubicBezTo>
                    <a:pt x="149" y="544"/>
                    <a:pt x="135" y="572"/>
                    <a:pt x="113" y="593"/>
                  </a:cubicBezTo>
                  <a:cubicBezTo>
                    <a:pt x="99" y="608"/>
                    <a:pt x="99" y="600"/>
                    <a:pt x="99" y="600"/>
                  </a:cubicBezTo>
                  <a:cubicBezTo>
                    <a:pt x="92" y="600"/>
                    <a:pt x="92" y="600"/>
                    <a:pt x="92" y="593"/>
                  </a:cubicBezTo>
                  <a:cubicBezTo>
                    <a:pt x="92" y="572"/>
                    <a:pt x="92" y="544"/>
                    <a:pt x="92" y="516"/>
                  </a:cubicBezTo>
                  <a:cubicBezTo>
                    <a:pt x="92" y="487"/>
                    <a:pt x="99" y="459"/>
                    <a:pt x="106" y="431"/>
                  </a:cubicBezTo>
                  <a:cubicBezTo>
                    <a:pt x="120" y="389"/>
                    <a:pt x="128" y="339"/>
                    <a:pt x="142" y="289"/>
                  </a:cubicBezTo>
                  <a:cubicBezTo>
                    <a:pt x="142" y="282"/>
                    <a:pt x="142" y="282"/>
                    <a:pt x="142" y="275"/>
                  </a:cubicBezTo>
                  <a:cubicBezTo>
                    <a:pt x="142" y="261"/>
                    <a:pt x="135" y="254"/>
                    <a:pt x="135" y="240"/>
                  </a:cubicBezTo>
                  <a:cubicBezTo>
                    <a:pt x="135" y="219"/>
                    <a:pt x="135" y="205"/>
                    <a:pt x="135" y="191"/>
                  </a:cubicBezTo>
                  <a:cubicBezTo>
                    <a:pt x="142" y="169"/>
                    <a:pt x="156" y="148"/>
                    <a:pt x="184" y="134"/>
                  </a:cubicBezTo>
                  <a:cubicBezTo>
                    <a:pt x="198" y="134"/>
                    <a:pt x="213" y="134"/>
                    <a:pt x="220" y="141"/>
                  </a:cubicBezTo>
                  <a:cubicBezTo>
                    <a:pt x="234" y="148"/>
                    <a:pt x="241" y="155"/>
                    <a:pt x="241" y="169"/>
                  </a:cubicBezTo>
                  <a:cubicBezTo>
                    <a:pt x="248" y="184"/>
                    <a:pt x="241" y="205"/>
                    <a:pt x="241" y="212"/>
                  </a:cubicBezTo>
                  <a:cubicBezTo>
                    <a:pt x="234" y="240"/>
                    <a:pt x="227" y="261"/>
                    <a:pt x="220" y="289"/>
                  </a:cubicBezTo>
                  <a:cubicBezTo>
                    <a:pt x="213" y="304"/>
                    <a:pt x="213" y="318"/>
                    <a:pt x="213" y="332"/>
                  </a:cubicBezTo>
                  <a:cubicBezTo>
                    <a:pt x="220" y="346"/>
                    <a:pt x="227" y="360"/>
                    <a:pt x="234" y="367"/>
                  </a:cubicBezTo>
                  <a:cubicBezTo>
                    <a:pt x="248" y="374"/>
                    <a:pt x="255" y="374"/>
                    <a:pt x="269" y="374"/>
                  </a:cubicBezTo>
                  <a:cubicBezTo>
                    <a:pt x="304" y="374"/>
                    <a:pt x="318" y="353"/>
                    <a:pt x="333" y="339"/>
                  </a:cubicBezTo>
                  <a:cubicBezTo>
                    <a:pt x="354" y="311"/>
                    <a:pt x="368" y="275"/>
                    <a:pt x="375" y="226"/>
                  </a:cubicBezTo>
                  <a:cubicBezTo>
                    <a:pt x="375" y="212"/>
                    <a:pt x="375" y="198"/>
                    <a:pt x="375" y="184"/>
                  </a:cubicBezTo>
                  <a:cubicBezTo>
                    <a:pt x="375" y="148"/>
                    <a:pt x="368" y="127"/>
                    <a:pt x="347" y="106"/>
                  </a:cubicBezTo>
                  <a:cubicBezTo>
                    <a:pt x="333" y="92"/>
                    <a:pt x="318" y="78"/>
                    <a:pt x="290" y="63"/>
                  </a:cubicBezTo>
                  <a:cubicBezTo>
                    <a:pt x="269" y="56"/>
                    <a:pt x="234" y="56"/>
                    <a:pt x="205" y="63"/>
                  </a:cubicBezTo>
                  <a:cubicBezTo>
                    <a:pt x="149" y="71"/>
                    <a:pt x="106" y="99"/>
                    <a:pt x="85" y="141"/>
                  </a:cubicBezTo>
                  <a:cubicBezTo>
                    <a:pt x="71" y="169"/>
                    <a:pt x="64" y="191"/>
                    <a:pt x="64" y="226"/>
                  </a:cubicBezTo>
                  <a:cubicBezTo>
                    <a:pt x="64" y="247"/>
                    <a:pt x="71" y="268"/>
                    <a:pt x="85" y="282"/>
                  </a:cubicBezTo>
                  <a:cubicBezTo>
                    <a:pt x="85" y="289"/>
                    <a:pt x="92" y="289"/>
                    <a:pt x="92" y="297"/>
                  </a:cubicBezTo>
                  <a:cubicBezTo>
                    <a:pt x="99" y="304"/>
                    <a:pt x="92" y="318"/>
                    <a:pt x="92" y="325"/>
                  </a:cubicBezTo>
                  <a:cubicBezTo>
                    <a:pt x="85" y="332"/>
                    <a:pt x="85" y="346"/>
                    <a:pt x="78" y="346"/>
                  </a:cubicBezTo>
                  <a:cubicBezTo>
                    <a:pt x="71" y="346"/>
                    <a:pt x="64" y="346"/>
                    <a:pt x="64" y="346"/>
                  </a:cubicBezTo>
                  <a:cubicBezTo>
                    <a:pt x="29" y="325"/>
                    <a:pt x="15" y="297"/>
                    <a:pt x="0" y="254"/>
                  </a:cubicBezTo>
                  <a:cubicBezTo>
                    <a:pt x="0" y="233"/>
                    <a:pt x="0" y="205"/>
                    <a:pt x="0" y="176"/>
                  </a:cubicBezTo>
                  <a:cubicBezTo>
                    <a:pt x="7" y="155"/>
                    <a:pt x="15" y="134"/>
                    <a:pt x="29" y="120"/>
                  </a:cubicBezTo>
                  <a:cubicBezTo>
                    <a:pt x="43" y="85"/>
                    <a:pt x="71" y="56"/>
                    <a:pt x="106" y="35"/>
                  </a:cubicBezTo>
                  <a:cubicBezTo>
                    <a:pt x="135" y="21"/>
                    <a:pt x="163" y="7"/>
                    <a:pt x="198" y="0"/>
                  </a:cubicBezTo>
                  <a:cubicBezTo>
                    <a:pt x="213" y="0"/>
                    <a:pt x="227" y="0"/>
                    <a:pt x="241" y="0"/>
                  </a:cubicBezTo>
                  <a:cubicBezTo>
                    <a:pt x="276" y="0"/>
                    <a:pt x="311" y="7"/>
                    <a:pt x="340" y="21"/>
                  </a:cubicBezTo>
                  <a:cubicBezTo>
                    <a:pt x="368" y="35"/>
                    <a:pt x="389" y="49"/>
                    <a:pt x="410" y="71"/>
                  </a:cubicBezTo>
                  <a:cubicBezTo>
                    <a:pt x="431" y="92"/>
                    <a:pt x="446" y="113"/>
                    <a:pt x="453" y="148"/>
                  </a:cubicBezTo>
                  <a:cubicBezTo>
                    <a:pt x="460" y="162"/>
                    <a:pt x="460" y="184"/>
                    <a:pt x="460" y="205"/>
                  </a:cubicBezTo>
                  <a:cubicBezTo>
                    <a:pt x="460" y="219"/>
                    <a:pt x="460" y="240"/>
                    <a:pt x="453" y="254"/>
                  </a:cubicBezTo>
                  <a:cubicBezTo>
                    <a:pt x="446" y="325"/>
                    <a:pt x="410" y="382"/>
                    <a:pt x="361" y="410"/>
                  </a:cubicBezTo>
                  <a:cubicBezTo>
                    <a:pt x="354" y="417"/>
                    <a:pt x="340" y="424"/>
                    <a:pt x="326" y="431"/>
                  </a:cubicBezTo>
                  <a:cubicBezTo>
                    <a:pt x="304" y="431"/>
                    <a:pt x="290" y="438"/>
                    <a:pt x="269" y="438"/>
                  </a:cubicBezTo>
                  <a:cubicBezTo>
                    <a:pt x="255" y="431"/>
                    <a:pt x="234" y="431"/>
                    <a:pt x="227" y="424"/>
                  </a:cubicBezTo>
                  <a:cubicBezTo>
                    <a:pt x="213" y="417"/>
                    <a:pt x="198" y="403"/>
                    <a:pt x="191" y="396"/>
                  </a:cubicBez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p>
          </p:txBody>
        </p:sp>
      </p:grpSp>
      <p:sp>
        <p:nvSpPr>
          <p:cNvPr id="46" name="橢圓 6"/>
          <p:cNvSpPr/>
          <p:nvPr/>
        </p:nvSpPr>
        <p:spPr>
          <a:xfrm>
            <a:off x="4647013" y="3154955"/>
            <a:ext cx="473634" cy="473634"/>
          </a:xfrm>
          <a:prstGeom prst="ellipse">
            <a:avLst/>
          </a:prstGeom>
          <a:solidFill>
            <a:srgbClr val="FFB800"/>
          </a:solidFill>
          <a:ln w="25400" cap="flat" cmpd="sng" algn="ctr">
            <a:noFill/>
            <a:prstDash val="solid"/>
            <a:headEnd type="none" w="med" len="med"/>
            <a:tailEnd type="none" w="med" len="med"/>
          </a:ln>
          <a:effectLst/>
        </p:spPr>
        <p:txBody>
          <a:bodyPr/>
          <a:lstStyle/>
          <a:p>
            <a:pPr marL="233363" indent="-233363"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latin typeface="Arial"/>
              <a:ea typeface="微軟正黑體"/>
            </a:endParaRPr>
          </a:p>
        </p:txBody>
      </p:sp>
      <p:sp>
        <p:nvSpPr>
          <p:cNvPr id="48" name="橢圓 6"/>
          <p:cNvSpPr/>
          <p:nvPr/>
        </p:nvSpPr>
        <p:spPr>
          <a:xfrm>
            <a:off x="7125526" y="3311947"/>
            <a:ext cx="473634" cy="473634"/>
          </a:xfrm>
          <a:prstGeom prst="ellipse">
            <a:avLst/>
          </a:prstGeom>
          <a:solidFill>
            <a:srgbClr val="FFB800"/>
          </a:solidFill>
          <a:ln w="25400" cap="flat" cmpd="sng" algn="ctr">
            <a:noFill/>
            <a:prstDash val="solid"/>
            <a:headEnd type="none" w="med" len="med"/>
            <a:tailEnd type="none" w="med" len="med"/>
          </a:ln>
          <a:effectLst/>
        </p:spPr>
        <p:txBody>
          <a:bodyPr/>
          <a:lstStyle/>
          <a:p>
            <a:pPr marL="233363" indent="-233363"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latin typeface="Arial"/>
              <a:ea typeface="微軟正黑體"/>
            </a:endParaRPr>
          </a:p>
        </p:txBody>
      </p:sp>
      <p:grpSp>
        <p:nvGrpSpPr>
          <p:cNvPr id="51" name="组合 50"/>
          <p:cNvGrpSpPr/>
          <p:nvPr/>
        </p:nvGrpSpPr>
        <p:grpSpPr>
          <a:xfrm>
            <a:off x="946814" y="4620277"/>
            <a:ext cx="3071263" cy="928168"/>
            <a:chOff x="7483989" y="3339882"/>
            <a:chExt cx="3071263" cy="928168"/>
          </a:xfrm>
        </p:grpSpPr>
        <p:sp>
          <p:nvSpPr>
            <p:cNvPr id="52" name="矩形 51"/>
            <p:cNvSpPr/>
            <p:nvPr/>
          </p:nvSpPr>
          <p:spPr>
            <a:xfrm>
              <a:off x="7483989" y="3732519"/>
              <a:ext cx="3071263"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53" name="矩形 52"/>
            <p:cNvSpPr/>
            <p:nvPr/>
          </p:nvSpPr>
          <p:spPr>
            <a:xfrm>
              <a:off x="8504700" y="3339882"/>
              <a:ext cx="2050552" cy="43037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solidFill>
                    <a:srgbClr val="09BB98"/>
                  </a:solidFill>
                  <a:latin typeface="+mn-ea"/>
                </a:rPr>
                <a:t>标题文字添加</a:t>
              </a:r>
            </a:p>
          </p:txBody>
        </p:sp>
      </p:grpSp>
      <p:grpSp>
        <p:nvGrpSpPr>
          <p:cNvPr id="54" name="组合 53"/>
          <p:cNvGrpSpPr/>
          <p:nvPr/>
        </p:nvGrpSpPr>
        <p:grpSpPr>
          <a:xfrm>
            <a:off x="8169877" y="4620277"/>
            <a:ext cx="3071263" cy="928168"/>
            <a:chOff x="7483989" y="3339882"/>
            <a:chExt cx="3071263" cy="928168"/>
          </a:xfrm>
        </p:grpSpPr>
        <p:sp>
          <p:nvSpPr>
            <p:cNvPr id="55" name="矩形 54"/>
            <p:cNvSpPr/>
            <p:nvPr/>
          </p:nvSpPr>
          <p:spPr>
            <a:xfrm>
              <a:off x="7483989" y="3732519"/>
              <a:ext cx="3071263"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56" name="矩形 55"/>
            <p:cNvSpPr/>
            <p:nvPr/>
          </p:nvSpPr>
          <p:spPr>
            <a:xfrm>
              <a:off x="7483989" y="3339882"/>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rgbClr val="09BB98"/>
                  </a:solidFill>
                  <a:latin typeface="+mn-ea"/>
                </a:rPr>
                <a:t>标题文字添加</a:t>
              </a:r>
            </a:p>
          </p:txBody>
        </p:sp>
      </p:grpSp>
      <p:grpSp>
        <p:nvGrpSpPr>
          <p:cNvPr id="57" name="组合 56"/>
          <p:cNvGrpSpPr/>
          <p:nvPr/>
        </p:nvGrpSpPr>
        <p:grpSpPr>
          <a:xfrm>
            <a:off x="7780170" y="2177016"/>
            <a:ext cx="3071263" cy="928168"/>
            <a:chOff x="7483989" y="3339882"/>
            <a:chExt cx="3071263" cy="928168"/>
          </a:xfrm>
        </p:grpSpPr>
        <p:sp>
          <p:nvSpPr>
            <p:cNvPr id="58" name="矩形 57"/>
            <p:cNvSpPr/>
            <p:nvPr/>
          </p:nvSpPr>
          <p:spPr>
            <a:xfrm>
              <a:off x="7483989" y="3732519"/>
              <a:ext cx="3071263"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59" name="矩形 58"/>
            <p:cNvSpPr/>
            <p:nvPr/>
          </p:nvSpPr>
          <p:spPr>
            <a:xfrm>
              <a:off x="7483989" y="3339882"/>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rgbClr val="09BB98"/>
                  </a:solidFill>
                  <a:latin typeface="+mn-ea"/>
                </a:rPr>
                <a:t>标题文字添加</a:t>
              </a:r>
            </a:p>
          </p:txBody>
        </p:sp>
      </p:grpSp>
      <p:grpSp>
        <p:nvGrpSpPr>
          <p:cNvPr id="60" name="组合 59"/>
          <p:cNvGrpSpPr/>
          <p:nvPr/>
        </p:nvGrpSpPr>
        <p:grpSpPr>
          <a:xfrm>
            <a:off x="1481296" y="2177016"/>
            <a:ext cx="3071263" cy="928168"/>
            <a:chOff x="7483989" y="3339882"/>
            <a:chExt cx="3071263" cy="928168"/>
          </a:xfrm>
        </p:grpSpPr>
        <p:sp>
          <p:nvSpPr>
            <p:cNvPr id="61" name="矩形 60"/>
            <p:cNvSpPr/>
            <p:nvPr/>
          </p:nvSpPr>
          <p:spPr>
            <a:xfrm>
              <a:off x="7483989" y="3732519"/>
              <a:ext cx="3071263"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62" name="矩形 61"/>
            <p:cNvSpPr/>
            <p:nvPr/>
          </p:nvSpPr>
          <p:spPr>
            <a:xfrm>
              <a:off x="8504700" y="3339882"/>
              <a:ext cx="2050552" cy="43037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solidFill>
                    <a:srgbClr val="09BB98"/>
                  </a:solidFill>
                  <a:latin typeface="+mn-ea"/>
                </a:rPr>
                <a:t>标题文字添加</a:t>
              </a:r>
            </a:p>
          </p:txBody>
        </p:sp>
      </p:grpSp>
      <p:grpSp>
        <p:nvGrpSpPr>
          <p:cNvPr id="30" name="组合 29"/>
          <p:cNvGrpSpPr/>
          <p:nvPr/>
        </p:nvGrpSpPr>
        <p:grpSpPr>
          <a:xfrm>
            <a:off x="943493" y="450599"/>
            <a:ext cx="5061857" cy="698750"/>
            <a:chOff x="6096000" y="2061026"/>
            <a:chExt cx="5061857" cy="698750"/>
          </a:xfrm>
        </p:grpSpPr>
        <p:sp>
          <p:nvSpPr>
            <p:cNvPr id="31" name="文本框 30"/>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t>工作</a:t>
              </a:r>
              <a:r>
                <a:rPr lang="zh-CN" altLang="en-US" sz="2800" b="1" dirty="0">
                  <a:solidFill>
                    <a:srgbClr val="09BB98"/>
                  </a:solidFill>
                </a:rPr>
                <a:t>存在不足</a:t>
              </a:r>
            </a:p>
          </p:txBody>
        </p:sp>
        <p:sp>
          <p:nvSpPr>
            <p:cNvPr id="32" name="文本框 31"/>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t>The user can demonstrate on a projector or computer</a:t>
              </a:r>
            </a:p>
          </p:txBody>
        </p:sp>
      </p:grpSp>
      <p:pic>
        <p:nvPicPr>
          <p:cNvPr id="38" name="图片 37">
            <a:extLst>
              <a:ext uri="{FF2B5EF4-FFF2-40B4-BE49-F238E27FC236}">
                <a16:creationId xmlns:a16="http://schemas.microsoft.com/office/drawing/2014/main" xmlns="" id="{5FC59479-216A-4EDB-95AB-4A09C8C4B16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194" t="27003" r="58611" b="17710"/>
          <a:stretch/>
        </p:blipFill>
        <p:spPr>
          <a:xfrm>
            <a:off x="225027" y="372811"/>
            <a:ext cx="697638" cy="808876"/>
          </a:xfrm>
          <a:prstGeom prst="rect">
            <a:avLst/>
          </a:prstGeom>
        </p:spPr>
      </p:pic>
    </p:spTree>
    <p:extLst>
      <p:ext uri="{BB962C8B-B14F-4D97-AF65-F5344CB8AC3E}">
        <p14:creationId xmlns:p14="http://schemas.microsoft.com/office/powerpoint/2010/main" val="393015302"/>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500" fill="hold"/>
                                        <p:tgtEl>
                                          <p:spTgt spid="37"/>
                                        </p:tgtEl>
                                        <p:attrNameLst>
                                          <p:attrName>ppt_x</p:attrName>
                                        </p:attrNameLst>
                                      </p:cBhvr>
                                      <p:tavLst>
                                        <p:tav tm="0">
                                          <p:val>
                                            <p:strVal val="#ppt_x"/>
                                          </p:val>
                                        </p:tav>
                                        <p:tav tm="100000">
                                          <p:val>
                                            <p:strVal val="#ppt_x"/>
                                          </p:val>
                                        </p:tav>
                                      </p:tavLst>
                                    </p:anim>
                                    <p:anim calcmode="lin" valueType="num">
                                      <p:cBhvr additive="base">
                                        <p:cTn id="12" dur="500" fill="hold"/>
                                        <p:tgtEl>
                                          <p:spTgt spid="3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6"/>
                                        </p:tgtEl>
                                        <p:attrNameLst>
                                          <p:attrName>style.visibility</p:attrName>
                                        </p:attrNameLst>
                                      </p:cBhvr>
                                      <p:to>
                                        <p:strVal val="visible"/>
                                      </p:to>
                                    </p:set>
                                    <p:anim calcmode="lin" valueType="num">
                                      <p:cBhvr additive="base">
                                        <p:cTn id="31" dur="500" fill="hold"/>
                                        <p:tgtEl>
                                          <p:spTgt spid="46"/>
                                        </p:tgtEl>
                                        <p:attrNameLst>
                                          <p:attrName>ppt_x</p:attrName>
                                        </p:attrNameLst>
                                      </p:cBhvr>
                                      <p:tavLst>
                                        <p:tav tm="0">
                                          <p:val>
                                            <p:strVal val="#ppt_x"/>
                                          </p:val>
                                        </p:tav>
                                        <p:tav tm="100000">
                                          <p:val>
                                            <p:strVal val="#ppt_x"/>
                                          </p:val>
                                        </p:tav>
                                      </p:tavLst>
                                    </p:anim>
                                    <p:anim calcmode="lin" valueType="num">
                                      <p:cBhvr additive="base">
                                        <p:cTn id="32" dur="500" fill="hold"/>
                                        <p:tgtEl>
                                          <p:spTgt spid="4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8"/>
                                        </p:tgtEl>
                                        <p:attrNameLst>
                                          <p:attrName>style.visibility</p:attrName>
                                        </p:attrNameLst>
                                      </p:cBhvr>
                                      <p:to>
                                        <p:strVal val="visible"/>
                                      </p:to>
                                    </p:set>
                                    <p:anim calcmode="lin" valueType="num">
                                      <p:cBhvr additive="base">
                                        <p:cTn id="35" dur="500" fill="hold"/>
                                        <p:tgtEl>
                                          <p:spTgt spid="48"/>
                                        </p:tgtEl>
                                        <p:attrNameLst>
                                          <p:attrName>ppt_x</p:attrName>
                                        </p:attrNameLst>
                                      </p:cBhvr>
                                      <p:tavLst>
                                        <p:tav tm="0">
                                          <p:val>
                                            <p:strVal val="#ppt_x"/>
                                          </p:val>
                                        </p:tav>
                                        <p:tav tm="100000">
                                          <p:val>
                                            <p:strVal val="#ppt_x"/>
                                          </p:val>
                                        </p:tav>
                                      </p:tavLst>
                                    </p:anim>
                                    <p:anim calcmode="lin" valueType="num">
                                      <p:cBhvr additive="base">
                                        <p:cTn id="36" dur="500" fill="hold"/>
                                        <p:tgtEl>
                                          <p:spTgt spid="48"/>
                                        </p:tgtEl>
                                        <p:attrNameLst>
                                          <p:attrName>ppt_y</p:attrName>
                                        </p:attrNameLst>
                                      </p:cBhvr>
                                      <p:tavLst>
                                        <p:tav tm="0">
                                          <p:val>
                                            <p:strVal val="1+#ppt_h/2"/>
                                          </p:val>
                                        </p:tav>
                                        <p:tav tm="100000">
                                          <p:val>
                                            <p:strVal val="#ppt_y"/>
                                          </p:val>
                                        </p:tav>
                                      </p:tavLst>
                                    </p:anim>
                                  </p:childTnLst>
                                </p:cTn>
                              </p:par>
                            </p:childTnLst>
                          </p:cTn>
                        </p:par>
                        <p:par>
                          <p:cTn id="37" fill="hold">
                            <p:stCondLst>
                              <p:cond delay="500"/>
                            </p:stCondLst>
                            <p:childTnLst>
                              <p:par>
                                <p:cTn id="38" presetID="2" presetClass="entr" presetSubtype="8" fill="hold" nodeType="afterEffect">
                                  <p:stCondLst>
                                    <p:cond delay="0"/>
                                  </p:stCondLst>
                                  <p:childTnLst>
                                    <p:set>
                                      <p:cBhvr>
                                        <p:cTn id="39" dur="1" fill="hold">
                                          <p:stCondLst>
                                            <p:cond delay="0"/>
                                          </p:stCondLst>
                                        </p:cTn>
                                        <p:tgtEl>
                                          <p:spTgt spid="60"/>
                                        </p:tgtEl>
                                        <p:attrNameLst>
                                          <p:attrName>style.visibility</p:attrName>
                                        </p:attrNameLst>
                                      </p:cBhvr>
                                      <p:to>
                                        <p:strVal val="visible"/>
                                      </p:to>
                                    </p:set>
                                    <p:anim calcmode="lin" valueType="num">
                                      <p:cBhvr additive="base">
                                        <p:cTn id="40" dur="500" fill="hold"/>
                                        <p:tgtEl>
                                          <p:spTgt spid="60"/>
                                        </p:tgtEl>
                                        <p:attrNameLst>
                                          <p:attrName>ppt_x</p:attrName>
                                        </p:attrNameLst>
                                      </p:cBhvr>
                                      <p:tavLst>
                                        <p:tav tm="0">
                                          <p:val>
                                            <p:strVal val="0-#ppt_w/2"/>
                                          </p:val>
                                        </p:tav>
                                        <p:tav tm="100000">
                                          <p:val>
                                            <p:strVal val="#ppt_x"/>
                                          </p:val>
                                        </p:tav>
                                      </p:tavLst>
                                    </p:anim>
                                    <p:anim calcmode="lin" valueType="num">
                                      <p:cBhvr additive="base">
                                        <p:cTn id="41" dur="500" fill="hold"/>
                                        <p:tgtEl>
                                          <p:spTgt spid="60"/>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0"/>
                                  </p:stCondLst>
                                  <p:childTnLst>
                                    <p:set>
                                      <p:cBhvr>
                                        <p:cTn id="43" dur="1" fill="hold">
                                          <p:stCondLst>
                                            <p:cond delay="0"/>
                                          </p:stCondLst>
                                        </p:cTn>
                                        <p:tgtEl>
                                          <p:spTgt spid="51"/>
                                        </p:tgtEl>
                                        <p:attrNameLst>
                                          <p:attrName>style.visibility</p:attrName>
                                        </p:attrNameLst>
                                      </p:cBhvr>
                                      <p:to>
                                        <p:strVal val="visible"/>
                                      </p:to>
                                    </p:set>
                                    <p:anim calcmode="lin" valueType="num">
                                      <p:cBhvr additive="base">
                                        <p:cTn id="44" dur="500" fill="hold"/>
                                        <p:tgtEl>
                                          <p:spTgt spid="51"/>
                                        </p:tgtEl>
                                        <p:attrNameLst>
                                          <p:attrName>ppt_x</p:attrName>
                                        </p:attrNameLst>
                                      </p:cBhvr>
                                      <p:tavLst>
                                        <p:tav tm="0">
                                          <p:val>
                                            <p:strVal val="0-#ppt_w/2"/>
                                          </p:val>
                                        </p:tav>
                                        <p:tav tm="100000">
                                          <p:val>
                                            <p:strVal val="#ppt_x"/>
                                          </p:val>
                                        </p:tav>
                                      </p:tavLst>
                                    </p:anim>
                                    <p:anim calcmode="lin" valueType="num">
                                      <p:cBhvr additive="base">
                                        <p:cTn id="45" dur="500" fill="hold"/>
                                        <p:tgtEl>
                                          <p:spTgt spid="51"/>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0"/>
                                  </p:stCondLst>
                                  <p:childTnLst>
                                    <p:set>
                                      <p:cBhvr>
                                        <p:cTn id="47" dur="1" fill="hold">
                                          <p:stCondLst>
                                            <p:cond delay="0"/>
                                          </p:stCondLst>
                                        </p:cTn>
                                        <p:tgtEl>
                                          <p:spTgt spid="57"/>
                                        </p:tgtEl>
                                        <p:attrNameLst>
                                          <p:attrName>style.visibility</p:attrName>
                                        </p:attrNameLst>
                                      </p:cBhvr>
                                      <p:to>
                                        <p:strVal val="visible"/>
                                      </p:to>
                                    </p:set>
                                    <p:anim calcmode="lin" valueType="num">
                                      <p:cBhvr additive="base">
                                        <p:cTn id="48" dur="500" fill="hold"/>
                                        <p:tgtEl>
                                          <p:spTgt spid="57"/>
                                        </p:tgtEl>
                                        <p:attrNameLst>
                                          <p:attrName>ppt_x</p:attrName>
                                        </p:attrNameLst>
                                      </p:cBhvr>
                                      <p:tavLst>
                                        <p:tav tm="0">
                                          <p:val>
                                            <p:strVal val="1+#ppt_w/2"/>
                                          </p:val>
                                        </p:tav>
                                        <p:tav tm="100000">
                                          <p:val>
                                            <p:strVal val="#ppt_x"/>
                                          </p:val>
                                        </p:tav>
                                      </p:tavLst>
                                    </p:anim>
                                    <p:anim calcmode="lin" valueType="num">
                                      <p:cBhvr additive="base">
                                        <p:cTn id="49" dur="500" fill="hold"/>
                                        <p:tgtEl>
                                          <p:spTgt spid="57"/>
                                        </p:tgtEl>
                                        <p:attrNameLst>
                                          <p:attrName>ppt_y</p:attrName>
                                        </p:attrNameLst>
                                      </p:cBhvr>
                                      <p:tavLst>
                                        <p:tav tm="0">
                                          <p:val>
                                            <p:strVal val="#ppt_y"/>
                                          </p:val>
                                        </p:tav>
                                        <p:tav tm="100000">
                                          <p:val>
                                            <p:strVal val="#ppt_y"/>
                                          </p:val>
                                        </p:tav>
                                      </p:tavLst>
                                    </p:anim>
                                  </p:childTnLst>
                                </p:cTn>
                              </p:par>
                              <p:par>
                                <p:cTn id="50" presetID="2" presetClass="entr" presetSubtype="2" fill="hold" nodeType="withEffect">
                                  <p:stCondLst>
                                    <p:cond delay="0"/>
                                  </p:stCondLst>
                                  <p:childTnLst>
                                    <p:set>
                                      <p:cBhvr>
                                        <p:cTn id="51" dur="1" fill="hold">
                                          <p:stCondLst>
                                            <p:cond delay="0"/>
                                          </p:stCondLst>
                                        </p:cTn>
                                        <p:tgtEl>
                                          <p:spTgt spid="54"/>
                                        </p:tgtEl>
                                        <p:attrNameLst>
                                          <p:attrName>style.visibility</p:attrName>
                                        </p:attrNameLst>
                                      </p:cBhvr>
                                      <p:to>
                                        <p:strVal val="visible"/>
                                      </p:to>
                                    </p:set>
                                    <p:anim calcmode="lin" valueType="num">
                                      <p:cBhvr additive="base">
                                        <p:cTn id="52" dur="500" fill="hold"/>
                                        <p:tgtEl>
                                          <p:spTgt spid="54"/>
                                        </p:tgtEl>
                                        <p:attrNameLst>
                                          <p:attrName>ppt_x</p:attrName>
                                        </p:attrNameLst>
                                      </p:cBhvr>
                                      <p:tavLst>
                                        <p:tav tm="0">
                                          <p:val>
                                            <p:strVal val="1+#ppt_w/2"/>
                                          </p:val>
                                        </p:tav>
                                        <p:tav tm="100000">
                                          <p:val>
                                            <p:strVal val="#ppt_x"/>
                                          </p:val>
                                        </p:tav>
                                      </p:tavLst>
                                    </p:anim>
                                    <p:anim calcmode="lin" valueType="num">
                                      <p:cBhvr additive="base">
                                        <p:cTn id="53" dur="5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7" grpId="0" animBg="1"/>
      <p:bldP spid="46" grpId="0" animBg="1"/>
      <p:bldP spid="48"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xmlns="" id="{0B526277-6738-45D4-96D5-D095CCAC2A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文本框 1">
            <a:extLst>
              <a:ext uri="{FF2B5EF4-FFF2-40B4-BE49-F238E27FC236}">
                <a16:creationId xmlns:a16="http://schemas.microsoft.com/office/drawing/2014/main" xmlns="" id="{AA228536-E06C-4246-9921-5981D42A0643}"/>
              </a:ext>
            </a:extLst>
          </p:cNvPr>
          <p:cNvSpPr txBox="1"/>
          <p:nvPr/>
        </p:nvSpPr>
        <p:spPr>
          <a:xfrm>
            <a:off x="874713" y="3398461"/>
            <a:ext cx="2954655" cy="646331"/>
          </a:xfrm>
          <a:prstGeom prst="rect">
            <a:avLst/>
          </a:prstGeom>
          <a:noFill/>
        </p:spPr>
        <p:txBody>
          <a:bodyPr wrap="none" rtlCol="0">
            <a:spAutoFit/>
            <a:scene3d>
              <a:camera prst="orthographicFront"/>
              <a:lightRig rig="threePt" dir="t"/>
            </a:scene3d>
            <a:sp3d contourW="12700"/>
          </a:bodyPr>
          <a:lstStyle/>
          <a:p>
            <a:r>
              <a:rPr lang="zh-CN" altLang="en-US" sz="3600" b="1" dirty="0">
                <a:solidFill>
                  <a:schemeClr val="tx1">
                    <a:lumMod val="75000"/>
                    <a:lumOff val="25000"/>
                  </a:schemeClr>
                </a:solidFill>
                <a:latin typeface="+mn-ea"/>
              </a:rPr>
              <a:t>明年工作计划</a:t>
            </a:r>
          </a:p>
        </p:txBody>
      </p:sp>
      <p:sp>
        <p:nvSpPr>
          <p:cNvPr id="3" name="文本框 2">
            <a:extLst>
              <a:ext uri="{FF2B5EF4-FFF2-40B4-BE49-F238E27FC236}">
                <a16:creationId xmlns:a16="http://schemas.microsoft.com/office/drawing/2014/main" xmlns="" id="{5D6626E2-178C-4D68-965A-3C6116D39E80}"/>
              </a:ext>
            </a:extLst>
          </p:cNvPr>
          <p:cNvSpPr txBox="1"/>
          <p:nvPr/>
        </p:nvSpPr>
        <p:spPr>
          <a:xfrm>
            <a:off x="874713" y="4079066"/>
            <a:ext cx="4535487" cy="738664"/>
          </a:xfrm>
          <a:prstGeom prst="rect">
            <a:avLst/>
          </a:prstGeom>
          <a:noFill/>
        </p:spPr>
        <p:txBody>
          <a:bodyPr wrap="square" rtlCol="0">
            <a:spAutoFit/>
            <a:scene3d>
              <a:camera prst="orthographicFront"/>
              <a:lightRig rig="threePt" dir="t"/>
            </a:scene3d>
            <a:sp3d contourW="12700"/>
          </a:bodyPr>
          <a:lstStyle/>
          <a:p>
            <a:r>
              <a:rPr lang="en-US" altLang="zh-CN" sz="1400" dirty="0">
                <a:solidFill>
                  <a:schemeClr val="bg1">
                    <a:lumMod val="65000"/>
                  </a:schemeClr>
                </a:solidFill>
                <a:ea typeface="时尚中黑简体" panose="01010104010101010101" pitchFamily="2" charset="-122"/>
              </a:rPr>
              <a:t>The user can demonstrate on a projector or computer, or print the presentation and make it into a film to be used in a wider field</a:t>
            </a:r>
          </a:p>
        </p:txBody>
      </p:sp>
      <p:sp>
        <p:nvSpPr>
          <p:cNvPr id="4" name="文本框 3">
            <a:extLst>
              <a:ext uri="{FF2B5EF4-FFF2-40B4-BE49-F238E27FC236}">
                <a16:creationId xmlns:a16="http://schemas.microsoft.com/office/drawing/2014/main" xmlns="" id="{241B40FC-AF12-4F69-9B18-F1E03889576A}"/>
              </a:ext>
            </a:extLst>
          </p:cNvPr>
          <p:cNvSpPr txBox="1"/>
          <p:nvPr/>
        </p:nvSpPr>
        <p:spPr>
          <a:xfrm>
            <a:off x="874713" y="2482009"/>
            <a:ext cx="2254528" cy="707886"/>
          </a:xfrm>
          <a:prstGeom prst="rect">
            <a:avLst/>
          </a:prstGeom>
          <a:noFill/>
        </p:spPr>
        <p:txBody>
          <a:bodyPr wrap="none" rtlCol="0">
            <a:spAutoFit/>
            <a:scene3d>
              <a:camera prst="orthographicFront"/>
              <a:lightRig rig="threePt" dir="t"/>
            </a:scene3d>
            <a:sp3d contourW="12700"/>
          </a:bodyPr>
          <a:lstStyle/>
          <a:p>
            <a:r>
              <a:rPr lang="en-US" altLang="zh-CN" sz="4000" b="1" dirty="0">
                <a:solidFill>
                  <a:srgbClr val="09BB98"/>
                </a:solidFill>
                <a:ea typeface="时尚中黑简体" panose="01010104010101010101" pitchFamily="2" charset="-122"/>
              </a:rPr>
              <a:t>PART 04</a:t>
            </a:r>
            <a:endParaRPr lang="zh-CN" altLang="en-US" sz="4000" b="1" dirty="0">
              <a:solidFill>
                <a:srgbClr val="09BB98"/>
              </a:solidFill>
              <a:ea typeface="时尚中黑简体" panose="01010104010101010101" pitchFamily="2" charset="-122"/>
            </a:endParaRPr>
          </a:p>
        </p:txBody>
      </p:sp>
      <p:cxnSp>
        <p:nvCxnSpPr>
          <p:cNvPr id="5" name="直接连接符 4">
            <a:extLst>
              <a:ext uri="{FF2B5EF4-FFF2-40B4-BE49-F238E27FC236}">
                <a16:creationId xmlns:a16="http://schemas.microsoft.com/office/drawing/2014/main" xmlns="" id="{172E9323-792A-4A30-8917-B3C88FBE79C9}"/>
              </a:ext>
            </a:extLst>
          </p:cNvPr>
          <p:cNvCxnSpPr>
            <a:cxnSpLocks/>
          </p:cNvCxnSpPr>
          <p:nvPr/>
        </p:nvCxnSpPr>
        <p:spPr>
          <a:xfrm>
            <a:off x="1014413" y="3294178"/>
            <a:ext cx="709987" cy="0"/>
          </a:xfrm>
          <a:prstGeom prst="line">
            <a:avLst/>
          </a:prstGeom>
          <a:ln w="28575" cap="rnd">
            <a:solidFill>
              <a:srgbClr val="09BB98"/>
            </a:solidFill>
            <a:round/>
          </a:ln>
        </p:spPr>
        <p:style>
          <a:lnRef idx="1">
            <a:schemeClr val="accent1"/>
          </a:lnRef>
          <a:fillRef idx="0">
            <a:schemeClr val="accent1"/>
          </a:fillRef>
          <a:effectRef idx="0">
            <a:schemeClr val="accent1"/>
          </a:effectRef>
          <a:fontRef idx="minor">
            <a:schemeClr val="tx1"/>
          </a:fontRef>
        </p:style>
      </p:cxnSp>
      <p:pic>
        <p:nvPicPr>
          <p:cNvPr id="11" name="图片 10">
            <a:extLst>
              <a:ext uri="{FF2B5EF4-FFF2-40B4-BE49-F238E27FC236}">
                <a16:creationId xmlns:a16="http://schemas.microsoft.com/office/drawing/2014/main" xmlns="" id="{29CD706A-6B05-4E4D-AA6D-09F51116C7F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3579" r="53422" b="24315"/>
          <a:stretch/>
        </p:blipFill>
        <p:spPr>
          <a:xfrm flipH="1">
            <a:off x="5258999" y="1224796"/>
            <a:ext cx="6088037" cy="4408407"/>
          </a:xfrm>
          <a:prstGeom prst="rect">
            <a:avLst/>
          </a:prstGeom>
        </p:spPr>
      </p:pic>
    </p:spTree>
    <p:extLst>
      <p:ext uri="{BB962C8B-B14F-4D97-AF65-F5344CB8AC3E}">
        <p14:creationId xmlns:p14="http://schemas.microsoft.com/office/powerpoint/2010/main" val="521944261"/>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right)">
                                      <p:cBhvr>
                                        <p:cTn id="13" dur="500"/>
                                        <p:tgtEl>
                                          <p:spTgt spid="5"/>
                                        </p:tgtEl>
                                      </p:cBhvr>
                                    </p:animEffect>
                                  </p:childTnLst>
                                </p:cTn>
                              </p:par>
                            </p:childTnLst>
                          </p:cTn>
                        </p:par>
                        <p:par>
                          <p:cTn id="14" fill="hold">
                            <p:stCondLst>
                              <p:cond delay="1500"/>
                            </p:stCondLst>
                            <p:childTnLst>
                              <p:par>
                                <p:cTn id="15" presetID="12" presetClass="entr" presetSubtype="1"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p:tgtEl>
                                          <p:spTgt spid="2"/>
                                        </p:tgtEl>
                                        <p:attrNameLst>
                                          <p:attrName>ppt_y</p:attrName>
                                        </p:attrNameLst>
                                      </p:cBhvr>
                                      <p:tavLst>
                                        <p:tav tm="0">
                                          <p:val>
                                            <p:strVal val="#ppt_y-#ppt_h*1.125000"/>
                                          </p:val>
                                        </p:tav>
                                        <p:tav tm="100000">
                                          <p:val>
                                            <p:strVal val="#ppt_y"/>
                                          </p:val>
                                        </p:tav>
                                      </p:tavLst>
                                    </p:anim>
                                    <p:animEffect transition="in" filter="wipe(down)">
                                      <p:cBhvr>
                                        <p:cTn id="18" dur="500"/>
                                        <p:tgtEl>
                                          <p:spTgt spid="2"/>
                                        </p:tgtEl>
                                      </p:cBhvr>
                                    </p:animEffect>
                                  </p:childTnLst>
                                </p:cTn>
                              </p:par>
                            </p:childTnLst>
                          </p:cTn>
                        </p:par>
                        <p:par>
                          <p:cTn id="19" fill="hold">
                            <p:stCondLst>
                              <p:cond delay="2000"/>
                            </p:stCondLst>
                            <p:childTnLst>
                              <p:par>
                                <p:cTn id="20" presetID="14" presetClass="entr" presetSubtype="10"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randombar(horizontal)">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xmlns="" id="{EDB6FCD6-5A2B-4E6F-B1FF-19F8654F08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4" name="组合 23">
            <a:extLst>
              <a:ext uri="{FF2B5EF4-FFF2-40B4-BE49-F238E27FC236}">
                <a16:creationId xmlns:a16="http://schemas.microsoft.com/office/drawing/2014/main" xmlns="" id="{921DB527-227D-4460-8709-557D29BC6B7A}"/>
              </a:ext>
            </a:extLst>
          </p:cNvPr>
          <p:cNvGrpSpPr/>
          <p:nvPr/>
        </p:nvGrpSpPr>
        <p:grpSpPr>
          <a:xfrm>
            <a:off x="5548695" y="584860"/>
            <a:ext cx="3266561" cy="830997"/>
            <a:chOff x="5548695" y="584860"/>
            <a:chExt cx="3266561" cy="830997"/>
          </a:xfrm>
        </p:grpSpPr>
        <p:sp>
          <p:nvSpPr>
            <p:cNvPr id="2" name="文本框 1"/>
            <p:cNvSpPr txBox="1"/>
            <p:nvPr/>
          </p:nvSpPr>
          <p:spPr>
            <a:xfrm>
              <a:off x="5548695" y="584860"/>
              <a:ext cx="1598515" cy="830997"/>
            </a:xfrm>
            <a:prstGeom prst="rect">
              <a:avLst/>
            </a:prstGeom>
            <a:noFill/>
          </p:spPr>
          <p:txBody>
            <a:bodyPr wrap="none" rtlCol="0">
              <a:spAutoFit/>
              <a:scene3d>
                <a:camera prst="orthographicFront"/>
                <a:lightRig rig="threePt" dir="t"/>
              </a:scene3d>
              <a:sp3d contourW="12700"/>
            </a:bodyPr>
            <a:lstStyle/>
            <a:p>
              <a:pPr algn="ctr"/>
              <a:r>
                <a:rPr lang="zh-CN" altLang="en-US" sz="4800" b="1" dirty="0">
                  <a:solidFill>
                    <a:srgbClr val="09BB98"/>
                  </a:solidFill>
                  <a:latin typeface="+mj-ea"/>
                  <a:ea typeface="+mj-ea"/>
                  <a:cs typeface="经典综艺体简" panose="02010609000101010101" pitchFamily="49" charset="-122"/>
                </a:rPr>
                <a:t>目 录</a:t>
              </a:r>
            </a:p>
          </p:txBody>
        </p:sp>
        <p:sp>
          <p:nvSpPr>
            <p:cNvPr id="3" name="文本框 2"/>
            <p:cNvSpPr txBox="1"/>
            <p:nvPr/>
          </p:nvSpPr>
          <p:spPr>
            <a:xfrm>
              <a:off x="7216741" y="943103"/>
              <a:ext cx="1598515" cy="400110"/>
            </a:xfrm>
            <a:prstGeom prst="rect">
              <a:avLst/>
            </a:prstGeom>
            <a:noFill/>
          </p:spPr>
          <p:txBody>
            <a:bodyPr wrap="none" rtlCol="0">
              <a:spAutoFit/>
              <a:scene3d>
                <a:camera prst="orthographicFront"/>
                <a:lightRig rig="threePt" dir="t"/>
              </a:scene3d>
              <a:sp3d contourW="12700"/>
            </a:bodyPr>
            <a:lstStyle/>
            <a:p>
              <a:pPr algn="ctr"/>
              <a:r>
                <a:rPr lang="en-US" altLang="zh-CN" sz="2000" dirty="0">
                  <a:solidFill>
                    <a:schemeClr val="accent2"/>
                  </a:solidFill>
                </a:rPr>
                <a:t>CONTENTS</a:t>
              </a:r>
            </a:p>
          </p:txBody>
        </p:sp>
      </p:grpSp>
      <p:grpSp>
        <p:nvGrpSpPr>
          <p:cNvPr id="4" name="组合 3"/>
          <p:cNvGrpSpPr/>
          <p:nvPr/>
        </p:nvGrpSpPr>
        <p:grpSpPr>
          <a:xfrm>
            <a:off x="6413664" y="1804986"/>
            <a:ext cx="5061857" cy="724150"/>
            <a:chOff x="6096000" y="2061026"/>
            <a:chExt cx="5061857" cy="724150"/>
          </a:xfrm>
        </p:grpSpPr>
        <p:sp>
          <p:nvSpPr>
            <p:cNvPr id="5" name="文本框 4"/>
            <p:cNvSpPr txBox="1"/>
            <p:nvPr/>
          </p:nvSpPr>
          <p:spPr>
            <a:xfrm>
              <a:off x="6096000" y="2061026"/>
              <a:ext cx="2031325" cy="461665"/>
            </a:xfrm>
            <a:prstGeom prst="rect">
              <a:avLst/>
            </a:prstGeom>
            <a:noFill/>
          </p:spPr>
          <p:txBody>
            <a:bodyPr wrap="none" rtlCol="0">
              <a:spAutoFit/>
              <a:scene3d>
                <a:camera prst="orthographicFront"/>
                <a:lightRig rig="threePt" dir="t"/>
              </a:scene3d>
              <a:sp3d contourW="12700"/>
            </a:bodyPr>
            <a:lstStyle/>
            <a:p>
              <a:r>
                <a:rPr lang="zh-CN" altLang="en-US" sz="2400" dirty="0">
                  <a:solidFill>
                    <a:schemeClr val="accent2"/>
                  </a:solidFill>
                </a:rPr>
                <a:t>年度工作概述</a:t>
              </a:r>
              <a:endParaRPr lang="en-US" altLang="zh-CN" sz="2400" dirty="0">
                <a:solidFill>
                  <a:schemeClr val="accent2"/>
                </a:solidFill>
              </a:endParaRPr>
            </a:p>
          </p:txBody>
        </p:sp>
        <p:sp>
          <p:nvSpPr>
            <p:cNvPr id="6" name="文本框 5"/>
            <p:cNvSpPr txBox="1"/>
            <p:nvPr/>
          </p:nvSpPr>
          <p:spPr>
            <a:xfrm>
              <a:off x="6096000" y="25081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accent2"/>
                  </a:solidFill>
                </a:rPr>
                <a:t>The user can demonstrate on a projector or computer</a:t>
              </a:r>
            </a:p>
          </p:txBody>
        </p:sp>
      </p:grpSp>
      <p:grpSp>
        <p:nvGrpSpPr>
          <p:cNvPr id="7" name="组合 6"/>
          <p:cNvGrpSpPr/>
          <p:nvPr/>
        </p:nvGrpSpPr>
        <p:grpSpPr>
          <a:xfrm>
            <a:off x="6413664" y="2840211"/>
            <a:ext cx="5061857" cy="724150"/>
            <a:chOff x="6096000" y="2061026"/>
            <a:chExt cx="5061857" cy="724150"/>
          </a:xfrm>
        </p:grpSpPr>
        <p:sp>
          <p:nvSpPr>
            <p:cNvPr id="8" name="文本框 7"/>
            <p:cNvSpPr txBox="1"/>
            <p:nvPr/>
          </p:nvSpPr>
          <p:spPr>
            <a:xfrm>
              <a:off x="6096000" y="2061026"/>
              <a:ext cx="2031325" cy="461665"/>
            </a:xfrm>
            <a:prstGeom prst="rect">
              <a:avLst/>
            </a:prstGeom>
            <a:noFill/>
          </p:spPr>
          <p:txBody>
            <a:bodyPr wrap="none" rtlCol="0">
              <a:spAutoFit/>
              <a:scene3d>
                <a:camera prst="orthographicFront"/>
                <a:lightRig rig="threePt" dir="t"/>
              </a:scene3d>
              <a:sp3d contourW="12700"/>
            </a:bodyPr>
            <a:lstStyle/>
            <a:p>
              <a:r>
                <a:rPr lang="zh-CN" altLang="en-US" sz="2400" dirty="0">
                  <a:solidFill>
                    <a:schemeClr val="accent2"/>
                  </a:solidFill>
                </a:rPr>
                <a:t>工作完成情况</a:t>
              </a:r>
              <a:endParaRPr lang="en-US" altLang="zh-CN" sz="2400" dirty="0">
                <a:solidFill>
                  <a:schemeClr val="accent2"/>
                </a:solidFill>
              </a:endParaRPr>
            </a:p>
          </p:txBody>
        </p:sp>
        <p:sp>
          <p:nvSpPr>
            <p:cNvPr id="9" name="文本框 8"/>
            <p:cNvSpPr txBox="1"/>
            <p:nvPr/>
          </p:nvSpPr>
          <p:spPr>
            <a:xfrm>
              <a:off x="6096000" y="25081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accent2"/>
                  </a:solidFill>
                </a:rPr>
                <a:t>The user can demonstrate on a projector or computer,</a:t>
              </a:r>
            </a:p>
          </p:txBody>
        </p:sp>
      </p:grpSp>
      <p:grpSp>
        <p:nvGrpSpPr>
          <p:cNvPr id="10" name="组合 9"/>
          <p:cNvGrpSpPr/>
          <p:nvPr/>
        </p:nvGrpSpPr>
        <p:grpSpPr>
          <a:xfrm>
            <a:off x="6413664" y="3875436"/>
            <a:ext cx="5061857" cy="724150"/>
            <a:chOff x="6096000" y="2061026"/>
            <a:chExt cx="5061857" cy="724150"/>
          </a:xfrm>
        </p:grpSpPr>
        <p:sp>
          <p:nvSpPr>
            <p:cNvPr id="11" name="文本框 10"/>
            <p:cNvSpPr txBox="1"/>
            <p:nvPr/>
          </p:nvSpPr>
          <p:spPr>
            <a:xfrm>
              <a:off x="6096000" y="2061026"/>
              <a:ext cx="2031325" cy="461665"/>
            </a:xfrm>
            <a:prstGeom prst="rect">
              <a:avLst/>
            </a:prstGeom>
            <a:noFill/>
          </p:spPr>
          <p:txBody>
            <a:bodyPr wrap="none" rtlCol="0">
              <a:spAutoFit/>
              <a:scene3d>
                <a:camera prst="orthographicFront"/>
                <a:lightRig rig="threePt" dir="t"/>
              </a:scene3d>
              <a:sp3d contourW="12700"/>
            </a:bodyPr>
            <a:lstStyle/>
            <a:p>
              <a:r>
                <a:rPr lang="zh-CN" altLang="en-US" sz="2400" dirty="0">
                  <a:solidFill>
                    <a:schemeClr val="accent2"/>
                  </a:solidFill>
                </a:rPr>
                <a:t>工作存在不足</a:t>
              </a:r>
              <a:endParaRPr lang="en-US" altLang="zh-CN" sz="2400" dirty="0">
                <a:solidFill>
                  <a:schemeClr val="accent2"/>
                </a:solidFill>
              </a:endParaRPr>
            </a:p>
          </p:txBody>
        </p:sp>
        <p:sp>
          <p:nvSpPr>
            <p:cNvPr id="12" name="文本框 11"/>
            <p:cNvSpPr txBox="1"/>
            <p:nvPr/>
          </p:nvSpPr>
          <p:spPr>
            <a:xfrm>
              <a:off x="6096000" y="25081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accent2"/>
                  </a:solidFill>
                </a:rPr>
                <a:t>The user can demonstrate on a projector or computer,</a:t>
              </a:r>
            </a:p>
          </p:txBody>
        </p:sp>
      </p:grpSp>
      <p:grpSp>
        <p:nvGrpSpPr>
          <p:cNvPr id="13" name="组合 12"/>
          <p:cNvGrpSpPr/>
          <p:nvPr/>
        </p:nvGrpSpPr>
        <p:grpSpPr>
          <a:xfrm>
            <a:off x="6413664" y="4910662"/>
            <a:ext cx="5061857" cy="724150"/>
            <a:chOff x="6096000" y="2061026"/>
            <a:chExt cx="5061857" cy="724150"/>
          </a:xfrm>
        </p:grpSpPr>
        <p:sp>
          <p:nvSpPr>
            <p:cNvPr id="14" name="文本框 13"/>
            <p:cNvSpPr txBox="1"/>
            <p:nvPr/>
          </p:nvSpPr>
          <p:spPr>
            <a:xfrm>
              <a:off x="6096000" y="2061026"/>
              <a:ext cx="2031325" cy="461665"/>
            </a:xfrm>
            <a:prstGeom prst="rect">
              <a:avLst/>
            </a:prstGeom>
            <a:noFill/>
          </p:spPr>
          <p:txBody>
            <a:bodyPr wrap="none" rtlCol="0">
              <a:spAutoFit/>
              <a:scene3d>
                <a:camera prst="orthographicFront"/>
                <a:lightRig rig="threePt" dir="t"/>
              </a:scene3d>
              <a:sp3d contourW="12700"/>
            </a:bodyPr>
            <a:lstStyle/>
            <a:p>
              <a:r>
                <a:rPr lang="zh-CN" altLang="en-US" sz="2400" dirty="0">
                  <a:solidFill>
                    <a:schemeClr val="accent2"/>
                  </a:solidFill>
                </a:rPr>
                <a:t>明年工作计划</a:t>
              </a:r>
            </a:p>
          </p:txBody>
        </p:sp>
        <p:sp>
          <p:nvSpPr>
            <p:cNvPr id="15" name="文本框 14"/>
            <p:cNvSpPr txBox="1"/>
            <p:nvPr/>
          </p:nvSpPr>
          <p:spPr>
            <a:xfrm>
              <a:off x="6096000" y="25081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accent2"/>
                  </a:solidFill>
                </a:rPr>
                <a:t>The user can demonstrate on a projector or computer,</a:t>
              </a:r>
            </a:p>
          </p:txBody>
        </p:sp>
      </p:grpSp>
      <p:sp>
        <p:nvSpPr>
          <p:cNvPr id="16" name="文本框 15"/>
          <p:cNvSpPr txBox="1"/>
          <p:nvPr/>
        </p:nvSpPr>
        <p:spPr>
          <a:xfrm>
            <a:off x="5548695" y="1853207"/>
            <a:ext cx="898003" cy="707886"/>
          </a:xfrm>
          <a:prstGeom prst="rect">
            <a:avLst/>
          </a:prstGeom>
          <a:noFill/>
        </p:spPr>
        <p:txBody>
          <a:bodyPr wrap="none" rtlCol="0">
            <a:spAutoFit/>
            <a:scene3d>
              <a:camera prst="orthographicFront"/>
              <a:lightRig rig="threePt" dir="t"/>
            </a:scene3d>
            <a:sp3d contourW="12700"/>
          </a:bodyPr>
          <a:lstStyle/>
          <a:p>
            <a:r>
              <a:rPr lang="en-US" altLang="zh-CN" sz="4000" b="1" i="1" dirty="0">
                <a:solidFill>
                  <a:srgbClr val="09BB98"/>
                </a:solidFill>
              </a:rPr>
              <a:t>01.</a:t>
            </a:r>
          </a:p>
        </p:txBody>
      </p:sp>
      <p:sp>
        <p:nvSpPr>
          <p:cNvPr id="17" name="文本框 16"/>
          <p:cNvSpPr txBox="1"/>
          <p:nvPr/>
        </p:nvSpPr>
        <p:spPr>
          <a:xfrm>
            <a:off x="5548695" y="2867139"/>
            <a:ext cx="898003" cy="707886"/>
          </a:xfrm>
          <a:prstGeom prst="rect">
            <a:avLst/>
          </a:prstGeom>
          <a:noFill/>
        </p:spPr>
        <p:txBody>
          <a:bodyPr wrap="none" rtlCol="0">
            <a:spAutoFit/>
            <a:scene3d>
              <a:camera prst="orthographicFront"/>
              <a:lightRig rig="threePt" dir="t"/>
            </a:scene3d>
            <a:sp3d contourW="12700"/>
          </a:bodyPr>
          <a:lstStyle/>
          <a:p>
            <a:r>
              <a:rPr lang="en-US" altLang="zh-CN" sz="4000" b="1" i="1" dirty="0">
                <a:solidFill>
                  <a:srgbClr val="09BB98"/>
                </a:solidFill>
              </a:rPr>
              <a:t>02.</a:t>
            </a:r>
          </a:p>
        </p:txBody>
      </p:sp>
      <p:sp>
        <p:nvSpPr>
          <p:cNvPr id="18" name="文本框 17"/>
          <p:cNvSpPr txBox="1"/>
          <p:nvPr/>
        </p:nvSpPr>
        <p:spPr>
          <a:xfrm>
            <a:off x="5548695" y="3881071"/>
            <a:ext cx="898003" cy="707886"/>
          </a:xfrm>
          <a:prstGeom prst="rect">
            <a:avLst/>
          </a:prstGeom>
          <a:noFill/>
        </p:spPr>
        <p:txBody>
          <a:bodyPr wrap="none" rtlCol="0">
            <a:spAutoFit/>
            <a:scene3d>
              <a:camera prst="orthographicFront"/>
              <a:lightRig rig="threePt" dir="t"/>
            </a:scene3d>
            <a:sp3d contourW="12700"/>
          </a:bodyPr>
          <a:lstStyle/>
          <a:p>
            <a:r>
              <a:rPr lang="en-US" altLang="zh-CN" sz="4000" b="1" i="1" dirty="0">
                <a:solidFill>
                  <a:srgbClr val="09BB98"/>
                </a:solidFill>
              </a:rPr>
              <a:t>03.</a:t>
            </a:r>
          </a:p>
        </p:txBody>
      </p:sp>
      <p:sp>
        <p:nvSpPr>
          <p:cNvPr id="19" name="文本框 18"/>
          <p:cNvSpPr txBox="1"/>
          <p:nvPr/>
        </p:nvSpPr>
        <p:spPr>
          <a:xfrm>
            <a:off x="5548695" y="4895002"/>
            <a:ext cx="898003" cy="707886"/>
          </a:xfrm>
          <a:prstGeom prst="rect">
            <a:avLst/>
          </a:prstGeom>
          <a:noFill/>
        </p:spPr>
        <p:txBody>
          <a:bodyPr wrap="none" rtlCol="0">
            <a:spAutoFit/>
            <a:scene3d>
              <a:camera prst="orthographicFront"/>
              <a:lightRig rig="threePt" dir="t"/>
            </a:scene3d>
            <a:sp3d contourW="12700"/>
          </a:bodyPr>
          <a:lstStyle/>
          <a:p>
            <a:r>
              <a:rPr lang="en-US" altLang="zh-CN" sz="4000" b="1" i="1" dirty="0">
                <a:solidFill>
                  <a:srgbClr val="09BB98"/>
                </a:solidFill>
              </a:rPr>
              <a:t>04.</a:t>
            </a:r>
          </a:p>
        </p:txBody>
      </p:sp>
      <p:pic>
        <p:nvPicPr>
          <p:cNvPr id="26" name="图片 25">
            <a:extLst>
              <a:ext uri="{FF2B5EF4-FFF2-40B4-BE49-F238E27FC236}">
                <a16:creationId xmlns:a16="http://schemas.microsoft.com/office/drawing/2014/main" xmlns="" id="{FBF85FA8-02CE-4162-8D29-9BF742A11E3C}"/>
              </a:ext>
            </a:extLst>
          </p:cNvPr>
          <p:cNvPicPr>
            <a:picLocks noChangeAspect="1"/>
          </p:cNvPicPr>
          <p:nvPr/>
        </p:nvPicPr>
        <p:blipFill rotWithShape="1">
          <a:blip r:embed="rId4">
            <a:extLst>
              <a:ext uri="{28A0092B-C50C-407E-A947-70E740481C1C}">
                <a14:useLocalDpi xmlns:a14="http://schemas.microsoft.com/office/drawing/2010/main" val="0"/>
              </a:ext>
            </a:extLst>
          </a:blip>
          <a:srcRect t="29592" r="54412" b="14106"/>
          <a:stretch/>
        </p:blipFill>
        <p:spPr>
          <a:xfrm>
            <a:off x="154266" y="1415857"/>
            <a:ext cx="5024773" cy="4970817"/>
          </a:xfrm>
          <a:prstGeom prst="rect">
            <a:avLst/>
          </a:prstGeom>
        </p:spPr>
      </p:pic>
    </p:spTree>
    <p:extLst>
      <p:ext uri="{BB962C8B-B14F-4D97-AF65-F5344CB8AC3E}">
        <p14:creationId xmlns:p14="http://schemas.microsoft.com/office/powerpoint/2010/main" val="336915856"/>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barn(inVertical)">
                                      <p:cBhvr>
                                        <p:cTn id="12" dur="500"/>
                                        <p:tgtEl>
                                          <p:spTgt spid="24"/>
                                        </p:tgtEl>
                                      </p:cBhvr>
                                    </p:animEffec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childTnLst>
                          </p:cTn>
                        </p:par>
                        <p:par>
                          <p:cTn id="19" fill="hold">
                            <p:stCondLst>
                              <p:cond delay="1000"/>
                            </p:stCondLst>
                            <p:childTnLst>
                              <p:par>
                                <p:cTn id="20" presetID="2" presetClass="entr" presetSubtype="2"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1+#ppt_w/2"/>
                                          </p:val>
                                        </p:tav>
                                        <p:tav tm="100000">
                                          <p:val>
                                            <p:strVal val="#ppt_x"/>
                                          </p:val>
                                        </p:tav>
                                      </p:tavLst>
                                    </p:anim>
                                    <p:anim calcmode="lin" valueType="num">
                                      <p:cBhvr additive="base">
                                        <p:cTn id="23" dur="500" fill="hold"/>
                                        <p:tgtEl>
                                          <p:spTgt spid="4"/>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animEffect transition="in" filter="fade">
                                      <p:cBhvr>
                                        <p:cTn id="29" dur="500"/>
                                        <p:tgtEl>
                                          <p:spTgt spid="17"/>
                                        </p:tgtEl>
                                      </p:cBhvr>
                                    </p:animEffect>
                                  </p:childTnLst>
                                </p:cTn>
                              </p:par>
                            </p:childTnLst>
                          </p:cTn>
                        </p:par>
                        <p:par>
                          <p:cTn id="30" fill="hold">
                            <p:stCondLst>
                              <p:cond delay="2000"/>
                            </p:stCondLst>
                            <p:childTnLst>
                              <p:par>
                                <p:cTn id="31" presetID="2" presetClass="entr" presetSubtype="2"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1+#ppt_w/2"/>
                                          </p:val>
                                        </p:tav>
                                        <p:tav tm="100000">
                                          <p:val>
                                            <p:strVal val="#ppt_x"/>
                                          </p:val>
                                        </p:tav>
                                      </p:tavLst>
                                    </p:anim>
                                    <p:anim calcmode="lin" valueType="num">
                                      <p:cBhvr additive="base">
                                        <p:cTn id="34" dur="500" fill="hold"/>
                                        <p:tgtEl>
                                          <p:spTgt spid="7"/>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53" presetClass="entr" presetSubtype="16"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p:cTn id="38" dur="500" fill="hold"/>
                                        <p:tgtEl>
                                          <p:spTgt spid="18"/>
                                        </p:tgtEl>
                                        <p:attrNameLst>
                                          <p:attrName>ppt_w</p:attrName>
                                        </p:attrNameLst>
                                      </p:cBhvr>
                                      <p:tavLst>
                                        <p:tav tm="0">
                                          <p:val>
                                            <p:fltVal val="0"/>
                                          </p:val>
                                        </p:tav>
                                        <p:tav tm="100000">
                                          <p:val>
                                            <p:strVal val="#ppt_w"/>
                                          </p:val>
                                        </p:tav>
                                      </p:tavLst>
                                    </p:anim>
                                    <p:anim calcmode="lin" valueType="num">
                                      <p:cBhvr>
                                        <p:cTn id="39" dur="500" fill="hold"/>
                                        <p:tgtEl>
                                          <p:spTgt spid="18"/>
                                        </p:tgtEl>
                                        <p:attrNameLst>
                                          <p:attrName>ppt_h</p:attrName>
                                        </p:attrNameLst>
                                      </p:cBhvr>
                                      <p:tavLst>
                                        <p:tav tm="0">
                                          <p:val>
                                            <p:fltVal val="0"/>
                                          </p:val>
                                        </p:tav>
                                        <p:tav tm="100000">
                                          <p:val>
                                            <p:strVal val="#ppt_h"/>
                                          </p:val>
                                        </p:tav>
                                      </p:tavLst>
                                    </p:anim>
                                    <p:animEffect transition="in" filter="fade">
                                      <p:cBhvr>
                                        <p:cTn id="40" dur="500"/>
                                        <p:tgtEl>
                                          <p:spTgt spid="18"/>
                                        </p:tgtEl>
                                      </p:cBhvr>
                                    </p:animEffect>
                                  </p:childTnLst>
                                </p:cTn>
                              </p:par>
                            </p:childTnLst>
                          </p:cTn>
                        </p:par>
                        <p:par>
                          <p:cTn id="41" fill="hold">
                            <p:stCondLst>
                              <p:cond delay="3000"/>
                            </p:stCondLst>
                            <p:childTnLst>
                              <p:par>
                                <p:cTn id="42" presetID="2" presetClass="entr" presetSubtype="2" fill="hold" nodeType="after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additive="base">
                                        <p:cTn id="44" dur="500" fill="hold"/>
                                        <p:tgtEl>
                                          <p:spTgt spid="10"/>
                                        </p:tgtEl>
                                        <p:attrNameLst>
                                          <p:attrName>ppt_x</p:attrName>
                                        </p:attrNameLst>
                                      </p:cBhvr>
                                      <p:tavLst>
                                        <p:tav tm="0">
                                          <p:val>
                                            <p:strVal val="1+#ppt_w/2"/>
                                          </p:val>
                                        </p:tav>
                                        <p:tav tm="100000">
                                          <p:val>
                                            <p:strVal val="#ppt_x"/>
                                          </p:val>
                                        </p:tav>
                                      </p:tavLst>
                                    </p:anim>
                                    <p:anim calcmode="lin" valueType="num">
                                      <p:cBhvr additive="base">
                                        <p:cTn id="45" dur="500" fill="hold"/>
                                        <p:tgtEl>
                                          <p:spTgt spid="10"/>
                                        </p:tgtEl>
                                        <p:attrNameLst>
                                          <p:attrName>ppt_y</p:attrName>
                                        </p:attrNameLst>
                                      </p:cBhvr>
                                      <p:tavLst>
                                        <p:tav tm="0">
                                          <p:val>
                                            <p:strVal val="#ppt_y"/>
                                          </p:val>
                                        </p:tav>
                                        <p:tav tm="100000">
                                          <p:val>
                                            <p:strVal val="#ppt_y"/>
                                          </p:val>
                                        </p:tav>
                                      </p:tavLst>
                                    </p:anim>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p:cTn id="49" dur="500" fill="hold"/>
                                        <p:tgtEl>
                                          <p:spTgt spid="19"/>
                                        </p:tgtEl>
                                        <p:attrNameLst>
                                          <p:attrName>ppt_w</p:attrName>
                                        </p:attrNameLst>
                                      </p:cBhvr>
                                      <p:tavLst>
                                        <p:tav tm="0">
                                          <p:val>
                                            <p:fltVal val="0"/>
                                          </p:val>
                                        </p:tav>
                                        <p:tav tm="100000">
                                          <p:val>
                                            <p:strVal val="#ppt_w"/>
                                          </p:val>
                                        </p:tav>
                                      </p:tavLst>
                                    </p:anim>
                                    <p:anim calcmode="lin" valueType="num">
                                      <p:cBhvr>
                                        <p:cTn id="50" dur="500" fill="hold"/>
                                        <p:tgtEl>
                                          <p:spTgt spid="19"/>
                                        </p:tgtEl>
                                        <p:attrNameLst>
                                          <p:attrName>ppt_h</p:attrName>
                                        </p:attrNameLst>
                                      </p:cBhvr>
                                      <p:tavLst>
                                        <p:tav tm="0">
                                          <p:val>
                                            <p:fltVal val="0"/>
                                          </p:val>
                                        </p:tav>
                                        <p:tav tm="100000">
                                          <p:val>
                                            <p:strVal val="#ppt_h"/>
                                          </p:val>
                                        </p:tav>
                                      </p:tavLst>
                                    </p:anim>
                                    <p:animEffect transition="in" filter="fade">
                                      <p:cBhvr>
                                        <p:cTn id="51" dur="500"/>
                                        <p:tgtEl>
                                          <p:spTgt spid="19"/>
                                        </p:tgtEl>
                                      </p:cBhvr>
                                    </p:animEffect>
                                  </p:childTnLst>
                                </p:cTn>
                              </p:par>
                            </p:childTnLst>
                          </p:cTn>
                        </p:par>
                        <p:par>
                          <p:cTn id="52" fill="hold">
                            <p:stCondLst>
                              <p:cond delay="4000"/>
                            </p:stCondLst>
                            <p:childTnLst>
                              <p:par>
                                <p:cTn id="53" presetID="2" presetClass="entr" presetSubtype="2" fill="hold" nodeType="after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1+#ppt_w/2"/>
                                          </p:val>
                                        </p:tav>
                                        <p:tav tm="100000">
                                          <p:val>
                                            <p:strVal val="#ppt_x"/>
                                          </p:val>
                                        </p:tav>
                                      </p:tavLst>
                                    </p:anim>
                                    <p:anim calcmode="lin" valueType="num">
                                      <p:cBhvr additive="base">
                                        <p:cTn id="56"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8" name="图片 47">
            <a:extLst>
              <a:ext uri="{FF2B5EF4-FFF2-40B4-BE49-F238E27FC236}">
                <a16:creationId xmlns:a16="http://schemas.microsoft.com/office/drawing/2014/main" xmlns="" id="{C705088E-EC0D-4A62-A7FE-013F671B8FD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0" name="组合 29"/>
          <p:cNvGrpSpPr/>
          <p:nvPr/>
        </p:nvGrpSpPr>
        <p:grpSpPr>
          <a:xfrm>
            <a:off x="8064751" y="2102277"/>
            <a:ext cx="3081083" cy="834815"/>
            <a:chOff x="7483989" y="3433235"/>
            <a:chExt cx="3081083" cy="834815"/>
          </a:xfrm>
        </p:grpSpPr>
        <p:sp>
          <p:nvSpPr>
            <p:cNvPr id="31" name="矩形 30"/>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33" name="矩形 32"/>
            <p:cNvSpPr/>
            <p:nvPr/>
          </p:nvSpPr>
          <p:spPr>
            <a:xfrm>
              <a:off x="7483989" y="3433235"/>
              <a:ext cx="2050552" cy="362792"/>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solidFill>
                    <a:schemeClr val="tx1">
                      <a:lumMod val="65000"/>
                      <a:lumOff val="35000"/>
                    </a:schemeClr>
                  </a:solidFill>
                  <a:latin typeface="+mn-ea"/>
                </a:rPr>
                <a:t>阶段计划</a:t>
              </a:r>
            </a:p>
          </p:txBody>
        </p:sp>
      </p:grpSp>
      <p:grpSp>
        <p:nvGrpSpPr>
          <p:cNvPr id="34" name="组合 33"/>
          <p:cNvGrpSpPr/>
          <p:nvPr/>
        </p:nvGrpSpPr>
        <p:grpSpPr>
          <a:xfrm>
            <a:off x="8064751" y="4355306"/>
            <a:ext cx="3081083" cy="834815"/>
            <a:chOff x="7483989" y="3433235"/>
            <a:chExt cx="3081083" cy="834815"/>
          </a:xfrm>
        </p:grpSpPr>
        <p:sp>
          <p:nvSpPr>
            <p:cNvPr id="36" name="矩形 35"/>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37" name="矩形 36"/>
            <p:cNvSpPr/>
            <p:nvPr/>
          </p:nvSpPr>
          <p:spPr>
            <a:xfrm>
              <a:off x="7483989" y="3433235"/>
              <a:ext cx="2050552" cy="362792"/>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a:solidFill>
                    <a:schemeClr val="tx1">
                      <a:lumMod val="65000"/>
                      <a:lumOff val="35000"/>
                    </a:schemeClr>
                  </a:solidFill>
                  <a:latin typeface="+mn-ea"/>
                </a:rPr>
                <a:t>阶段计划</a:t>
              </a:r>
            </a:p>
          </p:txBody>
        </p:sp>
      </p:grpSp>
      <p:grpSp>
        <p:nvGrpSpPr>
          <p:cNvPr id="38" name="组合 37"/>
          <p:cNvGrpSpPr/>
          <p:nvPr/>
        </p:nvGrpSpPr>
        <p:grpSpPr>
          <a:xfrm>
            <a:off x="1023937" y="2102277"/>
            <a:ext cx="3081082" cy="834815"/>
            <a:chOff x="7483990" y="3433235"/>
            <a:chExt cx="3081082" cy="834815"/>
          </a:xfrm>
        </p:grpSpPr>
        <p:sp>
          <p:nvSpPr>
            <p:cNvPr id="39" name="矩形 38"/>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40" name="矩形 39"/>
            <p:cNvSpPr/>
            <p:nvPr/>
          </p:nvSpPr>
          <p:spPr>
            <a:xfrm>
              <a:off x="8514520" y="3433235"/>
              <a:ext cx="2050552" cy="362792"/>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600" b="1" dirty="0">
                  <a:solidFill>
                    <a:schemeClr val="tx1">
                      <a:lumMod val="65000"/>
                      <a:lumOff val="35000"/>
                    </a:schemeClr>
                  </a:solidFill>
                  <a:latin typeface="+mn-ea"/>
                </a:rPr>
                <a:t>阶段计划</a:t>
              </a:r>
            </a:p>
          </p:txBody>
        </p:sp>
      </p:grpSp>
      <p:grpSp>
        <p:nvGrpSpPr>
          <p:cNvPr id="42" name="组合 41"/>
          <p:cNvGrpSpPr/>
          <p:nvPr/>
        </p:nvGrpSpPr>
        <p:grpSpPr>
          <a:xfrm>
            <a:off x="1023937" y="4355306"/>
            <a:ext cx="3081082" cy="834815"/>
            <a:chOff x="7483990" y="3433235"/>
            <a:chExt cx="3081082" cy="834815"/>
          </a:xfrm>
        </p:grpSpPr>
        <p:sp>
          <p:nvSpPr>
            <p:cNvPr id="43" name="矩形 42"/>
            <p:cNvSpPr/>
            <p:nvPr/>
          </p:nvSpPr>
          <p:spPr>
            <a:xfrm>
              <a:off x="7483990" y="3732519"/>
              <a:ext cx="3081082"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a:t>
              </a:r>
            </a:p>
          </p:txBody>
        </p:sp>
        <p:sp>
          <p:nvSpPr>
            <p:cNvPr id="44" name="矩形 43"/>
            <p:cNvSpPr/>
            <p:nvPr/>
          </p:nvSpPr>
          <p:spPr>
            <a:xfrm>
              <a:off x="8514520" y="3433235"/>
              <a:ext cx="2050552" cy="362792"/>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600" b="1" dirty="0">
                  <a:solidFill>
                    <a:schemeClr val="tx1">
                      <a:lumMod val="65000"/>
                      <a:lumOff val="35000"/>
                    </a:schemeClr>
                  </a:solidFill>
                  <a:latin typeface="+mn-ea"/>
                </a:rPr>
                <a:t>阶段计划</a:t>
              </a:r>
            </a:p>
          </p:txBody>
        </p:sp>
      </p:grpSp>
      <p:grpSp>
        <p:nvGrpSpPr>
          <p:cNvPr id="6" name="组合 5"/>
          <p:cNvGrpSpPr/>
          <p:nvPr/>
        </p:nvGrpSpPr>
        <p:grpSpPr>
          <a:xfrm>
            <a:off x="4167190" y="1901576"/>
            <a:ext cx="4214810" cy="3775574"/>
            <a:chOff x="4167190" y="1901576"/>
            <a:chExt cx="4214810" cy="3775574"/>
          </a:xfrm>
        </p:grpSpPr>
        <p:grpSp>
          <p:nvGrpSpPr>
            <p:cNvPr id="2" name="组合 1"/>
            <p:cNvGrpSpPr/>
            <p:nvPr/>
          </p:nvGrpSpPr>
          <p:grpSpPr>
            <a:xfrm>
              <a:off x="4167190" y="1901576"/>
              <a:ext cx="4214810" cy="3775574"/>
              <a:chOff x="4548189" y="2398713"/>
              <a:chExt cx="3579812" cy="3206750"/>
            </a:xfrm>
          </p:grpSpPr>
          <p:sp>
            <p:nvSpPr>
              <p:cNvPr id="41" name="MH_SubTitle_3"/>
              <p:cNvSpPr/>
              <p:nvPr>
                <p:custDataLst>
                  <p:tags r:id="rId2"/>
                </p:custDataLst>
              </p:nvPr>
            </p:nvSpPr>
            <p:spPr>
              <a:xfrm rot="19680807" flipH="1">
                <a:off x="6194425" y="3962400"/>
                <a:ext cx="990600" cy="1639888"/>
              </a:xfrm>
              <a:custGeom>
                <a:avLst/>
                <a:gdLst>
                  <a:gd name="connsiteX0" fmla="*/ 552558 w 990635"/>
                  <a:gd name="connsiteY0" fmla="*/ 0 h 1639846"/>
                  <a:gd name="connsiteX1" fmla="*/ 550395 w 990635"/>
                  <a:gd name="connsiteY1" fmla="*/ 1954 h 1639846"/>
                  <a:gd name="connsiteX2" fmla="*/ 544002 w 990635"/>
                  <a:gd name="connsiteY2" fmla="*/ 6422 h 1639846"/>
                  <a:gd name="connsiteX3" fmla="*/ 534053 w 990635"/>
                  <a:gd name="connsiteY3" fmla="*/ 13452 h 1639846"/>
                  <a:gd name="connsiteX4" fmla="*/ 519152 w 990635"/>
                  <a:gd name="connsiteY4" fmla="*/ 23645 h 1639846"/>
                  <a:gd name="connsiteX5" fmla="*/ 502761 w 990635"/>
                  <a:gd name="connsiteY5" fmla="*/ 35841 h 1639846"/>
                  <a:gd name="connsiteX6" fmla="*/ 482090 w 990635"/>
                  <a:gd name="connsiteY6" fmla="*/ 51250 h 1639846"/>
                  <a:gd name="connsiteX7" fmla="*/ 459257 w 990635"/>
                  <a:gd name="connsiteY7" fmla="*/ 68614 h 1639846"/>
                  <a:gd name="connsiteX8" fmla="*/ 434835 w 990635"/>
                  <a:gd name="connsiteY8" fmla="*/ 89378 h 1639846"/>
                  <a:gd name="connsiteX9" fmla="*/ 407674 w 990635"/>
                  <a:gd name="connsiteY9" fmla="*/ 110653 h 1639846"/>
                  <a:gd name="connsiteX10" fmla="*/ 379498 w 990635"/>
                  <a:gd name="connsiteY10" fmla="*/ 136773 h 1639846"/>
                  <a:gd name="connsiteX11" fmla="*/ 349976 w 990635"/>
                  <a:gd name="connsiteY11" fmla="*/ 162800 h 1639846"/>
                  <a:gd name="connsiteX12" fmla="*/ 319588 w 990635"/>
                  <a:gd name="connsiteY12" fmla="*/ 191575 h 1639846"/>
                  <a:gd name="connsiteX13" fmla="*/ 288331 w 990635"/>
                  <a:gd name="connsiteY13" fmla="*/ 223099 h 1639846"/>
                  <a:gd name="connsiteX14" fmla="*/ 257648 w 990635"/>
                  <a:gd name="connsiteY14" fmla="*/ 256068 h 1639846"/>
                  <a:gd name="connsiteX15" fmla="*/ 227440 w 990635"/>
                  <a:gd name="connsiteY15" fmla="*/ 291880 h 1639846"/>
                  <a:gd name="connsiteX16" fmla="*/ 197185 w 990635"/>
                  <a:gd name="connsiteY16" fmla="*/ 328391 h 1639846"/>
                  <a:gd name="connsiteX17" fmla="*/ 168077 w 990635"/>
                  <a:gd name="connsiteY17" fmla="*/ 367793 h 1639846"/>
                  <a:gd name="connsiteX18" fmla="*/ 139592 w 990635"/>
                  <a:gd name="connsiteY18" fmla="*/ 407940 h 1639846"/>
                  <a:gd name="connsiteX19" fmla="*/ 113026 w 990635"/>
                  <a:gd name="connsiteY19" fmla="*/ 449628 h 1639846"/>
                  <a:gd name="connsiteX20" fmla="*/ 88952 w 990635"/>
                  <a:gd name="connsiteY20" fmla="*/ 494300 h 1639846"/>
                  <a:gd name="connsiteX21" fmla="*/ 66174 w 990635"/>
                  <a:gd name="connsiteY21" fmla="*/ 539765 h 1639846"/>
                  <a:gd name="connsiteX22" fmla="*/ 47427 w 990635"/>
                  <a:gd name="connsiteY22" fmla="*/ 585513 h 1639846"/>
                  <a:gd name="connsiteX23" fmla="*/ 29780 w 990635"/>
                  <a:gd name="connsiteY23" fmla="*/ 634850 h 1639846"/>
                  <a:gd name="connsiteX24" fmla="*/ 16888 w 990635"/>
                  <a:gd name="connsiteY24" fmla="*/ 683819 h 1639846"/>
                  <a:gd name="connsiteX25" fmla="*/ 7258 w 990635"/>
                  <a:gd name="connsiteY25" fmla="*/ 734421 h 1639846"/>
                  <a:gd name="connsiteX26" fmla="*/ 990 w 990635"/>
                  <a:gd name="connsiteY26" fmla="*/ 785259 h 1639846"/>
                  <a:gd name="connsiteX27" fmla="*/ 0 w 990635"/>
                  <a:gd name="connsiteY27" fmla="*/ 837873 h 1639846"/>
                  <a:gd name="connsiteX28" fmla="*/ 2470 w 990635"/>
                  <a:gd name="connsiteY28" fmla="*/ 889324 h 1639846"/>
                  <a:gd name="connsiteX29" fmla="*/ 8397 w 990635"/>
                  <a:gd name="connsiteY29" fmla="*/ 939613 h 1639846"/>
                  <a:gd name="connsiteX30" fmla="*/ 19080 w 990635"/>
                  <a:gd name="connsiteY30" fmla="*/ 989533 h 1639846"/>
                  <a:gd name="connsiteX31" fmla="*/ 31156 w 990635"/>
                  <a:gd name="connsiteY31" fmla="*/ 1038848 h 1639846"/>
                  <a:gd name="connsiteX32" fmla="*/ 47363 w 990635"/>
                  <a:gd name="connsiteY32" fmla="*/ 1087049 h 1639846"/>
                  <a:gd name="connsiteX33" fmla="*/ 65061 w 990635"/>
                  <a:gd name="connsiteY33" fmla="*/ 1133247 h 1639846"/>
                  <a:gd name="connsiteX34" fmla="*/ 85497 w 990635"/>
                  <a:gd name="connsiteY34" fmla="*/ 1178934 h 1639846"/>
                  <a:gd name="connsiteX35" fmla="*/ 108048 w 990635"/>
                  <a:gd name="connsiteY35" fmla="*/ 1223365 h 1639846"/>
                  <a:gd name="connsiteX36" fmla="*/ 131417 w 990635"/>
                  <a:gd name="connsiteY36" fmla="*/ 1265746 h 1639846"/>
                  <a:gd name="connsiteX37" fmla="*/ 156229 w 990635"/>
                  <a:gd name="connsiteY37" fmla="*/ 1306824 h 1639846"/>
                  <a:gd name="connsiteX38" fmla="*/ 181239 w 990635"/>
                  <a:gd name="connsiteY38" fmla="*/ 1345105 h 1639846"/>
                  <a:gd name="connsiteX39" fmla="*/ 206968 w 990635"/>
                  <a:gd name="connsiteY39" fmla="*/ 1382735 h 1639846"/>
                  <a:gd name="connsiteX40" fmla="*/ 233468 w 990635"/>
                  <a:gd name="connsiteY40" fmla="*/ 1419014 h 1639846"/>
                  <a:gd name="connsiteX41" fmla="*/ 259590 w 990635"/>
                  <a:gd name="connsiteY41" fmla="*/ 1451051 h 1639846"/>
                  <a:gd name="connsiteX42" fmla="*/ 285138 w 990635"/>
                  <a:gd name="connsiteY42" fmla="*/ 1481643 h 1639846"/>
                  <a:gd name="connsiteX43" fmla="*/ 309390 w 990635"/>
                  <a:gd name="connsiteY43" fmla="*/ 1511443 h 1639846"/>
                  <a:gd name="connsiteX44" fmla="*/ 333314 w 990635"/>
                  <a:gd name="connsiteY44" fmla="*/ 1536302 h 1639846"/>
                  <a:gd name="connsiteX45" fmla="*/ 354599 w 990635"/>
                  <a:gd name="connsiteY45" fmla="*/ 1560272 h 1639846"/>
                  <a:gd name="connsiteX46" fmla="*/ 374833 w 990635"/>
                  <a:gd name="connsiteY46" fmla="*/ 1579956 h 1639846"/>
                  <a:gd name="connsiteX47" fmla="*/ 393148 w 990635"/>
                  <a:gd name="connsiteY47" fmla="*/ 1598099 h 1639846"/>
                  <a:gd name="connsiteX48" fmla="*/ 407627 w 990635"/>
                  <a:gd name="connsiteY48" fmla="*/ 1613164 h 1639846"/>
                  <a:gd name="connsiteX49" fmla="*/ 420958 w 990635"/>
                  <a:gd name="connsiteY49" fmla="*/ 1625338 h 1639846"/>
                  <a:gd name="connsiteX50" fmla="*/ 429878 w 990635"/>
                  <a:gd name="connsiteY50" fmla="*/ 1632989 h 1639846"/>
                  <a:gd name="connsiteX51" fmla="*/ 435535 w 990635"/>
                  <a:gd name="connsiteY51" fmla="*/ 1639005 h 1639846"/>
                  <a:gd name="connsiteX52" fmla="*/ 437502 w 990635"/>
                  <a:gd name="connsiteY52" fmla="*/ 1639846 h 1639846"/>
                  <a:gd name="connsiteX53" fmla="*/ 440240 w 990635"/>
                  <a:gd name="connsiteY53" fmla="*/ 1639336 h 1639846"/>
                  <a:gd name="connsiteX54" fmla="*/ 446682 w 990635"/>
                  <a:gd name="connsiteY54" fmla="*/ 1634169 h 1639846"/>
                  <a:gd name="connsiteX55" fmla="*/ 457256 w 990635"/>
                  <a:gd name="connsiteY55" fmla="*/ 1627886 h 1639846"/>
                  <a:gd name="connsiteX56" fmla="*/ 471483 w 990635"/>
                  <a:gd name="connsiteY56" fmla="*/ 1617645 h 1639846"/>
                  <a:gd name="connsiteX57" fmla="*/ 487924 w 990635"/>
                  <a:gd name="connsiteY57" fmla="*/ 1604750 h 1639846"/>
                  <a:gd name="connsiteX58" fmla="*/ 508593 w 990635"/>
                  <a:gd name="connsiteY58" fmla="*/ 1589341 h 1639846"/>
                  <a:gd name="connsiteX59" fmla="*/ 530706 w 990635"/>
                  <a:gd name="connsiteY59" fmla="*/ 1572630 h 1639846"/>
                  <a:gd name="connsiteX60" fmla="*/ 555801 w 990635"/>
                  <a:gd name="connsiteY60" fmla="*/ 1551912 h 1639846"/>
                  <a:gd name="connsiteX61" fmla="*/ 582961 w 990635"/>
                  <a:gd name="connsiteY61" fmla="*/ 1530637 h 1639846"/>
                  <a:gd name="connsiteX62" fmla="*/ 611138 w 990635"/>
                  <a:gd name="connsiteY62" fmla="*/ 1504517 h 1639846"/>
                  <a:gd name="connsiteX63" fmla="*/ 640707 w 990635"/>
                  <a:gd name="connsiteY63" fmla="*/ 1477791 h 1639846"/>
                  <a:gd name="connsiteX64" fmla="*/ 670375 w 990635"/>
                  <a:gd name="connsiteY64" fmla="*/ 1449668 h 1639846"/>
                  <a:gd name="connsiteX65" fmla="*/ 701009 w 990635"/>
                  <a:gd name="connsiteY65" fmla="*/ 1417398 h 1639846"/>
                  <a:gd name="connsiteX66" fmla="*/ 732413 w 990635"/>
                  <a:gd name="connsiteY66" fmla="*/ 1383777 h 1639846"/>
                  <a:gd name="connsiteX67" fmla="*/ 763195 w 990635"/>
                  <a:gd name="connsiteY67" fmla="*/ 1349410 h 1639846"/>
                  <a:gd name="connsiteX68" fmla="*/ 793499 w 990635"/>
                  <a:gd name="connsiteY68" fmla="*/ 1312200 h 1639846"/>
                  <a:gd name="connsiteX69" fmla="*/ 822559 w 990635"/>
                  <a:gd name="connsiteY69" fmla="*/ 1273497 h 1639846"/>
                  <a:gd name="connsiteX70" fmla="*/ 851093 w 990635"/>
                  <a:gd name="connsiteY70" fmla="*/ 1232651 h 1639846"/>
                  <a:gd name="connsiteX71" fmla="*/ 877036 w 990635"/>
                  <a:gd name="connsiteY71" fmla="*/ 1190217 h 1639846"/>
                  <a:gd name="connsiteX72" fmla="*/ 901684 w 990635"/>
                  <a:gd name="connsiteY72" fmla="*/ 1146991 h 1639846"/>
                  <a:gd name="connsiteX73" fmla="*/ 924462 w 990635"/>
                  <a:gd name="connsiteY73" fmla="*/ 1101525 h 1639846"/>
                  <a:gd name="connsiteX74" fmla="*/ 943306 w 990635"/>
                  <a:gd name="connsiteY74" fmla="*/ 1054380 h 1639846"/>
                  <a:gd name="connsiteX75" fmla="*/ 960854 w 990635"/>
                  <a:gd name="connsiteY75" fmla="*/ 1006440 h 1639846"/>
                  <a:gd name="connsiteX76" fmla="*/ 973747 w 990635"/>
                  <a:gd name="connsiteY76" fmla="*/ 957472 h 1639846"/>
                  <a:gd name="connsiteX77" fmla="*/ 983377 w 990635"/>
                  <a:gd name="connsiteY77" fmla="*/ 906869 h 1639846"/>
                  <a:gd name="connsiteX78" fmla="*/ 989072 w 990635"/>
                  <a:gd name="connsiteY78" fmla="*/ 854586 h 1639846"/>
                  <a:gd name="connsiteX79" fmla="*/ 990635 w 990635"/>
                  <a:gd name="connsiteY79" fmla="*/ 803417 h 1639846"/>
                  <a:gd name="connsiteX80" fmla="*/ 988166 w 990635"/>
                  <a:gd name="connsiteY80" fmla="*/ 751966 h 1639846"/>
                  <a:gd name="connsiteX81" fmla="*/ 982238 w 990635"/>
                  <a:gd name="connsiteY81" fmla="*/ 701678 h 1639846"/>
                  <a:gd name="connsiteX82" fmla="*/ 971654 w 990635"/>
                  <a:gd name="connsiteY82" fmla="*/ 650359 h 1639846"/>
                  <a:gd name="connsiteX83" fmla="*/ 959480 w 990635"/>
                  <a:gd name="connsiteY83" fmla="*/ 602441 h 1639846"/>
                  <a:gd name="connsiteX84" fmla="*/ 943273 w 990635"/>
                  <a:gd name="connsiteY84" fmla="*/ 554241 h 1639846"/>
                  <a:gd name="connsiteX85" fmla="*/ 925000 w 990635"/>
                  <a:gd name="connsiteY85" fmla="*/ 506598 h 1639846"/>
                  <a:gd name="connsiteX86" fmla="*/ 905188 w 990635"/>
                  <a:gd name="connsiteY86" fmla="*/ 461656 h 1639846"/>
                  <a:gd name="connsiteX87" fmla="*/ 882588 w 990635"/>
                  <a:gd name="connsiteY87" fmla="*/ 417925 h 1639846"/>
                  <a:gd name="connsiteX88" fmla="*/ 859268 w 990635"/>
                  <a:gd name="connsiteY88" fmla="*/ 374845 h 1639846"/>
                  <a:gd name="connsiteX89" fmla="*/ 834405 w 990635"/>
                  <a:gd name="connsiteY89" fmla="*/ 334466 h 1639846"/>
                  <a:gd name="connsiteX90" fmla="*/ 808823 w 990635"/>
                  <a:gd name="connsiteY90" fmla="*/ 294740 h 1639846"/>
                  <a:gd name="connsiteX91" fmla="*/ 782373 w 990635"/>
                  <a:gd name="connsiteY91" fmla="*/ 257761 h 1639846"/>
                  <a:gd name="connsiteX92" fmla="*/ 756495 w 990635"/>
                  <a:gd name="connsiteY92" fmla="*/ 222230 h 1639846"/>
                  <a:gd name="connsiteX93" fmla="*/ 731094 w 990635"/>
                  <a:gd name="connsiteY93" fmla="*/ 189540 h 1639846"/>
                  <a:gd name="connsiteX94" fmla="*/ 705497 w 990635"/>
                  <a:gd name="connsiteY94" fmla="*/ 159646 h 1639846"/>
                  <a:gd name="connsiteX95" fmla="*/ 681245 w 990635"/>
                  <a:gd name="connsiteY95" fmla="*/ 129847 h 1639846"/>
                  <a:gd name="connsiteX96" fmla="*/ 657321 w 990635"/>
                  <a:gd name="connsiteY96" fmla="*/ 104989 h 1639846"/>
                  <a:gd name="connsiteX97" fmla="*/ 635364 w 990635"/>
                  <a:gd name="connsiteY97" fmla="*/ 80970 h 1639846"/>
                  <a:gd name="connsiteX98" fmla="*/ 615852 w 990635"/>
                  <a:gd name="connsiteY98" fmla="*/ 60634 h 1639846"/>
                  <a:gd name="connsiteX99" fmla="*/ 597536 w 990635"/>
                  <a:gd name="connsiteY99" fmla="*/ 42491 h 1639846"/>
                  <a:gd name="connsiteX100" fmla="*/ 583008 w 990635"/>
                  <a:gd name="connsiteY100" fmla="*/ 28125 h 1639846"/>
                  <a:gd name="connsiteX101" fmla="*/ 570350 w 990635"/>
                  <a:gd name="connsiteY101" fmla="*/ 15999 h 1639846"/>
                  <a:gd name="connsiteX102" fmla="*/ 560807 w 990635"/>
                  <a:gd name="connsiteY102" fmla="*/ 7602 h 1639846"/>
                  <a:gd name="connsiteX103" fmla="*/ 555101 w 990635"/>
                  <a:gd name="connsiteY103" fmla="*/ 2284 h 1639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990635" h="1639846">
                    <a:moveTo>
                      <a:pt x="552558" y="0"/>
                    </a:moveTo>
                    <a:lnTo>
                      <a:pt x="550395" y="1954"/>
                    </a:lnTo>
                    <a:lnTo>
                      <a:pt x="544002" y="6422"/>
                    </a:lnTo>
                    <a:lnTo>
                      <a:pt x="534053" y="13452"/>
                    </a:lnTo>
                    <a:lnTo>
                      <a:pt x="519152" y="23645"/>
                    </a:lnTo>
                    <a:lnTo>
                      <a:pt x="502761" y="35841"/>
                    </a:lnTo>
                    <a:lnTo>
                      <a:pt x="482090" y="51250"/>
                    </a:lnTo>
                    <a:lnTo>
                      <a:pt x="459257" y="68614"/>
                    </a:lnTo>
                    <a:lnTo>
                      <a:pt x="434835" y="89378"/>
                    </a:lnTo>
                    <a:lnTo>
                      <a:pt x="407674" y="110653"/>
                    </a:lnTo>
                    <a:lnTo>
                      <a:pt x="379498" y="136773"/>
                    </a:lnTo>
                    <a:lnTo>
                      <a:pt x="349976" y="162800"/>
                    </a:lnTo>
                    <a:lnTo>
                      <a:pt x="319588" y="191575"/>
                    </a:lnTo>
                    <a:lnTo>
                      <a:pt x="288331" y="223099"/>
                    </a:lnTo>
                    <a:lnTo>
                      <a:pt x="257648" y="256068"/>
                    </a:lnTo>
                    <a:lnTo>
                      <a:pt x="227440" y="291880"/>
                    </a:lnTo>
                    <a:lnTo>
                      <a:pt x="197185" y="328391"/>
                    </a:lnTo>
                    <a:lnTo>
                      <a:pt x="168077" y="367793"/>
                    </a:lnTo>
                    <a:lnTo>
                      <a:pt x="139592" y="407940"/>
                    </a:lnTo>
                    <a:lnTo>
                      <a:pt x="113026" y="449628"/>
                    </a:lnTo>
                    <a:lnTo>
                      <a:pt x="88952" y="494300"/>
                    </a:lnTo>
                    <a:lnTo>
                      <a:pt x="66174" y="539765"/>
                    </a:lnTo>
                    <a:lnTo>
                      <a:pt x="47427" y="585513"/>
                    </a:lnTo>
                    <a:lnTo>
                      <a:pt x="29780" y="634850"/>
                    </a:lnTo>
                    <a:lnTo>
                      <a:pt x="16888" y="683819"/>
                    </a:lnTo>
                    <a:lnTo>
                      <a:pt x="7258" y="734421"/>
                    </a:lnTo>
                    <a:lnTo>
                      <a:pt x="990" y="785259"/>
                    </a:lnTo>
                    <a:lnTo>
                      <a:pt x="0" y="837873"/>
                    </a:lnTo>
                    <a:lnTo>
                      <a:pt x="2470" y="889324"/>
                    </a:lnTo>
                    <a:lnTo>
                      <a:pt x="8397" y="939613"/>
                    </a:lnTo>
                    <a:lnTo>
                      <a:pt x="19080" y="989533"/>
                    </a:lnTo>
                    <a:lnTo>
                      <a:pt x="31156" y="1038848"/>
                    </a:lnTo>
                    <a:lnTo>
                      <a:pt x="47363" y="1087049"/>
                    </a:lnTo>
                    <a:lnTo>
                      <a:pt x="65061" y="1133247"/>
                    </a:lnTo>
                    <a:lnTo>
                      <a:pt x="85497" y="1178934"/>
                    </a:lnTo>
                    <a:lnTo>
                      <a:pt x="108048" y="1223365"/>
                    </a:lnTo>
                    <a:lnTo>
                      <a:pt x="131417" y="1265746"/>
                    </a:lnTo>
                    <a:lnTo>
                      <a:pt x="156229" y="1306824"/>
                    </a:lnTo>
                    <a:lnTo>
                      <a:pt x="181239" y="1345105"/>
                    </a:lnTo>
                    <a:lnTo>
                      <a:pt x="206968" y="1382735"/>
                    </a:lnTo>
                    <a:lnTo>
                      <a:pt x="233468" y="1419014"/>
                    </a:lnTo>
                    <a:lnTo>
                      <a:pt x="259590" y="1451051"/>
                    </a:lnTo>
                    <a:lnTo>
                      <a:pt x="285138" y="1481643"/>
                    </a:lnTo>
                    <a:lnTo>
                      <a:pt x="309390" y="1511443"/>
                    </a:lnTo>
                    <a:lnTo>
                      <a:pt x="333314" y="1536302"/>
                    </a:lnTo>
                    <a:lnTo>
                      <a:pt x="354599" y="1560272"/>
                    </a:lnTo>
                    <a:lnTo>
                      <a:pt x="374833" y="1579956"/>
                    </a:lnTo>
                    <a:lnTo>
                      <a:pt x="393148" y="1598099"/>
                    </a:lnTo>
                    <a:lnTo>
                      <a:pt x="407627" y="1613164"/>
                    </a:lnTo>
                    <a:lnTo>
                      <a:pt x="420958" y="1625338"/>
                    </a:lnTo>
                    <a:lnTo>
                      <a:pt x="429878" y="1632989"/>
                    </a:lnTo>
                    <a:lnTo>
                      <a:pt x="435535" y="1639005"/>
                    </a:lnTo>
                    <a:lnTo>
                      <a:pt x="437502" y="1639846"/>
                    </a:lnTo>
                    <a:lnTo>
                      <a:pt x="440240" y="1639336"/>
                    </a:lnTo>
                    <a:lnTo>
                      <a:pt x="446682" y="1634169"/>
                    </a:lnTo>
                    <a:lnTo>
                      <a:pt x="457256" y="1627886"/>
                    </a:lnTo>
                    <a:lnTo>
                      <a:pt x="471483" y="1617645"/>
                    </a:lnTo>
                    <a:lnTo>
                      <a:pt x="487924" y="1604750"/>
                    </a:lnTo>
                    <a:lnTo>
                      <a:pt x="508593" y="1589341"/>
                    </a:lnTo>
                    <a:lnTo>
                      <a:pt x="530706" y="1572630"/>
                    </a:lnTo>
                    <a:lnTo>
                      <a:pt x="555801" y="1551912"/>
                    </a:lnTo>
                    <a:lnTo>
                      <a:pt x="582961" y="1530637"/>
                    </a:lnTo>
                    <a:lnTo>
                      <a:pt x="611138" y="1504517"/>
                    </a:lnTo>
                    <a:lnTo>
                      <a:pt x="640707" y="1477791"/>
                    </a:lnTo>
                    <a:lnTo>
                      <a:pt x="670375" y="1449668"/>
                    </a:lnTo>
                    <a:lnTo>
                      <a:pt x="701009" y="1417398"/>
                    </a:lnTo>
                    <a:lnTo>
                      <a:pt x="732413" y="1383777"/>
                    </a:lnTo>
                    <a:lnTo>
                      <a:pt x="763195" y="1349410"/>
                    </a:lnTo>
                    <a:lnTo>
                      <a:pt x="793499" y="1312200"/>
                    </a:lnTo>
                    <a:lnTo>
                      <a:pt x="822559" y="1273497"/>
                    </a:lnTo>
                    <a:lnTo>
                      <a:pt x="851093" y="1232651"/>
                    </a:lnTo>
                    <a:lnTo>
                      <a:pt x="877036" y="1190217"/>
                    </a:lnTo>
                    <a:lnTo>
                      <a:pt x="901684" y="1146991"/>
                    </a:lnTo>
                    <a:lnTo>
                      <a:pt x="924462" y="1101525"/>
                    </a:lnTo>
                    <a:lnTo>
                      <a:pt x="943306" y="1054380"/>
                    </a:lnTo>
                    <a:lnTo>
                      <a:pt x="960854" y="1006440"/>
                    </a:lnTo>
                    <a:lnTo>
                      <a:pt x="973747" y="957472"/>
                    </a:lnTo>
                    <a:lnTo>
                      <a:pt x="983377" y="906869"/>
                    </a:lnTo>
                    <a:lnTo>
                      <a:pt x="989072" y="854586"/>
                    </a:lnTo>
                    <a:lnTo>
                      <a:pt x="990635" y="803417"/>
                    </a:lnTo>
                    <a:lnTo>
                      <a:pt x="988166" y="751966"/>
                    </a:lnTo>
                    <a:lnTo>
                      <a:pt x="982238" y="701678"/>
                    </a:lnTo>
                    <a:lnTo>
                      <a:pt x="971654" y="650359"/>
                    </a:lnTo>
                    <a:lnTo>
                      <a:pt x="959480" y="602441"/>
                    </a:lnTo>
                    <a:lnTo>
                      <a:pt x="943273" y="554241"/>
                    </a:lnTo>
                    <a:lnTo>
                      <a:pt x="925000" y="506598"/>
                    </a:lnTo>
                    <a:lnTo>
                      <a:pt x="905188" y="461656"/>
                    </a:lnTo>
                    <a:lnTo>
                      <a:pt x="882588" y="417925"/>
                    </a:lnTo>
                    <a:lnTo>
                      <a:pt x="859268" y="374845"/>
                    </a:lnTo>
                    <a:lnTo>
                      <a:pt x="834405" y="334466"/>
                    </a:lnTo>
                    <a:lnTo>
                      <a:pt x="808823" y="294740"/>
                    </a:lnTo>
                    <a:lnTo>
                      <a:pt x="782373" y="257761"/>
                    </a:lnTo>
                    <a:lnTo>
                      <a:pt x="756495" y="222230"/>
                    </a:lnTo>
                    <a:lnTo>
                      <a:pt x="731094" y="189540"/>
                    </a:lnTo>
                    <a:lnTo>
                      <a:pt x="705497" y="159646"/>
                    </a:lnTo>
                    <a:lnTo>
                      <a:pt x="681245" y="129847"/>
                    </a:lnTo>
                    <a:lnTo>
                      <a:pt x="657321" y="104989"/>
                    </a:lnTo>
                    <a:lnTo>
                      <a:pt x="635364" y="80970"/>
                    </a:lnTo>
                    <a:lnTo>
                      <a:pt x="615852" y="60634"/>
                    </a:lnTo>
                    <a:lnTo>
                      <a:pt x="597536" y="42491"/>
                    </a:lnTo>
                    <a:lnTo>
                      <a:pt x="583008" y="28125"/>
                    </a:lnTo>
                    <a:lnTo>
                      <a:pt x="570350" y="15999"/>
                    </a:lnTo>
                    <a:lnTo>
                      <a:pt x="560807" y="7602"/>
                    </a:lnTo>
                    <a:lnTo>
                      <a:pt x="555101" y="2284"/>
                    </a:lnTo>
                    <a:close/>
                  </a:path>
                </a:pathLst>
              </a:custGeom>
              <a:solidFill>
                <a:srgbClr val="09BB98"/>
              </a:solidFill>
              <a:ln w="571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72000" rIns="0" bIns="0" anchor="ctr"/>
              <a:lstStyle/>
              <a:p>
                <a:pPr algn="ctr">
                  <a:lnSpc>
                    <a:spcPct val="120000"/>
                  </a:lnSpc>
                  <a:defRPr/>
                </a:pPr>
                <a:endParaRPr lang="en-US" altLang="zh-CN" sz="1600" dirty="0">
                  <a:solidFill>
                    <a:schemeClr val="tx1">
                      <a:lumMod val="65000"/>
                      <a:lumOff val="35000"/>
                    </a:schemeClr>
                  </a:solidFill>
                </a:endParaRPr>
              </a:p>
            </p:txBody>
          </p:sp>
          <p:sp>
            <p:nvSpPr>
              <p:cNvPr id="4" name="MH_SubTitle_1"/>
              <p:cNvSpPr>
                <a:spLocks/>
              </p:cNvSpPr>
              <p:nvPr>
                <p:custDataLst>
                  <p:tags r:id="rId3"/>
                </p:custDataLst>
              </p:nvPr>
            </p:nvSpPr>
            <p:spPr bwMode="gray">
              <a:xfrm>
                <a:off x="5688013" y="2398713"/>
                <a:ext cx="990600" cy="1644650"/>
              </a:xfrm>
              <a:custGeom>
                <a:avLst/>
                <a:gdLst>
                  <a:gd name="T0" fmla="*/ 1467 w 1470"/>
                  <a:gd name="T1" fmla="*/ 1246 h 2346"/>
                  <a:gd name="T2" fmla="*/ 1444 w 1470"/>
                  <a:gd name="T3" fmla="*/ 1390 h 2346"/>
                  <a:gd name="T4" fmla="*/ 1400 w 1470"/>
                  <a:gd name="T5" fmla="*/ 1529 h 2346"/>
                  <a:gd name="T6" fmla="*/ 1339 w 1470"/>
                  <a:gd name="T7" fmla="*/ 1662 h 2346"/>
                  <a:gd name="T8" fmla="*/ 1267 w 1470"/>
                  <a:gd name="T9" fmla="*/ 1784 h 2346"/>
                  <a:gd name="T10" fmla="*/ 1187 w 1470"/>
                  <a:gd name="T11" fmla="*/ 1898 h 2346"/>
                  <a:gd name="T12" fmla="*/ 1102 w 1470"/>
                  <a:gd name="T13" fmla="*/ 2002 h 2346"/>
                  <a:gd name="T14" fmla="*/ 1019 w 1470"/>
                  <a:gd name="T15" fmla="*/ 2094 h 2346"/>
                  <a:gd name="T16" fmla="*/ 939 w 1470"/>
                  <a:gd name="T17" fmla="*/ 2174 h 2346"/>
                  <a:gd name="T18" fmla="*/ 866 w 1470"/>
                  <a:gd name="T19" fmla="*/ 2239 h 2346"/>
                  <a:gd name="T20" fmla="*/ 806 w 1470"/>
                  <a:gd name="T21" fmla="*/ 2290 h 2346"/>
                  <a:gd name="T22" fmla="*/ 763 w 1470"/>
                  <a:gd name="T23" fmla="*/ 2325 h 2346"/>
                  <a:gd name="T24" fmla="*/ 739 w 1470"/>
                  <a:gd name="T25" fmla="*/ 2343 h 2346"/>
                  <a:gd name="T26" fmla="*/ 732 w 1470"/>
                  <a:gd name="T27" fmla="*/ 2343 h 2346"/>
                  <a:gd name="T28" fmla="*/ 709 w 1470"/>
                  <a:gd name="T29" fmla="*/ 2325 h 2346"/>
                  <a:gd name="T30" fmla="*/ 665 w 1470"/>
                  <a:gd name="T31" fmla="*/ 2290 h 2346"/>
                  <a:gd name="T32" fmla="*/ 604 w 1470"/>
                  <a:gd name="T33" fmla="*/ 2239 h 2346"/>
                  <a:gd name="T34" fmla="*/ 532 w 1470"/>
                  <a:gd name="T35" fmla="*/ 2174 h 2346"/>
                  <a:gd name="T36" fmla="*/ 452 w 1470"/>
                  <a:gd name="T37" fmla="*/ 2094 h 2346"/>
                  <a:gd name="T38" fmla="*/ 367 w 1470"/>
                  <a:gd name="T39" fmla="*/ 2002 h 2346"/>
                  <a:gd name="T40" fmla="*/ 284 w 1470"/>
                  <a:gd name="T41" fmla="*/ 1898 h 2346"/>
                  <a:gd name="T42" fmla="*/ 204 w 1470"/>
                  <a:gd name="T43" fmla="*/ 1784 h 2346"/>
                  <a:gd name="T44" fmla="*/ 131 w 1470"/>
                  <a:gd name="T45" fmla="*/ 1662 h 2346"/>
                  <a:gd name="T46" fmla="*/ 71 w 1470"/>
                  <a:gd name="T47" fmla="*/ 1529 h 2346"/>
                  <a:gd name="T48" fmla="*/ 27 w 1470"/>
                  <a:gd name="T49" fmla="*/ 1390 h 2346"/>
                  <a:gd name="T50" fmla="*/ 4 w 1470"/>
                  <a:gd name="T51" fmla="*/ 1246 h 2346"/>
                  <a:gd name="T52" fmla="*/ 4 w 1470"/>
                  <a:gd name="T53" fmla="*/ 1098 h 2346"/>
                  <a:gd name="T54" fmla="*/ 27 w 1470"/>
                  <a:gd name="T55" fmla="*/ 954 h 2346"/>
                  <a:gd name="T56" fmla="*/ 71 w 1470"/>
                  <a:gd name="T57" fmla="*/ 815 h 2346"/>
                  <a:gd name="T58" fmla="*/ 131 w 1470"/>
                  <a:gd name="T59" fmla="*/ 684 h 2346"/>
                  <a:gd name="T60" fmla="*/ 204 w 1470"/>
                  <a:gd name="T61" fmla="*/ 560 h 2346"/>
                  <a:gd name="T62" fmla="*/ 284 w 1470"/>
                  <a:gd name="T63" fmla="*/ 446 h 2346"/>
                  <a:gd name="T64" fmla="*/ 367 w 1470"/>
                  <a:gd name="T65" fmla="*/ 343 h 2346"/>
                  <a:gd name="T66" fmla="*/ 452 w 1470"/>
                  <a:gd name="T67" fmla="*/ 251 h 2346"/>
                  <a:gd name="T68" fmla="*/ 532 w 1470"/>
                  <a:gd name="T69" fmla="*/ 170 h 2346"/>
                  <a:gd name="T70" fmla="*/ 604 w 1470"/>
                  <a:gd name="T71" fmla="*/ 105 h 2346"/>
                  <a:gd name="T72" fmla="*/ 665 w 1470"/>
                  <a:gd name="T73" fmla="*/ 55 h 2346"/>
                  <a:gd name="T74" fmla="*/ 709 w 1470"/>
                  <a:gd name="T75" fmla="*/ 19 h 2346"/>
                  <a:gd name="T76" fmla="*/ 732 w 1470"/>
                  <a:gd name="T77" fmla="*/ 1 h 2346"/>
                  <a:gd name="T78" fmla="*/ 739 w 1470"/>
                  <a:gd name="T79" fmla="*/ 1 h 2346"/>
                  <a:gd name="T80" fmla="*/ 763 w 1470"/>
                  <a:gd name="T81" fmla="*/ 19 h 2346"/>
                  <a:gd name="T82" fmla="*/ 806 w 1470"/>
                  <a:gd name="T83" fmla="*/ 55 h 2346"/>
                  <a:gd name="T84" fmla="*/ 866 w 1470"/>
                  <a:gd name="T85" fmla="*/ 105 h 2346"/>
                  <a:gd name="T86" fmla="*/ 939 w 1470"/>
                  <a:gd name="T87" fmla="*/ 170 h 2346"/>
                  <a:gd name="T88" fmla="*/ 1019 w 1470"/>
                  <a:gd name="T89" fmla="*/ 251 h 2346"/>
                  <a:gd name="T90" fmla="*/ 1102 w 1470"/>
                  <a:gd name="T91" fmla="*/ 343 h 2346"/>
                  <a:gd name="T92" fmla="*/ 1187 w 1470"/>
                  <a:gd name="T93" fmla="*/ 446 h 2346"/>
                  <a:gd name="T94" fmla="*/ 1267 w 1470"/>
                  <a:gd name="T95" fmla="*/ 560 h 2346"/>
                  <a:gd name="T96" fmla="*/ 1339 w 1470"/>
                  <a:gd name="T97" fmla="*/ 684 h 2346"/>
                  <a:gd name="T98" fmla="*/ 1400 w 1470"/>
                  <a:gd name="T99" fmla="*/ 815 h 2346"/>
                  <a:gd name="T100" fmla="*/ 1444 w 1470"/>
                  <a:gd name="T101" fmla="*/ 954 h 2346"/>
                  <a:gd name="T102" fmla="*/ 1467 w 1470"/>
                  <a:gd name="T103" fmla="*/ 1098 h 2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rgbClr val="09BB98"/>
              </a:solidFill>
              <a:ln w="571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180000" anchor="ctr"/>
              <a:lstStyle/>
              <a:p>
                <a:pPr algn="ctr">
                  <a:lnSpc>
                    <a:spcPct val="120000"/>
                  </a:lnSpc>
                  <a:defRPr/>
                </a:pPr>
                <a:endParaRPr lang="en-US" altLang="zh-CN" sz="1600" dirty="0">
                  <a:solidFill>
                    <a:schemeClr val="tx1">
                      <a:lumMod val="65000"/>
                      <a:lumOff val="35000"/>
                    </a:schemeClr>
                  </a:solidFill>
                </a:endParaRPr>
              </a:p>
            </p:txBody>
          </p:sp>
          <p:sp>
            <p:nvSpPr>
              <p:cNvPr id="35" name="MH_SubTitle_4"/>
              <p:cNvSpPr>
                <a:spLocks/>
              </p:cNvSpPr>
              <p:nvPr>
                <p:custDataLst>
                  <p:tags r:id="rId4"/>
                </p:custDataLst>
              </p:nvPr>
            </p:nvSpPr>
            <p:spPr bwMode="gray">
              <a:xfrm rot="2160000">
                <a:off x="5180013" y="3960813"/>
                <a:ext cx="990600" cy="1644650"/>
              </a:xfrm>
              <a:custGeom>
                <a:avLst/>
                <a:gdLst>
                  <a:gd name="connsiteX0" fmla="*/ 495256 w 990511"/>
                  <a:gd name="connsiteY0" fmla="*/ 1643878 h 1643878"/>
                  <a:gd name="connsiteX1" fmla="*/ 493234 w 990511"/>
                  <a:gd name="connsiteY1" fmla="*/ 1641776 h 1643878"/>
                  <a:gd name="connsiteX2" fmla="*/ 487170 w 990511"/>
                  <a:gd name="connsiteY2" fmla="*/ 1636871 h 1643878"/>
                  <a:gd name="connsiteX3" fmla="*/ 477737 w 990511"/>
                  <a:gd name="connsiteY3" fmla="*/ 1629163 h 1643878"/>
                  <a:gd name="connsiteX4" fmla="*/ 463586 w 990511"/>
                  <a:gd name="connsiteY4" fmla="*/ 1617951 h 1643878"/>
                  <a:gd name="connsiteX5" fmla="*/ 448088 w 990511"/>
                  <a:gd name="connsiteY5" fmla="*/ 1604638 h 1643878"/>
                  <a:gd name="connsiteX6" fmla="*/ 428548 w 990511"/>
                  <a:gd name="connsiteY6" fmla="*/ 1587821 h 1643878"/>
                  <a:gd name="connsiteX7" fmla="*/ 406985 w 990511"/>
                  <a:gd name="connsiteY7" fmla="*/ 1568902 h 1643878"/>
                  <a:gd name="connsiteX8" fmla="*/ 384076 w 990511"/>
                  <a:gd name="connsiteY8" fmla="*/ 1546479 h 1643878"/>
                  <a:gd name="connsiteX9" fmla="*/ 358471 w 990511"/>
                  <a:gd name="connsiteY9" fmla="*/ 1523355 h 1643878"/>
                  <a:gd name="connsiteX10" fmla="*/ 332192 w 990511"/>
                  <a:gd name="connsiteY10" fmla="*/ 1495327 h 1643878"/>
                  <a:gd name="connsiteX11" fmla="*/ 304565 w 990511"/>
                  <a:gd name="connsiteY11" fmla="*/ 1467298 h 1643878"/>
                  <a:gd name="connsiteX12" fmla="*/ 276265 w 990511"/>
                  <a:gd name="connsiteY12" fmla="*/ 1436466 h 1643878"/>
                  <a:gd name="connsiteX13" fmla="*/ 247291 w 990511"/>
                  <a:gd name="connsiteY13" fmla="*/ 1402832 h 1643878"/>
                  <a:gd name="connsiteX14" fmla="*/ 218991 w 990511"/>
                  <a:gd name="connsiteY14" fmla="*/ 1367797 h 1643878"/>
                  <a:gd name="connsiteX15" fmla="*/ 191364 w 990511"/>
                  <a:gd name="connsiteY15" fmla="*/ 1329958 h 1643878"/>
                  <a:gd name="connsiteX16" fmla="*/ 163738 w 990511"/>
                  <a:gd name="connsiteY16" fmla="*/ 1291418 h 1643878"/>
                  <a:gd name="connsiteX17" fmla="*/ 137459 w 990511"/>
                  <a:gd name="connsiteY17" fmla="*/ 1250076 h 1643878"/>
                  <a:gd name="connsiteX18" fmla="*/ 111854 w 990511"/>
                  <a:gd name="connsiteY18" fmla="*/ 1208033 h 1643878"/>
                  <a:gd name="connsiteX19" fmla="*/ 88270 w 990511"/>
                  <a:gd name="connsiteY19" fmla="*/ 1164589 h 1643878"/>
                  <a:gd name="connsiteX20" fmla="*/ 67382 w 990511"/>
                  <a:gd name="connsiteY20" fmla="*/ 1118342 h 1643878"/>
                  <a:gd name="connsiteX21" fmla="*/ 47841 w 990511"/>
                  <a:gd name="connsiteY21" fmla="*/ 1071394 h 1643878"/>
                  <a:gd name="connsiteX22" fmla="*/ 32343 w 990511"/>
                  <a:gd name="connsiteY22" fmla="*/ 1024446 h 1643878"/>
                  <a:gd name="connsiteX23" fmla="*/ 18193 w 990511"/>
                  <a:gd name="connsiteY23" fmla="*/ 973994 h 1643878"/>
                  <a:gd name="connsiteX24" fmla="*/ 8760 w 990511"/>
                  <a:gd name="connsiteY24" fmla="*/ 924244 h 1643878"/>
                  <a:gd name="connsiteX25" fmla="*/ 2695 w 990511"/>
                  <a:gd name="connsiteY25" fmla="*/ 873091 h 1643878"/>
                  <a:gd name="connsiteX26" fmla="*/ 0 w 990511"/>
                  <a:gd name="connsiteY26" fmla="*/ 821939 h 1643878"/>
                  <a:gd name="connsiteX27" fmla="*/ 2695 w 990511"/>
                  <a:gd name="connsiteY27" fmla="*/ 769385 h 1643878"/>
                  <a:gd name="connsiteX28" fmla="*/ 8760 w 990511"/>
                  <a:gd name="connsiteY28" fmla="*/ 718233 h 1643878"/>
                  <a:gd name="connsiteX29" fmla="*/ 18193 w 990511"/>
                  <a:gd name="connsiteY29" fmla="*/ 668482 h 1643878"/>
                  <a:gd name="connsiteX30" fmla="*/ 32343 w 990511"/>
                  <a:gd name="connsiteY30" fmla="*/ 619432 h 1643878"/>
                  <a:gd name="connsiteX31" fmla="*/ 47841 w 990511"/>
                  <a:gd name="connsiteY31" fmla="*/ 571083 h 1643878"/>
                  <a:gd name="connsiteX32" fmla="*/ 67382 w 990511"/>
                  <a:gd name="connsiteY32" fmla="*/ 524135 h 1643878"/>
                  <a:gd name="connsiteX33" fmla="*/ 88270 w 990511"/>
                  <a:gd name="connsiteY33" fmla="*/ 479289 h 1643878"/>
                  <a:gd name="connsiteX34" fmla="*/ 111854 w 990511"/>
                  <a:gd name="connsiteY34" fmla="*/ 435144 h 1643878"/>
                  <a:gd name="connsiteX35" fmla="*/ 137459 w 990511"/>
                  <a:gd name="connsiteY35" fmla="*/ 392401 h 1643878"/>
                  <a:gd name="connsiteX36" fmla="*/ 163738 w 990511"/>
                  <a:gd name="connsiteY36" fmla="*/ 351759 h 1643878"/>
                  <a:gd name="connsiteX37" fmla="*/ 191364 w 990511"/>
                  <a:gd name="connsiteY37" fmla="*/ 312519 h 1643878"/>
                  <a:gd name="connsiteX38" fmla="*/ 218991 w 990511"/>
                  <a:gd name="connsiteY38" fmla="*/ 276082 h 1643878"/>
                  <a:gd name="connsiteX39" fmla="*/ 247291 w 990511"/>
                  <a:gd name="connsiteY39" fmla="*/ 240345 h 1643878"/>
                  <a:gd name="connsiteX40" fmla="*/ 276265 w 990511"/>
                  <a:gd name="connsiteY40" fmla="*/ 206010 h 1643878"/>
                  <a:gd name="connsiteX41" fmla="*/ 304565 w 990511"/>
                  <a:gd name="connsiteY41" fmla="*/ 175880 h 1643878"/>
                  <a:gd name="connsiteX42" fmla="*/ 332192 w 990511"/>
                  <a:gd name="connsiteY42" fmla="*/ 147150 h 1643878"/>
                  <a:gd name="connsiteX43" fmla="*/ 358471 w 990511"/>
                  <a:gd name="connsiteY43" fmla="*/ 119121 h 1643878"/>
                  <a:gd name="connsiteX44" fmla="*/ 384076 w 990511"/>
                  <a:gd name="connsiteY44" fmla="*/ 95998 h 1643878"/>
                  <a:gd name="connsiteX45" fmla="*/ 406985 w 990511"/>
                  <a:gd name="connsiteY45" fmla="*/ 73575 h 1643878"/>
                  <a:gd name="connsiteX46" fmla="*/ 428548 w 990511"/>
                  <a:gd name="connsiteY46" fmla="*/ 55357 h 1643878"/>
                  <a:gd name="connsiteX47" fmla="*/ 448088 w 990511"/>
                  <a:gd name="connsiteY47" fmla="*/ 38539 h 1643878"/>
                  <a:gd name="connsiteX48" fmla="*/ 463586 w 990511"/>
                  <a:gd name="connsiteY48" fmla="*/ 24525 h 1643878"/>
                  <a:gd name="connsiteX49" fmla="*/ 477736 w 990511"/>
                  <a:gd name="connsiteY49" fmla="*/ 13313 h 1643878"/>
                  <a:gd name="connsiteX50" fmla="*/ 487170 w 990511"/>
                  <a:gd name="connsiteY50" fmla="*/ 6306 h 1643878"/>
                  <a:gd name="connsiteX51" fmla="*/ 493234 w 990511"/>
                  <a:gd name="connsiteY51" fmla="*/ 701 h 1643878"/>
                  <a:gd name="connsiteX52" fmla="*/ 495255 w 990511"/>
                  <a:gd name="connsiteY52" fmla="*/ 0 h 1643878"/>
                  <a:gd name="connsiteX53" fmla="*/ 497951 w 990511"/>
                  <a:gd name="connsiteY53" fmla="*/ 701 h 1643878"/>
                  <a:gd name="connsiteX54" fmla="*/ 504015 w 990511"/>
                  <a:gd name="connsiteY54" fmla="*/ 6306 h 1643878"/>
                  <a:gd name="connsiteX55" fmla="*/ 514122 w 990511"/>
                  <a:gd name="connsiteY55" fmla="*/ 13314 h 1643878"/>
                  <a:gd name="connsiteX56" fmla="*/ 527599 w 990511"/>
                  <a:gd name="connsiteY56" fmla="*/ 24525 h 1643878"/>
                  <a:gd name="connsiteX57" fmla="*/ 543097 w 990511"/>
                  <a:gd name="connsiteY57" fmla="*/ 38539 h 1643878"/>
                  <a:gd name="connsiteX58" fmla="*/ 562637 w 990511"/>
                  <a:gd name="connsiteY58" fmla="*/ 55356 h 1643878"/>
                  <a:gd name="connsiteX59" fmla="*/ 583525 w 990511"/>
                  <a:gd name="connsiteY59" fmla="*/ 73575 h 1643878"/>
                  <a:gd name="connsiteX60" fmla="*/ 607109 w 990511"/>
                  <a:gd name="connsiteY60" fmla="*/ 95998 h 1643878"/>
                  <a:gd name="connsiteX61" fmla="*/ 632714 w 990511"/>
                  <a:gd name="connsiteY61" fmla="*/ 119122 h 1643878"/>
                  <a:gd name="connsiteX62" fmla="*/ 658993 w 990511"/>
                  <a:gd name="connsiteY62" fmla="*/ 147150 h 1643878"/>
                  <a:gd name="connsiteX63" fmla="*/ 686620 w 990511"/>
                  <a:gd name="connsiteY63" fmla="*/ 175880 h 1643878"/>
                  <a:gd name="connsiteX64" fmla="*/ 714246 w 990511"/>
                  <a:gd name="connsiteY64" fmla="*/ 206010 h 1643878"/>
                  <a:gd name="connsiteX65" fmla="*/ 742546 w 990511"/>
                  <a:gd name="connsiteY65" fmla="*/ 240345 h 1643878"/>
                  <a:gd name="connsiteX66" fmla="*/ 771521 w 990511"/>
                  <a:gd name="connsiteY66" fmla="*/ 276082 h 1643878"/>
                  <a:gd name="connsiteX67" fmla="*/ 799821 w 990511"/>
                  <a:gd name="connsiteY67" fmla="*/ 312519 h 1643878"/>
                  <a:gd name="connsiteX68" fmla="*/ 827447 w 990511"/>
                  <a:gd name="connsiteY68" fmla="*/ 351759 h 1643878"/>
                  <a:gd name="connsiteX69" fmla="*/ 853726 w 990511"/>
                  <a:gd name="connsiteY69" fmla="*/ 392401 h 1643878"/>
                  <a:gd name="connsiteX70" fmla="*/ 879331 w 990511"/>
                  <a:gd name="connsiteY70" fmla="*/ 435144 h 1643878"/>
                  <a:gd name="connsiteX71" fmla="*/ 902241 w 990511"/>
                  <a:gd name="connsiteY71" fmla="*/ 479289 h 1643878"/>
                  <a:gd name="connsiteX72" fmla="*/ 923803 w 990511"/>
                  <a:gd name="connsiteY72" fmla="*/ 524135 h 1643878"/>
                  <a:gd name="connsiteX73" fmla="*/ 943344 w 990511"/>
                  <a:gd name="connsiteY73" fmla="*/ 571083 h 1643878"/>
                  <a:gd name="connsiteX74" fmla="*/ 958842 w 990511"/>
                  <a:gd name="connsiteY74" fmla="*/ 619432 h 1643878"/>
                  <a:gd name="connsiteX75" fmla="*/ 972992 w 990511"/>
                  <a:gd name="connsiteY75" fmla="*/ 668483 h 1643878"/>
                  <a:gd name="connsiteX76" fmla="*/ 982425 w 990511"/>
                  <a:gd name="connsiteY76" fmla="*/ 718233 h 1643878"/>
                  <a:gd name="connsiteX77" fmla="*/ 988490 w 990511"/>
                  <a:gd name="connsiteY77" fmla="*/ 769385 h 1643878"/>
                  <a:gd name="connsiteX78" fmla="*/ 990511 w 990511"/>
                  <a:gd name="connsiteY78" fmla="*/ 821939 h 1643878"/>
                  <a:gd name="connsiteX79" fmla="*/ 988489 w 990511"/>
                  <a:gd name="connsiteY79" fmla="*/ 873091 h 1643878"/>
                  <a:gd name="connsiteX80" fmla="*/ 982425 w 990511"/>
                  <a:gd name="connsiteY80" fmla="*/ 924243 h 1643878"/>
                  <a:gd name="connsiteX81" fmla="*/ 972992 w 990511"/>
                  <a:gd name="connsiteY81" fmla="*/ 973994 h 1643878"/>
                  <a:gd name="connsiteX82" fmla="*/ 958842 w 990511"/>
                  <a:gd name="connsiteY82" fmla="*/ 1024446 h 1643878"/>
                  <a:gd name="connsiteX83" fmla="*/ 943344 w 990511"/>
                  <a:gd name="connsiteY83" fmla="*/ 1071394 h 1643878"/>
                  <a:gd name="connsiteX84" fmla="*/ 923803 w 990511"/>
                  <a:gd name="connsiteY84" fmla="*/ 1118341 h 1643878"/>
                  <a:gd name="connsiteX85" fmla="*/ 902241 w 990511"/>
                  <a:gd name="connsiteY85" fmla="*/ 1164589 h 1643878"/>
                  <a:gd name="connsiteX86" fmla="*/ 879331 w 990511"/>
                  <a:gd name="connsiteY86" fmla="*/ 1208033 h 1643878"/>
                  <a:gd name="connsiteX87" fmla="*/ 853726 w 990511"/>
                  <a:gd name="connsiteY87" fmla="*/ 1250076 h 1643878"/>
                  <a:gd name="connsiteX88" fmla="*/ 827447 w 990511"/>
                  <a:gd name="connsiteY88" fmla="*/ 1291418 h 1643878"/>
                  <a:gd name="connsiteX89" fmla="*/ 799821 w 990511"/>
                  <a:gd name="connsiteY89" fmla="*/ 1329958 h 1643878"/>
                  <a:gd name="connsiteX90" fmla="*/ 771520 w 990511"/>
                  <a:gd name="connsiteY90" fmla="*/ 1367796 h 1643878"/>
                  <a:gd name="connsiteX91" fmla="*/ 742546 w 990511"/>
                  <a:gd name="connsiteY91" fmla="*/ 1402832 h 1643878"/>
                  <a:gd name="connsiteX92" fmla="*/ 714246 w 990511"/>
                  <a:gd name="connsiteY92" fmla="*/ 1436466 h 1643878"/>
                  <a:gd name="connsiteX93" fmla="*/ 686620 w 990511"/>
                  <a:gd name="connsiteY93" fmla="*/ 1467298 h 1643878"/>
                  <a:gd name="connsiteX94" fmla="*/ 658993 w 990511"/>
                  <a:gd name="connsiteY94" fmla="*/ 1495326 h 1643878"/>
                  <a:gd name="connsiteX95" fmla="*/ 632714 w 990511"/>
                  <a:gd name="connsiteY95" fmla="*/ 1523355 h 1643878"/>
                  <a:gd name="connsiteX96" fmla="*/ 607109 w 990511"/>
                  <a:gd name="connsiteY96" fmla="*/ 1546479 h 1643878"/>
                  <a:gd name="connsiteX97" fmla="*/ 583526 w 990511"/>
                  <a:gd name="connsiteY97" fmla="*/ 1568902 h 1643878"/>
                  <a:gd name="connsiteX98" fmla="*/ 562637 w 990511"/>
                  <a:gd name="connsiteY98" fmla="*/ 1587821 h 1643878"/>
                  <a:gd name="connsiteX99" fmla="*/ 543097 w 990511"/>
                  <a:gd name="connsiteY99" fmla="*/ 1604638 h 1643878"/>
                  <a:gd name="connsiteX100" fmla="*/ 527599 w 990511"/>
                  <a:gd name="connsiteY100" fmla="*/ 1617951 h 1643878"/>
                  <a:gd name="connsiteX101" fmla="*/ 514123 w 990511"/>
                  <a:gd name="connsiteY101" fmla="*/ 1629163 h 1643878"/>
                  <a:gd name="connsiteX102" fmla="*/ 504015 w 990511"/>
                  <a:gd name="connsiteY102" fmla="*/ 1636871 h 1643878"/>
                  <a:gd name="connsiteX103" fmla="*/ 497951 w 990511"/>
                  <a:gd name="connsiteY103" fmla="*/ 1641776 h 1643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990511" h="1643878">
                    <a:moveTo>
                      <a:pt x="495256" y="1643878"/>
                    </a:moveTo>
                    <a:lnTo>
                      <a:pt x="493234" y="1641776"/>
                    </a:lnTo>
                    <a:lnTo>
                      <a:pt x="487170" y="1636871"/>
                    </a:lnTo>
                    <a:lnTo>
                      <a:pt x="477737" y="1629163"/>
                    </a:lnTo>
                    <a:lnTo>
                      <a:pt x="463586" y="1617951"/>
                    </a:lnTo>
                    <a:lnTo>
                      <a:pt x="448088" y="1604638"/>
                    </a:lnTo>
                    <a:lnTo>
                      <a:pt x="428548" y="1587821"/>
                    </a:lnTo>
                    <a:lnTo>
                      <a:pt x="406985" y="1568902"/>
                    </a:lnTo>
                    <a:lnTo>
                      <a:pt x="384076" y="1546479"/>
                    </a:lnTo>
                    <a:lnTo>
                      <a:pt x="358471" y="1523355"/>
                    </a:lnTo>
                    <a:lnTo>
                      <a:pt x="332192" y="1495327"/>
                    </a:lnTo>
                    <a:lnTo>
                      <a:pt x="304565" y="1467298"/>
                    </a:lnTo>
                    <a:lnTo>
                      <a:pt x="276265" y="1436466"/>
                    </a:lnTo>
                    <a:lnTo>
                      <a:pt x="247291" y="1402832"/>
                    </a:lnTo>
                    <a:lnTo>
                      <a:pt x="218991" y="1367797"/>
                    </a:lnTo>
                    <a:lnTo>
                      <a:pt x="191364" y="1329958"/>
                    </a:lnTo>
                    <a:lnTo>
                      <a:pt x="163738" y="1291418"/>
                    </a:lnTo>
                    <a:lnTo>
                      <a:pt x="137459" y="1250076"/>
                    </a:lnTo>
                    <a:lnTo>
                      <a:pt x="111854" y="1208033"/>
                    </a:lnTo>
                    <a:lnTo>
                      <a:pt x="88270" y="1164589"/>
                    </a:lnTo>
                    <a:lnTo>
                      <a:pt x="67382" y="1118342"/>
                    </a:lnTo>
                    <a:lnTo>
                      <a:pt x="47841" y="1071394"/>
                    </a:lnTo>
                    <a:lnTo>
                      <a:pt x="32343" y="1024446"/>
                    </a:lnTo>
                    <a:lnTo>
                      <a:pt x="18193" y="973994"/>
                    </a:lnTo>
                    <a:lnTo>
                      <a:pt x="8760" y="924244"/>
                    </a:lnTo>
                    <a:lnTo>
                      <a:pt x="2695" y="873091"/>
                    </a:lnTo>
                    <a:lnTo>
                      <a:pt x="0" y="821939"/>
                    </a:lnTo>
                    <a:lnTo>
                      <a:pt x="2695" y="769385"/>
                    </a:lnTo>
                    <a:lnTo>
                      <a:pt x="8760" y="718233"/>
                    </a:lnTo>
                    <a:lnTo>
                      <a:pt x="18193" y="668482"/>
                    </a:lnTo>
                    <a:lnTo>
                      <a:pt x="32343" y="619432"/>
                    </a:lnTo>
                    <a:lnTo>
                      <a:pt x="47841" y="571083"/>
                    </a:lnTo>
                    <a:lnTo>
                      <a:pt x="67382" y="524135"/>
                    </a:lnTo>
                    <a:lnTo>
                      <a:pt x="88270" y="479289"/>
                    </a:lnTo>
                    <a:lnTo>
                      <a:pt x="111854" y="435144"/>
                    </a:lnTo>
                    <a:lnTo>
                      <a:pt x="137459" y="392401"/>
                    </a:lnTo>
                    <a:lnTo>
                      <a:pt x="163738" y="351759"/>
                    </a:lnTo>
                    <a:lnTo>
                      <a:pt x="191364" y="312519"/>
                    </a:lnTo>
                    <a:lnTo>
                      <a:pt x="218991" y="276082"/>
                    </a:lnTo>
                    <a:lnTo>
                      <a:pt x="247291" y="240345"/>
                    </a:lnTo>
                    <a:lnTo>
                      <a:pt x="276265" y="206010"/>
                    </a:lnTo>
                    <a:lnTo>
                      <a:pt x="304565" y="175880"/>
                    </a:lnTo>
                    <a:lnTo>
                      <a:pt x="332192" y="147150"/>
                    </a:lnTo>
                    <a:lnTo>
                      <a:pt x="358471" y="119121"/>
                    </a:lnTo>
                    <a:lnTo>
                      <a:pt x="384076" y="95998"/>
                    </a:lnTo>
                    <a:lnTo>
                      <a:pt x="406985" y="73575"/>
                    </a:lnTo>
                    <a:lnTo>
                      <a:pt x="428548" y="55357"/>
                    </a:lnTo>
                    <a:lnTo>
                      <a:pt x="448088" y="38539"/>
                    </a:lnTo>
                    <a:lnTo>
                      <a:pt x="463586" y="24525"/>
                    </a:lnTo>
                    <a:lnTo>
                      <a:pt x="477736" y="13313"/>
                    </a:lnTo>
                    <a:lnTo>
                      <a:pt x="487170" y="6306"/>
                    </a:lnTo>
                    <a:lnTo>
                      <a:pt x="493234" y="701"/>
                    </a:lnTo>
                    <a:lnTo>
                      <a:pt x="495255" y="0"/>
                    </a:lnTo>
                    <a:lnTo>
                      <a:pt x="497951" y="701"/>
                    </a:lnTo>
                    <a:lnTo>
                      <a:pt x="504015" y="6306"/>
                    </a:lnTo>
                    <a:lnTo>
                      <a:pt x="514122" y="13314"/>
                    </a:lnTo>
                    <a:lnTo>
                      <a:pt x="527599" y="24525"/>
                    </a:lnTo>
                    <a:lnTo>
                      <a:pt x="543097" y="38539"/>
                    </a:lnTo>
                    <a:lnTo>
                      <a:pt x="562637" y="55356"/>
                    </a:lnTo>
                    <a:lnTo>
                      <a:pt x="583525" y="73575"/>
                    </a:lnTo>
                    <a:lnTo>
                      <a:pt x="607109" y="95998"/>
                    </a:lnTo>
                    <a:lnTo>
                      <a:pt x="632714" y="119122"/>
                    </a:lnTo>
                    <a:lnTo>
                      <a:pt x="658993" y="147150"/>
                    </a:lnTo>
                    <a:lnTo>
                      <a:pt x="686620" y="175880"/>
                    </a:lnTo>
                    <a:lnTo>
                      <a:pt x="714246" y="206010"/>
                    </a:lnTo>
                    <a:lnTo>
                      <a:pt x="742546" y="240345"/>
                    </a:lnTo>
                    <a:lnTo>
                      <a:pt x="771521" y="276082"/>
                    </a:lnTo>
                    <a:lnTo>
                      <a:pt x="799821" y="312519"/>
                    </a:lnTo>
                    <a:lnTo>
                      <a:pt x="827447" y="351759"/>
                    </a:lnTo>
                    <a:lnTo>
                      <a:pt x="853726" y="392401"/>
                    </a:lnTo>
                    <a:lnTo>
                      <a:pt x="879331" y="435144"/>
                    </a:lnTo>
                    <a:lnTo>
                      <a:pt x="902241" y="479289"/>
                    </a:lnTo>
                    <a:lnTo>
                      <a:pt x="923803" y="524135"/>
                    </a:lnTo>
                    <a:lnTo>
                      <a:pt x="943344" y="571083"/>
                    </a:lnTo>
                    <a:lnTo>
                      <a:pt x="958842" y="619432"/>
                    </a:lnTo>
                    <a:lnTo>
                      <a:pt x="972992" y="668483"/>
                    </a:lnTo>
                    <a:lnTo>
                      <a:pt x="982425" y="718233"/>
                    </a:lnTo>
                    <a:lnTo>
                      <a:pt x="988490" y="769385"/>
                    </a:lnTo>
                    <a:lnTo>
                      <a:pt x="990511" y="821939"/>
                    </a:lnTo>
                    <a:lnTo>
                      <a:pt x="988489" y="873091"/>
                    </a:lnTo>
                    <a:lnTo>
                      <a:pt x="982425" y="924243"/>
                    </a:lnTo>
                    <a:lnTo>
                      <a:pt x="972992" y="973994"/>
                    </a:lnTo>
                    <a:lnTo>
                      <a:pt x="958842" y="1024446"/>
                    </a:lnTo>
                    <a:lnTo>
                      <a:pt x="943344" y="1071394"/>
                    </a:lnTo>
                    <a:lnTo>
                      <a:pt x="923803" y="1118341"/>
                    </a:lnTo>
                    <a:lnTo>
                      <a:pt x="902241" y="1164589"/>
                    </a:lnTo>
                    <a:lnTo>
                      <a:pt x="879331" y="1208033"/>
                    </a:lnTo>
                    <a:lnTo>
                      <a:pt x="853726" y="1250076"/>
                    </a:lnTo>
                    <a:lnTo>
                      <a:pt x="827447" y="1291418"/>
                    </a:lnTo>
                    <a:lnTo>
                      <a:pt x="799821" y="1329958"/>
                    </a:lnTo>
                    <a:lnTo>
                      <a:pt x="771520" y="1367796"/>
                    </a:lnTo>
                    <a:lnTo>
                      <a:pt x="742546" y="1402832"/>
                    </a:lnTo>
                    <a:lnTo>
                      <a:pt x="714246" y="1436466"/>
                    </a:lnTo>
                    <a:lnTo>
                      <a:pt x="686620" y="1467298"/>
                    </a:lnTo>
                    <a:lnTo>
                      <a:pt x="658993" y="1495326"/>
                    </a:lnTo>
                    <a:lnTo>
                      <a:pt x="632714" y="1523355"/>
                    </a:lnTo>
                    <a:lnTo>
                      <a:pt x="607109" y="1546479"/>
                    </a:lnTo>
                    <a:lnTo>
                      <a:pt x="583526" y="1568902"/>
                    </a:lnTo>
                    <a:lnTo>
                      <a:pt x="562637" y="1587821"/>
                    </a:lnTo>
                    <a:lnTo>
                      <a:pt x="543097" y="1604638"/>
                    </a:lnTo>
                    <a:lnTo>
                      <a:pt x="527599" y="1617951"/>
                    </a:lnTo>
                    <a:lnTo>
                      <a:pt x="514123" y="1629163"/>
                    </a:lnTo>
                    <a:lnTo>
                      <a:pt x="504015" y="1636871"/>
                    </a:lnTo>
                    <a:lnTo>
                      <a:pt x="497951" y="1641776"/>
                    </a:lnTo>
                    <a:close/>
                  </a:path>
                </a:pathLst>
              </a:custGeom>
              <a:solidFill>
                <a:srgbClr val="09BB98"/>
              </a:solidFill>
              <a:ln w="571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72000" rIns="0" bIns="0" anchor="ctr"/>
              <a:lstStyle/>
              <a:p>
                <a:pPr algn="ctr">
                  <a:lnSpc>
                    <a:spcPct val="120000"/>
                  </a:lnSpc>
                  <a:defRPr/>
                </a:pPr>
                <a:endParaRPr lang="en-US" altLang="zh-CN" sz="1600" dirty="0">
                  <a:solidFill>
                    <a:schemeClr val="tx1">
                      <a:lumMod val="65000"/>
                      <a:lumOff val="35000"/>
                    </a:schemeClr>
                  </a:solidFill>
                </a:endParaRPr>
              </a:p>
            </p:txBody>
          </p:sp>
          <p:sp>
            <p:nvSpPr>
              <p:cNvPr id="29" name="MH_SubTitle_2"/>
              <p:cNvSpPr/>
              <p:nvPr>
                <p:custDataLst>
                  <p:tags r:id="rId5"/>
                </p:custDataLst>
              </p:nvPr>
            </p:nvSpPr>
            <p:spPr>
              <a:xfrm rot="20544647">
                <a:off x="6175376" y="3275013"/>
                <a:ext cx="1952625" cy="990600"/>
              </a:xfrm>
              <a:custGeom>
                <a:avLst/>
                <a:gdLst>
                  <a:gd name="connsiteX0" fmla="*/ 1069560 w 1953336"/>
                  <a:gd name="connsiteY0" fmla="*/ 46042 h 990486"/>
                  <a:gd name="connsiteX1" fmla="*/ 1116647 w 1953336"/>
                  <a:gd name="connsiteY1" fmla="*/ 65245 h 990486"/>
                  <a:gd name="connsiteX2" fmla="*/ 1161642 w 1953336"/>
                  <a:gd name="connsiteY2" fmla="*/ 85812 h 990486"/>
                  <a:gd name="connsiteX3" fmla="*/ 1205954 w 1953336"/>
                  <a:gd name="connsiteY3" fmla="*/ 109078 h 990486"/>
                  <a:gd name="connsiteX4" fmla="*/ 1248881 w 1953336"/>
                  <a:gd name="connsiteY4" fmla="*/ 134376 h 990486"/>
                  <a:gd name="connsiteX5" fmla="*/ 1289709 w 1953336"/>
                  <a:gd name="connsiteY5" fmla="*/ 160363 h 990486"/>
                  <a:gd name="connsiteX6" fmla="*/ 1329147 w 1953336"/>
                  <a:gd name="connsiteY6" fmla="*/ 187707 h 990486"/>
                  <a:gd name="connsiteX7" fmla="*/ 1365781 w 1953336"/>
                  <a:gd name="connsiteY7" fmla="*/ 215072 h 990486"/>
                  <a:gd name="connsiteX8" fmla="*/ 1401719 w 1953336"/>
                  <a:gd name="connsiteY8" fmla="*/ 243115 h 990486"/>
                  <a:gd name="connsiteX9" fmla="*/ 1436261 w 1953336"/>
                  <a:gd name="connsiteY9" fmla="*/ 271842 h 990486"/>
                  <a:gd name="connsiteX10" fmla="*/ 1466594 w 1953336"/>
                  <a:gd name="connsiteY10" fmla="*/ 299926 h 990486"/>
                  <a:gd name="connsiteX11" fmla="*/ 1495521 w 1953336"/>
                  <a:gd name="connsiteY11" fmla="*/ 327346 h 990486"/>
                  <a:gd name="connsiteX12" fmla="*/ 1523737 w 1953336"/>
                  <a:gd name="connsiteY12" fmla="*/ 353423 h 990486"/>
                  <a:gd name="connsiteX13" fmla="*/ 1547044 w 1953336"/>
                  <a:gd name="connsiteY13" fmla="*/ 378862 h 990486"/>
                  <a:gd name="connsiteX14" fmla="*/ 1569630 w 1953336"/>
                  <a:gd name="connsiteY14" fmla="*/ 401610 h 990486"/>
                  <a:gd name="connsiteX15" fmla="*/ 1588003 w 1953336"/>
                  <a:gd name="connsiteY15" fmla="*/ 423041 h 990486"/>
                  <a:gd name="connsiteX16" fmla="*/ 1604960 w 1953336"/>
                  <a:gd name="connsiteY16" fmla="*/ 442461 h 990486"/>
                  <a:gd name="connsiteX17" fmla="*/ 1619085 w 1953336"/>
                  <a:gd name="connsiteY17" fmla="*/ 457858 h 990486"/>
                  <a:gd name="connsiteX18" fmla="*/ 1630397 w 1953336"/>
                  <a:gd name="connsiteY18" fmla="*/ 471927 h 990486"/>
                  <a:gd name="connsiteX19" fmla="*/ 1637472 w 1953336"/>
                  <a:gd name="connsiteY19" fmla="*/ 481310 h 990486"/>
                  <a:gd name="connsiteX20" fmla="*/ 1643121 w 1953336"/>
                  <a:gd name="connsiteY20" fmla="*/ 487334 h 990486"/>
                  <a:gd name="connsiteX21" fmla="*/ 1643836 w 1953336"/>
                  <a:gd name="connsiteY21" fmla="*/ 489351 h 990486"/>
                  <a:gd name="connsiteX22" fmla="*/ 1643155 w 1953336"/>
                  <a:gd name="connsiteY22" fmla="*/ 492051 h 990486"/>
                  <a:gd name="connsiteX23" fmla="*/ 1637593 w 1953336"/>
                  <a:gd name="connsiteY23" fmla="*/ 498155 h 990486"/>
                  <a:gd name="connsiteX24" fmla="*/ 1630658 w 1953336"/>
                  <a:gd name="connsiteY24" fmla="*/ 508312 h 990486"/>
                  <a:gd name="connsiteX25" fmla="*/ 1619544 w 1953336"/>
                  <a:gd name="connsiteY25" fmla="*/ 521869 h 990486"/>
                  <a:gd name="connsiteX26" fmla="*/ 1605641 w 1953336"/>
                  <a:gd name="connsiteY26" fmla="*/ 537467 h 990486"/>
                  <a:gd name="connsiteX27" fmla="*/ 1588964 w 1953336"/>
                  <a:gd name="connsiteY27" fmla="*/ 557127 h 990486"/>
                  <a:gd name="connsiteX28" fmla="*/ 1570896 w 1953336"/>
                  <a:gd name="connsiteY28" fmla="*/ 578146 h 990486"/>
                  <a:gd name="connsiteX29" fmla="*/ 1548643 w 1953336"/>
                  <a:gd name="connsiteY29" fmla="*/ 601889 h 990486"/>
                  <a:gd name="connsiteX30" fmla="*/ 1525703 w 1953336"/>
                  <a:gd name="connsiteY30" fmla="*/ 627660 h 990486"/>
                  <a:gd name="connsiteX31" fmla="*/ 1497864 w 1953336"/>
                  <a:gd name="connsiteY31" fmla="*/ 654139 h 990486"/>
                  <a:gd name="connsiteX32" fmla="*/ 1469333 w 1953336"/>
                  <a:gd name="connsiteY32" fmla="*/ 681970 h 990486"/>
                  <a:gd name="connsiteX33" fmla="*/ 1439401 w 1953336"/>
                  <a:gd name="connsiteY33" fmla="*/ 709812 h 990486"/>
                  <a:gd name="connsiteX34" fmla="*/ 1405270 w 1953336"/>
                  <a:gd name="connsiteY34" fmla="*/ 738358 h 990486"/>
                  <a:gd name="connsiteX35" fmla="*/ 1369742 w 1953336"/>
                  <a:gd name="connsiteY35" fmla="*/ 767588 h 990486"/>
                  <a:gd name="connsiteX36" fmla="*/ 1333509 w 1953336"/>
                  <a:gd name="connsiteY36" fmla="*/ 796149 h 990486"/>
                  <a:gd name="connsiteX37" fmla="*/ 1294468 w 1953336"/>
                  <a:gd name="connsiteY37" fmla="*/ 824056 h 990486"/>
                  <a:gd name="connsiteX38" fmla="*/ 1254016 w 1953336"/>
                  <a:gd name="connsiteY38" fmla="*/ 850625 h 990486"/>
                  <a:gd name="connsiteX39" fmla="*/ 1211457 w 1953336"/>
                  <a:gd name="connsiteY39" fmla="*/ 876536 h 990486"/>
                  <a:gd name="connsiteX40" fmla="*/ 1167477 w 1953336"/>
                  <a:gd name="connsiteY40" fmla="*/ 899762 h 990486"/>
                  <a:gd name="connsiteX41" fmla="*/ 1122787 w 1953336"/>
                  <a:gd name="connsiteY41" fmla="*/ 921645 h 990486"/>
                  <a:gd name="connsiteX42" fmla="*/ 1075980 w 1953336"/>
                  <a:gd name="connsiteY42" fmla="*/ 941522 h 990486"/>
                  <a:gd name="connsiteX43" fmla="*/ 1027744 w 1953336"/>
                  <a:gd name="connsiteY43" fmla="*/ 957366 h 990486"/>
                  <a:gd name="connsiteX44" fmla="*/ 978796 w 1953336"/>
                  <a:gd name="connsiteY44" fmla="*/ 971867 h 990486"/>
                  <a:gd name="connsiteX45" fmla="*/ 929114 w 1953336"/>
                  <a:gd name="connsiteY45" fmla="*/ 981657 h 990486"/>
                  <a:gd name="connsiteX46" fmla="*/ 878007 w 1953336"/>
                  <a:gd name="connsiteY46" fmla="*/ 988088 h 990486"/>
                  <a:gd name="connsiteX47" fmla="*/ 825469 w 1953336"/>
                  <a:gd name="connsiteY47" fmla="*/ 990486 h 990486"/>
                  <a:gd name="connsiteX48" fmla="*/ 774304 w 1953336"/>
                  <a:gd name="connsiteY48" fmla="*/ 988832 h 990486"/>
                  <a:gd name="connsiteX49" fmla="*/ 723109 w 1953336"/>
                  <a:gd name="connsiteY49" fmla="*/ 983134 h 990486"/>
                  <a:gd name="connsiteX50" fmla="*/ 673292 w 1953336"/>
                  <a:gd name="connsiteY50" fmla="*/ 974058 h 990486"/>
                  <a:gd name="connsiteX51" fmla="*/ 622740 w 1953336"/>
                  <a:gd name="connsiteY51" fmla="*/ 960269 h 990486"/>
                  <a:gd name="connsiteX52" fmla="*/ 575683 w 1953336"/>
                  <a:gd name="connsiteY52" fmla="*/ 945109 h 990486"/>
                  <a:gd name="connsiteX53" fmla="*/ 528596 w 1953336"/>
                  <a:gd name="connsiteY53" fmla="*/ 925905 h 990486"/>
                  <a:gd name="connsiteX54" fmla="*/ 482195 w 1953336"/>
                  <a:gd name="connsiteY54" fmla="*/ 904675 h 990486"/>
                  <a:gd name="connsiteX55" fmla="*/ 438588 w 1953336"/>
                  <a:gd name="connsiteY55" fmla="*/ 882077 h 990486"/>
                  <a:gd name="connsiteX56" fmla="*/ 396362 w 1953336"/>
                  <a:gd name="connsiteY56" fmla="*/ 856774 h 990486"/>
                  <a:gd name="connsiteX57" fmla="*/ 354833 w 1953336"/>
                  <a:gd name="connsiteY57" fmla="*/ 830793 h 990486"/>
                  <a:gd name="connsiteX58" fmla="*/ 316096 w 1953336"/>
                  <a:gd name="connsiteY58" fmla="*/ 803443 h 990486"/>
                  <a:gd name="connsiteX59" fmla="*/ 278056 w 1953336"/>
                  <a:gd name="connsiteY59" fmla="*/ 775415 h 990486"/>
                  <a:gd name="connsiteX60" fmla="*/ 242813 w 1953336"/>
                  <a:gd name="connsiteY60" fmla="*/ 746693 h 990486"/>
                  <a:gd name="connsiteX61" fmla="*/ 208977 w 1953336"/>
                  <a:gd name="connsiteY61" fmla="*/ 718634 h 990486"/>
                  <a:gd name="connsiteX62" fmla="*/ 177948 w 1953336"/>
                  <a:gd name="connsiteY62" fmla="*/ 691229 h 990486"/>
                  <a:gd name="connsiteX63" fmla="*/ 149722 w 1953336"/>
                  <a:gd name="connsiteY63" fmla="*/ 663804 h 990486"/>
                  <a:gd name="connsiteX64" fmla="*/ 121506 w 1953336"/>
                  <a:gd name="connsiteY64" fmla="*/ 637727 h 990486"/>
                  <a:gd name="connsiteX65" fmla="*/ 98199 w 1953336"/>
                  <a:gd name="connsiteY65" fmla="*/ 612289 h 990486"/>
                  <a:gd name="connsiteX66" fmla="*/ 75608 w 1953336"/>
                  <a:gd name="connsiteY66" fmla="*/ 588866 h 990486"/>
                  <a:gd name="connsiteX67" fmla="*/ 56540 w 1953336"/>
                  <a:gd name="connsiteY67" fmla="*/ 568114 h 990486"/>
                  <a:gd name="connsiteX68" fmla="*/ 39582 w 1953336"/>
                  <a:gd name="connsiteY68" fmla="*/ 548695 h 990486"/>
                  <a:gd name="connsiteX69" fmla="*/ 26158 w 1953336"/>
                  <a:gd name="connsiteY69" fmla="*/ 533292 h 990486"/>
                  <a:gd name="connsiteX70" fmla="*/ 14850 w 1953336"/>
                  <a:gd name="connsiteY70" fmla="*/ 519897 h 990486"/>
                  <a:gd name="connsiteX71" fmla="*/ 7070 w 1953336"/>
                  <a:gd name="connsiteY71" fmla="*/ 509845 h 990486"/>
                  <a:gd name="connsiteX72" fmla="*/ 2122 w 1953336"/>
                  <a:gd name="connsiteY72" fmla="*/ 503816 h 990486"/>
                  <a:gd name="connsiteX73" fmla="*/ 0 w 1953336"/>
                  <a:gd name="connsiteY73" fmla="*/ 501136 h 990486"/>
                  <a:gd name="connsiteX74" fmla="*/ 2088 w 1953336"/>
                  <a:gd name="connsiteY74" fmla="*/ 499100 h 990486"/>
                  <a:gd name="connsiteX75" fmla="*/ 6949 w 1953336"/>
                  <a:gd name="connsiteY75" fmla="*/ 493000 h 990486"/>
                  <a:gd name="connsiteX76" fmla="*/ 14589 w 1953336"/>
                  <a:gd name="connsiteY76" fmla="*/ 483512 h 990486"/>
                  <a:gd name="connsiteX77" fmla="*/ 25699 w 1953336"/>
                  <a:gd name="connsiteY77" fmla="*/ 469282 h 990486"/>
                  <a:gd name="connsiteX78" fmla="*/ 38901 w 1953336"/>
                  <a:gd name="connsiteY78" fmla="*/ 453689 h 990486"/>
                  <a:gd name="connsiteX79" fmla="*/ 55578 w 1953336"/>
                  <a:gd name="connsiteY79" fmla="*/ 434028 h 990486"/>
                  <a:gd name="connsiteX80" fmla="*/ 74342 w 1953336"/>
                  <a:gd name="connsiteY80" fmla="*/ 412331 h 990486"/>
                  <a:gd name="connsiteX81" fmla="*/ 96600 w 1953336"/>
                  <a:gd name="connsiteY81" fmla="*/ 389261 h 990486"/>
                  <a:gd name="connsiteX82" fmla="*/ 119540 w 1953336"/>
                  <a:gd name="connsiteY82" fmla="*/ 363491 h 990486"/>
                  <a:gd name="connsiteX83" fmla="*/ 147379 w 1953336"/>
                  <a:gd name="connsiteY83" fmla="*/ 337011 h 990486"/>
                  <a:gd name="connsiteX84" fmla="*/ 175209 w 1953336"/>
                  <a:gd name="connsiteY84" fmla="*/ 309185 h 990486"/>
                  <a:gd name="connsiteX85" fmla="*/ 205837 w 1953336"/>
                  <a:gd name="connsiteY85" fmla="*/ 280664 h 990486"/>
                  <a:gd name="connsiteX86" fmla="*/ 239262 w 1953336"/>
                  <a:gd name="connsiteY86" fmla="*/ 251450 h 990486"/>
                  <a:gd name="connsiteX87" fmla="*/ 274095 w 1953336"/>
                  <a:gd name="connsiteY87" fmla="*/ 222899 h 990486"/>
                  <a:gd name="connsiteX88" fmla="*/ 311734 w 1953336"/>
                  <a:gd name="connsiteY88" fmla="*/ 195002 h 990486"/>
                  <a:gd name="connsiteX89" fmla="*/ 350074 w 1953336"/>
                  <a:gd name="connsiteY89" fmla="*/ 167100 h 990486"/>
                  <a:gd name="connsiteX90" fmla="*/ 391227 w 1953336"/>
                  <a:gd name="connsiteY90" fmla="*/ 140525 h 990486"/>
                  <a:gd name="connsiteX91" fmla="*/ 433085 w 1953336"/>
                  <a:gd name="connsiteY91" fmla="*/ 114619 h 990486"/>
                  <a:gd name="connsiteX92" fmla="*/ 476360 w 1953336"/>
                  <a:gd name="connsiteY92" fmla="*/ 90725 h 990486"/>
                  <a:gd name="connsiteX93" fmla="*/ 522456 w 1953336"/>
                  <a:gd name="connsiteY93" fmla="*/ 69505 h 990486"/>
                  <a:gd name="connsiteX94" fmla="*/ 569263 w 1953336"/>
                  <a:gd name="connsiteY94" fmla="*/ 49629 h 990486"/>
                  <a:gd name="connsiteX95" fmla="*/ 616098 w 1953336"/>
                  <a:gd name="connsiteY95" fmla="*/ 33795 h 990486"/>
                  <a:gd name="connsiteX96" fmla="*/ 666447 w 1953336"/>
                  <a:gd name="connsiteY96" fmla="*/ 19283 h 990486"/>
                  <a:gd name="connsiteX97" fmla="*/ 716128 w 1953336"/>
                  <a:gd name="connsiteY97" fmla="*/ 9493 h 990486"/>
                  <a:gd name="connsiteX98" fmla="*/ 767236 w 1953336"/>
                  <a:gd name="connsiteY98" fmla="*/ 3062 h 990486"/>
                  <a:gd name="connsiteX99" fmla="*/ 818368 w 1953336"/>
                  <a:gd name="connsiteY99" fmla="*/ 0 h 990486"/>
                  <a:gd name="connsiteX100" fmla="*/ 870939 w 1953336"/>
                  <a:gd name="connsiteY100" fmla="*/ 2319 h 990486"/>
                  <a:gd name="connsiteX101" fmla="*/ 922134 w 1953336"/>
                  <a:gd name="connsiteY101" fmla="*/ 8016 h 990486"/>
                  <a:gd name="connsiteX102" fmla="*/ 971951 w 1953336"/>
                  <a:gd name="connsiteY102" fmla="*/ 17093 h 990486"/>
                  <a:gd name="connsiteX103" fmla="*/ 1021101 w 1953336"/>
                  <a:gd name="connsiteY103" fmla="*/ 30891 h 990486"/>
                  <a:gd name="connsiteX104" fmla="*/ 1953336 w 1953336"/>
                  <a:gd name="connsiteY104" fmla="*/ 19499 h 990486"/>
                  <a:gd name="connsiteX105" fmla="*/ 1953333 w 1953336"/>
                  <a:gd name="connsiteY105" fmla="*/ 19507 h 990486"/>
                  <a:gd name="connsiteX106" fmla="*/ 1953333 w 1953336"/>
                  <a:gd name="connsiteY106" fmla="*/ 19499 h 990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1953336" h="990486">
                    <a:moveTo>
                      <a:pt x="1069560" y="46042"/>
                    </a:moveTo>
                    <a:lnTo>
                      <a:pt x="1116647" y="65245"/>
                    </a:lnTo>
                    <a:lnTo>
                      <a:pt x="1161642" y="85812"/>
                    </a:lnTo>
                    <a:lnTo>
                      <a:pt x="1205954" y="109078"/>
                    </a:lnTo>
                    <a:lnTo>
                      <a:pt x="1248881" y="134376"/>
                    </a:lnTo>
                    <a:lnTo>
                      <a:pt x="1289709" y="160363"/>
                    </a:lnTo>
                    <a:lnTo>
                      <a:pt x="1329147" y="187707"/>
                    </a:lnTo>
                    <a:lnTo>
                      <a:pt x="1365781" y="215072"/>
                    </a:lnTo>
                    <a:lnTo>
                      <a:pt x="1401719" y="243115"/>
                    </a:lnTo>
                    <a:lnTo>
                      <a:pt x="1436261" y="271842"/>
                    </a:lnTo>
                    <a:lnTo>
                      <a:pt x="1466594" y="299926"/>
                    </a:lnTo>
                    <a:lnTo>
                      <a:pt x="1495521" y="327346"/>
                    </a:lnTo>
                    <a:lnTo>
                      <a:pt x="1523737" y="353423"/>
                    </a:lnTo>
                    <a:lnTo>
                      <a:pt x="1547044" y="378862"/>
                    </a:lnTo>
                    <a:lnTo>
                      <a:pt x="1569630" y="401610"/>
                    </a:lnTo>
                    <a:lnTo>
                      <a:pt x="1588003" y="423041"/>
                    </a:lnTo>
                    <a:lnTo>
                      <a:pt x="1604960" y="442461"/>
                    </a:lnTo>
                    <a:lnTo>
                      <a:pt x="1619085" y="457858"/>
                    </a:lnTo>
                    <a:lnTo>
                      <a:pt x="1630397" y="471927"/>
                    </a:lnTo>
                    <a:lnTo>
                      <a:pt x="1637472" y="481310"/>
                    </a:lnTo>
                    <a:lnTo>
                      <a:pt x="1643121" y="487334"/>
                    </a:lnTo>
                    <a:lnTo>
                      <a:pt x="1643836" y="489351"/>
                    </a:lnTo>
                    <a:lnTo>
                      <a:pt x="1643155" y="492051"/>
                    </a:lnTo>
                    <a:lnTo>
                      <a:pt x="1637593" y="498155"/>
                    </a:lnTo>
                    <a:lnTo>
                      <a:pt x="1630658" y="508312"/>
                    </a:lnTo>
                    <a:lnTo>
                      <a:pt x="1619544" y="521869"/>
                    </a:lnTo>
                    <a:lnTo>
                      <a:pt x="1605641" y="537467"/>
                    </a:lnTo>
                    <a:lnTo>
                      <a:pt x="1588964" y="557127"/>
                    </a:lnTo>
                    <a:lnTo>
                      <a:pt x="1570896" y="578146"/>
                    </a:lnTo>
                    <a:lnTo>
                      <a:pt x="1548643" y="601889"/>
                    </a:lnTo>
                    <a:lnTo>
                      <a:pt x="1525703" y="627660"/>
                    </a:lnTo>
                    <a:lnTo>
                      <a:pt x="1497864" y="654139"/>
                    </a:lnTo>
                    <a:lnTo>
                      <a:pt x="1469333" y="681970"/>
                    </a:lnTo>
                    <a:lnTo>
                      <a:pt x="1439401" y="709812"/>
                    </a:lnTo>
                    <a:lnTo>
                      <a:pt x="1405270" y="738358"/>
                    </a:lnTo>
                    <a:lnTo>
                      <a:pt x="1369742" y="767588"/>
                    </a:lnTo>
                    <a:lnTo>
                      <a:pt x="1333509" y="796149"/>
                    </a:lnTo>
                    <a:lnTo>
                      <a:pt x="1294468" y="824056"/>
                    </a:lnTo>
                    <a:lnTo>
                      <a:pt x="1254016" y="850625"/>
                    </a:lnTo>
                    <a:lnTo>
                      <a:pt x="1211457" y="876536"/>
                    </a:lnTo>
                    <a:lnTo>
                      <a:pt x="1167477" y="899762"/>
                    </a:lnTo>
                    <a:lnTo>
                      <a:pt x="1122787" y="921645"/>
                    </a:lnTo>
                    <a:lnTo>
                      <a:pt x="1075980" y="941522"/>
                    </a:lnTo>
                    <a:lnTo>
                      <a:pt x="1027744" y="957366"/>
                    </a:lnTo>
                    <a:lnTo>
                      <a:pt x="978796" y="971867"/>
                    </a:lnTo>
                    <a:lnTo>
                      <a:pt x="929114" y="981657"/>
                    </a:lnTo>
                    <a:lnTo>
                      <a:pt x="878007" y="988088"/>
                    </a:lnTo>
                    <a:lnTo>
                      <a:pt x="825469" y="990486"/>
                    </a:lnTo>
                    <a:lnTo>
                      <a:pt x="774304" y="988832"/>
                    </a:lnTo>
                    <a:lnTo>
                      <a:pt x="723109" y="983134"/>
                    </a:lnTo>
                    <a:lnTo>
                      <a:pt x="673292" y="974058"/>
                    </a:lnTo>
                    <a:lnTo>
                      <a:pt x="622740" y="960269"/>
                    </a:lnTo>
                    <a:lnTo>
                      <a:pt x="575683" y="945109"/>
                    </a:lnTo>
                    <a:lnTo>
                      <a:pt x="528596" y="925905"/>
                    </a:lnTo>
                    <a:lnTo>
                      <a:pt x="482195" y="904675"/>
                    </a:lnTo>
                    <a:lnTo>
                      <a:pt x="438588" y="882077"/>
                    </a:lnTo>
                    <a:lnTo>
                      <a:pt x="396362" y="856774"/>
                    </a:lnTo>
                    <a:lnTo>
                      <a:pt x="354833" y="830793"/>
                    </a:lnTo>
                    <a:lnTo>
                      <a:pt x="316096" y="803443"/>
                    </a:lnTo>
                    <a:lnTo>
                      <a:pt x="278056" y="775415"/>
                    </a:lnTo>
                    <a:lnTo>
                      <a:pt x="242813" y="746693"/>
                    </a:lnTo>
                    <a:lnTo>
                      <a:pt x="208977" y="718634"/>
                    </a:lnTo>
                    <a:lnTo>
                      <a:pt x="177948" y="691229"/>
                    </a:lnTo>
                    <a:lnTo>
                      <a:pt x="149722" y="663804"/>
                    </a:lnTo>
                    <a:lnTo>
                      <a:pt x="121506" y="637727"/>
                    </a:lnTo>
                    <a:lnTo>
                      <a:pt x="98199" y="612289"/>
                    </a:lnTo>
                    <a:lnTo>
                      <a:pt x="75608" y="588866"/>
                    </a:lnTo>
                    <a:lnTo>
                      <a:pt x="56540" y="568114"/>
                    </a:lnTo>
                    <a:lnTo>
                      <a:pt x="39582" y="548695"/>
                    </a:lnTo>
                    <a:lnTo>
                      <a:pt x="26158" y="533292"/>
                    </a:lnTo>
                    <a:lnTo>
                      <a:pt x="14850" y="519897"/>
                    </a:lnTo>
                    <a:lnTo>
                      <a:pt x="7070" y="509845"/>
                    </a:lnTo>
                    <a:lnTo>
                      <a:pt x="2122" y="503816"/>
                    </a:lnTo>
                    <a:lnTo>
                      <a:pt x="0" y="501136"/>
                    </a:lnTo>
                    <a:lnTo>
                      <a:pt x="2088" y="499100"/>
                    </a:lnTo>
                    <a:lnTo>
                      <a:pt x="6949" y="493000"/>
                    </a:lnTo>
                    <a:lnTo>
                      <a:pt x="14589" y="483512"/>
                    </a:lnTo>
                    <a:lnTo>
                      <a:pt x="25699" y="469282"/>
                    </a:lnTo>
                    <a:lnTo>
                      <a:pt x="38901" y="453689"/>
                    </a:lnTo>
                    <a:lnTo>
                      <a:pt x="55578" y="434028"/>
                    </a:lnTo>
                    <a:lnTo>
                      <a:pt x="74342" y="412331"/>
                    </a:lnTo>
                    <a:lnTo>
                      <a:pt x="96600" y="389261"/>
                    </a:lnTo>
                    <a:lnTo>
                      <a:pt x="119540" y="363491"/>
                    </a:lnTo>
                    <a:lnTo>
                      <a:pt x="147379" y="337011"/>
                    </a:lnTo>
                    <a:lnTo>
                      <a:pt x="175209" y="309185"/>
                    </a:lnTo>
                    <a:lnTo>
                      <a:pt x="205837" y="280664"/>
                    </a:lnTo>
                    <a:lnTo>
                      <a:pt x="239262" y="251450"/>
                    </a:lnTo>
                    <a:lnTo>
                      <a:pt x="274095" y="222899"/>
                    </a:lnTo>
                    <a:lnTo>
                      <a:pt x="311734" y="195002"/>
                    </a:lnTo>
                    <a:lnTo>
                      <a:pt x="350074" y="167100"/>
                    </a:lnTo>
                    <a:lnTo>
                      <a:pt x="391227" y="140525"/>
                    </a:lnTo>
                    <a:lnTo>
                      <a:pt x="433085" y="114619"/>
                    </a:lnTo>
                    <a:lnTo>
                      <a:pt x="476360" y="90725"/>
                    </a:lnTo>
                    <a:lnTo>
                      <a:pt x="522456" y="69505"/>
                    </a:lnTo>
                    <a:lnTo>
                      <a:pt x="569263" y="49629"/>
                    </a:lnTo>
                    <a:lnTo>
                      <a:pt x="616098" y="33795"/>
                    </a:lnTo>
                    <a:lnTo>
                      <a:pt x="666447" y="19283"/>
                    </a:lnTo>
                    <a:lnTo>
                      <a:pt x="716128" y="9493"/>
                    </a:lnTo>
                    <a:lnTo>
                      <a:pt x="767236" y="3062"/>
                    </a:lnTo>
                    <a:lnTo>
                      <a:pt x="818368" y="0"/>
                    </a:lnTo>
                    <a:lnTo>
                      <a:pt x="870939" y="2319"/>
                    </a:lnTo>
                    <a:lnTo>
                      <a:pt x="922134" y="8016"/>
                    </a:lnTo>
                    <a:lnTo>
                      <a:pt x="971951" y="17093"/>
                    </a:lnTo>
                    <a:lnTo>
                      <a:pt x="1021101" y="30891"/>
                    </a:lnTo>
                    <a:close/>
                    <a:moveTo>
                      <a:pt x="1953336" y="19499"/>
                    </a:moveTo>
                    <a:lnTo>
                      <a:pt x="1953333" y="19507"/>
                    </a:lnTo>
                    <a:lnTo>
                      <a:pt x="1953333" y="19499"/>
                    </a:lnTo>
                    <a:close/>
                  </a:path>
                </a:pathLst>
              </a:custGeom>
              <a:solidFill>
                <a:srgbClr val="09BB98"/>
              </a:solidFill>
              <a:ln w="571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108000" bIns="36000" anchor="ctr"/>
              <a:lstStyle/>
              <a:p>
                <a:pPr algn="ctr">
                  <a:lnSpc>
                    <a:spcPct val="120000"/>
                  </a:lnSpc>
                  <a:defRPr/>
                </a:pPr>
                <a:endParaRPr lang="en-US" altLang="zh-CN" sz="1600" dirty="0">
                  <a:solidFill>
                    <a:schemeClr val="tx1">
                      <a:lumMod val="65000"/>
                      <a:lumOff val="35000"/>
                    </a:schemeClr>
                  </a:solidFill>
                </a:endParaRPr>
              </a:p>
            </p:txBody>
          </p:sp>
          <p:sp>
            <p:nvSpPr>
              <p:cNvPr id="32" name="MH_SubTitle_5"/>
              <p:cNvSpPr/>
              <p:nvPr>
                <p:custDataLst>
                  <p:tags r:id="rId6"/>
                </p:custDataLst>
              </p:nvPr>
            </p:nvSpPr>
            <p:spPr>
              <a:xfrm rot="603049">
                <a:off x="4548189" y="3321050"/>
                <a:ext cx="1627187" cy="992188"/>
              </a:xfrm>
              <a:custGeom>
                <a:avLst/>
                <a:gdLst>
                  <a:gd name="connsiteX0" fmla="*/ 627564 w 1628083"/>
                  <a:gd name="connsiteY0" fmla="*/ 18356 h 992800"/>
                  <a:gd name="connsiteX1" fmla="*/ 677592 w 1628083"/>
                  <a:gd name="connsiteY1" fmla="*/ 9694 h 992800"/>
                  <a:gd name="connsiteX2" fmla="*/ 728128 w 1628083"/>
                  <a:gd name="connsiteY2" fmla="*/ 2463 h 992800"/>
                  <a:gd name="connsiteX3" fmla="*/ 778705 w 1628083"/>
                  <a:gd name="connsiteY3" fmla="*/ 0 h 992800"/>
                  <a:gd name="connsiteX4" fmla="*/ 830205 w 1628083"/>
                  <a:gd name="connsiteY4" fmla="*/ 1068 h 992800"/>
                  <a:gd name="connsiteX5" fmla="*/ 882533 w 1628083"/>
                  <a:gd name="connsiteY5" fmla="*/ 6334 h 992800"/>
                  <a:gd name="connsiteX6" fmla="*/ 932914 w 1628083"/>
                  <a:gd name="connsiteY6" fmla="*/ 15410 h 992800"/>
                  <a:gd name="connsiteX7" fmla="*/ 982736 w 1628083"/>
                  <a:gd name="connsiteY7" fmla="*/ 28491 h 992800"/>
                  <a:gd name="connsiteX8" fmla="*/ 1030704 w 1628083"/>
                  <a:gd name="connsiteY8" fmla="*/ 44714 h 992800"/>
                  <a:gd name="connsiteX9" fmla="*/ 1078714 w 1628083"/>
                  <a:gd name="connsiteY9" fmla="*/ 65705 h 992800"/>
                  <a:gd name="connsiteX10" fmla="*/ 1123068 w 1628083"/>
                  <a:gd name="connsiteY10" fmla="*/ 87547 h 992800"/>
                  <a:gd name="connsiteX11" fmla="*/ 1166862 w 1628083"/>
                  <a:gd name="connsiteY11" fmla="*/ 113392 h 992800"/>
                  <a:gd name="connsiteX12" fmla="*/ 1209683 w 1628083"/>
                  <a:gd name="connsiteY12" fmla="*/ 141143 h 992800"/>
                  <a:gd name="connsiteX13" fmla="*/ 1249541 w 1628083"/>
                  <a:gd name="connsiteY13" fmla="*/ 169841 h 992800"/>
                  <a:gd name="connsiteX14" fmla="*/ 1287639 w 1628083"/>
                  <a:gd name="connsiteY14" fmla="*/ 201014 h 992800"/>
                  <a:gd name="connsiteX15" fmla="*/ 1324950 w 1628083"/>
                  <a:gd name="connsiteY15" fmla="*/ 232758 h 992800"/>
                  <a:gd name="connsiteX16" fmla="*/ 1359299 w 1628083"/>
                  <a:gd name="connsiteY16" fmla="*/ 265448 h 992800"/>
                  <a:gd name="connsiteX17" fmla="*/ 1392860 w 1628083"/>
                  <a:gd name="connsiteY17" fmla="*/ 298710 h 992800"/>
                  <a:gd name="connsiteX18" fmla="*/ 1423552 w 1628083"/>
                  <a:gd name="connsiteY18" fmla="*/ 332251 h 992800"/>
                  <a:gd name="connsiteX19" fmla="*/ 1452949 w 1628083"/>
                  <a:gd name="connsiteY19" fmla="*/ 364931 h 992800"/>
                  <a:gd name="connsiteX20" fmla="*/ 1479664 w 1628083"/>
                  <a:gd name="connsiteY20" fmla="*/ 396555 h 992800"/>
                  <a:gd name="connsiteX21" fmla="*/ 1503602 w 1628083"/>
                  <a:gd name="connsiteY21" fmla="*/ 427793 h 992800"/>
                  <a:gd name="connsiteX22" fmla="*/ 1527728 w 1628083"/>
                  <a:gd name="connsiteY22" fmla="*/ 457695 h 992800"/>
                  <a:gd name="connsiteX23" fmla="*/ 1547088 w 1628083"/>
                  <a:gd name="connsiteY23" fmla="*/ 486252 h 992800"/>
                  <a:gd name="connsiteX24" fmla="*/ 1566034 w 1628083"/>
                  <a:gd name="connsiteY24" fmla="*/ 512710 h 992800"/>
                  <a:gd name="connsiteX25" fmla="*/ 1581883 w 1628083"/>
                  <a:gd name="connsiteY25" fmla="*/ 536014 h 992800"/>
                  <a:gd name="connsiteX26" fmla="*/ 1595836 w 1628083"/>
                  <a:gd name="connsiteY26" fmla="*/ 557693 h 992800"/>
                  <a:gd name="connsiteX27" fmla="*/ 1606878 w 1628083"/>
                  <a:gd name="connsiteY27" fmla="*/ 574883 h 992800"/>
                  <a:gd name="connsiteX28" fmla="*/ 1616118 w 1628083"/>
                  <a:gd name="connsiteY28" fmla="*/ 589780 h 992800"/>
                  <a:gd name="connsiteX29" fmla="*/ 1622354 w 1628083"/>
                  <a:gd name="connsiteY29" fmla="*/ 600856 h 992800"/>
                  <a:gd name="connsiteX30" fmla="*/ 1626373 w 1628083"/>
                  <a:gd name="connsiteY30" fmla="*/ 607541 h 992800"/>
                  <a:gd name="connsiteX31" fmla="*/ 1628083 w 1628083"/>
                  <a:gd name="connsiteY31" fmla="*/ 610501 h 992800"/>
                  <a:gd name="connsiteX32" fmla="*/ 1625721 w 1628083"/>
                  <a:gd name="connsiteY32" fmla="*/ 612212 h 992800"/>
                  <a:gd name="connsiteX33" fmla="*/ 1620025 w 1628083"/>
                  <a:gd name="connsiteY33" fmla="*/ 617540 h 992800"/>
                  <a:gd name="connsiteX34" fmla="*/ 1611086 w 1628083"/>
                  <a:gd name="connsiteY34" fmla="*/ 625817 h 992800"/>
                  <a:gd name="connsiteX35" fmla="*/ 1598026 w 1628083"/>
                  <a:gd name="connsiteY35" fmla="*/ 638280 h 992800"/>
                  <a:gd name="connsiteX36" fmla="*/ 1582697 w 1628083"/>
                  <a:gd name="connsiteY36" fmla="*/ 651788 h 992800"/>
                  <a:gd name="connsiteX37" fmla="*/ 1563339 w 1628083"/>
                  <a:gd name="connsiteY37" fmla="*/ 668815 h 992800"/>
                  <a:gd name="connsiteX38" fmla="*/ 1541619 w 1628083"/>
                  <a:gd name="connsiteY38" fmla="*/ 687554 h 992800"/>
                  <a:gd name="connsiteX39" fmla="*/ 1516243 w 1628083"/>
                  <a:gd name="connsiteY39" fmla="*/ 707142 h 992800"/>
                  <a:gd name="connsiteX40" fmla="*/ 1489801 w 1628083"/>
                  <a:gd name="connsiteY40" fmla="*/ 729304 h 992800"/>
                  <a:gd name="connsiteX41" fmla="*/ 1458408 w 1628083"/>
                  <a:gd name="connsiteY41" fmla="*/ 751454 h 992800"/>
                  <a:gd name="connsiteX42" fmla="*/ 1426828 w 1628083"/>
                  <a:gd name="connsiteY42" fmla="*/ 774939 h 992800"/>
                  <a:gd name="connsiteX43" fmla="*/ 1392379 w 1628083"/>
                  <a:gd name="connsiteY43" fmla="*/ 798703 h 992800"/>
                  <a:gd name="connsiteX44" fmla="*/ 1355061 w 1628083"/>
                  <a:gd name="connsiteY44" fmla="*/ 822747 h 992800"/>
                  <a:gd name="connsiteX45" fmla="*/ 1316448 w 1628083"/>
                  <a:gd name="connsiteY45" fmla="*/ 845931 h 992800"/>
                  <a:gd name="connsiteX46" fmla="*/ 1275152 w 1628083"/>
                  <a:gd name="connsiteY46" fmla="*/ 868059 h 992800"/>
                  <a:gd name="connsiteX47" fmla="*/ 1233162 w 1628083"/>
                  <a:gd name="connsiteY47" fmla="*/ 890090 h 992800"/>
                  <a:gd name="connsiteX48" fmla="*/ 1188583 w 1628083"/>
                  <a:gd name="connsiteY48" fmla="*/ 910399 h 992800"/>
                  <a:gd name="connsiteX49" fmla="*/ 1143403 w 1628083"/>
                  <a:gd name="connsiteY49" fmla="*/ 929944 h 992800"/>
                  <a:gd name="connsiteX50" fmla="*/ 1097115 w 1628083"/>
                  <a:gd name="connsiteY50" fmla="*/ 947293 h 992800"/>
                  <a:gd name="connsiteX51" fmla="*/ 1048423 w 1628083"/>
                  <a:gd name="connsiteY51" fmla="*/ 961584 h 992800"/>
                  <a:gd name="connsiteX52" fmla="*/ 999224 w 1628083"/>
                  <a:gd name="connsiteY52" fmla="*/ 974444 h 992800"/>
                  <a:gd name="connsiteX53" fmla="*/ 950584 w 1628083"/>
                  <a:gd name="connsiteY53" fmla="*/ 983301 h 992800"/>
                  <a:gd name="connsiteX54" fmla="*/ 898661 w 1628083"/>
                  <a:gd name="connsiteY54" fmla="*/ 990338 h 992800"/>
                  <a:gd name="connsiteX55" fmla="*/ 848083 w 1628083"/>
                  <a:gd name="connsiteY55" fmla="*/ 992800 h 992800"/>
                  <a:gd name="connsiteX56" fmla="*/ 796584 w 1628083"/>
                  <a:gd name="connsiteY56" fmla="*/ 991732 h 992800"/>
                  <a:gd name="connsiteX57" fmla="*/ 745550 w 1628083"/>
                  <a:gd name="connsiteY57" fmla="*/ 987328 h 992800"/>
                  <a:gd name="connsiteX58" fmla="*/ 693874 w 1628083"/>
                  <a:gd name="connsiteY58" fmla="*/ 977390 h 992800"/>
                  <a:gd name="connsiteX59" fmla="*/ 644052 w 1628083"/>
                  <a:gd name="connsiteY59" fmla="*/ 964310 h 992800"/>
                  <a:gd name="connsiteX60" fmla="*/ 596084 w 1628083"/>
                  <a:gd name="connsiteY60" fmla="*/ 948087 h 992800"/>
                  <a:gd name="connsiteX61" fmla="*/ 549462 w 1628083"/>
                  <a:gd name="connsiteY61" fmla="*/ 927289 h 992800"/>
                  <a:gd name="connsiteX62" fmla="*/ 503721 w 1628083"/>
                  <a:gd name="connsiteY62" fmla="*/ 905254 h 992800"/>
                  <a:gd name="connsiteX63" fmla="*/ 459926 w 1628083"/>
                  <a:gd name="connsiteY63" fmla="*/ 879409 h 992800"/>
                  <a:gd name="connsiteX64" fmla="*/ 418400 w 1628083"/>
                  <a:gd name="connsiteY64" fmla="*/ 852519 h 992800"/>
                  <a:gd name="connsiteX65" fmla="*/ 377941 w 1628083"/>
                  <a:gd name="connsiteY65" fmla="*/ 823057 h 992800"/>
                  <a:gd name="connsiteX66" fmla="*/ 339149 w 1628083"/>
                  <a:gd name="connsiteY66" fmla="*/ 791787 h 992800"/>
                  <a:gd name="connsiteX67" fmla="*/ 302532 w 1628083"/>
                  <a:gd name="connsiteY67" fmla="*/ 760140 h 992800"/>
                  <a:gd name="connsiteX68" fmla="*/ 267490 w 1628083"/>
                  <a:gd name="connsiteY68" fmla="*/ 727352 h 992800"/>
                  <a:gd name="connsiteX69" fmla="*/ 235224 w 1628083"/>
                  <a:gd name="connsiteY69" fmla="*/ 694952 h 992800"/>
                  <a:gd name="connsiteX70" fmla="*/ 203744 w 1628083"/>
                  <a:gd name="connsiteY70" fmla="*/ 661982 h 992800"/>
                  <a:gd name="connsiteX71" fmla="*/ 173746 w 1628083"/>
                  <a:gd name="connsiteY71" fmla="*/ 628538 h 992800"/>
                  <a:gd name="connsiteX72" fmla="*/ 147819 w 1628083"/>
                  <a:gd name="connsiteY72" fmla="*/ 596342 h 992800"/>
                  <a:gd name="connsiteX73" fmla="*/ 123186 w 1628083"/>
                  <a:gd name="connsiteY73" fmla="*/ 565008 h 992800"/>
                  <a:gd name="connsiteX74" fmla="*/ 99061 w 1628083"/>
                  <a:gd name="connsiteY74" fmla="*/ 535105 h 992800"/>
                  <a:gd name="connsiteX75" fmla="*/ 79700 w 1628083"/>
                  <a:gd name="connsiteY75" fmla="*/ 506549 h 992800"/>
                  <a:gd name="connsiteX76" fmla="*/ 60661 w 1628083"/>
                  <a:gd name="connsiteY76" fmla="*/ 480758 h 992800"/>
                  <a:gd name="connsiteX77" fmla="*/ 45600 w 1628083"/>
                  <a:gd name="connsiteY77" fmla="*/ 456884 h 992800"/>
                  <a:gd name="connsiteX78" fmla="*/ 31647 w 1628083"/>
                  <a:gd name="connsiteY78" fmla="*/ 435205 h 992800"/>
                  <a:gd name="connsiteX79" fmla="*/ 19910 w 1628083"/>
                  <a:gd name="connsiteY79" fmla="*/ 417918 h 992800"/>
                  <a:gd name="connsiteX80" fmla="*/ 10763 w 1628083"/>
                  <a:gd name="connsiteY80" fmla="*/ 402353 h 992800"/>
                  <a:gd name="connsiteX81" fmla="*/ 5128 w 1628083"/>
                  <a:gd name="connsiteY81" fmla="*/ 392041 h 992800"/>
                  <a:gd name="connsiteX82" fmla="*/ 415 w 1628083"/>
                  <a:gd name="connsiteY82" fmla="*/ 385260 h 992800"/>
                  <a:gd name="connsiteX83" fmla="*/ 0 w 1628083"/>
                  <a:gd name="connsiteY83" fmla="*/ 383161 h 992800"/>
                  <a:gd name="connsiteX84" fmla="*/ 1067 w 1628083"/>
                  <a:gd name="connsiteY84" fmla="*/ 380589 h 992800"/>
                  <a:gd name="connsiteX85" fmla="*/ 7458 w 1628083"/>
                  <a:gd name="connsiteY85" fmla="*/ 375358 h 992800"/>
                  <a:gd name="connsiteX86" fmla="*/ 15795 w 1628083"/>
                  <a:gd name="connsiteY86" fmla="*/ 366317 h 992800"/>
                  <a:gd name="connsiteX87" fmla="*/ 28763 w 1628083"/>
                  <a:gd name="connsiteY87" fmla="*/ 354520 h 992800"/>
                  <a:gd name="connsiteX88" fmla="*/ 44786 w 1628083"/>
                  <a:gd name="connsiteY88" fmla="*/ 341110 h 992800"/>
                  <a:gd name="connsiteX89" fmla="*/ 64144 w 1628083"/>
                  <a:gd name="connsiteY89" fmla="*/ 324082 h 992800"/>
                  <a:gd name="connsiteX90" fmla="*/ 85076 w 1628083"/>
                  <a:gd name="connsiteY90" fmla="*/ 305914 h 992800"/>
                  <a:gd name="connsiteX91" fmla="*/ 110545 w 1628083"/>
                  <a:gd name="connsiteY91" fmla="*/ 285658 h 992800"/>
                  <a:gd name="connsiteX92" fmla="*/ 136987 w 1628083"/>
                  <a:gd name="connsiteY92" fmla="*/ 263497 h 992800"/>
                  <a:gd name="connsiteX93" fmla="*/ 168381 w 1628083"/>
                  <a:gd name="connsiteY93" fmla="*/ 241347 h 992800"/>
                  <a:gd name="connsiteX94" fmla="*/ 200655 w 1628083"/>
                  <a:gd name="connsiteY94" fmla="*/ 217959 h 992800"/>
                  <a:gd name="connsiteX95" fmla="*/ 234316 w 1628083"/>
                  <a:gd name="connsiteY95" fmla="*/ 194765 h 992800"/>
                  <a:gd name="connsiteX96" fmla="*/ 272235 w 1628083"/>
                  <a:gd name="connsiteY96" fmla="*/ 171485 h 992800"/>
                  <a:gd name="connsiteX97" fmla="*/ 311635 w 1628083"/>
                  <a:gd name="connsiteY97" fmla="*/ 147731 h 992800"/>
                  <a:gd name="connsiteX98" fmla="*/ 351636 w 1628083"/>
                  <a:gd name="connsiteY98" fmla="*/ 124742 h 992800"/>
                  <a:gd name="connsiteX99" fmla="*/ 394320 w 1628083"/>
                  <a:gd name="connsiteY99" fmla="*/ 102808 h 992800"/>
                  <a:gd name="connsiteX100" fmla="*/ 438205 w 1628083"/>
                  <a:gd name="connsiteY100" fmla="*/ 82402 h 992800"/>
                  <a:gd name="connsiteX101" fmla="*/ 484079 w 1628083"/>
                  <a:gd name="connsiteY101" fmla="*/ 62954 h 992800"/>
                  <a:gd name="connsiteX102" fmla="*/ 530968 w 1628083"/>
                  <a:gd name="connsiteY102" fmla="*/ 46369 h 992800"/>
                  <a:gd name="connsiteX103" fmla="*/ 578365 w 1628083"/>
                  <a:gd name="connsiteY103" fmla="*/ 31216 h 99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1628083" h="992800">
                    <a:moveTo>
                      <a:pt x="627564" y="18356"/>
                    </a:moveTo>
                    <a:lnTo>
                      <a:pt x="677592" y="9694"/>
                    </a:lnTo>
                    <a:lnTo>
                      <a:pt x="728128" y="2463"/>
                    </a:lnTo>
                    <a:lnTo>
                      <a:pt x="778705" y="0"/>
                    </a:lnTo>
                    <a:lnTo>
                      <a:pt x="830205" y="1068"/>
                    </a:lnTo>
                    <a:lnTo>
                      <a:pt x="882533" y="6334"/>
                    </a:lnTo>
                    <a:lnTo>
                      <a:pt x="932914" y="15410"/>
                    </a:lnTo>
                    <a:lnTo>
                      <a:pt x="982736" y="28491"/>
                    </a:lnTo>
                    <a:lnTo>
                      <a:pt x="1030704" y="44714"/>
                    </a:lnTo>
                    <a:lnTo>
                      <a:pt x="1078714" y="65705"/>
                    </a:lnTo>
                    <a:lnTo>
                      <a:pt x="1123068" y="87547"/>
                    </a:lnTo>
                    <a:lnTo>
                      <a:pt x="1166862" y="113392"/>
                    </a:lnTo>
                    <a:lnTo>
                      <a:pt x="1209683" y="141143"/>
                    </a:lnTo>
                    <a:lnTo>
                      <a:pt x="1249541" y="169841"/>
                    </a:lnTo>
                    <a:lnTo>
                      <a:pt x="1287639" y="201014"/>
                    </a:lnTo>
                    <a:lnTo>
                      <a:pt x="1324950" y="232758"/>
                    </a:lnTo>
                    <a:lnTo>
                      <a:pt x="1359299" y="265448"/>
                    </a:lnTo>
                    <a:lnTo>
                      <a:pt x="1392860" y="298710"/>
                    </a:lnTo>
                    <a:lnTo>
                      <a:pt x="1423552" y="332251"/>
                    </a:lnTo>
                    <a:lnTo>
                      <a:pt x="1452949" y="364931"/>
                    </a:lnTo>
                    <a:lnTo>
                      <a:pt x="1479664" y="396555"/>
                    </a:lnTo>
                    <a:lnTo>
                      <a:pt x="1503602" y="427793"/>
                    </a:lnTo>
                    <a:lnTo>
                      <a:pt x="1527728" y="457695"/>
                    </a:lnTo>
                    <a:lnTo>
                      <a:pt x="1547088" y="486252"/>
                    </a:lnTo>
                    <a:lnTo>
                      <a:pt x="1566034" y="512710"/>
                    </a:lnTo>
                    <a:lnTo>
                      <a:pt x="1581883" y="536014"/>
                    </a:lnTo>
                    <a:lnTo>
                      <a:pt x="1595836" y="557693"/>
                    </a:lnTo>
                    <a:lnTo>
                      <a:pt x="1606878" y="574883"/>
                    </a:lnTo>
                    <a:lnTo>
                      <a:pt x="1616118" y="589780"/>
                    </a:lnTo>
                    <a:lnTo>
                      <a:pt x="1622354" y="600856"/>
                    </a:lnTo>
                    <a:lnTo>
                      <a:pt x="1626373" y="607541"/>
                    </a:lnTo>
                    <a:lnTo>
                      <a:pt x="1628083" y="610501"/>
                    </a:lnTo>
                    <a:lnTo>
                      <a:pt x="1625721" y="612212"/>
                    </a:lnTo>
                    <a:lnTo>
                      <a:pt x="1620025" y="617540"/>
                    </a:lnTo>
                    <a:lnTo>
                      <a:pt x="1611086" y="625817"/>
                    </a:lnTo>
                    <a:lnTo>
                      <a:pt x="1598026" y="638280"/>
                    </a:lnTo>
                    <a:lnTo>
                      <a:pt x="1582697" y="651788"/>
                    </a:lnTo>
                    <a:lnTo>
                      <a:pt x="1563339" y="668815"/>
                    </a:lnTo>
                    <a:lnTo>
                      <a:pt x="1541619" y="687554"/>
                    </a:lnTo>
                    <a:lnTo>
                      <a:pt x="1516243" y="707142"/>
                    </a:lnTo>
                    <a:lnTo>
                      <a:pt x="1489801" y="729304"/>
                    </a:lnTo>
                    <a:lnTo>
                      <a:pt x="1458408" y="751454"/>
                    </a:lnTo>
                    <a:lnTo>
                      <a:pt x="1426828" y="774939"/>
                    </a:lnTo>
                    <a:lnTo>
                      <a:pt x="1392379" y="798703"/>
                    </a:lnTo>
                    <a:lnTo>
                      <a:pt x="1355061" y="822747"/>
                    </a:lnTo>
                    <a:lnTo>
                      <a:pt x="1316448" y="845931"/>
                    </a:lnTo>
                    <a:lnTo>
                      <a:pt x="1275152" y="868059"/>
                    </a:lnTo>
                    <a:lnTo>
                      <a:pt x="1233162" y="890090"/>
                    </a:lnTo>
                    <a:lnTo>
                      <a:pt x="1188583" y="910399"/>
                    </a:lnTo>
                    <a:lnTo>
                      <a:pt x="1143403" y="929944"/>
                    </a:lnTo>
                    <a:lnTo>
                      <a:pt x="1097115" y="947293"/>
                    </a:lnTo>
                    <a:lnTo>
                      <a:pt x="1048423" y="961584"/>
                    </a:lnTo>
                    <a:lnTo>
                      <a:pt x="999224" y="974444"/>
                    </a:lnTo>
                    <a:lnTo>
                      <a:pt x="950584" y="983301"/>
                    </a:lnTo>
                    <a:lnTo>
                      <a:pt x="898661" y="990338"/>
                    </a:lnTo>
                    <a:lnTo>
                      <a:pt x="848083" y="992800"/>
                    </a:lnTo>
                    <a:lnTo>
                      <a:pt x="796584" y="991732"/>
                    </a:lnTo>
                    <a:lnTo>
                      <a:pt x="745550" y="987328"/>
                    </a:lnTo>
                    <a:lnTo>
                      <a:pt x="693874" y="977390"/>
                    </a:lnTo>
                    <a:lnTo>
                      <a:pt x="644052" y="964310"/>
                    </a:lnTo>
                    <a:lnTo>
                      <a:pt x="596084" y="948087"/>
                    </a:lnTo>
                    <a:lnTo>
                      <a:pt x="549462" y="927289"/>
                    </a:lnTo>
                    <a:lnTo>
                      <a:pt x="503721" y="905254"/>
                    </a:lnTo>
                    <a:lnTo>
                      <a:pt x="459926" y="879409"/>
                    </a:lnTo>
                    <a:lnTo>
                      <a:pt x="418400" y="852519"/>
                    </a:lnTo>
                    <a:lnTo>
                      <a:pt x="377941" y="823057"/>
                    </a:lnTo>
                    <a:lnTo>
                      <a:pt x="339149" y="791787"/>
                    </a:lnTo>
                    <a:lnTo>
                      <a:pt x="302532" y="760140"/>
                    </a:lnTo>
                    <a:lnTo>
                      <a:pt x="267490" y="727352"/>
                    </a:lnTo>
                    <a:lnTo>
                      <a:pt x="235224" y="694952"/>
                    </a:lnTo>
                    <a:lnTo>
                      <a:pt x="203744" y="661982"/>
                    </a:lnTo>
                    <a:lnTo>
                      <a:pt x="173746" y="628538"/>
                    </a:lnTo>
                    <a:lnTo>
                      <a:pt x="147819" y="596342"/>
                    </a:lnTo>
                    <a:lnTo>
                      <a:pt x="123186" y="565008"/>
                    </a:lnTo>
                    <a:lnTo>
                      <a:pt x="99061" y="535105"/>
                    </a:lnTo>
                    <a:lnTo>
                      <a:pt x="79700" y="506549"/>
                    </a:lnTo>
                    <a:lnTo>
                      <a:pt x="60661" y="480758"/>
                    </a:lnTo>
                    <a:lnTo>
                      <a:pt x="45600" y="456884"/>
                    </a:lnTo>
                    <a:lnTo>
                      <a:pt x="31647" y="435205"/>
                    </a:lnTo>
                    <a:lnTo>
                      <a:pt x="19910" y="417918"/>
                    </a:lnTo>
                    <a:lnTo>
                      <a:pt x="10763" y="402353"/>
                    </a:lnTo>
                    <a:lnTo>
                      <a:pt x="5128" y="392041"/>
                    </a:lnTo>
                    <a:lnTo>
                      <a:pt x="415" y="385260"/>
                    </a:lnTo>
                    <a:lnTo>
                      <a:pt x="0" y="383161"/>
                    </a:lnTo>
                    <a:lnTo>
                      <a:pt x="1067" y="380589"/>
                    </a:lnTo>
                    <a:lnTo>
                      <a:pt x="7458" y="375358"/>
                    </a:lnTo>
                    <a:lnTo>
                      <a:pt x="15795" y="366317"/>
                    </a:lnTo>
                    <a:lnTo>
                      <a:pt x="28763" y="354520"/>
                    </a:lnTo>
                    <a:lnTo>
                      <a:pt x="44786" y="341110"/>
                    </a:lnTo>
                    <a:lnTo>
                      <a:pt x="64144" y="324082"/>
                    </a:lnTo>
                    <a:lnTo>
                      <a:pt x="85076" y="305914"/>
                    </a:lnTo>
                    <a:lnTo>
                      <a:pt x="110545" y="285658"/>
                    </a:lnTo>
                    <a:lnTo>
                      <a:pt x="136987" y="263497"/>
                    </a:lnTo>
                    <a:lnTo>
                      <a:pt x="168381" y="241347"/>
                    </a:lnTo>
                    <a:lnTo>
                      <a:pt x="200655" y="217959"/>
                    </a:lnTo>
                    <a:lnTo>
                      <a:pt x="234316" y="194765"/>
                    </a:lnTo>
                    <a:lnTo>
                      <a:pt x="272235" y="171485"/>
                    </a:lnTo>
                    <a:lnTo>
                      <a:pt x="311635" y="147731"/>
                    </a:lnTo>
                    <a:lnTo>
                      <a:pt x="351636" y="124742"/>
                    </a:lnTo>
                    <a:lnTo>
                      <a:pt x="394320" y="102808"/>
                    </a:lnTo>
                    <a:lnTo>
                      <a:pt x="438205" y="82402"/>
                    </a:lnTo>
                    <a:lnTo>
                      <a:pt x="484079" y="62954"/>
                    </a:lnTo>
                    <a:lnTo>
                      <a:pt x="530968" y="46369"/>
                    </a:lnTo>
                    <a:lnTo>
                      <a:pt x="578365" y="31216"/>
                    </a:lnTo>
                    <a:close/>
                  </a:path>
                </a:pathLst>
              </a:custGeom>
              <a:solidFill>
                <a:srgbClr val="09BB98"/>
              </a:solidFill>
              <a:ln w="571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72000" bIns="36000" anchor="ctr"/>
              <a:lstStyle/>
              <a:p>
                <a:pPr algn="ctr">
                  <a:lnSpc>
                    <a:spcPct val="120000"/>
                  </a:lnSpc>
                  <a:defRPr/>
                </a:pPr>
                <a:endParaRPr lang="en-US" altLang="zh-CN" sz="1600" dirty="0">
                  <a:solidFill>
                    <a:schemeClr val="tx1">
                      <a:lumMod val="65000"/>
                      <a:lumOff val="35000"/>
                    </a:schemeClr>
                  </a:solidFill>
                </a:endParaRPr>
              </a:p>
            </p:txBody>
          </p:sp>
          <p:sp>
            <p:nvSpPr>
              <p:cNvPr id="16" name="MH_Title_1"/>
              <p:cNvSpPr>
                <a:spLocks noChangeArrowheads="1"/>
              </p:cNvSpPr>
              <p:nvPr>
                <p:custDataLst>
                  <p:tags r:id="rId7"/>
                </p:custDataLst>
              </p:nvPr>
            </p:nvSpPr>
            <p:spPr bwMode="gray">
              <a:xfrm>
                <a:off x="5711825" y="3602038"/>
                <a:ext cx="922338" cy="920750"/>
              </a:xfrm>
              <a:prstGeom prst="ellipse">
                <a:avLst/>
              </a:prstGeom>
              <a:solidFill>
                <a:srgbClr val="FFFFFF"/>
              </a:solidFill>
              <a:ln w="317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120000"/>
                  </a:lnSpc>
                  <a:defRPr/>
                </a:pPr>
                <a:endParaRPr lang="en-US" altLang="zh-CN" sz="1600" b="1" dirty="0">
                  <a:solidFill>
                    <a:schemeClr val="tx1">
                      <a:lumMod val="65000"/>
                      <a:lumOff val="35000"/>
                    </a:schemeClr>
                  </a:solidFill>
                </a:endParaRPr>
              </a:p>
            </p:txBody>
          </p:sp>
        </p:grpSp>
        <p:sp>
          <p:nvSpPr>
            <p:cNvPr id="49" name="椭圆 4"/>
            <p:cNvSpPr/>
            <p:nvPr/>
          </p:nvSpPr>
          <p:spPr>
            <a:xfrm>
              <a:off x="5876675" y="2450401"/>
              <a:ext cx="460649" cy="47484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50" name="椭圆 44"/>
            <p:cNvSpPr/>
            <p:nvPr/>
          </p:nvSpPr>
          <p:spPr>
            <a:xfrm>
              <a:off x="6947639" y="3363791"/>
              <a:ext cx="474840" cy="383960"/>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53" name="椭圆 45"/>
            <p:cNvSpPr/>
            <p:nvPr/>
          </p:nvSpPr>
          <p:spPr>
            <a:xfrm>
              <a:off x="4809009" y="3318351"/>
              <a:ext cx="458915" cy="474840"/>
            </a:xfrm>
            <a:custGeom>
              <a:avLst/>
              <a:gdLst>
                <a:gd name="connsiteX0" fmla="*/ 94055 w 317452"/>
                <a:gd name="connsiteY0" fmla="*/ 135965 h 328468"/>
                <a:gd name="connsiteX1" fmla="*/ 94407 w 317452"/>
                <a:gd name="connsiteY1" fmla="*/ 136055 h 328468"/>
                <a:gd name="connsiteX2" fmla="*/ 104825 w 317452"/>
                <a:gd name="connsiteY2" fmla="*/ 158537 h 328468"/>
                <a:gd name="connsiteX3" fmla="*/ 106109 w 317452"/>
                <a:gd name="connsiteY3" fmla="*/ 161308 h 328468"/>
                <a:gd name="connsiteX4" fmla="*/ 98162 w 317452"/>
                <a:gd name="connsiteY4" fmla="*/ 160053 h 328468"/>
                <a:gd name="connsiteX5" fmla="*/ 96849 w 317452"/>
                <a:gd name="connsiteY5" fmla="*/ 160053 h 328468"/>
                <a:gd name="connsiteX6" fmla="*/ 92911 w 317452"/>
                <a:gd name="connsiteY6" fmla="*/ 137630 h 328468"/>
                <a:gd name="connsiteX7" fmla="*/ 93506 w 317452"/>
                <a:gd name="connsiteY7" fmla="*/ 136765 h 328468"/>
                <a:gd name="connsiteX8" fmla="*/ 39496 w 317452"/>
                <a:gd name="connsiteY8" fmla="*/ 115887 h 328468"/>
                <a:gd name="connsiteX9" fmla="*/ 51437 w 317452"/>
                <a:gd name="connsiteY9" fmla="*/ 165488 h 328468"/>
                <a:gd name="connsiteX10" fmla="*/ 48784 w 317452"/>
                <a:gd name="connsiteY10" fmla="*/ 166793 h 328468"/>
                <a:gd name="connsiteX11" fmla="*/ 47457 w 317452"/>
                <a:gd name="connsiteY11" fmla="*/ 170709 h 328468"/>
                <a:gd name="connsiteX12" fmla="*/ 48784 w 317452"/>
                <a:gd name="connsiteY12" fmla="*/ 173319 h 328468"/>
                <a:gd name="connsiteX13" fmla="*/ 52764 w 317452"/>
                <a:gd name="connsiteY13" fmla="*/ 175930 h 328468"/>
                <a:gd name="connsiteX14" fmla="*/ 55418 w 317452"/>
                <a:gd name="connsiteY14" fmla="*/ 174625 h 328468"/>
                <a:gd name="connsiteX15" fmla="*/ 87263 w 317452"/>
                <a:gd name="connsiteY15" fmla="*/ 216393 h 328468"/>
                <a:gd name="connsiteX16" fmla="*/ 55418 w 317452"/>
                <a:gd name="connsiteY16" fmla="*/ 230752 h 328468"/>
                <a:gd name="connsiteX17" fmla="*/ 38169 w 317452"/>
                <a:gd name="connsiteY17" fmla="*/ 224225 h 328468"/>
                <a:gd name="connsiteX18" fmla="*/ 1017 w 317452"/>
                <a:gd name="connsiteY18" fmla="*/ 147214 h 328468"/>
                <a:gd name="connsiteX19" fmla="*/ 7651 w 317452"/>
                <a:gd name="connsiteY19" fmla="*/ 128940 h 328468"/>
                <a:gd name="connsiteX20" fmla="*/ 39496 w 317452"/>
                <a:gd name="connsiteY20" fmla="*/ 115887 h 328468"/>
                <a:gd name="connsiteX21" fmla="*/ 63900 w 317452"/>
                <a:gd name="connsiteY21" fmla="*/ 106627 h 328468"/>
                <a:gd name="connsiteX22" fmla="*/ 71807 w 317452"/>
                <a:gd name="connsiteY22" fmla="*/ 114982 h 328468"/>
                <a:gd name="connsiteX23" fmla="*/ 81033 w 317452"/>
                <a:gd name="connsiteY23" fmla="*/ 133331 h 328468"/>
                <a:gd name="connsiteX24" fmla="*/ 87623 w 317452"/>
                <a:gd name="connsiteY24" fmla="*/ 130710 h 328468"/>
                <a:gd name="connsiteX25" fmla="*/ 95803 w 317452"/>
                <a:gd name="connsiteY25" fmla="*/ 133422 h 328468"/>
                <a:gd name="connsiteX26" fmla="*/ 94055 w 317452"/>
                <a:gd name="connsiteY26" fmla="*/ 135965 h 328468"/>
                <a:gd name="connsiteX27" fmla="*/ 89115 w 317452"/>
                <a:gd name="connsiteY27" fmla="*/ 134702 h 328468"/>
                <a:gd name="connsiteX28" fmla="*/ 83823 w 317452"/>
                <a:gd name="connsiteY28" fmla="*/ 137407 h 328468"/>
                <a:gd name="connsiteX29" fmla="*/ 82500 w 317452"/>
                <a:gd name="connsiteY29" fmla="*/ 137407 h 328468"/>
                <a:gd name="connsiteX30" fmla="*/ 97053 w 317452"/>
                <a:gd name="connsiteY30" fmla="*/ 169863 h 328468"/>
                <a:gd name="connsiteX31" fmla="*/ 98375 w 317452"/>
                <a:gd name="connsiteY31" fmla="*/ 169863 h 328468"/>
                <a:gd name="connsiteX32" fmla="*/ 103667 w 317452"/>
                <a:gd name="connsiteY32" fmla="*/ 167158 h 328468"/>
                <a:gd name="connsiteX33" fmla="*/ 106313 w 317452"/>
                <a:gd name="connsiteY33" fmla="*/ 161749 h 328468"/>
                <a:gd name="connsiteX34" fmla="*/ 106109 w 317452"/>
                <a:gd name="connsiteY34" fmla="*/ 161308 h 328468"/>
                <a:gd name="connsiteX35" fmla="*/ 109648 w 317452"/>
                <a:gd name="connsiteY35" fmla="*/ 161866 h 328468"/>
                <a:gd name="connsiteX36" fmla="*/ 110272 w 317452"/>
                <a:gd name="connsiteY36" fmla="*/ 161402 h 328468"/>
                <a:gd name="connsiteX37" fmla="*/ 110522 w 317452"/>
                <a:gd name="connsiteY37" fmla="*/ 164622 h 328468"/>
                <a:gd name="connsiteX38" fmla="*/ 106074 w 317452"/>
                <a:gd name="connsiteY38" fmla="*/ 170028 h 328468"/>
                <a:gd name="connsiteX39" fmla="*/ 99484 w 317452"/>
                <a:gd name="connsiteY39" fmla="*/ 172650 h 328468"/>
                <a:gd name="connsiteX40" fmla="*/ 107391 w 317452"/>
                <a:gd name="connsiteY40" fmla="*/ 192309 h 328468"/>
                <a:gd name="connsiteX41" fmla="*/ 100802 w 317452"/>
                <a:gd name="connsiteY41" fmla="*/ 211968 h 328468"/>
                <a:gd name="connsiteX42" fmla="*/ 91576 w 317452"/>
                <a:gd name="connsiteY42" fmla="*/ 215900 h 328468"/>
                <a:gd name="connsiteX43" fmla="*/ 59946 w 317452"/>
                <a:gd name="connsiteY43" fmla="*/ 172650 h 328468"/>
                <a:gd name="connsiteX44" fmla="*/ 62582 w 317452"/>
                <a:gd name="connsiteY44" fmla="*/ 171339 h 328468"/>
                <a:gd name="connsiteX45" fmla="*/ 63900 w 317452"/>
                <a:gd name="connsiteY45" fmla="*/ 166097 h 328468"/>
                <a:gd name="connsiteX46" fmla="*/ 62582 w 317452"/>
                <a:gd name="connsiteY46" fmla="*/ 163475 h 328468"/>
                <a:gd name="connsiteX47" fmla="*/ 58628 w 317452"/>
                <a:gd name="connsiteY47" fmla="*/ 162165 h 328468"/>
                <a:gd name="connsiteX48" fmla="*/ 54674 w 317452"/>
                <a:gd name="connsiteY48" fmla="*/ 163475 h 328468"/>
                <a:gd name="connsiteX49" fmla="*/ 42813 w 317452"/>
                <a:gd name="connsiteY49" fmla="*/ 111051 h 328468"/>
                <a:gd name="connsiteX50" fmla="*/ 52038 w 317452"/>
                <a:gd name="connsiteY50" fmla="*/ 107119 h 328468"/>
                <a:gd name="connsiteX51" fmla="*/ 63900 w 317452"/>
                <a:gd name="connsiteY51" fmla="*/ 106627 h 328468"/>
                <a:gd name="connsiteX52" fmla="*/ 221560 w 317452"/>
                <a:gd name="connsiteY52" fmla="*/ 67725 h 328468"/>
                <a:gd name="connsiteX53" fmla="*/ 239938 w 317452"/>
                <a:gd name="connsiteY53" fmla="*/ 67725 h 328468"/>
                <a:gd name="connsiteX54" fmla="*/ 249127 w 317452"/>
                <a:gd name="connsiteY54" fmla="*/ 90147 h 328468"/>
                <a:gd name="connsiteX55" fmla="*/ 249127 w 317452"/>
                <a:gd name="connsiteY55" fmla="*/ 99380 h 328468"/>
                <a:gd name="connsiteX56" fmla="*/ 259629 w 317452"/>
                <a:gd name="connsiteY56" fmla="*/ 162691 h 328468"/>
                <a:gd name="connsiteX57" fmla="*/ 300324 w 317452"/>
                <a:gd name="connsiteY57" fmla="*/ 193027 h 328468"/>
                <a:gd name="connsiteX58" fmla="*/ 304262 w 317452"/>
                <a:gd name="connsiteY58" fmla="*/ 215450 h 328468"/>
                <a:gd name="connsiteX59" fmla="*/ 283258 w 317452"/>
                <a:gd name="connsiteY59" fmla="*/ 219407 h 328468"/>
                <a:gd name="connsiteX60" fmla="*/ 281946 w 317452"/>
                <a:gd name="connsiteY60" fmla="*/ 218088 h 328468"/>
                <a:gd name="connsiteX61" fmla="*/ 236000 w 317452"/>
                <a:gd name="connsiteY61" fmla="*/ 185113 h 328468"/>
                <a:gd name="connsiteX62" fmla="*/ 229436 w 317452"/>
                <a:gd name="connsiteY62" fmla="*/ 174562 h 328468"/>
                <a:gd name="connsiteX63" fmla="*/ 224185 w 317452"/>
                <a:gd name="connsiteY63" fmla="*/ 145544 h 328468"/>
                <a:gd name="connsiteX64" fmla="*/ 196617 w 317452"/>
                <a:gd name="connsiteY64" fmla="*/ 194346 h 328468"/>
                <a:gd name="connsiteX65" fmla="*/ 229436 w 317452"/>
                <a:gd name="connsiteY65" fmla="*/ 243148 h 328468"/>
                <a:gd name="connsiteX66" fmla="*/ 230749 w 317452"/>
                <a:gd name="connsiteY66" fmla="*/ 265571 h 328468"/>
                <a:gd name="connsiteX67" fmla="*/ 195305 w 317452"/>
                <a:gd name="connsiteY67" fmla="*/ 318329 h 328468"/>
                <a:gd name="connsiteX68" fmla="*/ 169050 w 317452"/>
                <a:gd name="connsiteY68" fmla="*/ 323605 h 328468"/>
                <a:gd name="connsiteX69" fmla="*/ 167737 w 317452"/>
                <a:gd name="connsiteY69" fmla="*/ 323605 h 328468"/>
                <a:gd name="connsiteX70" fmla="*/ 162486 w 317452"/>
                <a:gd name="connsiteY70" fmla="*/ 297226 h 328468"/>
                <a:gd name="connsiteX71" fmla="*/ 191366 w 317452"/>
                <a:gd name="connsiteY71" fmla="*/ 255019 h 328468"/>
                <a:gd name="connsiteX72" fmla="*/ 167737 w 317452"/>
                <a:gd name="connsiteY72" fmla="*/ 220726 h 328468"/>
                <a:gd name="connsiteX73" fmla="*/ 70594 w 317452"/>
                <a:gd name="connsiteY73" fmla="*/ 322286 h 328468"/>
                <a:gd name="connsiteX74" fmla="*/ 46965 w 317452"/>
                <a:gd name="connsiteY74" fmla="*/ 326243 h 328468"/>
                <a:gd name="connsiteX75" fmla="*/ 44339 w 317452"/>
                <a:gd name="connsiteY75" fmla="*/ 322286 h 328468"/>
                <a:gd name="connsiteX76" fmla="*/ 43027 w 317452"/>
                <a:gd name="connsiteY76" fmla="*/ 295907 h 328468"/>
                <a:gd name="connsiteX77" fmla="*/ 144108 w 317452"/>
                <a:gd name="connsiteY77" fmla="*/ 189070 h 328468"/>
                <a:gd name="connsiteX78" fmla="*/ 148046 w 317452"/>
                <a:gd name="connsiteY78" fmla="*/ 177200 h 328468"/>
                <a:gd name="connsiteX79" fmla="*/ 190054 w 317452"/>
                <a:gd name="connsiteY79" fmla="*/ 103337 h 328468"/>
                <a:gd name="connsiteX80" fmla="*/ 151984 w 317452"/>
                <a:gd name="connsiteY80" fmla="*/ 107294 h 328468"/>
                <a:gd name="connsiteX81" fmla="*/ 119166 w 317452"/>
                <a:gd name="connsiteY81" fmla="*/ 154777 h 328468"/>
                <a:gd name="connsiteX82" fmla="*/ 110272 w 317452"/>
                <a:gd name="connsiteY82" fmla="*/ 161402 h 328468"/>
                <a:gd name="connsiteX83" fmla="*/ 110027 w 317452"/>
                <a:gd name="connsiteY83" fmla="*/ 158233 h 328468"/>
                <a:gd name="connsiteX84" fmla="*/ 99484 w 317452"/>
                <a:gd name="connsiteY84" fmla="*/ 134642 h 328468"/>
                <a:gd name="connsiteX85" fmla="*/ 95803 w 317452"/>
                <a:gd name="connsiteY85" fmla="*/ 133422 h 328468"/>
                <a:gd name="connsiteX86" fmla="*/ 97670 w 317452"/>
                <a:gd name="connsiteY86" fmla="*/ 130706 h 328468"/>
                <a:gd name="connsiteX87" fmla="*/ 130980 w 317452"/>
                <a:gd name="connsiteY87" fmla="*/ 82234 h 328468"/>
                <a:gd name="connsiteX88" fmla="*/ 141482 w 317452"/>
                <a:gd name="connsiteY88" fmla="*/ 75639 h 328468"/>
                <a:gd name="connsiteX89" fmla="*/ 221560 w 317452"/>
                <a:gd name="connsiteY89" fmla="*/ 67725 h 328468"/>
                <a:gd name="connsiteX90" fmla="*/ 276970 w 317452"/>
                <a:gd name="connsiteY90" fmla="*/ 0 h 328468"/>
                <a:gd name="connsiteX91" fmla="*/ 317452 w 317452"/>
                <a:gd name="connsiteY91" fmla="*/ 39688 h 328468"/>
                <a:gd name="connsiteX92" fmla="*/ 276970 w 317452"/>
                <a:gd name="connsiteY92" fmla="*/ 79376 h 328468"/>
                <a:gd name="connsiteX93" fmla="*/ 236488 w 317452"/>
                <a:gd name="connsiteY93" fmla="*/ 39688 h 328468"/>
                <a:gd name="connsiteX94" fmla="*/ 276970 w 317452"/>
                <a:gd name="connsiteY94" fmla="*/ 0 h 32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7452" h="328468">
                  <a:moveTo>
                    <a:pt x="94055" y="135965"/>
                  </a:moveTo>
                  <a:lnTo>
                    <a:pt x="94407" y="136055"/>
                  </a:lnTo>
                  <a:cubicBezTo>
                    <a:pt x="100360" y="148902"/>
                    <a:pt x="103337" y="155325"/>
                    <a:pt x="104825" y="158537"/>
                  </a:cubicBezTo>
                  <a:lnTo>
                    <a:pt x="106109" y="161308"/>
                  </a:lnTo>
                  <a:lnTo>
                    <a:pt x="98162" y="160053"/>
                  </a:lnTo>
                  <a:cubicBezTo>
                    <a:pt x="98162" y="160053"/>
                    <a:pt x="96849" y="160053"/>
                    <a:pt x="96849" y="160053"/>
                  </a:cubicBezTo>
                  <a:cubicBezTo>
                    <a:pt x="90285" y="154777"/>
                    <a:pt x="87660" y="144225"/>
                    <a:pt x="92911" y="137630"/>
                  </a:cubicBezTo>
                  <a:cubicBezTo>
                    <a:pt x="92911" y="137630"/>
                    <a:pt x="92911" y="137630"/>
                    <a:pt x="93506" y="136765"/>
                  </a:cubicBezTo>
                  <a:close/>
                  <a:moveTo>
                    <a:pt x="39496" y="115887"/>
                  </a:moveTo>
                  <a:cubicBezTo>
                    <a:pt x="39496" y="115887"/>
                    <a:pt x="39496" y="115887"/>
                    <a:pt x="51437" y="165488"/>
                  </a:cubicBezTo>
                  <a:cubicBezTo>
                    <a:pt x="51437" y="165488"/>
                    <a:pt x="51437" y="165488"/>
                    <a:pt x="48784" y="166793"/>
                  </a:cubicBezTo>
                  <a:cubicBezTo>
                    <a:pt x="47457" y="166793"/>
                    <a:pt x="47457" y="169403"/>
                    <a:pt x="47457" y="170709"/>
                  </a:cubicBezTo>
                  <a:cubicBezTo>
                    <a:pt x="47457" y="170709"/>
                    <a:pt x="47457" y="170709"/>
                    <a:pt x="48784" y="173319"/>
                  </a:cubicBezTo>
                  <a:cubicBezTo>
                    <a:pt x="50111" y="175930"/>
                    <a:pt x="51437" y="175930"/>
                    <a:pt x="52764" y="175930"/>
                  </a:cubicBezTo>
                  <a:lnTo>
                    <a:pt x="55418" y="174625"/>
                  </a:lnTo>
                  <a:cubicBezTo>
                    <a:pt x="55418" y="174625"/>
                    <a:pt x="55418" y="174625"/>
                    <a:pt x="87263" y="216393"/>
                  </a:cubicBezTo>
                  <a:cubicBezTo>
                    <a:pt x="87263" y="216393"/>
                    <a:pt x="87263" y="216393"/>
                    <a:pt x="55418" y="230752"/>
                  </a:cubicBezTo>
                  <a:cubicBezTo>
                    <a:pt x="48784" y="233362"/>
                    <a:pt x="40823" y="230752"/>
                    <a:pt x="38169" y="224225"/>
                  </a:cubicBezTo>
                  <a:cubicBezTo>
                    <a:pt x="38169" y="224225"/>
                    <a:pt x="38169" y="224225"/>
                    <a:pt x="1017" y="147214"/>
                  </a:cubicBezTo>
                  <a:cubicBezTo>
                    <a:pt x="-1637" y="140687"/>
                    <a:pt x="1017" y="132856"/>
                    <a:pt x="7651" y="128940"/>
                  </a:cubicBezTo>
                  <a:cubicBezTo>
                    <a:pt x="7651" y="128940"/>
                    <a:pt x="7651" y="128940"/>
                    <a:pt x="39496" y="115887"/>
                  </a:cubicBezTo>
                  <a:close/>
                  <a:moveTo>
                    <a:pt x="63900" y="106627"/>
                  </a:moveTo>
                  <a:cubicBezTo>
                    <a:pt x="67524" y="108102"/>
                    <a:pt x="70489" y="111051"/>
                    <a:pt x="71807" y="114982"/>
                  </a:cubicBezTo>
                  <a:cubicBezTo>
                    <a:pt x="71807" y="114982"/>
                    <a:pt x="71807" y="114982"/>
                    <a:pt x="81033" y="133331"/>
                  </a:cubicBezTo>
                  <a:cubicBezTo>
                    <a:pt x="81033" y="133331"/>
                    <a:pt x="81033" y="133331"/>
                    <a:pt x="87623" y="130710"/>
                  </a:cubicBezTo>
                  <a:lnTo>
                    <a:pt x="95803" y="133422"/>
                  </a:lnTo>
                  <a:lnTo>
                    <a:pt x="94055" y="135965"/>
                  </a:lnTo>
                  <a:lnTo>
                    <a:pt x="89115" y="134702"/>
                  </a:lnTo>
                  <a:cubicBezTo>
                    <a:pt x="89115" y="134702"/>
                    <a:pt x="89115" y="134702"/>
                    <a:pt x="83823" y="137407"/>
                  </a:cubicBezTo>
                  <a:cubicBezTo>
                    <a:pt x="83823" y="137407"/>
                    <a:pt x="82500" y="137407"/>
                    <a:pt x="82500" y="137407"/>
                  </a:cubicBezTo>
                  <a:cubicBezTo>
                    <a:pt x="82500" y="137407"/>
                    <a:pt x="82500" y="137407"/>
                    <a:pt x="97053" y="169863"/>
                  </a:cubicBezTo>
                  <a:cubicBezTo>
                    <a:pt x="97053" y="169863"/>
                    <a:pt x="97053" y="169863"/>
                    <a:pt x="98375" y="169863"/>
                  </a:cubicBezTo>
                  <a:lnTo>
                    <a:pt x="103667" y="167158"/>
                  </a:lnTo>
                  <a:cubicBezTo>
                    <a:pt x="106313" y="165806"/>
                    <a:pt x="106313" y="163101"/>
                    <a:pt x="106313" y="161749"/>
                  </a:cubicBezTo>
                  <a:lnTo>
                    <a:pt x="106109" y="161308"/>
                  </a:lnTo>
                  <a:lnTo>
                    <a:pt x="109648" y="161866"/>
                  </a:lnTo>
                  <a:lnTo>
                    <a:pt x="110272" y="161402"/>
                  </a:lnTo>
                  <a:lnTo>
                    <a:pt x="110522" y="164622"/>
                  </a:lnTo>
                  <a:cubicBezTo>
                    <a:pt x="109698" y="166752"/>
                    <a:pt x="108051" y="168718"/>
                    <a:pt x="106074" y="170028"/>
                  </a:cubicBezTo>
                  <a:cubicBezTo>
                    <a:pt x="106074" y="170028"/>
                    <a:pt x="106074" y="170028"/>
                    <a:pt x="99484" y="172650"/>
                  </a:cubicBezTo>
                  <a:cubicBezTo>
                    <a:pt x="99484" y="172650"/>
                    <a:pt x="99484" y="172650"/>
                    <a:pt x="107391" y="192309"/>
                  </a:cubicBezTo>
                  <a:cubicBezTo>
                    <a:pt x="111345" y="198862"/>
                    <a:pt x="107391" y="208036"/>
                    <a:pt x="100802" y="211968"/>
                  </a:cubicBezTo>
                  <a:cubicBezTo>
                    <a:pt x="100802" y="211968"/>
                    <a:pt x="100802" y="211968"/>
                    <a:pt x="91576" y="215900"/>
                  </a:cubicBezTo>
                  <a:cubicBezTo>
                    <a:pt x="91576" y="215900"/>
                    <a:pt x="91576" y="215900"/>
                    <a:pt x="59946" y="172650"/>
                  </a:cubicBezTo>
                  <a:cubicBezTo>
                    <a:pt x="59946" y="172650"/>
                    <a:pt x="59946" y="172650"/>
                    <a:pt x="62582" y="171339"/>
                  </a:cubicBezTo>
                  <a:cubicBezTo>
                    <a:pt x="65218" y="170028"/>
                    <a:pt x="65218" y="167407"/>
                    <a:pt x="63900" y="166097"/>
                  </a:cubicBezTo>
                  <a:cubicBezTo>
                    <a:pt x="63900" y="166097"/>
                    <a:pt x="63900" y="166097"/>
                    <a:pt x="62582" y="163475"/>
                  </a:cubicBezTo>
                  <a:cubicBezTo>
                    <a:pt x="62582" y="162165"/>
                    <a:pt x="59946" y="160854"/>
                    <a:pt x="58628" y="162165"/>
                  </a:cubicBezTo>
                  <a:cubicBezTo>
                    <a:pt x="58628" y="162165"/>
                    <a:pt x="58628" y="162165"/>
                    <a:pt x="54674" y="163475"/>
                  </a:cubicBezTo>
                  <a:cubicBezTo>
                    <a:pt x="54674" y="163475"/>
                    <a:pt x="54674" y="163475"/>
                    <a:pt x="42813" y="111051"/>
                  </a:cubicBezTo>
                  <a:cubicBezTo>
                    <a:pt x="42813" y="111051"/>
                    <a:pt x="42813" y="111051"/>
                    <a:pt x="52038" y="107119"/>
                  </a:cubicBezTo>
                  <a:cubicBezTo>
                    <a:pt x="55992" y="105153"/>
                    <a:pt x="60275" y="105153"/>
                    <a:pt x="63900" y="106627"/>
                  </a:cubicBezTo>
                  <a:close/>
                  <a:moveTo>
                    <a:pt x="221560" y="67725"/>
                  </a:moveTo>
                  <a:cubicBezTo>
                    <a:pt x="226810" y="65087"/>
                    <a:pt x="234687" y="65087"/>
                    <a:pt x="239938" y="67725"/>
                  </a:cubicBezTo>
                  <a:cubicBezTo>
                    <a:pt x="247814" y="73001"/>
                    <a:pt x="250440" y="80915"/>
                    <a:pt x="249127" y="90147"/>
                  </a:cubicBezTo>
                  <a:cubicBezTo>
                    <a:pt x="249127" y="92785"/>
                    <a:pt x="249127" y="96742"/>
                    <a:pt x="249127" y="99380"/>
                  </a:cubicBezTo>
                  <a:cubicBezTo>
                    <a:pt x="249127" y="99380"/>
                    <a:pt x="249127" y="99380"/>
                    <a:pt x="259629" y="162691"/>
                  </a:cubicBezTo>
                  <a:cubicBezTo>
                    <a:pt x="259629" y="162691"/>
                    <a:pt x="259629" y="162691"/>
                    <a:pt x="300324" y="193027"/>
                  </a:cubicBezTo>
                  <a:cubicBezTo>
                    <a:pt x="308200" y="198303"/>
                    <a:pt x="309513" y="207536"/>
                    <a:pt x="304262" y="215450"/>
                  </a:cubicBezTo>
                  <a:cubicBezTo>
                    <a:pt x="299011" y="222045"/>
                    <a:pt x="289822" y="223363"/>
                    <a:pt x="283258" y="219407"/>
                  </a:cubicBezTo>
                  <a:cubicBezTo>
                    <a:pt x="283258" y="219407"/>
                    <a:pt x="281946" y="219407"/>
                    <a:pt x="281946" y="218088"/>
                  </a:cubicBezTo>
                  <a:cubicBezTo>
                    <a:pt x="281946" y="218088"/>
                    <a:pt x="281946" y="218088"/>
                    <a:pt x="236000" y="185113"/>
                  </a:cubicBezTo>
                  <a:cubicBezTo>
                    <a:pt x="232061" y="182475"/>
                    <a:pt x="230749" y="178518"/>
                    <a:pt x="229436" y="174562"/>
                  </a:cubicBezTo>
                  <a:cubicBezTo>
                    <a:pt x="229436" y="174562"/>
                    <a:pt x="229436" y="174562"/>
                    <a:pt x="224185" y="145544"/>
                  </a:cubicBezTo>
                  <a:cubicBezTo>
                    <a:pt x="224185" y="145544"/>
                    <a:pt x="224185" y="145544"/>
                    <a:pt x="196617" y="194346"/>
                  </a:cubicBezTo>
                  <a:cubicBezTo>
                    <a:pt x="196617" y="194346"/>
                    <a:pt x="196617" y="194346"/>
                    <a:pt x="229436" y="243148"/>
                  </a:cubicBezTo>
                  <a:cubicBezTo>
                    <a:pt x="234687" y="249743"/>
                    <a:pt x="234687" y="258976"/>
                    <a:pt x="230749" y="265571"/>
                  </a:cubicBezTo>
                  <a:cubicBezTo>
                    <a:pt x="230749" y="265571"/>
                    <a:pt x="230749" y="265571"/>
                    <a:pt x="195305" y="318329"/>
                  </a:cubicBezTo>
                  <a:cubicBezTo>
                    <a:pt x="188741" y="326243"/>
                    <a:pt x="178239" y="328881"/>
                    <a:pt x="169050" y="323605"/>
                  </a:cubicBezTo>
                  <a:cubicBezTo>
                    <a:pt x="169050" y="323605"/>
                    <a:pt x="169050" y="323605"/>
                    <a:pt x="167737" y="323605"/>
                  </a:cubicBezTo>
                  <a:cubicBezTo>
                    <a:pt x="159861" y="318329"/>
                    <a:pt x="157235" y="305140"/>
                    <a:pt x="162486" y="297226"/>
                  </a:cubicBezTo>
                  <a:cubicBezTo>
                    <a:pt x="162486" y="297226"/>
                    <a:pt x="162486" y="297226"/>
                    <a:pt x="191366" y="255019"/>
                  </a:cubicBezTo>
                  <a:cubicBezTo>
                    <a:pt x="191366" y="255019"/>
                    <a:pt x="191366" y="255019"/>
                    <a:pt x="167737" y="220726"/>
                  </a:cubicBezTo>
                  <a:cubicBezTo>
                    <a:pt x="167737" y="220726"/>
                    <a:pt x="167737" y="220726"/>
                    <a:pt x="70594" y="322286"/>
                  </a:cubicBezTo>
                  <a:cubicBezTo>
                    <a:pt x="65343" y="328881"/>
                    <a:pt x="54841" y="330200"/>
                    <a:pt x="46965" y="326243"/>
                  </a:cubicBezTo>
                  <a:cubicBezTo>
                    <a:pt x="45652" y="324924"/>
                    <a:pt x="44339" y="323605"/>
                    <a:pt x="44339" y="322286"/>
                  </a:cubicBezTo>
                  <a:cubicBezTo>
                    <a:pt x="36463" y="315691"/>
                    <a:pt x="36463" y="303821"/>
                    <a:pt x="43027" y="295907"/>
                  </a:cubicBezTo>
                  <a:cubicBezTo>
                    <a:pt x="43027" y="295907"/>
                    <a:pt x="43027" y="295907"/>
                    <a:pt x="144108" y="189070"/>
                  </a:cubicBezTo>
                  <a:cubicBezTo>
                    <a:pt x="144108" y="185113"/>
                    <a:pt x="145421" y="181156"/>
                    <a:pt x="148046" y="177200"/>
                  </a:cubicBezTo>
                  <a:cubicBezTo>
                    <a:pt x="148046" y="177200"/>
                    <a:pt x="148046" y="177200"/>
                    <a:pt x="190054" y="103337"/>
                  </a:cubicBezTo>
                  <a:cubicBezTo>
                    <a:pt x="190054" y="103337"/>
                    <a:pt x="190054" y="103337"/>
                    <a:pt x="151984" y="107294"/>
                  </a:cubicBezTo>
                  <a:cubicBezTo>
                    <a:pt x="151984" y="107294"/>
                    <a:pt x="151984" y="107294"/>
                    <a:pt x="119166" y="154777"/>
                  </a:cubicBezTo>
                  <a:lnTo>
                    <a:pt x="110272" y="161402"/>
                  </a:lnTo>
                  <a:lnTo>
                    <a:pt x="110027" y="158233"/>
                  </a:lnTo>
                  <a:cubicBezTo>
                    <a:pt x="99484" y="134642"/>
                    <a:pt x="99484" y="134642"/>
                    <a:pt x="99484" y="134642"/>
                  </a:cubicBezTo>
                  <a:lnTo>
                    <a:pt x="95803" y="133422"/>
                  </a:lnTo>
                  <a:lnTo>
                    <a:pt x="97670" y="130706"/>
                  </a:lnTo>
                  <a:cubicBezTo>
                    <a:pt x="102428" y="123781"/>
                    <a:pt x="111946" y="109932"/>
                    <a:pt x="130980" y="82234"/>
                  </a:cubicBezTo>
                  <a:cubicBezTo>
                    <a:pt x="133606" y="78277"/>
                    <a:pt x="137544" y="75639"/>
                    <a:pt x="141482" y="75639"/>
                  </a:cubicBezTo>
                  <a:cubicBezTo>
                    <a:pt x="141482" y="75639"/>
                    <a:pt x="141482" y="75639"/>
                    <a:pt x="221560" y="67725"/>
                  </a:cubicBezTo>
                  <a:close/>
                  <a:moveTo>
                    <a:pt x="276970" y="0"/>
                  </a:moveTo>
                  <a:cubicBezTo>
                    <a:pt x="299328" y="0"/>
                    <a:pt x="317452" y="17769"/>
                    <a:pt x="317452" y="39688"/>
                  </a:cubicBezTo>
                  <a:cubicBezTo>
                    <a:pt x="317452" y="61607"/>
                    <a:pt x="299328" y="79376"/>
                    <a:pt x="276970" y="79376"/>
                  </a:cubicBezTo>
                  <a:cubicBezTo>
                    <a:pt x="254612" y="79376"/>
                    <a:pt x="236488" y="61607"/>
                    <a:pt x="236488" y="39688"/>
                  </a:cubicBezTo>
                  <a:cubicBezTo>
                    <a:pt x="236488" y="17769"/>
                    <a:pt x="254612" y="0"/>
                    <a:pt x="2769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51" name="椭圆 46"/>
            <p:cNvSpPr/>
            <p:nvPr/>
          </p:nvSpPr>
          <p:spPr>
            <a:xfrm>
              <a:off x="6451178" y="4498927"/>
              <a:ext cx="474840" cy="448088"/>
            </a:xfrm>
            <a:custGeom>
              <a:avLst/>
              <a:gdLst>
                <a:gd name="connsiteX0" fmla="*/ 255815 w 338138"/>
                <a:gd name="connsiteY0" fmla="*/ 276225 h 319088"/>
                <a:gd name="connsiteX1" fmla="*/ 267653 w 338138"/>
                <a:gd name="connsiteY1" fmla="*/ 282720 h 319088"/>
                <a:gd name="connsiteX2" fmla="*/ 275546 w 338138"/>
                <a:gd name="connsiteY2" fmla="*/ 282720 h 319088"/>
                <a:gd name="connsiteX3" fmla="*/ 287384 w 338138"/>
                <a:gd name="connsiteY3" fmla="*/ 276225 h 319088"/>
                <a:gd name="connsiteX4" fmla="*/ 290015 w 338138"/>
                <a:gd name="connsiteY4" fmla="*/ 277524 h 319088"/>
                <a:gd name="connsiteX5" fmla="*/ 295276 w 338138"/>
                <a:gd name="connsiteY5" fmla="*/ 284018 h 319088"/>
                <a:gd name="connsiteX6" fmla="*/ 295276 w 338138"/>
                <a:gd name="connsiteY6" fmla="*/ 315191 h 319088"/>
                <a:gd name="connsiteX7" fmla="*/ 271600 w 338138"/>
                <a:gd name="connsiteY7" fmla="*/ 319088 h 319088"/>
                <a:gd name="connsiteX8" fmla="*/ 249238 w 338138"/>
                <a:gd name="connsiteY8" fmla="*/ 315191 h 319088"/>
                <a:gd name="connsiteX9" fmla="*/ 249238 w 338138"/>
                <a:gd name="connsiteY9" fmla="*/ 284018 h 319088"/>
                <a:gd name="connsiteX10" fmla="*/ 253184 w 338138"/>
                <a:gd name="connsiteY10" fmla="*/ 277524 h 319088"/>
                <a:gd name="connsiteX11" fmla="*/ 255815 w 338138"/>
                <a:gd name="connsiteY11" fmla="*/ 276225 h 319088"/>
                <a:gd name="connsiteX12" fmla="*/ 50755 w 338138"/>
                <a:gd name="connsiteY12" fmla="*/ 276225 h 319088"/>
                <a:gd name="connsiteX13" fmla="*/ 62593 w 338138"/>
                <a:gd name="connsiteY13" fmla="*/ 282720 h 319088"/>
                <a:gd name="connsiteX14" fmla="*/ 70486 w 338138"/>
                <a:gd name="connsiteY14" fmla="*/ 282720 h 319088"/>
                <a:gd name="connsiteX15" fmla="*/ 82324 w 338138"/>
                <a:gd name="connsiteY15" fmla="*/ 276225 h 319088"/>
                <a:gd name="connsiteX16" fmla="*/ 84955 w 338138"/>
                <a:gd name="connsiteY16" fmla="*/ 277524 h 319088"/>
                <a:gd name="connsiteX17" fmla="*/ 88901 w 338138"/>
                <a:gd name="connsiteY17" fmla="*/ 284018 h 319088"/>
                <a:gd name="connsiteX18" fmla="*/ 88901 w 338138"/>
                <a:gd name="connsiteY18" fmla="*/ 315191 h 319088"/>
                <a:gd name="connsiteX19" fmla="*/ 66539 w 338138"/>
                <a:gd name="connsiteY19" fmla="*/ 319088 h 319088"/>
                <a:gd name="connsiteX20" fmla="*/ 42863 w 338138"/>
                <a:gd name="connsiteY20" fmla="*/ 315191 h 319088"/>
                <a:gd name="connsiteX21" fmla="*/ 42863 w 338138"/>
                <a:gd name="connsiteY21" fmla="*/ 284018 h 319088"/>
                <a:gd name="connsiteX22" fmla="*/ 48124 w 338138"/>
                <a:gd name="connsiteY22" fmla="*/ 277524 h 319088"/>
                <a:gd name="connsiteX23" fmla="*/ 50755 w 338138"/>
                <a:gd name="connsiteY23" fmla="*/ 276225 h 319088"/>
                <a:gd name="connsiteX24" fmla="*/ 273050 w 338138"/>
                <a:gd name="connsiteY24" fmla="*/ 214313 h 319088"/>
                <a:gd name="connsiteX25" fmla="*/ 282575 w 338138"/>
                <a:gd name="connsiteY25" fmla="*/ 224632 h 319088"/>
                <a:gd name="connsiteX26" fmla="*/ 273050 w 338138"/>
                <a:gd name="connsiteY26" fmla="*/ 234951 h 319088"/>
                <a:gd name="connsiteX27" fmla="*/ 263525 w 338138"/>
                <a:gd name="connsiteY27" fmla="*/ 224632 h 319088"/>
                <a:gd name="connsiteX28" fmla="*/ 273050 w 338138"/>
                <a:gd name="connsiteY28" fmla="*/ 214313 h 319088"/>
                <a:gd name="connsiteX29" fmla="*/ 65882 w 338138"/>
                <a:gd name="connsiteY29" fmla="*/ 214313 h 319088"/>
                <a:gd name="connsiteX30" fmla="*/ 76201 w 338138"/>
                <a:gd name="connsiteY30" fmla="*/ 224632 h 319088"/>
                <a:gd name="connsiteX31" fmla="*/ 65882 w 338138"/>
                <a:gd name="connsiteY31" fmla="*/ 234951 h 319088"/>
                <a:gd name="connsiteX32" fmla="*/ 55563 w 338138"/>
                <a:gd name="connsiteY32" fmla="*/ 224632 h 319088"/>
                <a:gd name="connsiteX33" fmla="*/ 65882 w 338138"/>
                <a:gd name="connsiteY33" fmla="*/ 214313 h 319088"/>
                <a:gd name="connsiteX34" fmla="*/ 272257 w 338138"/>
                <a:gd name="connsiteY34" fmla="*/ 196850 h 319088"/>
                <a:gd name="connsiteX35" fmla="*/ 244475 w 338138"/>
                <a:gd name="connsiteY35" fmla="*/ 224632 h 319088"/>
                <a:gd name="connsiteX36" fmla="*/ 272257 w 338138"/>
                <a:gd name="connsiteY36" fmla="*/ 252414 h 319088"/>
                <a:gd name="connsiteX37" fmla="*/ 300039 w 338138"/>
                <a:gd name="connsiteY37" fmla="*/ 224632 h 319088"/>
                <a:gd name="connsiteX38" fmla="*/ 272257 w 338138"/>
                <a:gd name="connsiteY38" fmla="*/ 196850 h 319088"/>
                <a:gd name="connsiteX39" fmla="*/ 65882 w 338138"/>
                <a:gd name="connsiteY39" fmla="*/ 196850 h 319088"/>
                <a:gd name="connsiteX40" fmla="*/ 38100 w 338138"/>
                <a:gd name="connsiteY40" fmla="*/ 224632 h 319088"/>
                <a:gd name="connsiteX41" fmla="*/ 65882 w 338138"/>
                <a:gd name="connsiteY41" fmla="*/ 252414 h 319088"/>
                <a:gd name="connsiteX42" fmla="*/ 93664 w 338138"/>
                <a:gd name="connsiteY42" fmla="*/ 224632 h 319088"/>
                <a:gd name="connsiteX43" fmla="*/ 65882 w 338138"/>
                <a:gd name="connsiteY43" fmla="*/ 196850 h 319088"/>
                <a:gd name="connsiteX44" fmla="*/ 272257 w 338138"/>
                <a:gd name="connsiteY44" fmla="*/ 187325 h 319088"/>
                <a:gd name="connsiteX45" fmla="*/ 338138 w 338138"/>
                <a:gd name="connsiteY45" fmla="*/ 253322 h 319088"/>
                <a:gd name="connsiteX46" fmla="*/ 313103 w 338138"/>
                <a:gd name="connsiteY46" fmla="*/ 304800 h 319088"/>
                <a:gd name="connsiteX47" fmla="*/ 313103 w 338138"/>
                <a:gd name="connsiteY47" fmla="*/ 283681 h 319088"/>
                <a:gd name="connsiteX48" fmla="*/ 295974 w 338138"/>
                <a:gd name="connsiteY48" fmla="*/ 259922 h 319088"/>
                <a:gd name="connsiteX49" fmla="*/ 290704 w 338138"/>
                <a:gd name="connsiteY49" fmla="*/ 258602 h 319088"/>
                <a:gd name="connsiteX50" fmla="*/ 284115 w 338138"/>
                <a:gd name="connsiteY50" fmla="*/ 258602 h 319088"/>
                <a:gd name="connsiteX51" fmla="*/ 272257 w 338138"/>
                <a:gd name="connsiteY51" fmla="*/ 265202 h 319088"/>
                <a:gd name="connsiteX52" fmla="*/ 260398 w 338138"/>
                <a:gd name="connsiteY52" fmla="*/ 258602 h 319088"/>
                <a:gd name="connsiteX53" fmla="*/ 255128 w 338138"/>
                <a:gd name="connsiteY53" fmla="*/ 258602 h 319088"/>
                <a:gd name="connsiteX54" fmla="*/ 248539 w 338138"/>
                <a:gd name="connsiteY54" fmla="*/ 259922 h 319088"/>
                <a:gd name="connsiteX55" fmla="*/ 232728 w 338138"/>
                <a:gd name="connsiteY55" fmla="*/ 283681 h 319088"/>
                <a:gd name="connsiteX56" fmla="*/ 232728 w 338138"/>
                <a:gd name="connsiteY56" fmla="*/ 304800 h 319088"/>
                <a:gd name="connsiteX57" fmla="*/ 206375 w 338138"/>
                <a:gd name="connsiteY57" fmla="*/ 253322 h 319088"/>
                <a:gd name="connsiteX58" fmla="*/ 272257 w 338138"/>
                <a:gd name="connsiteY58" fmla="*/ 187325 h 319088"/>
                <a:gd name="connsiteX59" fmla="*/ 65881 w 338138"/>
                <a:gd name="connsiteY59" fmla="*/ 187325 h 319088"/>
                <a:gd name="connsiteX60" fmla="*/ 131763 w 338138"/>
                <a:gd name="connsiteY60" fmla="*/ 253322 h 319088"/>
                <a:gd name="connsiteX61" fmla="*/ 105410 w 338138"/>
                <a:gd name="connsiteY61" fmla="*/ 304800 h 319088"/>
                <a:gd name="connsiteX62" fmla="*/ 105410 w 338138"/>
                <a:gd name="connsiteY62" fmla="*/ 283681 h 319088"/>
                <a:gd name="connsiteX63" fmla="*/ 89599 w 338138"/>
                <a:gd name="connsiteY63" fmla="*/ 259922 h 319088"/>
                <a:gd name="connsiteX64" fmla="*/ 83010 w 338138"/>
                <a:gd name="connsiteY64" fmla="*/ 258602 h 319088"/>
                <a:gd name="connsiteX65" fmla="*/ 77740 w 338138"/>
                <a:gd name="connsiteY65" fmla="*/ 258602 h 319088"/>
                <a:gd name="connsiteX66" fmla="*/ 65881 w 338138"/>
                <a:gd name="connsiteY66" fmla="*/ 265202 h 319088"/>
                <a:gd name="connsiteX67" fmla="*/ 54023 w 338138"/>
                <a:gd name="connsiteY67" fmla="*/ 258602 h 319088"/>
                <a:gd name="connsiteX68" fmla="*/ 47434 w 338138"/>
                <a:gd name="connsiteY68" fmla="*/ 258602 h 319088"/>
                <a:gd name="connsiteX69" fmla="*/ 42164 w 338138"/>
                <a:gd name="connsiteY69" fmla="*/ 259922 h 319088"/>
                <a:gd name="connsiteX70" fmla="*/ 25035 w 338138"/>
                <a:gd name="connsiteY70" fmla="*/ 283681 h 319088"/>
                <a:gd name="connsiteX71" fmla="*/ 25035 w 338138"/>
                <a:gd name="connsiteY71" fmla="*/ 304800 h 319088"/>
                <a:gd name="connsiteX72" fmla="*/ 0 w 338138"/>
                <a:gd name="connsiteY72" fmla="*/ 253322 h 319088"/>
                <a:gd name="connsiteX73" fmla="*/ 65881 w 338138"/>
                <a:gd name="connsiteY73" fmla="*/ 187325 h 319088"/>
                <a:gd name="connsiteX74" fmla="*/ 159754 w 338138"/>
                <a:gd name="connsiteY74" fmla="*/ 149225 h 319088"/>
                <a:gd name="connsiteX75" fmla="*/ 169069 w 338138"/>
                <a:gd name="connsiteY75" fmla="*/ 149225 h 319088"/>
                <a:gd name="connsiteX76" fmla="*/ 178384 w 338138"/>
                <a:gd name="connsiteY76" fmla="*/ 149225 h 319088"/>
                <a:gd name="connsiteX77" fmla="*/ 178384 w 338138"/>
                <a:gd name="connsiteY77" fmla="*/ 175331 h 319088"/>
                <a:gd name="connsiteX78" fmla="*/ 214313 w 338138"/>
                <a:gd name="connsiteY78" fmla="*/ 193605 h 319088"/>
                <a:gd name="connsiteX79" fmla="*/ 202337 w 338138"/>
                <a:gd name="connsiteY79" fmla="*/ 207963 h 319088"/>
                <a:gd name="connsiteX80" fmla="*/ 169069 w 338138"/>
                <a:gd name="connsiteY80" fmla="*/ 190994 h 319088"/>
                <a:gd name="connsiteX81" fmla="*/ 135802 w 338138"/>
                <a:gd name="connsiteY81" fmla="*/ 207963 h 319088"/>
                <a:gd name="connsiteX82" fmla="*/ 123825 w 338138"/>
                <a:gd name="connsiteY82" fmla="*/ 193605 h 319088"/>
                <a:gd name="connsiteX83" fmla="*/ 159754 w 338138"/>
                <a:gd name="connsiteY83" fmla="*/ 175331 h 319088"/>
                <a:gd name="connsiteX84" fmla="*/ 159754 w 338138"/>
                <a:gd name="connsiteY84" fmla="*/ 149225 h 319088"/>
                <a:gd name="connsiteX85" fmla="*/ 154175 w 338138"/>
                <a:gd name="connsiteY85" fmla="*/ 88900 h 319088"/>
                <a:gd name="connsiteX86" fmla="*/ 165941 w 338138"/>
                <a:gd name="connsiteY86" fmla="*/ 95394 h 319088"/>
                <a:gd name="connsiteX87" fmla="*/ 173785 w 338138"/>
                <a:gd name="connsiteY87" fmla="*/ 95394 h 319088"/>
                <a:gd name="connsiteX88" fmla="*/ 185551 w 338138"/>
                <a:gd name="connsiteY88" fmla="*/ 88900 h 319088"/>
                <a:gd name="connsiteX89" fmla="*/ 188166 w 338138"/>
                <a:gd name="connsiteY89" fmla="*/ 90199 h 319088"/>
                <a:gd name="connsiteX90" fmla="*/ 192088 w 338138"/>
                <a:gd name="connsiteY90" fmla="*/ 96693 h 319088"/>
                <a:gd name="connsiteX91" fmla="*/ 192088 w 338138"/>
                <a:gd name="connsiteY91" fmla="*/ 126567 h 319088"/>
                <a:gd name="connsiteX92" fmla="*/ 169863 w 338138"/>
                <a:gd name="connsiteY92" fmla="*/ 131763 h 319088"/>
                <a:gd name="connsiteX93" fmla="*/ 147638 w 338138"/>
                <a:gd name="connsiteY93" fmla="*/ 126567 h 319088"/>
                <a:gd name="connsiteX94" fmla="*/ 147638 w 338138"/>
                <a:gd name="connsiteY94" fmla="*/ 96693 h 319088"/>
                <a:gd name="connsiteX95" fmla="*/ 151560 w 338138"/>
                <a:gd name="connsiteY95" fmla="*/ 90199 h 319088"/>
                <a:gd name="connsiteX96" fmla="*/ 154175 w 338138"/>
                <a:gd name="connsiteY96" fmla="*/ 88900 h 319088"/>
                <a:gd name="connsiteX97" fmla="*/ 169069 w 338138"/>
                <a:gd name="connsiteY97" fmla="*/ 26988 h 319088"/>
                <a:gd name="connsiteX98" fmla="*/ 179388 w 338138"/>
                <a:gd name="connsiteY98" fmla="*/ 36513 h 319088"/>
                <a:gd name="connsiteX99" fmla="*/ 169069 w 338138"/>
                <a:gd name="connsiteY99" fmla="*/ 46038 h 319088"/>
                <a:gd name="connsiteX100" fmla="*/ 158750 w 338138"/>
                <a:gd name="connsiteY100" fmla="*/ 36513 h 319088"/>
                <a:gd name="connsiteX101" fmla="*/ 169069 w 338138"/>
                <a:gd name="connsiteY101" fmla="*/ 26988 h 319088"/>
                <a:gd name="connsiteX102" fmla="*/ 169070 w 338138"/>
                <a:gd name="connsiteY102" fmla="*/ 9525 h 319088"/>
                <a:gd name="connsiteX103" fmla="*/ 141288 w 338138"/>
                <a:gd name="connsiteY103" fmla="*/ 37307 h 319088"/>
                <a:gd name="connsiteX104" fmla="*/ 169070 w 338138"/>
                <a:gd name="connsiteY104" fmla="*/ 65089 h 319088"/>
                <a:gd name="connsiteX105" fmla="*/ 196852 w 338138"/>
                <a:gd name="connsiteY105" fmla="*/ 37307 h 319088"/>
                <a:gd name="connsiteX106" fmla="*/ 169070 w 338138"/>
                <a:gd name="connsiteY106" fmla="*/ 9525 h 319088"/>
                <a:gd name="connsiteX107" fmla="*/ 169070 w 338138"/>
                <a:gd name="connsiteY107" fmla="*/ 0 h 319088"/>
                <a:gd name="connsiteX108" fmla="*/ 234951 w 338138"/>
                <a:gd name="connsiteY108" fmla="*/ 65997 h 319088"/>
                <a:gd name="connsiteX109" fmla="*/ 209916 w 338138"/>
                <a:gd name="connsiteY109" fmla="*/ 117475 h 319088"/>
                <a:gd name="connsiteX110" fmla="*/ 209916 w 338138"/>
                <a:gd name="connsiteY110" fmla="*/ 96356 h 319088"/>
                <a:gd name="connsiteX111" fmla="*/ 192787 w 338138"/>
                <a:gd name="connsiteY111" fmla="*/ 72597 h 319088"/>
                <a:gd name="connsiteX112" fmla="*/ 187517 w 338138"/>
                <a:gd name="connsiteY112" fmla="*/ 71277 h 319088"/>
                <a:gd name="connsiteX113" fmla="*/ 180928 w 338138"/>
                <a:gd name="connsiteY113" fmla="*/ 71277 h 319088"/>
                <a:gd name="connsiteX114" fmla="*/ 169070 w 338138"/>
                <a:gd name="connsiteY114" fmla="*/ 76557 h 319088"/>
                <a:gd name="connsiteX115" fmla="*/ 157211 w 338138"/>
                <a:gd name="connsiteY115" fmla="*/ 71277 h 319088"/>
                <a:gd name="connsiteX116" fmla="*/ 150623 w 338138"/>
                <a:gd name="connsiteY116" fmla="*/ 71277 h 319088"/>
                <a:gd name="connsiteX117" fmla="*/ 145352 w 338138"/>
                <a:gd name="connsiteY117" fmla="*/ 72597 h 319088"/>
                <a:gd name="connsiteX118" fmla="*/ 128223 w 338138"/>
                <a:gd name="connsiteY118" fmla="*/ 96356 h 319088"/>
                <a:gd name="connsiteX119" fmla="*/ 128223 w 338138"/>
                <a:gd name="connsiteY119" fmla="*/ 117475 h 319088"/>
                <a:gd name="connsiteX120" fmla="*/ 103188 w 338138"/>
                <a:gd name="connsiteY120" fmla="*/ 65997 h 319088"/>
                <a:gd name="connsiteX121" fmla="*/ 169070 w 338138"/>
                <a:gd name="connsiteY121" fmla="*/ 0 h 319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338138" h="319088">
                  <a:moveTo>
                    <a:pt x="255815" y="276225"/>
                  </a:moveTo>
                  <a:cubicBezTo>
                    <a:pt x="255815" y="276225"/>
                    <a:pt x="255815" y="276225"/>
                    <a:pt x="267653" y="282720"/>
                  </a:cubicBezTo>
                  <a:cubicBezTo>
                    <a:pt x="270284" y="284018"/>
                    <a:pt x="272915" y="284018"/>
                    <a:pt x="275546" y="282720"/>
                  </a:cubicBezTo>
                  <a:cubicBezTo>
                    <a:pt x="275546" y="282720"/>
                    <a:pt x="275546" y="282720"/>
                    <a:pt x="287384" y="276225"/>
                  </a:cubicBezTo>
                  <a:cubicBezTo>
                    <a:pt x="287384" y="276225"/>
                    <a:pt x="287384" y="276225"/>
                    <a:pt x="290015" y="277524"/>
                  </a:cubicBezTo>
                  <a:cubicBezTo>
                    <a:pt x="292646" y="278823"/>
                    <a:pt x="295276" y="281421"/>
                    <a:pt x="295276" y="284018"/>
                  </a:cubicBezTo>
                  <a:cubicBezTo>
                    <a:pt x="295276" y="284018"/>
                    <a:pt x="295276" y="284018"/>
                    <a:pt x="295276" y="315191"/>
                  </a:cubicBezTo>
                  <a:cubicBezTo>
                    <a:pt x="287384" y="317789"/>
                    <a:pt x="279492" y="319088"/>
                    <a:pt x="271600" y="319088"/>
                  </a:cubicBezTo>
                  <a:cubicBezTo>
                    <a:pt x="263707" y="319088"/>
                    <a:pt x="255815" y="317789"/>
                    <a:pt x="249238" y="315191"/>
                  </a:cubicBezTo>
                  <a:cubicBezTo>
                    <a:pt x="249238" y="315191"/>
                    <a:pt x="249238" y="315191"/>
                    <a:pt x="249238" y="284018"/>
                  </a:cubicBezTo>
                  <a:cubicBezTo>
                    <a:pt x="249238" y="281421"/>
                    <a:pt x="250554" y="278823"/>
                    <a:pt x="253184" y="277524"/>
                  </a:cubicBezTo>
                  <a:cubicBezTo>
                    <a:pt x="253184" y="277524"/>
                    <a:pt x="253184" y="277524"/>
                    <a:pt x="255815" y="276225"/>
                  </a:cubicBezTo>
                  <a:close/>
                  <a:moveTo>
                    <a:pt x="50755" y="276225"/>
                  </a:moveTo>
                  <a:cubicBezTo>
                    <a:pt x="50755" y="276225"/>
                    <a:pt x="50755" y="276225"/>
                    <a:pt x="62593" y="282720"/>
                  </a:cubicBezTo>
                  <a:cubicBezTo>
                    <a:pt x="65224" y="284018"/>
                    <a:pt x="67855" y="284018"/>
                    <a:pt x="70486" y="282720"/>
                  </a:cubicBezTo>
                  <a:cubicBezTo>
                    <a:pt x="70486" y="282720"/>
                    <a:pt x="70486" y="282720"/>
                    <a:pt x="82324" y="276225"/>
                  </a:cubicBezTo>
                  <a:cubicBezTo>
                    <a:pt x="82324" y="276225"/>
                    <a:pt x="82324" y="276225"/>
                    <a:pt x="84955" y="277524"/>
                  </a:cubicBezTo>
                  <a:cubicBezTo>
                    <a:pt x="87585" y="278823"/>
                    <a:pt x="88901" y="281421"/>
                    <a:pt x="88901" y="284018"/>
                  </a:cubicBezTo>
                  <a:cubicBezTo>
                    <a:pt x="88901" y="284018"/>
                    <a:pt x="88901" y="284018"/>
                    <a:pt x="88901" y="315191"/>
                  </a:cubicBezTo>
                  <a:cubicBezTo>
                    <a:pt x="82324" y="317789"/>
                    <a:pt x="74432" y="319088"/>
                    <a:pt x="66539" y="319088"/>
                  </a:cubicBezTo>
                  <a:cubicBezTo>
                    <a:pt x="58647" y="319088"/>
                    <a:pt x="50755" y="317789"/>
                    <a:pt x="42863" y="315191"/>
                  </a:cubicBezTo>
                  <a:cubicBezTo>
                    <a:pt x="42863" y="315191"/>
                    <a:pt x="42863" y="315191"/>
                    <a:pt x="42863" y="284018"/>
                  </a:cubicBezTo>
                  <a:cubicBezTo>
                    <a:pt x="42863" y="281421"/>
                    <a:pt x="45493" y="278823"/>
                    <a:pt x="48124" y="277524"/>
                  </a:cubicBezTo>
                  <a:cubicBezTo>
                    <a:pt x="48124" y="277524"/>
                    <a:pt x="48124" y="277524"/>
                    <a:pt x="50755" y="276225"/>
                  </a:cubicBezTo>
                  <a:close/>
                  <a:moveTo>
                    <a:pt x="273050" y="214313"/>
                  </a:moveTo>
                  <a:cubicBezTo>
                    <a:pt x="278311" y="214313"/>
                    <a:pt x="282575" y="218933"/>
                    <a:pt x="282575" y="224632"/>
                  </a:cubicBezTo>
                  <a:cubicBezTo>
                    <a:pt x="282575" y="230331"/>
                    <a:pt x="278311" y="234951"/>
                    <a:pt x="273050" y="234951"/>
                  </a:cubicBezTo>
                  <a:cubicBezTo>
                    <a:pt x="267789" y="234951"/>
                    <a:pt x="263525" y="230331"/>
                    <a:pt x="263525" y="224632"/>
                  </a:cubicBezTo>
                  <a:cubicBezTo>
                    <a:pt x="263525" y="218933"/>
                    <a:pt x="267789" y="214313"/>
                    <a:pt x="273050" y="214313"/>
                  </a:cubicBezTo>
                  <a:close/>
                  <a:moveTo>
                    <a:pt x="65882" y="214313"/>
                  </a:moveTo>
                  <a:cubicBezTo>
                    <a:pt x="71581" y="214313"/>
                    <a:pt x="76201" y="218933"/>
                    <a:pt x="76201" y="224632"/>
                  </a:cubicBezTo>
                  <a:cubicBezTo>
                    <a:pt x="76201" y="230331"/>
                    <a:pt x="71581" y="234951"/>
                    <a:pt x="65882" y="234951"/>
                  </a:cubicBezTo>
                  <a:cubicBezTo>
                    <a:pt x="60183" y="234951"/>
                    <a:pt x="55563" y="230331"/>
                    <a:pt x="55563" y="224632"/>
                  </a:cubicBezTo>
                  <a:cubicBezTo>
                    <a:pt x="55563" y="218933"/>
                    <a:pt x="60183" y="214313"/>
                    <a:pt x="65882" y="214313"/>
                  </a:cubicBezTo>
                  <a:close/>
                  <a:moveTo>
                    <a:pt x="272257" y="196850"/>
                  </a:moveTo>
                  <a:cubicBezTo>
                    <a:pt x="256913" y="196850"/>
                    <a:pt x="244475" y="209288"/>
                    <a:pt x="244475" y="224632"/>
                  </a:cubicBezTo>
                  <a:cubicBezTo>
                    <a:pt x="244475" y="239976"/>
                    <a:pt x="256913" y="252414"/>
                    <a:pt x="272257" y="252414"/>
                  </a:cubicBezTo>
                  <a:cubicBezTo>
                    <a:pt x="287601" y="252414"/>
                    <a:pt x="300039" y="239976"/>
                    <a:pt x="300039" y="224632"/>
                  </a:cubicBezTo>
                  <a:cubicBezTo>
                    <a:pt x="300039" y="209288"/>
                    <a:pt x="287601" y="196850"/>
                    <a:pt x="272257" y="196850"/>
                  </a:cubicBezTo>
                  <a:close/>
                  <a:moveTo>
                    <a:pt x="65882" y="196850"/>
                  </a:moveTo>
                  <a:cubicBezTo>
                    <a:pt x="50538" y="196850"/>
                    <a:pt x="38100" y="209288"/>
                    <a:pt x="38100" y="224632"/>
                  </a:cubicBezTo>
                  <a:cubicBezTo>
                    <a:pt x="38100" y="239976"/>
                    <a:pt x="50538" y="252414"/>
                    <a:pt x="65882" y="252414"/>
                  </a:cubicBezTo>
                  <a:cubicBezTo>
                    <a:pt x="81226" y="252414"/>
                    <a:pt x="93664" y="239976"/>
                    <a:pt x="93664" y="224632"/>
                  </a:cubicBezTo>
                  <a:cubicBezTo>
                    <a:pt x="93664" y="209288"/>
                    <a:pt x="81226" y="196850"/>
                    <a:pt x="65882" y="196850"/>
                  </a:cubicBezTo>
                  <a:close/>
                  <a:moveTo>
                    <a:pt x="272257" y="187325"/>
                  </a:moveTo>
                  <a:cubicBezTo>
                    <a:pt x="309150" y="187325"/>
                    <a:pt x="338138" y="217684"/>
                    <a:pt x="338138" y="253322"/>
                  </a:cubicBezTo>
                  <a:cubicBezTo>
                    <a:pt x="338138" y="274441"/>
                    <a:pt x="328915" y="292921"/>
                    <a:pt x="313103" y="304800"/>
                  </a:cubicBezTo>
                  <a:cubicBezTo>
                    <a:pt x="313103" y="304800"/>
                    <a:pt x="313103" y="304800"/>
                    <a:pt x="313103" y="283681"/>
                  </a:cubicBezTo>
                  <a:cubicBezTo>
                    <a:pt x="313103" y="273121"/>
                    <a:pt x="306515" y="263882"/>
                    <a:pt x="295974" y="259922"/>
                  </a:cubicBezTo>
                  <a:cubicBezTo>
                    <a:pt x="295974" y="259922"/>
                    <a:pt x="290704" y="258602"/>
                    <a:pt x="290704" y="258602"/>
                  </a:cubicBezTo>
                  <a:cubicBezTo>
                    <a:pt x="288068" y="257282"/>
                    <a:pt x="286751" y="258602"/>
                    <a:pt x="284115" y="258602"/>
                  </a:cubicBezTo>
                  <a:cubicBezTo>
                    <a:pt x="284115" y="258602"/>
                    <a:pt x="284115" y="258602"/>
                    <a:pt x="272257" y="265202"/>
                  </a:cubicBezTo>
                  <a:cubicBezTo>
                    <a:pt x="272257" y="265202"/>
                    <a:pt x="272257" y="265202"/>
                    <a:pt x="260398" y="258602"/>
                  </a:cubicBezTo>
                  <a:cubicBezTo>
                    <a:pt x="259080" y="258602"/>
                    <a:pt x="256445" y="257282"/>
                    <a:pt x="255128" y="258602"/>
                  </a:cubicBezTo>
                  <a:cubicBezTo>
                    <a:pt x="255128" y="258602"/>
                    <a:pt x="248539" y="259922"/>
                    <a:pt x="248539" y="259922"/>
                  </a:cubicBezTo>
                  <a:cubicBezTo>
                    <a:pt x="239316" y="263882"/>
                    <a:pt x="232728" y="273121"/>
                    <a:pt x="232728" y="283681"/>
                  </a:cubicBezTo>
                  <a:cubicBezTo>
                    <a:pt x="232728" y="283681"/>
                    <a:pt x="232728" y="283681"/>
                    <a:pt x="232728" y="304800"/>
                  </a:cubicBezTo>
                  <a:cubicBezTo>
                    <a:pt x="216916" y="292921"/>
                    <a:pt x="206375" y="274441"/>
                    <a:pt x="206375" y="253322"/>
                  </a:cubicBezTo>
                  <a:cubicBezTo>
                    <a:pt x="206375" y="217684"/>
                    <a:pt x="236681" y="187325"/>
                    <a:pt x="272257" y="187325"/>
                  </a:cubicBezTo>
                  <a:close/>
                  <a:moveTo>
                    <a:pt x="65881" y="187325"/>
                  </a:moveTo>
                  <a:cubicBezTo>
                    <a:pt x="101457" y="187325"/>
                    <a:pt x="131763" y="217684"/>
                    <a:pt x="131763" y="253322"/>
                  </a:cubicBezTo>
                  <a:cubicBezTo>
                    <a:pt x="131763" y="274441"/>
                    <a:pt x="121222" y="292921"/>
                    <a:pt x="105410" y="304800"/>
                  </a:cubicBezTo>
                  <a:cubicBezTo>
                    <a:pt x="105410" y="304800"/>
                    <a:pt x="105410" y="304800"/>
                    <a:pt x="105410" y="283681"/>
                  </a:cubicBezTo>
                  <a:cubicBezTo>
                    <a:pt x="105410" y="273121"/>
                    <a:pt x="98822" y="263882"/>
                    <a:pt x="89599" y="259922"/>
                  </a:cubicBezTo>
                  <a:cubicBezTo>
                    <a:pt x="89599" y="259922"/>
                    <a:pt x="83010" y="258602"/>
                    <a:pt x="83010" y="258602"/>
                  </a:cubicBezTo>
                  <a:cubicBezTo>
                    <a:pt x="81693" y="257282"/>
                    <a:pt x="79058" y="258602"/>
                    <a:pt x="77740" y="258602"/>
                  </a:cubicBezTo>
                  <a:cubicBezTo>
                    <a:pt x="77740" y="258602"/>
                    <a:pt x="77740" y="258602"/>
                    <a:pt x="65881" y="265202"/>
                  </a:cubicBezTo>
                  <a:cubicBezTo>
                    <a:pt x="65881" y="265202"/>
                    <a:pt x="65881" y="265202"/>
                    <a:pt x="54023" y="258602"/>
                  </a:cubicBezTo>
                  <a:cubicBezTo>
                    <a:pt x="51387" y="258602"/>
                    <a:pt x="50070" y="257282"/>
                    <a:pt x="47434" y="258602"/>
                  </a:cubicBezTo>
                  <a:cubicBezTo>
                    <a:pt x="47434" y="258602"/>
                    <a:pt x="42164" y="259922"/>
                    <a:pt x="42164" y="259922"/>
                  </a:cubicBezTo>
                  <a:cubicBezTo>
                    <a:pt x="31623" y="263882"/>
                    <a:pt x="25035" y="273121"/>
                    <a:pt x="25035" y="283681"/>
                  </a:cubicBezTo>
                  <a:cubicBezTo>
                    <a:pt x="25035" y="283681"/>
                    <a:pt x="25035" y="283681"/>
                    <a:pt x="25035" y="304800"/>
                  </a:cubicBezTo>
                  <a:cubicBezTo>
                    <a:pt x="9223" y="292921"/>
                    <a:pt x="0" y="274441"/>
                    <a:pt x="0" y="253322"/>
                  </a:cubicBezTo>
                  <a:cubicBezTo>
                    <a:pt x="0" y="217684"/>
                    <a:pt x="28988" y="187325"/>
                    <a:pt x="65881" y="187325"/>
                  </a:cubicBezTo>
                  <a:close/>
                  <a:moveTo>
                    <a:pt x="159754" y="149225"/>
                  </a:moveTo>
                  <a:cubicBezTo>
                    <a:pt x="163746" y="149225"/>
                    <a:pt x="166408" y="149225"/>
                    <a:pt x="169069" y="149225"/>
                  </a:cubicBezTo>
                  <a:cubicBezTo>
                    <a:pt x="171731" y="149225"/>
                    <a:pt x="174392" y="149225"/>
                    <a:pt x="178384" y="149225"/>
                  </a:cubicBezTo>
                  <a:cubicBezTo>
                    <a:pt x="178384" y="149225"/>
                    <a:pt x="178384" y="149225"/>
                    <a:pt x="178384" y="175331"/>
                  </a:cubicBezTo>
                  <a:lnTo>
                    <a:pt x="214313" y="193605"/>
                  </a:lnTo>
                  <a:cubicBezTo>
                    <a:pt x="210321" y="197521"/>
                    <a:pt x="206329" y="202742"/>
                    <a:pt x="202337" y="207963"/>
                  </a:cubicBezTo>
                  <a:cubicBezTo>
                    <a:pt x="202337" y="207963"/>
                    <a:pt x="202337" y="207963"/>
                    <a:pt x="169069" y="190994"/>
                  </a:cubicBezTo>
                  <a:cubicBezTo>
                    <a:pt x="169069" y="190994"/>
                    <a:pt x="169069" y="190994"/>
                    <a:pt x="135802" y="207963"/>
                  </a:cubicBezTo>
                  <a:cubicBezTo>
                    <a:pt x="131809" y="202742"/>
                    <a:pt x="127817" y="197521"/>
                    <a:pt x="123825" y="193605"/>
                  </a:cubicBezTo>
                  <a:cubicBezTo>
                    <a:pt x="123825" y="193605"/>
                    <a:pt x="123825" y="193605"/>
                    <a:pt x="159754" y="175331"/>
                  </a:cubicBezTo>
                  <a:cubicBezTo>
                    <a:pt x="159754" y="175331"/>
                    <a:pt x="159754" y="175331"/>
                    <a:pt x="159754" y="149225"/>
                  </a:cubicBezTo>
                  <a:close/>
                  <a:moveTo>
                    <a:pt x="154175" y="88900"/>
                  </a:moveTo>
                  <a:cubicBezTo>
                    <a:pt x="154175" y="88900"/>
                    <a:pt x="154175" y="88900"/>
                    <a:pt x="165941" y="95394"/>
                  </a:cubicBezTo>
                  <a:cubicBezTo>
                    <a:pt x="168556" y="95394"/>
                    <a:pt x="171171" y="95394"/>
                    <a:pt x="173785" y="95394"/>
                  </a:cubicBezTo>
                  <a:cubicBezTo>
                    <a:pt x="173785" y="95394"/>
                    <a:pt x="173785" y="95394"/>
                    <a:pt x="185551" y="88900"/>
                  </a:cubicBezTo>
                  <a:lnTo>
                    <a:pt x="188166" y="90199"/>
                  </a:lnTo>
                  <a:cubicBezTo>
                    <a:pt x="190781" y="90199"/>
                    <a:pt x="192088" y="92797"/>
                    <a:pt x="192088" y="96693"/>
                  </a:cubicBezTo>
                  <a:cubicBezTo>
                    <a:pt x="192088" y="96693"/>
                    <a:pt x="192088" y="96693"/>
                    <a:pt x="192088" y="126567"/>
                  </a:cubicBezTo>
                  <a:cubicBezTo>
                    <a:pt x="185551" y="129165"/>
                    <a:pt x="177707" y="131763"/>
                    <a:pt x="169863" y="131763"/>
                  </a:cubicBezTo>
                  <a:cubicBezTo>
                    <a:pt x="162019" y="131763"/>
                    <a:pt x="154175" y="129165"/>
                    <a:pt x="147638" y="126567"/>
                  </a:cubicBezTo>
                  <a:cubicBezTo>
                    <a:pt x="147638" y="126567"/>
                    <a:pt x="147638" y="126567"/>
                    <a:pt x="147638" y="96693"/>
                  </a:cubicBezTo>
                  <a:cubicBezTo>
                    <a:pt x="147638" y="92797"/>
                    <a:pt x="148946" y="90199"/>
                    <a:pt x="151560" y="90199"/>
                  </a:cubicBezTo>
                  <a:cubicBezTo>
                    <a:pt x="151560" y="90199"/>
                    <a:pt x="151560" y="90199"/>
                    <a:pt x="154175" y="88900"/>
                  </a:cubicBezTo>
                  <a:close/>
                  <a:moveTo>
                    <a:pt x="169069" y="26988"/>
                  </a:moveTo>
                  <a:cubicBezTo>
                    <a:pt x="174768" y="26988"/>
                    <a:pt x="179388" y="31252"/>
                    <a:pt x="179388" y="36513"/>
                  </a:cubicBezTo>
                  <a:cubicBezTo>
                    <a:pt x="179388" y="41774"/>
                    <a:pt x="174768" y="46038"/>
                    <a:pt x="169069" y="46038"/>
                  </a:cubicBezTo>
                  <a:cubicBezTo>
                    <a:pt x="163370" y="46038"/>
                    <a:pt x="158750" y="41774"/>
                    <a:pt x="158750" y="36513"/>
                  </a:cubicBezTo>
                  <a:cubicBezTo>
                    <a:pt x="158750" y="31252"/>
                    <a:pt x="163370" y="26988"/>
                    <a:pt x="169069" y="26988"/>
                  </a:cubicBezTo>
                  <a:close/>
                  <a:moveTo>
                    <a:pt x="169070" y="9525"/>
                  </a:moveTo>
                  <a:cubicBezTo>
                    <a:pt x="153726" y="9525"/>
                    <a:pt x="141288" y="21963"/>
                    <a:pt x="141288" y="37307"/>
                  </a:cubicBezTo>
                  <a:cubicBezTo>
                    <a:pt x="141288" y="52651"/>
                    <a:pt x="153726" y="65089"/>
                    <a:pt x="169070" y="65089"/>
                  </a:cubicBezTo>
                  <a:cubicBezTo>
                    <a:pt x="184414" y="65089"/>
                    <a:pt x="196852" y="52651"/>
                    <a:pt x="196852" y="37307"/>
                  </a:cubicBezTo>
                  <a:cubicBezTo>
                    <a:pt x="196852" y="21963"/>
                    <a:pt x="184414" y="9525"/>
                    <a:pt x="169070" y="9525"/>
                  </a:cubicBezTo>
                  <a:close/>
                  <a:moveTo>
                    <a:pt x="169070" y="0"/>
                  </a:moveTo>
                  <a:cubicBezTo>
                    <a:pt x="204646" y="0"/>
                    <a:pt x="234951" y="29039"/>
                    <a:pt x="234951" y="65997"/>
                  </a:cubicBezTo>
                  <a:cubicBezTo>
                    <a:pt x="234951" y="87116"/>
                    <a:pt x="224410" y="105595"/>
                    <a:pt x="209916" y="117475"/>
                  </a:cubicBezTo>
                  <a:cubicBezTo>
                    <a:pt x="209916" y="117475"/>
                    <a:pt x="209916" y="117475"/>
                    <a:pt x="209916" y="96356"/>
                  </a:cubicBezTo>
                  <a:cubicBezTo>
                    <a:pt x="209916" y="85796"/>
                    <a:pt x="203328" y="75237"/>
                    <a:pt x="192787" y="72597"/>
                  </a:cubicBezTo>
                  <a:cubicBezTo>
                    <a:pt x="192787" y="72597"/>
                    <a:pt x="187517" y="71277"/>
                    <a:pt x="187517" y="71277"/>
                  </a:cubicBezTo>
                  <a:cubicBezTo>
                    <a:pt x="184881" y="69957"/>
                    <a:pt x="182246" y="69957"/>
                    <a:pt x="180928" y="71277"/>
                  </a:cubicBezTo>
                  <a:cubicBezTo>
                    <a:pt x="180928" y="71277"/>
                    <a:pt x="180928" y="71277"/>
                    <a:pt x="169070" y="76557"/>
                  </a:cubicBezTo>
                  <a:cubicBezTo>
                    <a:pt x="169070" y="76557"/>
                    <a:pt x="169070" y="76557"/>
                    <a:pt x="157211" y="71277"/>
                  </a:cubicBezTo>
                  <a:cubicBezTo>
                    <a:pt x="155893" y="69957"/>
                    <a:pt x="153258" y="69957"/>
                    <a:pt x="150623" y="71277"/>
                  </a:cubicBezTo>
                  <a:cubicBezTo>
                    <a:pt x="150623" y="71277"/>
                    <a:pt x="145352" y="72597"/>
                    <a:pt x="145352" y="72597"/>
                  </a:cubicBezTo>
                  <a:cubicBezTo>
                    <a:pt x="134811" y="75237"/>
                    <a:pt x="128223" y="85796"/>
                    <a:pt x="128223" y="96356"/>
                  </a:cubicBezTo>
                  <a:cubicBezTo>
                    <a:pt x="128223" y="96356"/>
                    <a:pt x="128223" y="96356"/>
                    <a:pt x="128223" y="117475"/>
                  </a:cubicBezTo>
                  <a:cubicBezTo>
                    <a:pt x="113729" y="105595"/>
                    <a:pt x="103188" y="87116"/>
                    <a:pt x="103188" y="65997"/>
                  </a:cubicBezTo>
                  <a:cubicBezTo>
                    <a:pt x="103188" y="29039"/>
                    <a:pt x="133494" y="0"/>
                    <a:pt x="1690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52" name="椭圆 47"/>
            <p:cNvSpPr/>
            <p:nvPr/>
          </p:nvSpPr>
          <p:spPr>
            <a:xfrm>
              <a:off x="5275886" y="4485551"/>
              <a:ext cx="474840" cy="474840"/>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nvGrpSpPr>
          <p:cNvPr id="27" name="组合 26"/>
          <p:cNvGrpSpPr/>
          <p:nvPr/>
        </p:nvGrpSpPr>
        <p:grpSpPr>
          <a:xfrm>
            <a:off x="943493" y="450599"/>
            <a:ext cx="5061857" cy="698750"/>
            <a:chOff x="6096000" y="2061026"/>
            <a:chExt cx="5061857" cy="698750"/>
          </a:xfrm>
        </p:grpSpPr>
        <p:sp>
          <p:nvSpPr>
            <p:cNvPr id="28" name="文本框 27"/>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t>明年</a:t>
              </a:r>
              <a:r>
                <a:rPr lang="zh-CN" altLang="en-US" sz="2800" b="1" dirty="0">
                  <a:solidFill>
                    <a:srgbClr val="09BB98"/>
                  </a:solidFill>
                </a:rPr>
                <a:t>工作计划</a:t>
              </a:r>
            </a:p>
          </p:txBody>
        </p:sp>
        <p:sp>
          <p:nvSpPr>
            <p:cNvPr id="45" name="文本框 44"/>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t>The user can demonstrate on a projector or computer</a:t>
              </a:r>
            </a:p>
          </p:txBody>
        </p:sp>
      </p:grpSp>
      <p:pic>
        <p:nvPicPr>
          <p:cNvPr id="54" name="图片 53">
            <a:extLst>
              <a:ext uri="{FF2B5EF4-FFF2-40B4-BE49-F238E27FC236}">
                <a16:creationId xmlns:a16="http://schemas.microsoft.com/office/drawing/2014/main" xmlns="" id="{5B2AF67C-BE52-472E-B6AC-001233E05207}"/>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3194" t="27003" r="58611" b="17710"/>
          <a:stretch/>
        </p:blipFill>
        <p:spPr>
          <a:xfrm>
            <a:off x="225027" y="372811"/>
            <a:ext cx="697638" cy="808876"/>
          </a:xfrm>
          <a:prstGeom prst="rect">
            <a:avLst/>
          </a:prstGeom>
        </p:spPr>
      </p:pic>
    </p:spTree>
    <p:custDataLst>
      <p:tags r:id="rId1"/>
    </p:custDataLst>
    <p:extLst>
      <p:ext uri="{BB962C8B-B14F-4D97-AF65-F5344CB8AC3E}">
        <p14:creationId xmlns:p14="http://schemas.microsoft.com/office/powerpoint/2010/main" val="37297040"/>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38"/>
                                        </p:tgtEl>
                                        <p:attrNameLst>
                                          <p:attrName>style.visibility</p:attrName>
                                        </p:attrNameLst>
                                      </p:cBhvr>
                                      <p:to>
                                        <p:strVal val="visible"/>
                                      </p:to>
                                    </p:set>
                                    <p:anim calcmode="lin" valueType="num">
                                      <p:cBhvr additive="base">
                                        <p:cTn id="14" dur="500" fill="hold"/>
                                        <p:tgtEl>
                                          <p:spTgt spid="38"/>
                                        </p:tgtEl>
                                        <p:attrNameLst>
                                          <p:attrName>ppt_x</p:attrName>
                                        </p:attrNameLst>
                                      </p:cBhvr>
                                      <p:tavLst>
                                        <p:tav tm="0">
                                          <p:val>
                                            <p:strVal val="0-#ppt_w/2"/>
                                          </p:val>
                                        </p:tav>
                                        <p:tav tm="100000">
                                          <p:val>
                                            <p:strVal val="#ppt_x"/>
                                          </p:val>
                                        </p:tav>
                                      </p:tavLst>
                                    </p:anim>
                                    <p:anim calcmode="lin" valueType="num">
                                      <p:cBhvr additive="base">
                                        <p:cTn id="15" dur="500" fill="hold"/>
                                        <p:tgtEl>
                                          <p:spTgt spid="38"/>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additive="base">
                                        <p:cTn id="18" dur="500" fill="hold"/>
                                        <p:tgtEl>
                                          <p:spTgt spid="42"/>
                                        </p:tgtEl>
                                        <p:attrNameLst>
                                          <p:attrName>ppt_x</p:attrName>
                                        </p:attrNameLst>
                                      </p:cBhvr>
                                      <p:tavLst>
                                        <p:tav tm="0">
                                          <p:val>
                                            <p:strVal val="0-#ppt_w/2"/>
                                          </p:val>
                                        </p:tav>
                                        <p:tav tm="100000">
                                          <p:val>
                                            <p:strVal val="#ppt_x"/>
                                          </p:val>
                                        </p:tav>
                                      </p:tavLst>
                                    </p:anim>
                                    <p:anim calcmode="lin" valueType="num">
                                      <p:cBhvr additive="base">
                                        <p:cTn id="19" dur="500" fill="hold"/>
                                        <p:tgtEl>
                                          <p:spTgt spid="42"/>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additive="base">
                                        <p:cTn id="22" dur="500" fill="hold"/>
                                        <p:tgtEl>
                                          <p:spTgt spid="30"/>
                                        </p:tgtEl>
                                        <p:attrNameLst>
                                          <p:attrName>ppt_x</p:attrName>
                                        </p:attrNameLst>
                                      </p:cBhvr>
                                      <p:tavLst>
                                        <p:tav tm="0">
                                          <p:val>
                                            <p:strVal val="1+#ppt_w/2"/>
                                          </p:val>
                                        </p:tav>
                                        <p:tav tm="100000">
                                          <p:val>
                                            <p:strVal val="#ppt_x"/>
                                          </p:val>
                                        </p:tav>
                                      </p:tavLst>
                                    </p:anim>
                                    <p:anim calcmode="lin" valueType="num">
                                      <p:cBhvr additive="base">
                                        <p:cTn id="23" dur="500" fill="hold"/>
                                        <p:tgtEl>
                                          <p:spTgt spid="30"/>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34"/>
                                        </p:tgtEl>
                                        <p:attrNameLst>
                                          <p:attrName>style.visibility</p:attrName>
                                        </p:attrNameLst>
                                      </p:cBhvr>
                                      <p:to>
                                        <p:strVal val="visible"/>
                                      </p:to>
                                    </p:set>
                                    <p:anim calcmode="lin" valueType="num">
                                      <p:cBhvr additive="base">
                                        <p:cTn id="26" dur="500" fill="hold"/>
                                        <p:tgtEl>
                                          <p:spTgt spid="34"/>
                                        </p:tgtEl>
                                        <p:attrNameLst>
                                          <p:attrName>ppt_x</p:attrName>
                                        </p:attrNameLst>
                                      </p:cBhvr>
                                      <p:tavLst>
                                        <p:tav tm="0">
                                          <p:val>
                                            <p:strVal val="1+#ppt_w/2"/>
                                          </p:val>
                                        </p:tav>
                                        <p:tav tm="100000">
                                          <p:val>
                                            <p:strVal val="#ppt_x"/>
                                          </p:val>
                                        </p:tav>
                                      </p:tavLst>
                                    </p:anim>
                                    <p:anim calcmode="lin" valueType="num">
                                      <p:cBhvr additive="base">
                                        <p:cTn id="27"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xmlns="" id="{5579889D-8192-4C2B-BFB3-E89A33A630D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74" name="MH_SubTitle_2"/>
          <p:cNvSpPr>
            <a:spLocks/>
          </p:cNvSpPr>
          <p:nvPr>
            <p:custDataLst>
              <p:tags r:id="rId2"/>
            </p:custDataLst>
          </p:nvPr>
        </p:nvSpPr>
        <p:spPr bwMode="auto">
          <a:xfrm>
            <a:off x="6133518" y="2278744"/>
            <a:ext cx="4073737" cy="537109"/>
          </a:xfrm>
          <a:custGeom>
            <a:avLst/>
            <a:gdLst>
              <a:gd name="T0" fmla="*/ 27367 w 3275513"/>
              <a:gd name="T1" fmla="*/ 0 h 431880"/>
              <a:gd name="T2" fmla="*/ 3058172 w 3275513"/>
              <a:gd name="T3" fmla="*/ 0 h 431880"/>
              <a:gd name="T4" fmla="*/ 3274013 w 3275513"/>
              <a:gd name="T5" fmla="*/ 215820 h 431880"/>
              <a:gd name="T6" fmla="*/ 3058172 w 3275513"/>
              <a:gd name="T7" fmla="*/ 431640 h 431880"/>
              <a:gd name="T8" fmla="*/ 873032 w 3275513"/>
              <a:gd name="T9" fmla="*/ 431640 h 431880"/>
              <a:gd name="T10" fmla="*/ 803886 w 3275513"/>
              <a:gd name="T11" fmla="*/ 355570 h 431880"/>
              <a:gd name="T12" fmla="*/ 69518 w 3275513"/>
              <a:gd name="T13" fmla="*/ 6269 h 431880"/>
              <a:gd name="T14" fmla="*/ 0 w 3275513"/>
              <a:gd name="T15" fmla="*/ 2757 h 431880"/>
              <a:gd name="T16" fmla="*/ 0 60000 65536"/>
              <a:gd name="T17" fmla="*/ 0 60000 65536"/>
              <a:gd name="T18" fmla="*/ 0 60000 65536"/>
              <a:gd name="T19" fmla="*/ 0 60000 65536"/>
              <a:gd name="T20" fmla="*/ 0 60000 65536"/>
              <a:gd name="T21" fmla="*/ 0 60000 65536"/>
              <a:gd name="T22" fmla="*/ 0 60000 65536"/>
              <a:gd name="T23" fmla="*/ 0 60000 65536"/>
              <a:gd name="T24" fmla="*/ 0 w 3275513"/>
              <a:gd name="T25" fmla="*/ 0 h 431880"/>
              <a:gd name="T26" fmla="*/ 3275513 w 3275513"/>
              <a:gd name="T27" fmla="*/ 431880 h 43188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75513" h="431880">
                <a:moveTo>
                  <a:pt x="27379" y="0"/>
                </a:moveTo>
                <a:lnTo>
                  <a:pt x="3059573" y="0"/>
                </a:lnTo>
                <a:cubicBezTo>
                  <a:pt x="3178833" y="0"/>
                  <a:pt x="3275513" y="96680"/>
                  <a:pt x="3275513" y="215940"/>
                </a:cubicBezTo>
                <a:cubicBezTo>
                  <a:pt x="3275513" y="335200"/>
                  <a:pt x="3178833" y="431880"/>
                  <a:pt x="3059573" y="431880"/>
                </a:cubicBezTo>
                <a:lnTo>
                  <a:pt x="873431" y="431880"/>
                </a:lnTo>
                <a:lnTo>
                  <a:pt x="804255" y="355768"/>
                </a:lnTo>
                <a:cubicBezTo>
                  <a:pt x="611921" y="163433"/>
                  <a:pt x="355385" y="35300"/>
                  <a:pt x="69551" y="6272"/>
                </a:cubicBezTo>
                <a:lnTo>
                  <a:pt x="0" y="2760"/>
                </a:lnTo>
                <a:lnTo>
                  <a:pt x="27379" y="0"/>
                </a:lnTo>
                <a:close/>
              </a:path>
            </a:pathLst>
          </a:custGeom>
          <a:solidFill>
            <a:srgbClr val="09BB98"/>
          </a:solidFill>
          <a:ln>
            <a:noFill/>
          </a:ln>
          <a:extLst/>
        </p:spPr>
        <p:txBody>
          <a:bodyPr lIns="180000" rIns="180000" anchor="ctr">
            <a:norm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eaLnBrk="1" hangingPunct="1">
              <a:lnSpc>
                <a:spcPct val="120000"/>
              </a:lnSpc>
              <a:spcBef>
                <a:spcPct val="0"/>
              </a:spcBef>
              <a:buFontTx/>
              <a:buNone/>
              <a:defRPr/>
            </a:pPr>
            <a:endParaRPr lang="zh-CN" altLang="en-US" sz="2000" dirty="0">
              <a:solidFill>
                <a:srgbClr val="FFFFFF"/>
              </a:solidFill>
              <a:latin typeface="+mn-lt"/>
              <a:ea typeface="+mn-ea"/>
            </a:endParaRPr>
          </a:p>
        </p:txBody>
      </p:sp>
      <p:sp>
        <p:nvSpPr>
          <p:cNvPr id="3075" name="MH_SubTitle_1"/>
          <p:cNvSpPr>
            <a:spLocks/>
          </p:cNvSpPr>
          <p:nvPr>
            <p:custDataLst>
              <p:tags r:id="rId3"/>
            </p:custDataLst>
          </p:nvPr>
        </p:nvSpPr>
        <p:spPr bwMode="auto">
          <a:xfrm>
            <a:off x="1984745" y="4762873"/>
            <a:ext cx="4079660" cy="537109"/>
          </a:xfrm>
          <a:custGeom>
            <a:avLst/>
            <a:gdLst>
              <a:gd name="T0" fmla="*/ 216036 w 3279285"/>
              <a:gd name="T1" fmla="*/ 0 h 431880"/>
              <a:gd name="T2" fmla="*/ 2354086 w 3279285"/>
              <a:gd name="T3" fmla="*/ 0 h 431880"/>
              <a:gd name="T4" fmla="*/ 2423293 w 3279285"/>
              <a:gd name="T5" fmla="*/ 76072 h 431880"/>
              <a:gd name="T6" fmla="*/ 3158326 w 3279285"/>
              <a:gd name="T7" fmla="*/ 425372 h 431880"/>
              <a:gd name="T8" fmla="*/ 3280755 w 3279285"/>
              <a:gd name="T9" fmla="*/ 431549 h 431880"/>
              <a:gd name="T10" fmla="*/ 3279845 w 3279285"/>
              <a:gd name="T11" fmla="*/ 431640 h 431880"/>
              <a:gd name="T12" fmla="*/ 216036 w 3279285"/>
              <a:gd name="T13" fmla="*/ 431640 h 431880"/>
              <a:gd name="T14" fmla="*/ 0 w 3279285"/>
              <a:gd name="T15" fmla="*/ 215820 h 431880"/>
              <a:gd name="T16" fmla="*/ 216036 w 3279285"/>
              <a:gd name="T17" fmla="*/ 0 h 4318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79285"/>
              <a:gd name="T28" fmla="*/ 0 h 431880"/>
              <a:gd name="T29" fmla="*/ 3279285 w 3279285"/>
              <a:gd name="T30" fmla="*/ 431880 h 43188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79285" h="431880">
                <a:moveTo>
                  <a:pt x="215940" y="0"/>
                </a:moveTo>
                <a:lnTo>
                  <a:pt x="2353030" y="0"/>
                </a:lnTo>
                <a:lnTo>
                  <a:pt x="2422207" y="76114"/>
                </a:lnTo>
                <a:cubicBezTo>
                  <a:pt x="2614541" y="268448"/>
                  <a:pt x="2871077" y="396581"/>
                  <a:pt x="3156910" y="425609"/>
                </a:cubicBezTo>
                <a:lnTo>
                  <a:pt x="3279285" y="431789"/>
                </a:lnTo>
                <a:lnTo>
                  <a:pt x="3278375" y="431880"/>
                </a:lnTo>
                <a:lnTo>
                  <a:pt x="215940" y="431880"/>
                </a:lnTo>
                <a:cubicBezTo>
                  <a:pt x="96680" y="431880"/>
                  <a:pt x="0" y="335200"/>
                  <a:pt x="0" y="215940"/>
                </a:cubicBezTo>
                <a:cubicBezTo>
                  <a:pt x="0" y="96680"/>
                  <a:pt x="96680" y="0"/>
                  <a:pt x="215940" y="0"/>
                </a:cubicBezTo>
                <a:close/>
              </a:path>
            </a:pathLst>
          </a:custGeom>
          <a:solidFill>
            <a:srgbClr val="FFB800"/>
          </a:solidFill>
          <a:ln>
            <a:noFill/>
          </a:ln>
          <a:extLst/>
        </p:spPr>
        <p:txBody>
          <a:bodyPr lIns="180000" rIns="180000" anchor="ctr">
            <a:norm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lnSpc>
                <a:spcPct val="120000"/>
              </a:lnSpc>
              <a:spcBef>
                <a:spcPct val="0"/>
              </a:spcBef>
              <a:buFontTx/>
              <a:buNone/>
              <a:defRPr/>
            </a:pPr>
            <a:endParaRPr lang="zh-CN" altLang="en-US" sz="2000" dirty="0">
              <a:solidFill>
                <a:srgbClr val="FFFFFF"/>
              </a:solidFill>
              <a:latin typeface="+mn-lt"/>
              <a:ea typeface="+mn-ea"/>
            </a:endParaRPr>
          </a:p>
        </p:txBody>
      </p:sp>
      <p:sp>
        <p:nvSpPr>
          <p:cNvPr id="28" name="矩形 27"/>
          <p:cNvSpPr/>
          <p:nvPr/>
        </p:nvSpPr>
        <p:spPr>
          <a:xfrm>
            <a:off x="7585286" y="3029506"/>
            <a:ext cx="3081082" cy="978729"/>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用户可以在投影仪或者计算机上进行演示也可以将演示文稿打印出来制作成胶片用户可以在投影仪或者计算机上进行演示也可以将演示文稿打印出来制作成胶片</a:t>
            </a:r>
          </a:p>
        </p:txBody>
      </p:sp>
      <p:sp>
        <p:nvSpPr>
          <p:cNvPr id="29" name="矩形 28"/>
          <p:cNvSpPr/>
          <p:nvPr/>
        </p:nvSpPr>
        <p:spPr>
          <a:xfrm>
            <a:off x="7590831" y="2337490"/>
            <a:ext cx="2050552" cy="396583"/>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b="1" dirty="0">
                <a:solidFill>
                  <a:schemeClr val="bg1"/>
                </a:solidFill>
                <a:latin typeface="+mn-ea"/>
              </a:rPr>
              <a:t>标题文字添加</a:t>
            </a:r>
          </a:p>
        </p:txBody>
      </p:sp>
      <p:sp>
        <p:nvSpPr>
          <p:cNvPr id="30" name="矩形 29"/>
          <p:cNvSpPr/>
          <p:nvPr/>
        </p:nvSpPr>
        <p:spPr>
          <a:xfrm>
            <a:off x="2510830" y="4849774"/>
            <a:ext cx="2050552" cy="396583"/>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b="1" dirty="0">
                <a:solidFill>
                  <a:schemeClr val="bg1"/>
                </a:solidFill>
                <a:latin typeface="+mn-ea"/>
              </a:rPr>
              <a:t>标题文字添加</a:t>
            </a:r>
          </a:p>
        </p:txBody>
      </p:sp>
      <p:sp>
        <p:nvSpPr>
          <p:cNvPr id="32" name="矩形 31"/>
          <p:cNvSpPr/>
          <p:nvPr/>
        </p:nvSpPr>
        <p:spPr>
          <a:xfrm>
            <a:off x="1480300" y="3509477"/>
            <a:ext cx="3081082" cy="978729"/>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用户可以在投影仪或者计算机上进行演示也可以将演示文稿打印出来制作成胶片用户可以在投影仪或者计算机上进行演示也可以将演示文稿打印出来制作成胶片</a:t>
            </a:r>
          </a:p>
        </p:txBody>
      </p:sp>
      <p:pic>
        <p:nvPicPr>
          <p:cNvPr id="20" name="图片占位符 19"/>
          <p:cNvPicPr>
            <a:picLocks noGrp="1" noChangeAspect="1"/>
          </p:cNvPicPr>
          <p:nvPr>
            <p:ph type="pic" sz="quarter" idx="10"/>
          </p:nvPr>
        </p:nvPicPr>
        <p:blipFill>
          <a:blip r:embed="rId8" cstate="print">
            <a:extLst>
              <a:ext uri="{BEBA8EAE-BF5A-486C-A8C5-ECC9F3942E4B}">
                <a14:imgProps xmlns:a14="http://schemas.microsoft.com/office/drawing/2010/main">
                  <a14:imgLayer r:embed="rId9">
                    <a14:imgEffect>
                      <a14:colorTemperature colorTemp="5900"/>
                    </a14:imgEffect>
                  </a14:imgLayer>
                </a14:imgProps>
              </a:ext>
              <a:ext uri="{28A0092B-C50C-407E-A947-70E740481C1C}">
                <a14:useLocalDpi xmlns:a14="http://schemas.microsoft.com/office/drawing/2010/main" val="0"/>
              </a:ext>
            </a:extLst>
          </a:blip>
          <a:srcRect l="16675" r="16675"/>
          <a:stretch>
            <a:fillRect/>
          </a:stretch>
        </p:blipFill>
        <p:spPr>
          <a:xfrm>
            <a:off x="4739406" y="2432769"/>
            <a:ext cx="2713188" cy="2713188"/>
          </a:xfrm>
        </p:spPr>
      </p:pic>
      <p:sp>
        <p:nvSpPr>
          <p:cNvPr id="13" name="MH_Title_1"/>
          <p:cNvSpPr/>
          <p:nvPr>
            <p:custDataLst>
              <p:tags r:id="rId4"/>
            </p:custDataLst>
          </p:nvPr>
        </p:nvSpPr>
        <p:spPr>
          <a:xfrm>
            <a:off x="4733479" y="2432769"/>
            <a:ext cx="2709242" cy="2711215"/>
          </a:xfrm>
          <a:prstGeom prst="donut">
            <a:avLst>
              <a:gd name="adj" fmla="val 3648"/>
            </a:avLst>
          </a:prstGeom>
          <a:solidFill>
            <a:schemeClr val="accent2"/>
          </a:solidFill>
        </p:spPr>
        <p:txBody>
          <a:bodyPr lIns="0" tIns="0" rIns="0" bIns="0" anchor="ctr">
            <a:normAutofit/>
          </a:bodyPr>
          <a:lstStyle/>
          <a:p>
            <a:pPr algn="ctr">
              <a:defRPr/>
            </a:pPr>
            <a:endParaRPr lang="zh-CN" altLang="en-US" sz="3200" dirty="0">
              <a:solidFill>
                <a:schemeClr val="accent1"/>
              </a:solidFill>
            </a:endParaRPr>
          </a:p>
        </p:txBody>
      </p:sp>
      <p:grpSp>
        <p:nvGrpSpPr>
          <p:cNvPr id="10" name="组合 9"/>
          <p:cNvGrpSpPr/>
          <p:nvPr/>
        </p:nvGrpSpPr>
        <p:grpSpPr>
          <a:xfrm>
            <a:off x="943493" y="450599"/>
            <a:ext cx="5061857" cy="698750"/>
            <a:chOff x="6096000" y="2061026"/>
            <a:chExt cx="5061857" cy="698750"/>
          </a:xfrm>
        </p:grpSpPr>
        <p:sp>
          <p:nvSpPr>
            <p:cNvPr id="11" name="文本框 10"/>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t>明年</a:t>
              </a:r>
              <a:r>
                <a:rPr lang="zh-CN" altLang="en-US" sz="2800" b="1" dirty="0">
                  <a:solidFill>
                    <a:srgbClr val="09BB98"/>
                  </a:solidFill>
                </a:rPr>
                <a:t>工作计划</a:t>
              </a:r>
            </a:p>
          </p:txBody>
        </p:sp>
        <p:sp>
          <p:nvSpPr>
            <p:cNvPr id="12" name="文本框 11"/>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t>The user can demonstrate on a projector or computer</a:t>
              </a:r>
            </a:p>
          </p:txBody>
        </p:sp>
      </p:grpSp>
      <p:pic>
        <p:nvPicPr>
          <p:cNvPr id="17" name="图片 16">
            <a:extLst>
              <a:ext uri="{FF2B5EF4-FFF2-40B4-BE49-F238E27FC236}">
                <a16:creationId xmlns:a16="http://schemas.microsoft.com/office/drawing/2014/main" xmlns="" id="{146E321F-4B78-401C-8CE5-CCA9A94CFDC3}"/>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3194" t="27003" r="58611" b="17710"/>
          <a:stretch/>
        </p:blipFill>
        <p:spPr>
          <a:xfrm>
            <a:off x="225027" y="372811"/>
            <a:ext cx="697638" cy="808876"/>
          </a:xfrm>
          <a:prstGeom prst="rect">
            <a:avLst/>
          </a:prstGeom>
        </p:spPr>
      </p:pic>
    </p:spTree>
    <p:custDataLst>
      <p:tags r:id="rId1"/>
    </p:custDataLst>
    <p:extLst>
      <p:ext uri="{BB962C8B-B14F-4D97-AF65-F5344CB8AC3E}">
        <p14:creationId xmlns:p14="http://schemas.microsoft.com/office/powerpoint/2010/main" val="3826301026"/>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1000"/>
                                        <p:tgtEl>
                                          <p:spTgt spid="3074"/>
                                        </p:tgtEl>
                                      </p:cBhvr>
                                    </p:animEffect>
                                    <p:anim calcmode="lin" valueType="num">
                                      <p:cBhvr>
                                        <p:cTn id="8" dur="1000" fill="hold"/>
                                        <p:tgtEl>
                                          <p:spTgt spid="3074"/>
                                        </p:tgtEl>
                                        <p:attrNameLst>
                                          <p:attrName>ppt_x</p:attrName>
                                        </p:attrNameLst>
                                      </p:cBhvr>
                                      <p:tavLst>
                                        <p:tav tm="0">
                                          <p:val>
                                            <p:strVal val="#ppt_x"/>
                                          </p:val>
                                        </p:tav>
                                        <p:tav tm="100000">
                                          <p:val>
                                            <p:strVal val="#ppt_x"/>
                                          </p:val>
                                        </p:tav>
                                      </p:tavLst>
                                    </p:anim>
                                    <p:anim calcmode="lin" valueType="num">
                                      <p:cBhvr>
                                        <p:cTn id="9" dur="1000" fill="hold"/>
                                        <p:tgtEl>
                                          <p:spTgt spid="307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1000"/>
                                        <p:tgtEl>
                                          <p:spTgt spid="30"/>
                                        </p:tgtEl>
                                      </p:cBhvr>
                                    </p:animEffect>
                                    <p:anim calcmode="lin" valueType="num">
                                      <p:cBhvr>
                                        <p:cTn id="23" dur="1000" fill="hold"/>
                                        <p:tgtEl>
                                          <p:spTgt spid="30"/>
                                        </p:tgtEl>
                                        <p:attrNameLst>
                                          <p:attrName>ppt_x</p:attrName>
                                        </p:attrNameLst>
                                      </p:cBhvr>
                                      <p:tavLst>
                                        <p:tav tm="0">
                                          <p:val>
                                            <p:strVal val="#ppt_x"/>
                                          </p:val>
                                        </p:tav>
                                        <p:tav tm="100000">
                                          <p:val>
                                            <p:strVal val="#ppt_x"/>
                                          </p:val>
                                        </p:tav>
                                      </p:tavLst>
                                    </p:anim>
                                    <p:anim calcmode="lin" valueType="num">
                                      <p:cBhvr>
                                        <p:cTn id="24" dur="1000" fill="hold"/>
                                        <p:tgtEl>
                                          <p:spTgt spid="3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075"/>
                                        </p:tgtEl>
                                        <p:attrNameLst>
                                          <p:attrName>style.visibility</p:attrName>
                                        </p:attrNameLst>
                                      </p:cBhvr>
                                      <p:to>
                                        <p:strVal val="visible"/>
                                      </p:to>
                                    </p:set>
                                    <p:animEffect transition="in" filter="fade">
                                      <p:cBhvr>
                                        <p:cTn id="27" dur="1000"/>
                                        <p:tgtEl>
                                          <p:spTgt spid="3075"/>
                                        </p:tgtEl>
                                      </p:cBhvr>
                                    </p:animEffect>
                                    <p:anim calcmode="lin" valueType="num">
                                      <p:cBhvr>
                                        <p:cTn id="28" dur="1000" fill="hold"/>
                                        <p:tgtEl>
                                          <p:spTgt spid="3075"/>
                                        </p:tgtEl>
                                        <p:attrNameLst>
                                          <p:attrName>ppt_x</p:attrName>
                                        </p:attrNameLst>
                                      </p:cBhvr>
                                      <p:tavLst>
                                        <p:tav tm="0">
                                          <p:val>
                                            <p:strVal val="#ppt_x"/>
                                          </p:val>
                                        </p:tav>
                                        <p:tav tm="100000">
                                          <p:val>
                                            <p:strVal val="#ppt_x"/>
                                          </p:val>
                                        </p:tav>
                                      </p:tavLst>
                                    </p:anim>
                                    <p:anim calcmode="lin" valueType="num">
                                      <p:cBhvr>
                                        <p:cTn id="29" dur="1000" fill="hold"/>
                                        <p:tgtEl>
                                          <p:spTgt spid="3075"/>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1000"/>
                                        <p:tgtEl>
                                          <p:spTgt spid="20"/>
                                        </p:tgtEl>
                                      </p:cBhvr>
                                    </p:animEffect>
                                    <p:anim calcmode="lin" valueType="num">
                                      <p:cBhvr>
                                        <p:cTn id="33" dur="1000" fill="hold"/>
                                        <p:tgtEl>
                                          <p:spTgt spid="20"/>
                                        </p:tgtEl>
                                        <p:attrNameLst>
                                          <p:attrName>ppt_x</p:attrName>
                                        </p:attrNameLst>
                                      </p:cBhvr>
                                      <p:tavLst>
                                        <p:tav tm="0">
                                          <p:val>
                                            <p:strVal val="#ppt_x"/>
                                          </p:val>
                                        </p:tav>
                                        <p:tav tm="100000">
                                          <p:val>
                                            <p:strVal val="#ppt_x"/>
                                          </p:val>
                                        </p:tav>
                                      </p:tavLst>
                                    </p:anim>
                                    <p:anim calcmode="lin" valueType="num">
                                      <p:cBhvr>
                                        <p:cTn id="34" dur="1000" fill="hold"/>
                                        <p:tgtEl>
                                          <p:spTgt spid="20"/>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53" presetClass="entr" presetSubtype="16" fill="hold" grpId="0" nodeType="afterEffect">
                                  <p:stCondLst>
                                    <p:cond delay="0"/>
                                  </p:stCondLst>
                                  <p:childTnLst>
                                    <p:set>
                                      <p:cBhvr>
                                        <p:cTn id="37" dur="1" fill="hold">
                                          <p:stCondLst>
                                            <p:cond delay="0"/>
                                          </p:stCondLst>
                                        </p:cTn>
                                        <p:tgtEl>
                                          <p:spTgt spid="32"/>
                                        </p:tgtEl>
                                        <p:attrNameLst>
                                          <p:attrName>style.visibility</p:attrName>
                                        </p:attrNameLst>
                                      </p:cBhvr>
                                      <p:to>
                                        <p:strVal val="visible"/>
                                      </p:to>
                                    </p:set>
                                    <p:anim calcmode="lin" valueType="num">
                                      <p:cBhvr>
                                        <p:cTn id="38" dur="500" fill="hold"/>
                                        <p:tgtEl>
                                          <p:spTgt spid="32"/>
                                        </p:tgtEl>
                                        <p:attrNameLst>
                                          <p:attrName>ppt_w</p:attrName>
                                        </p:attrNameLst>
                                      </p:cBhvr>
                                      <p:tavLst>
                                        <p:tav tm="0">
                                          <p:val>
                                            <p:fltVal val="0"/>
                                          </p:val>
                                        </p:tav>
                                        <p:tav tm="100000">
                                          <p:val>
                                            <p:strVal val="#ppt_w"/>
                                          </p:val>
                                        </p:tav>
                                      </p:tavLst>
                                    </p:anim>
                                    <p:anim calcmode="lin" valueType="num">
                                      <p:cBhvr>
                                        <p:cTn id="39" dur="500" fill="hold"/>
                                        <p:tgtEl>
                                          <p:spTgt spid="32"/>
                                        </p:tgtEl>
                                        <p:attrNameLst>
                                          <p:attrName>ppt_h</p:attrName>
                                        </p:attrNameLst>
                                      </p:cBhvr>
                                      <p:tavLst>
                                        <p:tav tm="0">
                                          <p:val>
                                            <p:fltVal val="0"/>
                                          </p:val>
                                        </p:tav>
                                        <p:tav tm="100000">
                                          <p:val>
                                            <p:strVal val="#ppt_h"/>
                                          </p:val>
                                        </p:tav>
                                      </p:tavLst>
                                    </p:anim>
                                    <p:animEffect transition="in" filter="fade">
                                      <p:cBhvr>
                                        <p:cTn id="40" dur="500"/>
                                        <p:tgtEl>
                                          <p:spTgt spid="32"/>
                                        </p:tgtEl>
                                      </p:cBhvr>
                                    </p:animEffect>
                                  </p:childTnLst>
                                </p:cTn>
                              </p:par>
                            </p:childTnLst>
                          </p:cTn>
                        </p:par>
                        <p:par>
                          <p:cTn id="41" fill="hold">
                            <p:stCondLst>
                              <p:cond delay="1500"/>
                            </p:stCondLst>
                            <p:childTnLst>
                              <p:par>
                                <p:cTn id="42" presetID="53" presetClass="entr" presetSubtype="16" fill="hold" grpId="0" nodeType="after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p:cTn id="44" dur="500" fill="hold"/>
                                        <p:tgtEl>
                                          <p:spTgt spid="28"/>
                                        </p:tgtEl>
                                        <p:attrNameLst>
                                          <p:attrName>ppt_w</p:attrName>
                                        </p:attrNameLst>
                                      </p:cBhvr>
                                      <p:tavLst>
                                        <p:tav tm="0">
                                          <p:val>
                                            <p:fltVal val="0"/>
                                          </p:val>
                                        </p:tav>
                                        <p:tav tm="100000">
                                          <p:val>
                                            <p:strVal val="#ppt_w"/>
                                          </p:val>
                                        </p:tav>
                                      </p:tavLst>
                                    </p:anim>
                                    <p:anim calcmode="lin" valueType="num">
                                      <p:cBhvr>
                                        <p:cTn id="45" dur="500" fill="hold"/>
                                        <p:tgtEl>
                                          <p:spTgt spid="28"/>
                                        </p:tgtEl>
                                        <p:attrNameLst>
                                          <p:attrName>ppt_h</p:attrName>
                                        </p:attrNameLst>
                                      </p:cBhvr>
                                      <p:tavLst>
                                        <p:tav tm="0">
                                          <p:val>
                                            <p:fltVal val="0"/>
                                          </p:val>
                                        </p:tav>
                                        <p:tav tm="100000">
                                          <p:val>
                                            <p:strVal val="#ppt_h"/>
                                          </p:val>
                                        </p:tav>
                                      </p:tavLst>
                                    </p:anim>
                                    <p:animEffect transition="in" filter="fade">
                                      <p:cBhvr>
                                        <p:cTn id="4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animBg="1"/>
      <p:bldP spid="3075" grpId="0" animBg="1"/>
      <p:bldP spid="28" grpId="0"/>
      <p:bldP spid="29" grpId="0"/>
      <p:bldP spid="30" grpId="0"/>
      <p:bldP spid="32" grpId="0"/>
      <p:bldP spid="13"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 name="图片 32">
            <a:extLst>
              <a:ext uri="{FF2B5EF4-FFF2-40B4-BE49-F238E27FC236}">
                <a16:creationId xmlns:a16="http://schemas.microsoft.com/office/drawing/2014/main" xmlns="" id="{03FDAEE0-C24D-46CE-BA34-69414EA460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 name="3a40b83b-a3c5-4a37-b59f-270202b9280b"/>
          <p:cNvGrpSpPr>
            <a:grpSpLocks noChangeAspect="1"/>
          </p:cNvGrpSpPr>
          <p:nvPr/>
        </p:nvGrpSpPr>
        <p:grpSpPr>
          <a:xfrm>
            <a:off x="1523492" y="1828230"/>
            <a:ext cx="9145711" cy="3922266"/>
            <a:chOff x="1523492" y="1700692"/>
            <a:chExt cx="9145711" cy="3922266"/>
          </a:xfrm>
        </p:grpSpPr>
        <p:sp>
          <p:nvSpPr>
            <p:cNvPr id="4" name="Rectangle 2"/>
            <p:cNvSpPr/>
            <p:nvPr/>
          </p:nvSpPr>
          <p:spPr>
            <a:xfrm>
              <a:off x="6407853" y="1700808"/>
              <a:ext cx="4261350" cy="922866"/>
            </a:xfrm>
            <a:prstGeom prst="rect">
              <a:avLst/>
            </a:prstGeom>
            <a:solidFill>
              <a:schemeClr val="bg1">
                <a:lumMod val="95000"/>
                <a:alpha val="40000"/>
              </a:schemeClr>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Rectangle 3"/>
            <p:cNvSpPr/>
            <p:nvPr/>
          </p:nvSpPr>
          <p:spPr>
            <a:xfrm>
              <a:off x="6660386" y="1700692"/>
              <a:ext cx="829310" cy="922866"/>
            </a:xfrm>
            <a:prstGeom prst="rect">
              <a:avLst/>
            </a:prstGeom>
            <a:solidFill>
              <a:srgbClr val="FFB800"/>
            </a:solidFill>
            <a:ln w="9525">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Rectangle 4"/>
            <p:cNvSpPr/>
            <p:nvPr/>
          </p:nvSpPr>
          <p:spPr>
            <a:xfrm>
              <a:off x="6407853" y="3197700"/>
              <a:ext cx="4261350" cy="922866"/>
            </a:xfrm>
            <a:prstGeom prst="rect">
              <a:avLst/>
            </a:prstGeom>
            <a:solidFill>
              <a:schemeClr val="bg1">
                <a:lumMod val="95000"/>
                <a:alpha val="40000"/>
              </a:schemeClr>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Rectangle 5"/>
            <p:cNvSpPr/>
            <p:nvPr/>
          </p:nvSpPr>
          <p:spPr>
            <a:xfrm>
              <a:off x="6660386" y="3197497"/>
              <a:ext cx="829310" cy="922866"/>
            </a:xfrm>
            <a:prstGeom prst="rect">
              <a:avLst/>
            </a:prstGeom>
            <a:solidFill>
              <a:srgbClr val="09BB98"/>
            </a:solidFill>
            <a:ln w="9525">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Rectangle 6"/>
            <p:cNvSpPr/>
            <p:nvPr/>
          </p:nvSpPr>
          <p:spPr>
            <a:xfrm>
              <a:off x="6407853" y="4700092"/>
              <a:ext cx="4261350" cy="922866"/>
            </a:xfrm>
            <a:prstGeom prst="rect">
              <a:avLst/>
            </a:prstGeom>
            <a:solidFill>
              <a:schemeClr val="bg1">
                <a:lumMod val="95000"/>
                <a:alpha val="40000"/>
              </a:schemeClr>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Rectangle 7"/>
            <p:cNvSpPr/>
            <p:nvPr/>
          </p:nvSpPr>
          <p:spPr>
            <a:xfrm>
              <a:off x="6660386" y="4699976"/>
              <a:ext cx="829310" cy="922866"/>
            </a:xfrm>
            <a:prstGeom prst="rect">
              <a:avLst/>
            </a:prstGeom>
            <a:solidFill>
              <a:srgbClr val="FFB800"/>
            </a:solidFill>
            <a:ln w="9525">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 name="Rectangle 8"/>
            <p:cNvSpPr/>
            <p:nvPr/>
          </p:nvSpPr>
          <p:spPr>
            <a:xfrm flipH="1">
              <a:off x="1523492" y="1700808"/>
              <a:ext cx="4261352" cy="922866"/>
            </a:xfrm>
            <a:prstGeom prst="rect">
              <a:avLst/>
            </a:prstGeom>
            <a:solidFill>
              <a:schemeClr val="bg1">
                <a:lumMod val="95000"/>
                <a:alpha val="40000"/>
              </a:schemeClr>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Rectangle 9"/>
            <p:cNvSpPr/>
            <p:nvPr/>
          </p:nvSpPr>
          <p:spPr>
            <a:xfrm flipH="1">
              <a:off x="4703001" y="1700692"/>
              <a:ext cx="829310" cy="922866"/>
            </a:xfrm>
            <a:prstGeom prst="rect">
              <a:avLst/>
            </a:prstGeom>
            <a:solidFill>
              <a:srgbClr val="09BB98"/>
            </a:solidFill>
            <a:ln w="9525">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Rectangle 10"/>
            <p:cNvSpPr/>
            <p:nvPr/>
          </p:nvSpPr>
          <p:spPr>
            <a:xfrm flipH="1">
              <a:off x="1523492" y="3197700"/>
              <a:ext cx="4261352" cy="922866"/>
            </a:xfrm>
            <a:prstGeom prst="rect">
              <a:avLst/>
            </a:prstGeom>
            <a:solidFill>
              <a:schemeClr val="bg1">
                <a:lumMod val="95000"/>
                <a:alpha val="40000"/>
              </a:schemeClr>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3" name="Rectangle 11"/>
            <p:cNvSpPr/>
            <p:nvPr/>
          </p:nvSpPr>
          <p:spPr>
            <a:xfrm flipH="1">
              <a:off x="4703001" y="3197497"/>
              <a:ext cx="829310" cy="922866"/>
            </a:xfrm>
            <a:prstGeom prst="rect">
              <a:avLst/>
            </a:prstGeom>
            <a:solidFill>
              <a:srgbClr val="FFB800"/>
            </a:solidFill>
            <a:ln w="9525">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Rectangle 12"/>
            <p:cNvSpPr/>
            <p:nvPr/>
          </p:nvSpPr>
          <p:spPr>
            <a:xfrm flipH="1">
              <a:off x="1523492" y="4700092"/>
              <a:ext cx="4261352" cy="922866"/>
            </a:xfrm>
            <a:prstGeom prst="rect">
              <a:avLst/>
            </a:prstGeom>
            <a:solidFill>
              <a:schemeClr val="bg1">
                <a:lumMod val="95000"/>
                <a:alpha val="40000"/>
              </a:schemeClr>
            </a:solidFill>
            <a:ln w="190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 name="Rectangle 13"/>
            <p:cNvSpPr/>
            <p:nvPr/>
          </p:nvSpPr>
          <p:spPr>
            <a:xfrm flipH="1">
              <a:off x="4703001" y="4699976"/>
              <a:ext cx="829310" cy="922866"/>
            </a:xfrm>
            <a:prstGeom prst="rect">
              <a:avLst/>
            </a:prstGeom>
            <a:solidFill>
              <a:srgbClr val="09BB98"/>
            </a:solidFill>
            <a:ln w="9525">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2" name="Freeform: Shape 57"/>
            <p:cNvSpPr>
              <a:spLocks/>
            </p:cNvSpPr>
            <p:nvPr/>
          </p:nvSpPr>
          <p:spPr bwMode="auto">
            <a:xfrm>
              <a:off x="4882261" y="1923539"/>
              <a:ext cx="509956" cy="509956"/>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a:extLst/>
          </p:spPr>
          <p:txBody>
            <a:bodyPr anchor="ctr"/>
            <a:lstStyle/>
            <a:p>
              <a:pPr algn="ctr"/>
              <a:endParaRPr/>
            </a:p>
          </p:txBody>
        </p:sp>
        <p:sp>
          <p:nvSpPr>
            <p:cNvPr id="23" name="Freeform: Shape 58"/>
            <p:cNvSpPr>
              <a:spLocks/>
            </p:cNvSpPr>
            <p:nvPr/>
          </p:nvSpPr>
          <p:spPr bwMode="auto">
            <a:xfrm>
              <a:off x="4862678" y="3403951"/>
              <a:ext cx="509956" cy="509956"/>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a:extLst/>
          </p:spPr>
          <p:txBody>
            <a:bodyPr anchor="ctr"/>
            <a:lstStyle/>
            <a:p>
              <a:pPr algn="ctr"/>
              <a:endParaRPr/>
            </a:p>
          </p:txBody>
        </p:sp>
        <p:sp>
          <p:nvSpPr>
            <p:cNvPr id="24" name="Freeform: Shape 59"/>
            <p:cNvSpPr>
              <a:spLocks/>
            </p:cNvSpPr>
            <p:nvPr/>
          </p:nvSpPr>
          <p:spPr bwMode="auto">
            <a:xfrm>
              <a:off x="4867474" y="4906430"/>
              <a:ext cx="509956" cy="509956"/>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chemeClr val="bg1"/>
            </a:solidFill>
            <a:ln>
              <a:noFill/>
            </a:ln>
            <a:extLst/>
          </p:spPr>
          <p:txBody>
            <a:bodyPr anchor="ctr"/>
            <a:lstStyle/>
            <a:p>
              <a:pPr algn="ctr"/>
              <a:endParaRPr/>
            </a:p>
          </p:txBody>
        </p:sp>
        <p:sp>
          <p:nvSpPr>
            <p:cNvPr id="25" name="Freeform: Shape 60"/>
            <p:cNvSpPr>
              <a:spLocks/>
            </p:cNvSpPr>
            <p:nvPr/>
          </p:nvSpPr>
          <p:spPr bwMode="auto">
            <a:xfrm>
              <a:off x="6820063" y="1876154"/>
              <a:ext cx="509956" cy="509956"/>
            </a:xfrm>
            <a:custGeom>
              <a:avLst/>
              <a:gdLst>
                <a:gd name="T0" fmla="*/ 118 w 236"/>
                <a:gd name="T1" fmla="*/ 142 h 236"/>
                <a:gd name="T2" fmla="*/ 142 w 236"/>
                <a:gd name="T3" fmla="*/ 118 h 236"/>
                <a:gd name="T4" fmla="*/ 137 w 236"/>
                <a:gd name="T5" fmla="*/ 105 h 236"/>
                <a:gd name="T6" fmla="*/ 118 w 236"/>
                <a:gd name="T7" fmla="*/ 95 h 236"/>
                <a:gd name="T8" fmla="*/ 99 w 236"/>
                <a:gd name="T9" fmla="*/ 105 h 236"/>
                <a:gd name="T10" fmla="*/ 94 w 236"/>
                <a:gd name="T11" fmla="*/ 118 h 236"/>
                <a:gd name="T12" fmla="*/ 118 w 236"/>
                <a:gd name="T13" fmla="*/ 142 h 236"/>
                <a:gd name="T14" fmla="*/ 170 w 236"/>
                <a:gd name="T15" fmla="*/ 89 h 236"/>
                <a:gd name="T16" fmla="*/ 170 w 236"/>
                <a:gd name="T17" fmla="*/ 70 h 236"/>
                <a:gd name="T18" fmla="*/ 170 w 236"/>
                <a:gd name="T19" fmla="*/ 67 h 236"/>
                <a:gd name="T20" fmla="*/ 167 w 236"/>
                <a:gd name="T21" fmla="*/ 67 h 236"/>
                <a:gd name="T22" fmla="*/ 147 w 236"/>
                <a:gd name="T23" fmla="*/ 67 h 236"/>
                <a:gd name="T24" fmla="*/ 147 w 236"/>
                <a:gd name="T25" fmla="*/ 90 h 236"/>
                <a:gd name="T26" fmla="*/ 170 w 236"/>
                <a:gd name="T27" fmla="*/ 89 h 236"/>
                <a:gd name="T28" fmla="*/ 118 w 236"/>
                <a:gd name="T29" fmla="*/ 0 h 236"/>
                <a:gd name="T30" fmla="*/ 0 w 236"/>
                <a:gd name="T31" fmla="*/ 118 h 236"/>
                <a:gd name="T32" fmla="*/ 118 w 236"/>
                <a:gd name="T33" fmla="*/ 236 h 236"/>
                <a:gd name="T34" fmla="*/ 236 w 236"/>
                <a:gd name="T35" fmla="*/ 118 h 236"/>
                <a:gd name="T36" fmla="*/ 118 w 236"/>
                <a:gd name="T37" fmla="*/ 0 h 236"/>
                <a:gd name="T38" fmla="*/ 185 w 236"/>
                <a:gd name="T39" fmla="*/ 105 h 236"/>
                <a:gd name="T40" fmla="*/ 185 w 236"/>
                <a:gd name="T41" fmla="*/ 160 h 236"/>
                <a:gd name="T42" fmla="*/ 159 w 236"/>
                <a:gd name="T43" fmla="*/ 186 h 236"/>
                <a:gd name="T44" fmla="*/ 77 w 236"/>
                <a:gd name="T45" fmla="*/ 186 h 236"/>
                <a:gd name="T46" fmla="*/ 51 w 236"/>
                <a:gd name="T47" fmla="*/ 160 h 236"/>
                <a:gd name="T48" fmla="*/ 51 w 236"/>
                <a:gd name="T49" fmla="*/ 105 h 236"/>
                <a:gd name="T50" fmla="*/ 51 w 236"/>
                <a:gd name="T51" fmla="*/ 77 h 236"/>
                <a:gd name="T52" fmla="*/ 77 w 236"/>
                <a:gd name="T53" fmla="*/ 51 h 236"/>
                <a:gd name="T54" fmla="*/ 159 w 236"/>
                <a:gd name="T55" fmla="*/ 51 h 236"/>
                <a:gd name="T56" fmla="*/ 185 w 236"/>
                <a:gd name="T57" fmla="*/ 77 h 236"/>
                <a:gd name="T58" fmla="*/ 185 w 236"/>
                <a:gd name="T59" fmla="*/ 105 h 236"/>
                <a:gd name="T60" fmla="*/ 155 w 236"/>
                <a:gd name="T61" fmla="*/ 118 h 236"/>
                <a:gd name="T62" fmla="*/ 118 w 236"/>
                <a:gd name="T63" fmla="*/ 155 h 236"/>
                <a:gd name="T64" fmla="*/ 81 w 236"/>
                <a:gd name="T65" fmla="*/ 118 h 236"/>
                <a:gd name="T66" fmla="*/ 84 w 236"/>
                <a:gd name="T67" fmla="*/ 105 h 236"/>
                <a:gd name="T68" fmla="*/ 64 w 236"/>
                <a:gd name="T69" fmla="*/ 105 h 236"/>
                <a:gd name="T70" fmla="*/ 64 w 236"/>
                <a:gd name="T71" fmla="*/ 160 h 236"/>
                <a:gd name="T72" fmla="*/ 77 w 236"/>
                <a:gd name="T73" fmla="*/ 172 h 236"/>
                <a:gd name="T74" fmla="*/ 159 w 236"/>
                <a:gd name="T75" fmla="*/ 172 h 236"/>
                <a:gd name="T76" fmla="*/ 172 w 236"/>
                <a:gd name="T77" fmla="*/ 160 h 236"/>
                <a:gd name="T78" fmla="*/ 172 w 236"/>
                <a:gd name="T79" fmla="*/ 105 h 236"/>
                <a:gd name="T80" fmla="*/ 152 w 236"/>
                <a:gd name="T81" fmla="*/ 105 h 236"/>
                <a:gd name="T82" fmla="*/ 155 w 236"/>
                <a:gd name="T83" fmla="*/ 118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6" h="236">
                  <a:moveTo>
                    <a:pt x="118" y="142"/>
                  </a:moveTo>
                  <a:cubicBezTo>
                    <a:pt x="131" y="142"/>
                    <a:pt x="142" y="131"/>
                    <a:pt x="142" y="118"/>
                  </a:cubicBezTo>
                  <a:cubicBezTo>
                    <a:pt x="142" y="113"/>
                    <a:pt x="140" y="108"/>
                    <a:pt x="137" y="105"/>
                  </a:cubicBezTo>
                  <a:cubicBezTo>
                    <a:pt x="133" y="99"/>
                    <a:pt x="126" y="95"/>
                    <a:pt x="118" y="95"/>
                  </a:cubicBezTo>
                  <a:cubicBezTo>
                    <a:pt x="110" y="95"/>
                    <a:pt x="103" y="99"/>
                    <a:pt x="99" y="105"/>
                  </a:cubicBezTo>
                  <a:cubicBezTo>
                    <a:pt x="96" y="108"/>
                    <a:pt x="94" y="113"/>
                    <a:pt x="94" y="118"/>
                  </a:cubicBezTo>
                  <a:cubicBezTo>
                    <a:pt x="94" y="131"/>
                    <a:pt x="105" y="142"/>
                    <a:pt x="118" y="142"/>
                  </a:cubicBezTo>
                  <a:close/>
                  <a:moveTo>
                    <a:pt x="170" y="89"/>
                  </a:moveTo>
                  <a:cubicBezTo>
                    <a:pt x="170" y="70"/>
                    <a:pt x="170" y="70"/>
                    <a:pt x="170" y="70"/>
                  </a:cubicBezTo>
                  <a:cubicBezTo>
                    <a:pt x="170" y="67"/>
                    <a:pt x="170" y="67"/>
                    <a:pt x="170" y="67"/>
                  </a:cubicBezTo>
                  <a:cubicBezTo>
                    <a:pt x="167" y="67"/>
                    <a:pt x="167" y="67"/>
                    <a:pt x="167" y="67"/>
                  </a:cubicBezTo>
                  <a:cubicBezTo>
                    <a:pt x="147" y="67"/>
                    <a:pt x="147" y="67"/>
                    <a:pt x="147" y="67"/>
                  </a:cubicBezTo>
                  <a:cubicBezTo>
                    <a:pt x="147" y="90"/>
                    <a:pt x="147" y="90"/>
                    <a:pt x="147" y="90"/>
                  </a:cubicBezTo>
                  <a:lnTo>
                    <a:pt x="170" y="89"/>
                  </a:ln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5" y="105"/>
                  </a:moveTo>
                  <a:cubicBezTo>
                    <a:pt x="185" y="160"/>
                    <a:pt x="185" y="160"/>
                    <a:pt x="185" y="160"/>
                  </a:cubicBezTo>
                  <a:cubicBezTo>
                    <a:pt x="185" y="174"/>
                    <a:pt x="173" y="186"/>
                    <a:pt x="159" y="186"/>
                  </a:cubicBezTo>
                  <a:cubicBezTo>
                    <a:pt x="77" y="186"/>
                    <a:pt x="77" y="186"/>
                    <a:pt x="77" y="186"/>
                  </a:cubicBezTo>
                  <a:cubicBezTo>
                    <a:pt x="62" y="186"/>
                    <a:pt x="51" y="174"/>
                    <a:pt x="51" y="160"/>
                  </a:cubicBezTo>
                  <a:cubicBezTo>
                    <a:pt x="51" y="105"/>
                    <a:pt x="51" y="105"/>
                    <a:pt x="51" y="105"/>
                  </a:cubicBezTo>
                  <a:cubicBezTo>
                    <a:pt x="51" y="77"/>
                    <a:pt x="51" y="77"/>
                    <a:pt x="51" y="77"/>
                  </a:cubicBezTo>
                  <a:cubicBezTo>
                    <a:pt x="51" y="63"/>
                    <a:pt x="62" y="51"/>
                    <a:pt x="77" y="51"/>
                  </a:cubicBezTo>
                  <a:cubicBezTo>
                    <a:pt x="159" y="51"/>
                    <a:pt x="159" y="51"/>
                    <a:pt x="159" y="51"/>
                  </a:cubicBezTo>
                  <a:cubicBezTo>
                    <a:pt x="173" y="51"/>
                    <a:pt x="185" y="63"/>
                    <a:pt x="185" y="77"/>
                  </a:cubicBezTo>
                  <a:lnTo>
                    <a:pt x="185" y="105"/>
                  </a:lnTo>
                  <a:close/>
                  <a:moveTo>
                    <a:pt x="155" y="118"/>
                  </a:moveTo>
                  <a:cubicBezTo>
                    <a:pt x="155" y="139"/>
                    <a:pt x="138" y="155"/>
                    <a:pt x="118" y="155"/>
                  </a:cubicBezTo>
                  <a:cubicBezTo>
                    <a:pt x="98" y="155"/>
                    <a:pt x="81" y="139"/>
                    <a:pt x="81" y="118"/>
                  </a:cubicBezTo>
                  <a:cubicBezTo>
                    <a:pt x="81" y="114"/>
                    <a:pt x="82" y="109"/>
                    <a:pt x="84" y="105"/>
                  </a:cubicBezTo>
                  <a:cubicBezTo>
                    <a:pt x="64" y="105"/>
                    <a:pt x="64" y="105"/>
                    <a:pt x="64" y="105"/>
                  </a:cubicBezTo>
                  <a:cubicBezTo>
                    <a:pt x="64" y="160"/>
                    <a:pt x="64" y="160"/>
                    <a:pt x="64" y="160"/>
                  </a:cubicBezTo>
                  <a:cubicBezTo>
                    <a:pt x="64" y="167"/>
                    <a:pt x="70" y="172"/>
                    <a:pt x="77" y="172"/>
                  </a:cubicBezTo>
                  <a:cubicBezTo>
                    <a:pt x="159" y="172"/>
                    <a:pt x="159" y="172"/>
                    <a:pt x="159" y="172"/>
                  </a:cubicBezTo>
                  <a:cubicBezTo>
                    <a:pt x="166" y="172"/>
                    <a:pt x="172" y="167"/>
                    <a:pt x="172" y="160"/>
                  </a:cubicBezTo>
                  <a:cubicBezTo>
                    <a:pt x="172" y="105"/>
                    <a:pt x="172" y="105"/>
                    <a:pt x="172" y="105"/>
                  </a:cubicBezTo>
                  <a:cubicBezTo>
                    <a:pt x="152" y="105"/>
                    <a:pt x="152" y="105"/>
                    <a:pt x="152" y="105"/>
                  </a:cubicBezTo>
                  <a:cubicBezTo>
                    <a:pt x="154" y="109"/>
                    <a:pt x="155" y="114"/>
                    <a:pt x="155" y="118"/>
                  </a:cubicBezTo>
                  <a:close/>
                </a:path>
              </a:pathLst>
            </a:custGeom>
            <a:solidFill>
              <a:schemeClr val="bg1"/>
            </a:solidFill>
            <a:ln>
              <a:noFill/>
            </a:ln>
            <a:extLst/>
          </p:spPr>
          <p:txBody>
            <a:bodyPr anchor="ctr"/>
            <a:lstStyle/>
            <a:p>
              <a:pPr algn="ctr"/>
              <a:endParaRPr/>
            </a:p>
          </p:txBody>
        </p:sp>
        <p:sp>
          <p:nvSpPr>
            <p:cNvPr id="26" name="Freeform: Shape 61"/>
            <p:cNvSpPr>
              <a:spLocks/>
            </p:cNvSpPr>
            <p:nvPr/>
          </p:nvSpPr>
          <p:spPr bwMode="auto">
            <a:xfrm>
              <a:off x="6814808" y="4891187"/>
              <a:ext cx="527502" cy="527502"/>
            </a:xfrm>
            <a:custGeom>
              <a:avLst/>
              <a:gdLst>
                <a:gd name="T0" fmla="*/ 119 w 236"/>
                <a:gd name="T1" fmla="*/ 123 h 236"/>
                <a:gd name="T2" fmla="*/ 111 w 236"/>
                <a:gd name="T3" fmla="*/ 131 h 236"/>
                <a:gd name="T4" fmla="*/ 115 w 236"/>
                <a:gd name="T5" fmla="*/ 138 h 236"/>
                <a:gd name="T6" fmla="*/ 115 w 236"/>
                <a:gd name="T7" fmla="*/ 150 h 236"/>
                <a:gd name="T8" fmla="*/ 118 w 236"/>
                <a:gd name="T9" fmla="*/ 154 h 236"/>
                <a:gd name="T10" fmla="*/ 119 w 236"/>
                <a:gd name="T11" fmla="*/ 154 h 236"/>
                <a:gd name="T12" fmla="*/ 122 w 236"/>
                <a:gd name="T13" fmla="*/ 150 h 236"/>
                <a:gd name="T14" fmla="*/ 122 w 236"/>
                <a:gd name="T15" fmla="*/ 138 h 236"/>
                <a:gd name="T16" fmla="*/ 126 w 236"/>
                <a:gd name="T17" fmla="*/ 131 h 236"/>
                <a:gd name="T18" fmla="*/ 119 w 236"/>
                <a:gd name="T19" fmla="*/ 123 h 236"/>
                <a:gd name="T20" fmla="*/ 119 w 236"/>
                <a:gd name="T21" fmla="*/ 66 h 236"/>
                <a:gd name="T22" fmla="*/ 100 w 236"/>
                <a:gd name="T23" fmla="*/ 84 h 236"/>
                <a:gd name="T24" fmla="*/ 100 w 236"/>
                <a:gd name="T25" fmla="*/ 102 h 236"/>
                <a:gd name="T26" fmla="*/ 137 w 236"/>
                <a:gd name="T27" fmla="*/ 102 h 236"/>
                <a:gd name="T28" fmla="*/ 137 w 236"/>
                <a:gd name="T29" fmla="*/ 84 h 236"/>
                <a:gd name="T30" fmla="*/ 119 w 236"/>
                <a:gd name="T31" fmla="*/ 66 h 236"/>
                <a:gd name="T32" fmla="*/ 118 w 236"/>
                <a:gd name="T33" fmla="*/ 0 h 236"/>
                <a:gd name="T34" fmla="*/ 0 w 236"/>
                <a:gd name="T35" fmla="*/ 118 h 236"/>
                <a:gd name="T36" fmla="*/ 118 w 236"/>
                <a:gd name="T37" fmla="*/ 236 h 236"/>
                <a:gd name="T38" fmla="*/ 236 w 236"/>
                <a:gd name="T39" fmla="*/ 118 h 236"/>
                <a:gd name="T40" fmla="*/ 118 w 236"/>
                <a:gd name="T41" fmla="*/ 0 h 236"/>
                <a:gd name="T42" fmla="*/ 164 w 236"/>
                <a:gd name="T43" fmla="*/ 161 h 236"/>
                <a:gd name="T44" fmla="*/ 149 w 236"/>
                <a:gd name="T45" fmla="*/ 176 h 236"/>
                <a:gd name="T46" fmla="*/ 88 w 236"/>
                <a:gd name="T47" fmla="*/ 176 h 236"/>
                <a:gd name="T48" fmla="*/ 73 w 236"/>
                <a:gd name="T49" fmla="*/ 161 h 236"/>
                <a:gd name="T50" fmla="*/ 73 w 236"/>
                <a:gd name="T51" fmla="*/ 105 h 236"/>
                <a:gd name="T52" fmla="*/ 76 w 236"/>
                <a:gd name="T53" fmla="*/ 102 h 236"/>
                <a:gd name="T54" fmla="*/ 86 w 236"/>
                <a:gd name="T55" fmla="*/ 102 h 236"/>
                <a:gd name="T56" fmla="*/ 86 w 236"/>
                <a:gd name="T57" fmla="*/ 84 h 236"/>
                <a:gd name="T58" fmla="*/ 118 w 236"/>
                <a:gd name="T59" fmla="*/ 51 h 236"/>
                <a:gd name="T60" fmla="*/ 119 w 236"/>
                <a:gd name="T61" fmla="*/ 51 h 236"/>
                <a:gd name="T62" fmla="*/ 152 w 236"/>
                <a:gd name="T63" fmla="*/ 84 h 236"/>
                <a:gd name="T64" fmla="*/ 152 w 236"/>
                <a:gd name="T65" fmla="*/ 102 h 236"/>
                <a:gd name="T66" fmla="*/ 161 w 236"/>
                <a:gd name="T67" fmla="*/ 102 h 236"/>
                <a:gd name="T68" fmla="*/ 164 w 236"/>
                <a:gd name="T69" fmla="*/ 105 h 236"/>
                <a:gd name="T70" fmla="*/ 164 w 236"/>
                <a:gd name="T71" fmla="*/ 161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6" h="236">
                  <a:moveTo>
                    <a:pt x="119" y="123"/>
                  </a:moveTo>
                  <a:cubicBezTo>
                    <a:pt x="114" y="123"/>
                    <a:pt x="111" y="127"/>
                    <a:pt x="111" y="131"/>
                  </a:cubicBezTo>
                  <a:cubicBezTo>
                    <a:pt x="111" y="134"/>
                    <a:pt x="112" y="136"/>
                    <a:pt x="115" y="138"/>
                  </a:cubicBezTo>
                  <a:cubicBezTo>
                    <a:pt x="115" y="150"/>
                    <a:pt x="115" y="150"/>
                    <a:pt x="115" y="150"/>
                  </a:cubicBezTo>
                  <a:cubicBezTo>
                    <a:pt x="115" y="152"/>
                    <a:pt x="116" y="154"/>
                    <a:pt x="118" y="154"/>
                  </a:cubicBezTo>
                  <a:cubicBezTo>
                    <a:pt x="119" y="154"/>
                    <a:pt x="119" y="154"/>
                    <a:pt x="119" y="154"/>
                  </a:cubicBezTo>
                  <a:cubicBezTo>
                    <a:pt x="121" y="154"/>
                    <a:pt x="122" y="152"/>
                    <a:pt x="122" y="150"/>
                  </a:cubicBezTo>
                  <a:cubicBezTo>
                    <a:pt x="122" y="138"/>
                    <a:pt x="122" y="138"/>
                    <a:pt x="122" y="138"/>
                  </a:cubicBezTo>
                  <a:cubicBezTo>
                    <a:pt x="125" y="136"/>
                    <a:pt x="126" y="134"/>
                    <a:pt x="126" y="131"/>
                  </a:cubicBezTo>
                  <a:cubicBezTo>
                    <a:pt x="126" y="126"/>
                    <a:pt x="123" y="123"/>
                    <a:pt x="119" y="123"/>
                  </a:cubicBezTo>
                  <a:close/>
                  <a:moveTo>
                    <a:pt x="119" y="66"/>
                  </a:moveTo>
                  <a:cubicBezTo>
                    <a:pt x="108" y="66"/>
                    <a:pt x="100" y="74"/>
                    <a:pt x="100" y="84"/>
                  </a:cubicBezTo>
                  <a:cubicBezTo>
                    <a:pt x="100" y="102"/>
                    <a:pt x="100" y="102"/>
                    <a:pt x="100" y="102"/>
                  </a:cubicBezTo>
                  <a:cubicBezTo>
                    <a:pt x="137" y="102"/>
                    <a:pt x="137" y="102"/>
                    <a:pt x="137" y="102"/>
                  </a:cubicBezTo>
                  <a:cubicBezTo>
                    <a:pt x="137" y="84"/>
                    <a:pt x="137" y="84"/>
                    <a:pt x="137" y="84"/>
                  </a:cubicBezTo>
                  <a:cubicBezTo>
                    <a:pt x="137" y="74"/>
                    <a:pt x="129" y="66"/>
                    <a:pt x="119" y="66"/>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64" y="161"/>
                  </a:moveTo>
                  <a:cubicBezTo>
                    <a:pt x="164" y="169"/>
                    <a:pt x="157" y="176"/>
                    <a:pt x="149" y="176"/>
                  </a:cubicBezTo>
                  <a:cubicBezTo>
                    <a:pt x="88" y="176"/>
                    <a:pt x="88" y="176"/>
                    <a:pt x="88" y="176"/>
                  </a:cubicBezTo>
                  <a:cubicBezTo>
                    <a:pt x="80" y="176"/>
                    <a:pt x="73" y="169"/>
                    <a:pt x="73" y="161"/>
                  </a:cubicBezTo>
                  <a:cubicBezTo>
                    <a:pt x="73" y="105"/>
                    <a:pt x="73" y="105"/>
                    <a:pt x="73" y="105"/>
                  </a:cubicBezTo>
                  <a:cubicBezTo>
                    <a:pt x="73" y="103"/>
                    <a:pt x="74" y="102"/>
                    <a:pt x="76" y="102"/>
                  </a:cubicBezTo>
                  <a:cubicBezTo>
                    <a:pt x="86" y="102"/>
                    <a:pt x="86" y="102"/>
                    <a:pt x="86" y="102"/>
                  </a:cubicBezTo>
                  <a:cubicBezTo>
                    <a:pt x="86" y="84"/>
                    <a:pt x="86" y="84"/>
                    <a:pt x="86" y="84"/>
                  </a:cubicBezTo>
                  <a:cubicBezTo>
                    <a:pt x="86" y="66"/>
                    <a:pt x="100" y="52"/>
                    <a:pt x="118" y="51"/>
                  </a:cubicBezTo>
                  <a:cubicBezTo>
                    <a:pt x="119" y="51"/>
                    <a:pt x="119" y="51"/>
                    <a:pt x="119" y="51"/>
                  </a:cubicBezTo>
                  <a:cubicBezTo>
                    <a:pt x="137" y="52"/>
                    <a:pt x="152" y="66"/>
                    <a:pt x="152" y="84"/>
                  </a:cubicBezTo>
                  <a:cubicBezTo>
                    <a:pt x="152" y="102"/>
                    <a:pt x="152" y="102"/>
                    <a:pt x="152" y="102"/>
                  </a:cubicBezTo>
                  <a:cubicBezTo>
                    <a:pt x="161" y="102"/>
                    <a:pt x="161" y="102"/>
                    <a:pt x="161" y="102"/>
                  </a:cubicBezTo>
                  <a:cubicBezTo>
                    <a:pt x="163" y="102"/>
                    <a:pt x="164" y="103"/>
                    <a:pt x="164" y="105"/>
                  </a:cubicBezTo>
                  <a:lnTo>
                    <a:pt x="164" y="161"/>
                  </a:lnTo>
                  <a:close/>
                </a:path>
              </a:pathLst>
            </a:custGeom>
            <a:solidFill>
              <a:schemeClr val="bg1"/>
            </a:solidFill>
            <a:ln>
              <a:noFill/>
            </a:ln>
            <a:extLst/>
          </p:spPr>
          <p:txBody>
            <a:bodyPr anchor="ctr"/>
            <a:lstStyle/>
            <a:p>
              <a:pPr algn="ctr"/>
              <a:endParaRPr/>
            </a:p>
          </p:txBody>
        </p:sp>
        <p:sp>
          <p:nvSpPr>
            <p:cNvPr id="27" name="Freeform: Shape 62"/>
            <p:cNvSpPr>
              <a:spLocks/>
            </p:cNvSpPr>
            <p:nvPr/>
          </p:nvSpPr>
          <p:spPr bwMode="auto">
            <a:xfrm>
              <a:off x="6814808" y="3442760"/>
              <a:ext cx="527502" cy="527502"/>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a:noFill/>
            </a:ln>
            <a:extLst/>
          </p:spPr>
          <p:txBody>
            <a:bodyPr anchor="ctr"/>
            <a:lstStyle/>
            <a:p>
              <a:pPr algn="ctr"/>
              <a:endParaRPr/>
            </a:p>
          </p:txBody>
        </p:sp>
      </p:grpSp>
      <p:sp>
        <p:nvSpPr>
          <p:cNvPr id="35" name="矩形 34"/>
          <p:cNvSpPr/>
          <p:nvPr/>
        </p:nvSpPr>
        <p:spPr>
          <a:xfrm>
            <a:off x="1665603" y="1986131"/>
            <a:ext cx="2905153"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a:t>
            </a:r>
          </a:p>
        </p:txBody>
      </p:sp>
      <p:sp>
        <p:nvSpPr>
          <p:cNvPr id="36" name="矩形 35"/>
          <p:cNvSpPr/>
          <p:nvPr/>
        </p:nvSpPr>
        <p:spPr>
          <a:xfrm>
            <a:off x="1665603" y="3485831"/>
            <a:ext cx="2905153"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a:t>
            </a:r>
          </a:p>
        </p:txBody>
      </p:sp>
      <p:sp>
        <p:nvSpPr>
          <p:cNvPr id="37" name="矩形 36"/>
          <p:cNvSpPr/>
          <p:nvPr/>
        </p:nvSpPr>
        <p:spPr>
          <a:xfrm>
            <a:off x="1665603" y="4985414"/>
            <a:ext cx="2905153"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a:t>
            </a:r>
          </a:p>
        </p:txBody>
      </p:sp>
      <p:sp>
        <p:nvSpPr>
          <p:cNvPr id="38" name="矩形 37"/>
          <p:cNvSpPr/>
          <p:nvPr/>
        </p:nvSpPr>
        <p:spPr>
          <a:xfrm>
            <a:off x="7626873" y="1986131"/>
            <a:ext cx="2905153"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a:t>
            </a:r>
          </a:p>
        </p:txBody>
      </p:sp>
      <p:sp>
        <p:nvSpPr>
          <p:cNvPr id="39" name="矩形 38"/>
          <p:cNvSpPr/>
          <p:nvPr/>
        </p:nvSpPr>
        <p:spPr>
          <a:xfrm>
            <a:off x="7626873" y="3485831"/>
            <a:ext cx="2905153"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a:t>
            </a:r>
          </a:p>
        </p:txBody>
      </p:sp>
      <p:sp>
        <p:nvSpPr>
          <p:cNvPr id="40" name="矩形 39"/>
          <p:cNvSpPr/>
          <p:nvPr/>
        </p:nvSpPr>
        <p:spPr>
          <a:xfrm>
            <a:off x="7626873" y="4985414"/>
            <a:ext cx="2905153"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a:t>
            </a:r>
          </a:p>
        </p:txBody>
      </p:sp>
      <p:grpSp>
        <p:nvGrpSpPr>
          <p:cNvPr id="28" name="组合 27"/>
          <p:cNvGrpSpPr/>
          <p:nvPr/>
        </p:nvGrpSpPr>
        <p:grpSpPr>
          <a:xfrm>
            <a:off x="943493" y="450599"/>
            <a:ext cx="5061857" cy="698750"/>
            <a:chOff x="6096000" y="2061026"/>
            <a:chExt cx="5061857" cy="698750"/>
          </a:xfrm>
        </p:grpSpPr>
        <p:sp>
          <p:nvSpPr>
            <p:cNvPr id="29" name="文本框 28"/>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t>明年</a:t>
              </a:r>
              <a:r>
                <a:rPr lang="zh-CN" altLang="en-US" sz="2800" b="1" dirty="0">
                  <a:solidFill>
                    <a:srgbClr val="09BB98"/>
                  </a:solidFill>
                </a:rPr>
                <a:t>工作计划</a:t>
              </a:r>
            </a:p>
          </p:txBody>
        </p:sp>
        <p:sp>
          <p:nvSpPr>
            <p:cNvPr id="30" name="文本框 29"/>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t>The user can demonstrate on a projector or computer</a:t>
              </a:r>
            </a:p>
          </p:txBody>
        </p:sp>
      </p:grpSp>
      <p:pic>
        <p:nvPicPr>
          <p:cNvPr id="34" name="图片 33">
            <a:extLst>
              <a:ext uri="{FF2B5EF4-FFF2-40B4-BE49-F238E27FC236}">
                <a16:creationId xmlns:a16="http://schemas.microsoft.com/office/drawing/2014/main" xmlns="" id="{DED7CA1E-EFD1-4CB0-896D-78B6567D103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194" t="27003" r="58611" b="17710"/>
          <a:stretch/>
        </p:blipFill>
        <p:spPr>
          <a:xfrm>
            <a:off x="225027" y="372811"/>
            <a:ext cx="697638" cy="808876"/>
          </a:xfrm>
          <a:prstGeom prst="rect">
            <a:avLst/>
          </a:prstGeom>
        </p:spPr>
      </p:pic>
    </p:spTree>
    <p:extLst>
      <p:ext uri="{BB962C8B-B14F-4D97-AF65-F5344CB8AC3E}">
        <p14:creationId xmlns:p14="http://schemas.microsoft.com/office/powerpoint/2010/main" val="3797256269"/>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ppt_w</p:attrName>
                                        </p:attrNameLst>
                                      </p:cBhvr>
                                      <p:tavLst>
                                        <p:tav tm="0">
                                          <p:val>
                                            <p:fltVal val="0"/>
                                          </p:val>
                                        </p:tav>
                                        <p:tav tm="100000">
                                          <p:val>
                                            <p:strVal val="#ppt_w"/>
                                          </p:val>
                                        </p:tav>
                                      </p:tavLst>
                                    </p:anim>
                                    <p:anim calcmode="lin" valueType="num">
                                      <p:cBhvr>
                                        <p:cTn id="12" dur="500" fill="hold"/>
                                        <p:tgtEl>
                                          <p:spTgt spid="35"/>
                                        </p:tgtEl>
                                        <p:attrNameLst>
                                          <p:attrName>ppt_h</p:attrName>
                                        </p:attrNameLst>
                                      </p:cBhvr>
                                      <p:tavLst>
                                        <p:tav tm="0">
                                          <p:val>
                                            <p:fltVal val="0"/>
                                          </p:val>
                                        </p:tav>
                                        <p:tav tm="100000">
                                          <p:val>
                                            <p:strVal val="#ppt_h"/>
                                          </p:val>
                                        </p:tav>
                                      </p:tavLst>
                                    </p:anim>
                                    <p:animEffect transition="in" filter="fade">
                                      <p:cBhvr>
                                        <p:cTn id="13" dur="500"/>
                                        <p:tgtEl>
                                          <p:spTgt spid="35"/>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6"/>
                                        </p:tgtEl>
                                        <p:attrNameLst>
                                          <p:attrName>style.visibility</p:attrName>
                                        </p:attrNameLst>
                                      </p:cBhvr>
                                      <p:to>
                                        <p:strVal val="visible"/>
                                      </p:to>
                                    </p:set>
                                    <p:anim calcmode="lin" valueType="num">
                                      <p:cBhvr>
                                        <p:cTn id="16" dur="500" fill="hold"/>
                                        <p:tgtEl>
                                          <p:spTgt spid="36"/>
                                        </p:tgtEl>
                                        <p:attrNameLst>
                                          <p:attrName>ppt_w</p:attrName>
                                        </p:attrNameLst>
                                      </p:cBhvr>
                                      <p:tavLst>
                                        <p:tav tm="0">
                                          <p:val>
                                            <p:fltVal val="0"/>
                                          </p:val>
                                        </p:tav>
                                        <p:tav tm="100000">
                                          <p:val>
                                            <p:strVal val="#ppt_w"/>
                                          </p:val>
                                        </p:tav>
                                      </p:tavLst>
                                    </p:anim>
                                    <p:anim calcmode="lin" valueType="num">
                                      <p:cBhvr>
                                        <p:cTn id="17" dur="500" fill="hold"/>
                                        <p:tgtEl>
                                          <p:spTgt spid="36"/>
                                        </p:tgtEl>
                                        <p:attrNameLst>
                                          <p:attrName>ppt_h</p:attrName>
                                        </p:attrNameLst>
                                      </p:cBhvr>
                                      <p:tavLst>
                                        <p:tav tm="0">
                                          <p:val>
                                            <p:fltVal val="0"/>
                                          </p:val>
                                        </p:tav>
                                        <p:tav tm="100000">
                                          <p:val>
                                            <p:strVal val="#ppt_h"/>
                                          </p:val>
                                        </p:tav>
                                      </p:tavLst>
                                    </p:anim>
                                    <p:animEffect transition="in" filter="fade">
                                      <p:cBhvr>
                                        <p:cTn id="18" dur="500"/>
                                        <p:tgtEl>
                                          <p:spTgt spid="36"/>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37"/>
                                        </p:tgtEl>
                                        <p:attrNameLst>
                                          <p:attrName>style.visibility</p:attrName>
                                        </p:attrNameLst>
                                      </p:cBhvr>
                                      <p:to>
                                        <p:strVal val="visible"/>
                                      </p:to>
                                    </p:set>
                                    <p:anim calcmode="lin" valueType="num">
                                      <p:cBhvr>
                                        <p:cTn id="21" dur="500" fill="hold"/>
                                        <p:tgtEl>
                                          <p:spTgt spid="37"/>
                                        </p:tgtEl>
                                        <p:attrNameLst>
                                          <p:attrName>ppt_w</p:attrName>
                                        </p:attrNameLst>
                                      </p:cBhvr>
                                      <p:tavLst>
                                        <p:tav tm="0">
                                          <p:val>
                                            <p:fltVal val="0"/>
                                          </p:val>
                                        </p:tav>
                                        <p:tav tm="100000">
                                          <p:val>
                                            <p:strVal val="#ppt_w"/>
                                          </p:val>
                                        </p:tav>
                                      </p:tavLst>
                                    </p:anim>
                                    <p:anim calcmode="lin" valueType="num">
                                      <p:cBhvr>
                                        <p:cTn id="22" dur="500" fill="hold"/>
                                        <p:tgtEl>
                                          <p:spTgt spid="37"/>
                                        </p:tgtEl>
                                        <p:attrNameLst>
                                          <p:attrName>ppt_h</p:attrName>
                                        </p:attrNameLst>
                                      </p:cBhvr>
                                      <p:tavLst>
                                        <p:tav tm="0">
                                          <p:val>
                                            <p:fltVal val="0"/>
                                          </p:val>
                                        </p:tav>
                                        <p:tav tm="100000">
                                          <p:val>
                                            <p:strVal val="#ppt_h"/>
                                          </p:val>
                                        </p:tav>
                                      </p:tavLst>
                                    </p:anim>
                                    <p:animEffect transition="in" filter="fade">
                                      <p:cBhvr>
                                        <p:cTn id="23" dur="500"/>
                                        <p:tgtEl>
                                          <p:spTgt spid="37"/>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38"/>
                                        </p:tgtEl>
                                        <p:attrNameLst>
                                          <p:attrName>style.visibility</p:attrName>
                                        </p:attrNameLst>
                                      </p:cBhvr>
                                      <p:to>
                                        <p:strVal val="visible"/>
                                      </p:to>
                                    </p:set>
                                    <p:anim calcmode="lin" valueType="num">
                                      <p:cBhvr>
                                        <p:cTn id="26" dur="500" fill="hold"/>
                                        <p:tgtEl>
                                          <p:spTgt spid="38"/>
                                        </p:tgtEl>
                                        <p:attrNameLst>
                                          <p:attrName>ppt_w</p:attrName>
                                        </p:attrNameLst>
                                      </p:cBhvr>
                                      <p:tavLst>
                                        <p:tav tm="0">
                                          <p:val>
                                            <p:fltVal val="0"/>
                                          </p:val>
                                        </p:tav>
                                        <p:tav tm="100000">
                                          <p:val>
                                            <p:strVal val="#ppt_w"/>
                                          </p:val>
                                        </p:tav>
                                      </p:tavLst>
                                    </p:anim>
                                    <p:anim calcmode="lin" valueType="num">
                                      <p:cBhvr>
                                        <p:cTn id="27" dur="500" fill="hold"/>
                                        <p:tgtEl>
                                          <p:spTgt spid="38"/>
                                        </p:tgtEl>
                                        <p:attrNameLst>
                                          <p:attrName>ppt_h</p:attrName>
                                        </p:attrNameLst>
                                      </p:cBhvr>
                                      <p:tavLst>
                                        <p:tav tm="0">
                                          <p:val>
                                            <p:fltVal val="0"/>
                                          </p:val>
                                        </p:tav>
                                        <p:tav tm="100000">
                                          <p:val>
                                            <p:strVal val="#ppt_h"/>
                                          </p:val>
                                        </p:tav>
                                      </p:tavLst>
                                    </p:anim>
                                    <p:animEffect transition="in" filter="fade">
                                      <p:cBhvr>
                                        <p:cTn id="28" dur="500"/>
                                        <p:tgtEl>
                                          <p:spTgt spid="38"/>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p:cTn id="31" dur="500" fill="hold"/>
                                        <p:tgtEl>
                                          <p:spTgt spid="39"/>
                                        </p:tgtEl>
                                        <p:attrNameLst>
                                          <p:attrName>ppt_w</p:attrName>
                                        </p:attrNameLst>
                                      </p:cBhvr>
                                      <p:tavLst>
                                        <p:tav tm="0">
                                          <p:val>
                                            <p:fltVal val="0"/>
                                          </p:val>
                                        </p:tav>
                                        <p:tav tm="100000">
                                          <p:val>
                                            <p:strVal val="#ppt_w"/>
                                          </p:val>
                                        </p:tav>
                                      </p:tavLst>
                                    </p:anim>
                                    <p:anim calcmode="lin" valueType="num">
                                      <p:cBhvr>
                                        <p:cTn id="32" dur="500" fill="hold"/>
                                        <p:tgtEl>
                                          <p:spTgt spid="39"/>
                                        </p:tgtEl>
                                        <p:attrNameLst>
                                          <p:attrName>ppt_h</p:attrName>
                                        </p:attrNameLst>
                                      </p:cBhvr>
                                      <p:tavLst>
                                        <p:tav tm="0">
                                          <p:val>
                                            <p:fltVal val="0"/>
                                          </p:val>
                                        </p:tav>
                                        <p:tav tm="100000">
                                          <p:val>
                                            <p:strVal val="#ppt_h"/>
                                          </p:val>
                                        </p:tav>
                                      </p:tavLst>
                                    </p:anim>
                                    <p:animEffect transition="in" filter="fade">
                                      <p:cBhvr>
                                        <p:cTn id="33" dur="500"/>
                                        <p:tgtEl>
                                          <p:spTgt spid="39"/>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40"/>
                                        </p:tgtEl>
                                        <p:attrNameLst>
                                          <p:attrName>style.visibility</p:attrName>
                                        </p:attrNameLst>
                                      </p:cBhvr>
                                      <p:to>
                                        <p:strVal val="visible"/>
                                      </p:to>
                                    </p:set>
                                    <p:anim calcmode="lin" valueType="num">
                                      <p:cBhvr>
                                        <p:cTn id="36" dur="500" fill="hold"/>
                                        <p:tgtEl>
                                          <p:spTgt spid="40"/>
                                        </p:tgtEl>
                                        <p:attrNameLst>
                                          <p:attrName>ppt_w</p:attrName>
                                        </p:attrNameLst>
                                      </p:cBhvr>
                                      <p:tavLst>
                                        <p:tav tm="0">
                                          <p:val>
                                            <p:fltVal val="0"/>
                                          </p:val>
                                        </p:tav>
                                        <p:tav tm="100000">
                                          <p:val>
                                            <p:strVal val="#ppt_w"/>
                                          </p:val>
                                        </p:tav>
                                      </p:tavLst>
                                    </p:anim>
                                    <p:anim calcmode="lin" valueType="num">
                                      <p:cBhvr>
                                        <p:cTn id="37" dur="500" fill="hold"/>
                                        <p:tgtEl>
                                          <p:spTgt spid="40"/>
                                        </p:tgtEl>
                                        <p:attrNameLst>
                                          <p:attrName>ppt_h</p:attrName>
                                        </p:attrNameLst>
                                      </p:cBhvr>
                                      <p:tavLst>
                                        <p:tav tm="0">
                                          <p:val>
                                            <p:fltVal val="0"/>
                                          </p:val>
                                        </p:tav>
                                        <p:tav tm="100000">
                                          <p:val>
                                            <p:strVal val="#ppt_h"/>
                                          </p:val>
                                        </p:tav>
                                      </p:tavLst>
                                    </p:anim>
                                    <p:animEffect transition="in" filter="fade">
                                      <p:cBhvr>
                                        <p:cTn id="3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38" grpId="0"/>
      <p:bldP spid="39" grpId="0"/>
      <p:bldP spid="40"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xmlns="" id="{CDB21344-53F2-4481-A3AC-90899522F9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 name="Group 1"/>
          <p:cNvGrpSpPr/>
          <p:nvPr/>
        </p:nvGrpSpPr>
        <p:grpSpPr>
          <a:xfrm>
            <a:off x="1736317" y="2269183"/>
            <a:ext cx="3345496" cy="3040360"/>
            <a:chOff x="1149331" y="1805176"/>
            <a:chExt cx="3381005" cy="3072631"/>
          </a:xfrm>
        </p:grpSpPr>
        <p:sp>
          <p:nvSpPr>
            <p:cNvPr id="30" name="Freeform: Shape 3"/>
            <p:cNvSpPr/>
            <p:nvPr/>
          </p:nvSpPr>
          <p:spPr>
            <a:xfrm>
              <a:off x="1149331" y="1844073"/>
              <a:ext cx="3381005" cy="2707051"/>
            </a:xfrm>
            <a:custGeom>
              <a:avLst/>
              <a:gdLst/>
              <a:ahLst/>
              <a:cxnLst>
                <a:cxn ang="0">
                  <a:pos x="wd2" y="hd2"/>
                </a:cxn>
                <a:cxn ang="5400000">
                  <a:pos x="wd2" y="hd2"/>
                </a:cxn>
                <a:cxn ang="10800000">
                  <a:pos x="wd2" y="hd2"/>
                </a:cxn>
                <a:cxn ang="16200000">
                  <a:pos x="wd2" y="hd2"/>
                </a:cxn>
              </a:cxnLst>
              <a:rect l="0" t="0" r="r" b="b"/>
              <a:pathLst>
                <a:path w="21535" h="21600" extrusionOk="0">
                  <a:moveTo>
                    <a:pt x="20910" y="6750"/>
                  </a:moveTo>
                  <a:lnTo>
                    <a:pt x="624" y="6750"/>
                  </a:lnTo>
                  <a:cubicBezTo>
                    <a:pt x="256" y="6750"/>
                    <a:pt x="-33" y="7147"/>
                    <a:pt x="3" y="7607"/>
                  </a:cubicBezTo>
                  <a:lnTo>
                    <a:pt x="997" y="20660"/>
                  </a:lnTo>
                  <a:cubicBezTo>
                    <a:pt x="1037" y="21192"/>
                    <a:pt x="1395" y="21600"/>
                    <a:pt x="1823" y="21600"/>
                  </a:cubicBezTo>
                  <a:lnTo>
                    <a:pt x="19711" y="21600"/>
                  </a:lnTo>
                  <a:cubicBezTo>
                    <a:pt x="20139" y="21600"/>
                    <a:pt x="20496" y="21192"/>
                    <a:pt x="20537" y="20660"/>
                  </a:cubicBezTo>
                  <a:lnTo>
                    <a:pt x="21531" y="7607"/>
                  </a:lnTo>
                  <a:cubicBezTo>
                    <a:pt x="21567" y="7147"/>
                    <a:pt x="21278" y="6750"/>
                    <a:pt x="20910" y="6750"/>
                  </a:cubicBezTo>
                  <a:close/>
                  <a:moveTo>
                    <a:pt x="19825" y="3779"/>
                  </a:moveTo>
                  <a:cubicBezTo>
                    <a:pt x="19705" y="3185"/>
                    <a:pt x="19119" y="2700"/>
                    <a:pt x="18521" y="2700"/>
                  </a:cubicBezTo>
                  <a:lnTo>
                    <a:pt x="11178" y="2700"/>
                  </a:lnTo>
                  <a:cubicBezTo>
                    <a:pt x="10581" y="2700"/>
                    <a:pt x="9744" y="2271"/>
                    <a:pt x="9322" y="1746"/>
                  </a:cubicBezTo>
                  <a:lnTo>
                    <a:pt x="8680" y="952"/>
                  </a:lnTo>
                  <a:cubicBezTo>
                    <a:pt x="8257" y="427"/>
                    <a:pt x="7422" y="0"/>
                    <a:pt x="6825" y="0"/>
                  </a:cubicBezTo>
                  <a:lnTo>
                    <a:pt x="3317" y="0"/>
                  </a:lnTo>
                  <a:cubicBezTo>
                    <a:pt x="2719" y="0"/>
                    <a:pt x="2176" y="603"/>
                    <a:pt x="2110" y="1342"/>
                  </a:cubicBezTo>
                  <a:lnTo>
                    <a:pt x="1796" y="5400"/>
                  </a:lnTo>
                  <a:lnTo>
                    <a:pt x="20041" y="5400"/>
                  </a:lnTo>
                  <a:cubicBezTo>
                    <a:pt x="20041" y="5400"/>
                    <a:pt x="19825" y="3779"/>
                    <a:pt x="19825" y="3779"/>
                  </a:cubicBezTo>
                  <a:close/>
                </a:path>
              </a:pathLst>
            </a:custGeom>
            <a:solidFill>
              <a:srgbClr val="09BB98"/>
            </a:solidFill>
            <a:ln w="19050">
              <a:noFill/>
              <a:miter lim="400000"/>
            </a:ln>
          </p:spPr>
          <p:txBody>
            <a:bodyPr anchor="ctr"/>
            <a:lstStyle/>
            <a:p>
              <a:pPr algn="ctr"/>
              <a:endParaRPr/>
            </a:p>
          </p:txBody>
        </p:sp>
        <p:sp>
          <p:nvSpPr>
            <p:cNvPr id="31" name="Freeform: Shape 16"/>
            <p:cNvSpPr/>
            <p:nvPr/>
          </p:nvSpPr>
          <p:spPr>
            <a:xfrm rot="18900000">
              <a:off x="2101761" y="1805176"/>
              <a:ext cx="1975263" cy="3072631"/>
            </a:xfrm>
            <a:custGeom>
              <a:avLst/>
              <a:gdLst/>
              <a:ahLst/>
              <a:cxnLst>
                <a:cxn ang="0">
                  <a:pos x="wd2" y="hd2"/>
                </a:cxn>
                <a:cxn ang="5400000">
                  <a:pos x="wd2" y="hd2"/>
                </a:cxn>
                <a:cxn ang="10800000">
                  <a:pos x="wd2" y="hd2"/>
                </a:cxn>
                <a:cxn ang="16200000">
                  <a:pos x="wd2" y="hd2"/>
                </a:cxn>
              </a:cxnLst>
              <a:rect l="0" t="0" r="r" b="b"/>
              <a:pathLst>
                <a:path w="21600" h="21600" extrusionOk="0">
                  <a:moveTo>
                    <a:pt x="19200" y="6943"/>
                  </a:moveTo>
                  <a:cubicBezTo>
                    <a:pt x="19200" y="3966"/>
                    <a:pt x="15431" y="1543"/>
                    <a:pt x="10800" y="1543"/>
                  </a:cubicBezTo>
                  <a:cubicBezTo>
                    <a:pt x="6169" y="1543"/>
                    <a:pt x="2400" y="3966"/>
                    <a:pt x="2400" y="6943"/>
                  </a:cubicBezTo>
                  <a:cubicBezTo>
                    <a:pt x="2400" y="9920"/>
                    <a:pt x="6169" y="12343"/>
                    <a:pt x="10800" y="12343"/>
                  </a:cubicBezTo>
                  <a:cubicBezTo>
                    <a:pt x="15431" y="12343"/>
                    <a:pt x="19200" y="9920"/>
                    <a:pt x="19200" y="6943"/>
                  </a:cubicBezTo>
                  <a:close/>
                  <a:moveTo>
                    <a:pt x="12000" y="13837"/>
                  </a:moveTo>
                  <a:lnTo>
                    <a:pt x="12000" y="21214"/>
                  </a:lnTo>
                  <a:cubicBezTo>
                    <a:pt x="12000" y="21431"/>
                    <a:pt x="11738" y="21600"/>
                    <a:pt x="11400" y="21600"/>
                  </a:cubicBezTo>
                  <a:lnTo>
                    <a:pt x="10200" y="21600"/>
                  </a:lnTo>
                  <a:cubicBezTo>
                    <a:pt x="9862" y="21600"/>
                    <a:pt x="9600" y="21431"/>
                    <a:pt x="9600" y="21214"/>
                  </a:cubicBezTo>
                  <a:lnTo>
                    <a:pt x="9600" y="13837"/>
                  </a:lnTo>
                  <a:cubicBezTo>
                    <a:pt x="4200" y="13452"/>
                    <a:pt x="0" y="10511"/>
                    <a:pt x="0" y="6943"/>
                  </a:cubicBezTo>
                  <a:cubicBezTo>
                    <a:pt x="0" y="3110"/>
                    <a:pt x="4837" y="0"/>
                    <a:pt x="10800" y="0"/>
                  </a:cubicBezTo>
                  <a:cubicBezTo>
                    <a:pt x="16763" y="0"/>
                    <a:pt x="21600" y="3110"/>
                    <a:pt x="21600" y="6943"/>
                  </a:cubicBezTo>
                  <a:cubicBezTo>
                    <a:pt x="21600" y="10511"/>
                    <a:pt x="17400" y="13452"/>
                    <a:pt x="12000" y="13837"/>
                  </a:cubicBezTo>
                  <a:close/>
                </a:path>
              </a:pathLst>
            </a:custGeom>
            <a:solidFill>
              <a:schemeClr val="bg1"/>
            </a:solidFill>
            <a:ln w="19050">
              <a:noFill/>
              <a:miter lim="400000"/>
            </a:ln>
          </p:spPr>
          <p:txBody>
            <a:bodyPr anchor="ctr"/>
            <a:lstStyle/>
            <a:p>
              <a:pPr algn="ctr"/>
              <a:endParaRPr/>
            </a:p>
          </p:txBody>
        </p:sp>
      </p:grpSp>
      <p:grpSp>
        <p:nvGrpSpPr>
          <p:cNvPr id="36" name="组合 35"/>
          <p:cNvGrpSpPr/>
          <p:nvPr/>
        </p:nvGrpSpPr>
        <p:grpSpPr>
          <a:xfrm>
            <a:off x="5789612" y="2369356"/>
            <a:ext cx="5335588" cy="1063959"/>
            <a:chOff x="874712" y="3325188"/>
            <a:chExt cx="5335588" cy="1063959"/>
          </a:xfrm>
        </p:grpSpPr>
        <p:sp>
          <p:nvSpPr>
            <p:cNvPr id="37" name="矩形 36"/>
            <p:cNvSpPr/>
            <p:nvPr/>
          </p:nvSpPr>
          <p:spPr>
            <a:xfrm>
              <a:off x="874712" y="3802063"/>
              <a:ext cx="5335588" cy="58708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用户可以在投影仪或者计算机上进行演示也可以将演示文稿打印出来制作成胶片以便应用到更广泛的领域中</a:t>
              </a:r>
            </a:p>
          </p:txBody>
        </p:sp>
        <p:sp>
          <p:nvSpPr>
            <p:cNvPr id="38" name="矩形 37"/>
            <p:cNvSpPr/>
            <p:nvPr/>
          </p:nvSpPr>
          <p:spPr>
            <a:xfrm>
              <a:off x="874713" y="3325188"/>
              <a:ext cx="2241974"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rPr>
                <a:t>标题文字添加</a:t>
              </a:r>
            </a:p>
          </p:txBody>
        </p:sp>
      </p:grpSp>
      <p:grpSp>
        <p:nvGrpSpPr>
          <p:cNvPr id="39" name="组合 38"/>
          <p:cNvGrpSpPr/>
          <p:nvPr/>
        </p:nvGrpSpPr>
        <p:grpSpPr>
          <a:xfrm>
            <a:off x="5789612" y="4096556"/>
            <a:ext cx="5335588" cy="1063959"/>
            <a:chOff x="874712" y="3325188"/>
            <a:chExt cx="5335588" cy="1063959"/>
          </a:xfrm>
        </p:grpSpPr>
        <p:sp>
          <p:nvSpPr>
            <p:cNvPr id="40" name="矩形 39"/>
            <p:cNvSpPr/>
            <p:nvPr/>
          </p:nvSpPr>
          <p:spPr>
            <a:xfrm>
              <a:off x="874712" y="3802063"/>
              <a:ext cx="5335588" cy="58708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用户可以在投影仪或者计算机上进行演示也可以将演示文稿打印出来制作成胶片以便应用到更广泛的领域中</a:t>
              </a:r>
            </a:p>
          </p:txBody>
        </p:sp>
        <p:sp>
          <p:nvSpPr>
            <p:cNvPr id="41" name="矩形 40"/>
            <p:cNvSpPr/>
            <p:nvPr/>
          </p:nvSpPr>
          <p:spPr>
            <a:xfrm>
              <a:off x="874713" y="3325188"/>
              <a:ext cx="2241974"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rPr>
                <a:t>标题文字添加</a:t>
              </a:r>
            </a:p>
          </p:txBody>
        </p:sp>
      </p:grpSp>
      <p:grpSp>
        <p:nvGrpSpPr>
          <p:cNvPr id="11" name="组合 10"/>
          <p:cNvGrpSpPr/>
          <p:nvPr/>
        </p:nvGrpSpPr>
        <p:grpSpPr>
          <a:xfrm>
            <a:off x="943493" y="450599"/>
            <a:ext cx="5061857" cy="698750"/>
            <a:chOff x="6096000" y="2061026"/>
            <a:chExt cx="5061857" cy="698750"/>
          </a:xfrm>
        </p:grpSpPr>
        <p:sp>
          <p:nvSpPr>
            <p:cNvPr id="12" name="文本框 11"/>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t>明年</a:t>
              </a:r>
              <a:r>
                <a:rPr lang="zh-CN" altLang="en-US" sz="2800" b="1" dirty="0">
                  <a:solidFill>
                    <a:srgbClr val="09BB98"/>
                  </a:solidFill>
                </a:rPr>
                <a:t>工作计划</a:t>
              </a:r>
            </a:p>
          </p:txBody>
        </p:sp>
        <p:sp>
          <p:nvSpPr>
            <p:cNvPr id="13" name="文本框 12"/>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t>The user can demonstrate on a projector or computer</a:t>
              </a:r>
            </a:p>
          </p:txBody>
        </p:sp>
      </p:grpSp>
      <p:pic>
        <p:nvPicPr>
          <p:cNvPr id="17" name="图片 16">
            <a:extLst>
              <a:ext uri="{FF2B5EF4-FFF2-40B4-BE49-F238E27FC236}">
                <a16:creationId xmlns:a16="http://schemas.microsoft.com/office/drawing/2014/main" xmlns="" id="{00754E40-1D8D-4EE4-95EA-2B82D0FFAD6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194" t="27003" r="58611" b="17710"/>
          <a:stretch/>
        </p:blipFill>
        <p:spPr>
          <a:xfrm>
            <a:off x="225027" y="372811"/>
            <a:ext cx="697638" cy="808876"/>
          </a:xfrm>
          <a:prstGeom prst="rect">
            <a:avLst/>
          </a:prstGeom>
        </p:spPr>
      </p:pic>
    </p:spTree>
    <p:extLst>
      <p:ext uri="{BB962C8B-B14F-4D97-AF65-F5344CB8AC3E}">
        <p14:creationId xmlns:p14="http://schemas.microsoft.com/office/powerpoint/2010/main" val="2223746620"/>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12" presetClass="entr" presetSubtype="8" fill="hold" nodeType="afterEffect">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cBhvr additive="base">
                                        <p:cTn id="14" dur="500"/>
                                        <p:tgtEl>
                                          <p:spTgt spid="36"/>
                                        </p:tgtEl>
                                        <p:attrNameLst>
                                          <p:attrName>ppt_x</p:attrName>
                                        </p:attrNameLst>
                                      </p:cBhvr>
                                      <p:tavLst>
                                        <p:tav tm="0">
                                          <p:val>
                                            <p:strVal val="#ppt_x-#ppt_w*1.125000"/>
                                          </p:val>
                                        </p:tav>
                                        <p:tav tm="100000">
                                          <p:val>
                                            <p:strVal val="#ppt_x"/>
                                          </p:val>
                                        </p:tav>
                                      </p:tavLst>
                                    </p:anim>
                                    <p:animEffect transition="in" filter="wipe(right)">
                                      <p:cBhvr>
                                        <p:cTn id="15" dur="500"/>
                                        <p:tgtEl>
                                          <p:spTgt spid="36"/>
                                        </p:tgtEl>
                                      </p:cBhvr>
                                    </p:animEffect>
                                  </p:childTnLst>
                                </p:cTn>
                              </p:par>
                            </p:childTnLst>
                          </p:cTn>
                        </p:par>
                        <p:par>
                          <p:cTn id="16" fill="hold">
                            <p:stCondLst>
                              <p:cond delay="1500"/>
                            </p:stCondLst>
                            <p:childTnLst>
                              <p:par>
                                <p:cTn id="17" presetID="12" presetClass="entr" presetSubtype="8"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500"/>
                                        <p:tgtEl>
                                          <p:spTgt spid="39"/>
                                        </p:tgtEl>
                                        <p:attrNameLst>
                                          <p:attrName>ppt_x</p:attrName>
                                        </p:attrNameLst>
                                      </p:cBhvr>
                                      <p:tavLst>
                                        <p:tav tm="0">
                                          <p:val>
                                            <p:strVal val="#ppt_x-#ppt_w*1.125000"/>
                                          </p:val>
                                        </p:tav>
                                        <p:tav tm="100000">
                                          <p:val>
                                            <p:strVal val="#ppt_x"/>
                                          </p:val>
                                        </p:tav>
                                      </p:tavLst>
                                    </p:anim>
                                    <p:animEffect transition="in" filter="wipe(right)">
                                      <p:cBhvr>
                                        <p:cTn id="2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2" name="图片 61">
            <a:extLst>
              <a:ext uri="{FF2B5EF4-FFF2-40B4-BE49-F238E27FC236}">
                <a16:creationId xmlns:a16="http://schemas.microsoft.com/office/drawing/2014/main" xmlns="" id="{7EC0DB50-672E-4B70-87F5-2191FD49BB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 name="69bbc85e-124a-484c-b6e8-f26f596bdbac"/>
          <p:cNvGrpSpPr>
            <a:grpSpLocks noChangeAspect="1"/>
          </p:cNvGrpSpPr>
          <p:nvPr/>
        </p:nvGrpSpPr>
        <p:grpSpPr>
          <a:xfrm>
            <a:off x="1384134" y="2004137"/>
            <a:ext cx="9423733" cy="2837478"/>
            <a:chOff x="1352296" y="2075616"/>
            <a:chExt cx="9423733" cy="2837478"/>
          </a:xfrm>
        </p:grpSpPr>
        <p:sp>
          <p:nvSpPr>
            <p:cNvPr id="4" name="Freeform: Shape 1"/>
            <p:cNvSpPr>
              <a:spLocks/>
            </p:cNvSpPr>
            <p:nvPr/>
          </p:nvSpPr>
          <p:spPr bwMode="auto">
            <a:xfrm>
              <a:off x="7903489" y="4066475"/>
              <a:ext cx="461062" cy="455213"/>
            </a:xfrm>
            <a:custGeom>
              <a:avLst/>
              <a:gdLst>
                <a:gd name="T0" fmla="*/ 186 w 200"/>
                <a:gd name="T1" fmla="*/ 0 h 197"/>
                <a:gd name="T2" fmla="*/ 14 w 200"/>
                <a:gd name="T3" fmla="*/ 0 h 197"/>
                <a:gd name="T4" fmla="*/ 0 w 200"/>
                <a:gd name="T5" fmla="*/ 15 h 197"/>
                <a:gd name="T6" fmla="*/ 0 w 200"/>
                <a:gd name="T7" fmla="*/ 127 h 197"/>
                <a:gd name="T8" fmla="*/ 14 w 200"/>
                <a:gd name="T9" fmla="*/ 141 h 197"/>
                <a:gd name="T10" fmla="*/ 82 w 200"/>
                <a:gd name="T11" fmla="*/ 141 h 197"/>
                <a:gd name="T12" fmla="*/ 55 w 200"/>
                <a:gd name="T13" fmla="*/ 189 h 197"/>
                <a:gd name="T14" fmla="*/ 58 w 200"/>
                <a:gd name="T15" fmla="*/ 197 h 197"/>
                <a:gd name="T16" fmla="*/ 61 w 200"/>
                <a:gd name="T17" fmla="*/ 197 h 197"/>
                <a:gd name="T18" fmla="*/ 66 w 200"/>
                <a:gd name="T19" fmla="*/ 194 h 197"/>
                <a:gd name="T20" fmla="*/ 95 w 200"/>
                <a:gd name="T21" fmla="*/ 141 h 197"/>
                <a:gd name="T22" fmla="*/ 105 w 200"/>
                <a:gd name="T23" fmla="*/ 141 h 197"/>
                <a:gd name="T24" fmla="*/ 134 w 200"/>
                <a:gd name="T25" fmla="*/ 194 h 197"/>
                <a:gd name="T26" fmla="*/ 140 w 200"/>
                <a:gd name="T27" fmla="*/ 197 h 197"/>
                <a:gd name="T28" fmla="*/ 142 w 200"/>
                <a:gd name="T29" fmla="*/ 197 h 197"/>
                <a:gd name="T30" fmla="*/ 145 w 200"/>
                <a:gd name="T31" fmla="*/ 189 h 197"/>
                <a:gd name="T32" fmla="*/ 118 w 200"/>
                <a:gd name="T33" fmla="*/ 141 h 197"/>
                <a:gd name="T34" fmla="*/ 186 w 200"/>
                <a:gd name="T35" fmla="*/ 141 h 197"/>
                <a:gd name="T36" fmla="*/ 200 w 200"/>
                <a:gd name="T37" fmla="*/ 127 h 197"/>
                <a:gd name="T38" fmla="*/ 200 w 200"/>
                <a:gd name="T39" fmla="*/ 15 h 197"/>
                <a:gd name="T40" fmla="*/ 186 w 200"/>
                <a:gd name="T41" fmla="*/ 0 h 197"/>
                <a:gd name="T42" fmla="*/ 188 w 200"/>
                <a:gd name="T43" fmla="*/ 120 h 197"/>
                <a:gd name="T44" fmla="*/ 12 w 200"/>
                <a:gd name="T45" fmla="*/ 120 h 197"/>
                <a:gd name="T46" fmla="*/ 12 w 200"/>
                <a:gd name="T47" fmla="*/ 14 h 197"/>
                <a:gd name="T48" fmla="*/ 188 w 200"/>
                <a:gd name="T49" fmla="*/ 14 h 197"/>
                <a:gd name="T50" fmla="*/ 188 w 200"/>
                <a:gd name="T51" fmla="*/ 120 h 197"/>
                <a:gd name="T52" fmla="*/ 148 w 200"/>
                <a:gd name="T53" fmla="*/ 99 h 197"/>
                <a:gd name="T54" fmla="*/ 124 w 200"/>
                <a:gd name="T55" fmla="*/ 99 h 197"/>
                <a:gd name="T56" fmla="*/ 124 w 200"/>
                <a:gd name="T57" fmla="*/ 29 h 197"/>
                <a:gd name="T58" fmla="*/ 148 w 200"/>
                <a:gd name="T59" fmla="*/ 29 h 197"/>
                <a:gd name="T60" fmla="*/ 148 w 200"/>
                <a:gd name="T61" fmla="*/ 99 h 197"/>
                <a:gd name="T62" fmla="*/ 76 w 200"/>
                <a:gd name="T63" fmla="*/ 99 h 197"/>
                <a:gd name="T64" fmla="*/ 52 w 200"/>
                <a:gd name="T65" fmla="*/ 99 h 197"/>
                <a:gd name="T66" fmla="*/ 52 w 200"/>
                <a:gd name="T67" fmla="*/ 66 h 197"/>
                <a:gd name="T68" fmla="*/ 76 w 200"/>
                <a:gd name="T69" fmla="*/ 66 h 197"/>
                <a:gd name="T70" fmla="*/ 76 w 200"/>
                <a:gd name="T71" fmla="*/ 99 h 197"/>
                <a:gd name="T72" fmla="*/ 112 w 200"/>
                <a:gd name="T73" fmla="*/ 99 h 197"/>
                <a:gd name="T74" fmla="*/ 88 w 200"/>
                <a:gd name="T75" fmla="*/ 99 h 197"/>
                <a:gd name="T76" fmla="*/ 88 w 200"/>
                <a:gd name="T77" fmla="*/ 47 h 197"/>
                <a:gd name="T78" fmla="*/ 112 w 200"/>
                <a:gd name="T79" fmla="*/ 47 h 197"/>
                <a:gd name="T80" fmla="*/ 112 w 200"/>
                <a:gd name="T81" fmla="*/ 9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0" h="197">
                  <a:moveTo>
                    <a:pt x="186" y="0"/>
                  </a:moveTo>
                  <a:cubicBezTo>
                    <a:pt x="14" y="0"/>
                    <a:pt x="14" y="0"/>
                    <a:pt x="14" y="0"/>
                  </a:cubicBezTo>
                  <a:cubicBezTo>
                    <a:pt x="6" y="0"/>
                    <a:pt x="0" y="7"/>
                    <a:pt x="0" y="15"/>
                  </a:cubicBezTo>
                  <a:cubicBezTo>
                    <a:pt x="0" y="127"/>
                    <a:pt x="0" y="127"/>
                    <a:pt x="0" y="127"/>
                  </a:cubicBezTo>
                  <a:cubicBezTo>
                    <a:pt x="0" y="135"/>
                    <a:pt x="6" y="141"/>
                    <a:pt x="14" y="141"/>
                  </a:cubicBezTo>
                  <a:cubicBezTo>
                    <a:pt x="82" y="141"/>
                    <a:pt x="82" y="141"/>
                    <a:pt x="82" y="141"/>
                  </a:cubicBezTo>
                  <a:cubicBezTo>
                    <a:pt x="55" y="189"/>
                    <a:pt x="55" y="189"/>
                    <a:pt x="55" y="189"/>
                  </a:cubicBezTo>
                  <a:cubicBezTo>
                    <a:pt x="54" y="191"/>
                    <a:pt x="55" y="195"/>
                    <a:pt x="58" y="197"/>
                  </a:cubicBezTo>
                  <a:cubicBezTo>
                    <a:pt x="59" y="197"/>
                    <a:pt x="60" y="197"/>
                    <a:pt x="61" y="197"/>
                  </a:cubicBezTo>
                  <a:cubicBezTo>
                    <a:pt x="63" y="197"/>
                    <a:pt x="65" y="196"/>
                    <a:pt x="66" y="194"/>
                  </a:cubicBezTo>
                  <a:cubicBezTo>
                    <a:pt x="95" y="141"/>
                    <a:pt x="95" y="141"/>
                    <a:pt x="95" y="141"/>
                  </a:cubicBezTo>
                  <a:cubicBezTo>
                    <a:pt x="105" y="141"/>
                    <a:pt x="105" y="141"/>
                    <a:pt x="105" y="141"/>
                  </a:cubicBezTo>
                  <a:cubicBezTo>
                    <a:pt x="134" y="194"/>
                    <a:pt x="134" y="194"/>
                    <a:pt x="134" y="194"/>
                  </a:cubicBezTo>
                  <a:cubicBezTo>
                    <a:pt x="135" y="196"/>
                    <a:pt x="137" y="197"/>
                    <a:pt x="140" y="197"/>
                  </a:cubicBezTo>
                  <a:cubicBezTo>
                    <a:pt x="140" y="197"/>
                    <a:pt x="141" y="197"/>
                    <a:pt x="142" y="197"/>
                  </a:cubicBezTo>
                  <a:cubicBezTo>
                    <a:pt x="145" y="195"/>
                    <a:pt x="146" y="191"/>
                    <a:pt x="145" y="189"/>
                  </a:cubicBezTo>
                  <a:cubicBezTo>
                    <a:pt x="118" y="141"/>
                    <a:pt x="118" y="141"/>
                    <a:pt x="118" y="141"/>
                  </a:cubicBezTo>
                  <a:cubicBezTo>
                    <a:pt x="186" y="141"/>
                    <a:pt x="186" y="141"/>
                    <a:pt x="186" y="141"/>
                  </a:cubicBezTo>
                  <a:cubicBezTo>
                    <a:pt x="194" y="141"/>
                    <a:pt x="200" y="135"/>
                    <a:pt x="200" y="127"/>
                  </a:cubicBezTo>
                  <a:cubicBezTo>
                    <a:pt x="200" y="15"/>
                    <a:pt x="200" y="15"/>
                    <a:pt x="200" y="15"/>
                  </a:cubicBezTo>
                  <a:cubicBezTo>
                    <a:pt x="200" y="7"/>
                    <a:pt x="194" y="0"/>
                    <a:pt x="186" y="0"/>
                  </a:cubicBezTo>
                  <a:close/>
                  <a:moveTo>
                    <a:pt x="188" y="120"/>
                  </a:moveTo>
                  <a:cubicBezTo>
                    <a:pt x="12" y="120"/>
                    <a:pt x="12" y="120"/>
                    <a:pt x="12" y="120"/>
                  </a:cubicBezTo>
                  <a:cubicBezTo>
                    <a:pt x="12" y="14"/>
                    <a:pt x="12" y="14"/>
                    <a:pt x="12" y="14"/>
                  </a:cubicBezTo>
                  <a:cubicBezTo>
                    <a:pt x="188" y="14"/>
                    <a:pt x="188" y="14"/>
                    <a:pt x="188" y="14"/>
                  </a:cubicBezTo>
                  <a:lnTo>
                    <a:pt x="188" y="120"/>
                  </a:lnTo>
                  <a:close/>
                  <a:moveTo>
                    <a:pt x="148" y="99"/>
                  </a:moveTo>
                  <a:cubicBezTo>
                    <a:pt x="124" y="99"/>
                    <a:pt x="124" y="99"/>
                    <a:pt x="124" y="99"/>
                  </a:cubicBezTo>
                  <a:cubicBezTo>
                    <a:pt x="124" y="29"/>
                    <a:pt x="124" y="29"/>
                    <a:pt x="124" y="29"/>
                  </a:cubicBezTo>
                  <a:cubicBezTo>
                    <a:pt x="148" y="29"/>
                    <a:pt x="148" y="29"/>
                    <a:pt x="148" y="29"/>
                  </a:cubicBezTo>
                  <a:lnTo>
                    <a:pt x="148" y="99"/>
                  </a:lnTo>
                  <a:close/>
                  <a:moveTo>
                    <a:pt x="76" y="99"/>
                  </a:moveTo>
                  <a:cubicBezTo>
                    <a:pt x="52" y="99"/>
                    <a:pt x="52" y="99"/>
                    <a:pt x="52" y="99"/>
                  </a:cubicBezTo>
                  <a:cubicBezTo>
                    <a:pt x="52" y="66"/>
                    <a:pt x="52" y="66"/>
                    <a:pt x="52" y="66"/>
                  </a:cubicBezTo>
                  <a:cubicBezTo>
                    <a:pt x="76" y="66"/>
                    <a:pt x="76" y="66"/>
                    <a:pt x="76" y="66"/>
                  </a:cubicBezTo>
                  <a:lnTo>
                    <a:pt x="76" y="99"/>
                  </a:lnTo>
                  <a:close/>
                  <a:moveTo>
                    <a:pt x="112" y="99"/>
                  </a:moveTo>
                  <a:cubicBezTo>
                    <a:pt x="88" y="99"/>
                    <a:pt x="88" y="99"/>
                    <a:pt x="88" y="99"/>
                  </a:cubicBezTo>
                  <a:cubicBezTo>
                    <a:pt x="88" y="47"/>
                    <a:pt x="88" y="47"/>
                    <a:pt x="88" y="47"/>
                  </a:cubicBezTo>
                  <a:cubicBezTo>
                    <a:pt x="112" y="47"/>
                    <a:pt x="112" y="47"/>
                    <a:pt x="112" y="47"/>
                  </a:cubicBezTo>
                  <a:lnTo>
                    <a:pt x="112" y="99"/>
                  </a:lnTo>
                  <a:close/>
                </a:path>
              </a:pathLst>
            </a:custGeom>
            <a:solidFill>
              <a:srgbClr val="FFB800"/>
            </a:solidFill>
            <a:ln>
              <a:noFill/>
            </a:ln>
          </p:spPr>
          <p:txBody>
            <a:bodyPr anchor="ctr"/>
            <a:lstStyle/>
            <a:p>
              <a:pPr algn="ctr"/>
              <a:endParaRPr/>
            </a:p>
          </p:txBody>
        </p:sp>
        <p:sp>
          <p:nvSpPr>
            <p:cNvPr id="5" name="Freeform: Shape 2"/>
            <p:cNvSpPr>
              <a:spLocks/>
            </p:cNvSpPr>
            <p:nvPr/>
          </p:nvSpPr>
          <p:spPr bwMode="auto">
            <a:xfrm>
              <a:off x="1356335" y="2075616"/>
              <a:ext cx="361721" cy="468171"/>
            </a:xfrm>
            <a:custGeom>
              <a:avLst/>
              <a:gdLst>
                <a:gd name="T0" fmla="*/ 130 w 148"/>
                <a:gd name="T1" fmla="*/ 112 h 191"/>
                <a:gd name="T2" fmla="*/ 148 w 148"/>
                <a:gd name="T3" fmla="*/ 67 h 191"/>
                <a:gd name="T4" fmla="*/ 82 w 148"/>
                <a:gd name="T5" fmla="*/ 0 h 191"/>
                <a:gd name="T6" fmla="*/ 45 w 148"/>
                <a:gd name="T7" fmla="*/ 12 h 191"/>
                <a:gd name="T8" fmla="*/ 44 w 148"/>
                <a:gd name="T9" fmla="*/ 12 h 191"/>
                <a:gd name="T10" fmla="*/ 43 w 148"/>
                <a:gd name="T11" fmla="*/ 13 h 191"/>
                <a:gd name="T12" fmla="*/ 28 w 148"/>
                <a:gd name="T13" fmla="*/ 28 h 191"/>
                <a:gd name="T14" fmla="*/ 17 w 148"/>
                <a:gd name="T15" fmla="*/ 53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3 h 191"/>
                <a:gd name="T32" fmla="*/ 35 w 148"/>
                <a:gd name="T33" fmla="*/ 152 h 191"/>
                <a:gd name="T34" fmla="*/ 44 w 148"/>
                <a:gd name="T35" fmla="*/ 151 h 191"/>
                <a:gd name="T36" fmla="*/ 51 w 148"/>
                <a:gd name="T37" fmla="*/ 150 h 191"/>
                <a:gd name="T38" fmla="*/ 60 w 148"/>
                <a:gd name="T39" fmla="*/ 159 h 191"/>
                <a:gd name="T40" fmla="*/ 58 w 148"/>
                <a:gd name="T41" fmla="*/ 171 h 191"/>
                <a:gd name="T42" fmla="*/ 49 w 148"/>
                <a:gd name="T43" fmla="*/ 191 h 191"/>
                <a:gd name="T44" fmla="*/ 89 w 148"/>
                <a:gd name="T45" fmla="*/ 171 h 191"/>
                <a:gd name="T46" fmla="*/ 131 w 148"/>
                <a:gd name="T47" fmla="*/ 163 h 191"/>
                <a:gd name="T48" fmla="*/ 130 w 148"/>
                <a:gd name="T49" fmla="*/ 112 h 191"/>
                <a:gd name="T50" fmla="*/ 104 w 148"/>
                <a:gd name="T51" fmla="*/ 76 h 191"/>
                <a:gd name="T52" fmla="*/ 101 w 148"/>
                <a:gd name="T53" fmla="*/ 72 h 191"/>
                <a:gd name="T54" fmla="*/ 70 w 148"/>
                <a:gd name="T55" fmla="*/ 114 h 191"/>
                <a:gd name="T56" fmla="*/ 76 w 148"/>
                <a:gd name="T57" fmla="*/ 78 h 191"/>
                <a:gd name="T58" fmla="*/ 63 w 148"/>
                <a:gd name="T59" fmla="*/ 78 h 191"/>
                <a:gd name="T60" fmla="*/ 68 w 148"/>
                <a:gd name="T61" fmla="*/ 59 h 191"/>
                <a:gd name="T62" fmla="*/ 62 w 148"/>
                <a:gd name="T63" fmla="*/ 59 h 191"/>
                <a:gd name="T64" fmla="*/ 49 w 148"/>
                <a:gd name="T65" fmla="*/ 22 h 191"/>
                <a:gd name="T66" fmla="*/ 49 w 148"/>
                <a:gd name="T67" fmla="*/ 21 h 191"/>
                <a:gd name="T68" fmla="*/ 49 w 148"/>
                <a:gd name="T69" fmla="*/ 21 h 191"/>
                <a:gd name="T70" fmla="*/ 49 w 148"/>
                <a:gd name="T71" fmla="*/ 21 h 191"/>
                <a:gd name="T72" fmla="*/ 50 w 148"/>
                <a:gd name="T73" fmla="*/ 21 h 191"/>
                <a:gd name="T74" fmla="*/ 82 w 148"/>
                <a:gd name="T75" fmla="*/ 11 h 191"/>
                <a:gd name="T76" fmla="*/ 135 w 148"/>
                <a:gd name="T77" fmla="*/ 48 h 191"/>
                <a:gd name="T78" fmla="*/ 135 w 148"/>
                <a:gd name="T79" fmla="*/ 70 h 191"/>
                <a:gd name="T80" fmla="*/ 104 w 148"/>
                <a:gd name="T81" fmla="*/ 76 h 191"/>
                <a:gd name="T82" fmla="*/ 90 w 148"/>
                <a:gd name="T83" fmla="*/ 61 h 191"/>
                <a:gd name="T84" fmla="*/ 103 w 148"/>
                <a:gd name="T85" fmla="*/ 61 h 191"/>
                <a:gd name="T86" fmla="*/ 75 w 148"/>
                <a:gd name="T87" fmla="*/ 102 h 191"/>
                <a:gd name="T88" fmla="*/ 81 w 148"/>
                <a:gd name="T89" fmla="*/ 74 h 191"/>
                <a:gd name="T90" fmla="*/ 68 w 148"/>
                <a:gd name="T91" fmla="*/ 74 h 191"/>
                <a:gd name="T92" fmla="*/ 76 w 148"/>
                <a:gd name="T93" fmla="*/ 40 h 191"/>
                <a:gd name="T94" fmla="*/ 97 w 148"/>
                <a:gd name="T95" fmla="*/ 40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2"/>
                  </a:moveTo>
                  <a:cubicBezTo>
                    <a:pt x="142" y="92"/>
                    <a:pt x="148" y="84"/>
                    <a:pt x="148" y="67"/>
                  </a:cubicBezTo>
                  <a:cubicBezTo>
                    <a:pt x="148" y="30"/>
                    <a:pt x="118" y="0"/>
                    <a:pt x="82" y="0"/>
                  </a:cubicBezTo>
                  <a:cubicBezTo>
                    <a:pt x="68" y="0"/>
                    <a:pt x="55" y="5"/>
                    <a:pt x="45" y="12"/>
                  </a:cubicBezTo>
                  <a:cubicBezTo>
                    <a:pt x="44" y="12"/>
                    <a:pt x="44" y="12"/>
                    <a:pt x="44" y="12"/>
                  </a:cubicBezTo>
                  <a:cubicBezTo>
                    <a:pt x="44" y="12"/>
                    <a:pt x="44" y="12"/>
                    <a:pt x="43" y="13"/>
                  </a:cubicBezTo>
                  <a:cubicBezTo>
                    <a:pt x="37" y="17"/>
                    <a:pt x="32" y="22"/>
                    <a:pt x="28" y="28"/>
                  </a:cubicBezTo>
                  <a:cubicBezTo>
                    <a:pt x="23" y="35"/>
                    <a:pt x="19" y="44"/>
                    <a:pt x="17" y="53"/>
                  </a:cubicBezTo>
                  <a:cubicBezTo>
                    <a:pt x="14" y="68"/>
                    <a:pt x="20" y="68"/>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0" y="130"/>
                    <a:pt x="26" y="129"/>
                    <a:pt x="25" y="133"/>
                  </a:cubicBezTo>
                  <a:cubicBezTo>
                    <a:pt x="21" y="150"/>
                    <a:pt x="30" y="152"/>
                    <a:pt x="35" y="152"/>
                  </a:cubicBezTo>
                  <a:cubicBezTo>
                    <a:pt x="38" y="152"/>
                    <a:pt x="41" y="152"/>
                    <a:pt x="44" y="151"/>
                  </a:cubicBezTo>
                  <a:cubicBezTo>
                    <a:pt x="46" y="150"/>
                    <a:pt x="49" y="150"/>
                    <a:pt x="51" y="150"/>
                  </a:cubicBezTo>
                  <a:cubicBezTo>
                    <a:pt x="57" y="150"/>
                    <a:pt x="61" y="153"/>
                    <a:pt x="60" y="159"/>
                  </a:cubicBezTo>
                  <a:cubicBezTo>
                    <a:pt x="58" y="164"/>
                    <a:pt x="58" y="167"/>
                    <a:pt x="58" y="171"/>
                  </a:cubicBezTo>
                  <a:cubicBezTo>
                    <a:pt x="57" y="175"/>
                    <a:pt x="49" y="191"/>
                    <a:pt x="49" y="191"/>
                  </a:cubicBezTo>
                  <a:cubicBezTo>
                    <a:pt x="49" y="191"/>
                    <a:pt x="62" y="182"/>
                    <a:pt x="89" y="171"/>
                  </a:cubicBezTo>
                  <a:cubicBezTo>
                    <a:pt x="115" y="159"/>
                    <a:pt x="131" y="163"/>
                    <a:pt x="131" y="163"/>
                  </a:cubicBezTo>
                  <a:cubicBezTo>
                    <a:pt x="131" y="163"/>
                    <a:pt x="118" y="132"/>
                    <a:pt x="130" y="112"/>
                  </a:cubicBezTo>
                  <a:close/>
                  <a:moveTo>
                    <a:pt x="104" y="76"/>
                  </a:moveTo>
                  <a:cubicBezTo>
                    <a:pt x="103" y="75"/>
                    <a:pt x="102" y="73"/>
                    <a:pt x="101" y="72"/>
                  </a:cubicBezTo>
                  <a:cubicBezTo>
                    <a:pt x="70" y="114"/>
                    <a:pt x="70" y="114"/>
                    <a:pt x="70" y="114"/>
                  </a:cubicBezTo>
                  <a:cubicBezTo>
                    <a:pt x="76" y="78"/>
                    <a:pt x="76" y="78"/>
                    <a:pt x="76" y="78"/>
                  </a:cubicBezTo>
                  <a:cubicBezTo>
                    <a:pt x="63" y="78"/>
                    <a:pt x="63" y="78"/>
                    <a:pt x="63" y="78"/>
                  </a:cubicBezTo>
                  <a:cubicBezTo>
                    <a:pt x="68" y="59"/>
                    <a:pt x="68" y="59"/>
                    <a:pt x="68" y="59"/>
                  </a:cubicBezTo>
                  <a:cubicBezTo>
                    <a:pt x="66" y="59"/>
                    <a:pt x="64" y="59"/>
                    <a:pt x="62" y="59"/>
                  </a:cubicBezTo>
                  <a:cubicBezTo>
                    <a:pt x="37" y="62"/>
                    <a:pt x="30" y="36"/>
                    <a:pt x="49" y="22"/>
                  </a:cubicBezTo>
                  <a:cubicBezTo>
                    <a:pt x="49" y="21"/>
                    <a:pt x="49" y="21"/>
                    <a:pt x="49" y="21"/>
                  </a:cubicBezTo>
                  <a:cubicBezTo>
                    <a:pt x="49" y="21"/>
                    <a:pt x="49" y="21"/>
                    <a:pt x="49" y="21"/>
                  </a:cubicBezTo>
                  <a:cubicBezTo>
                    <a:pt x="49" y="21"/>
                    <a:pt x="49" y="21"/>
                    <a:pt x="49" y="21"/>
                  </a:cubicBezTo>
                  <a:cubicBezTo>
                    <a:pt x="50" y="21"/>
                    <a:pt x="50" y="21"/>
                    <a:pt x="50" y="21"/>
                  </a:cubicBezTo>
                  <a:cubicBezTo>
                    <a:pt x="59" y="14"/>
                    <a:pt x="70" y="11"/>
                    <a:pt x="82" y="11"/>
                  </a:cubicBezTo>
                  <a:cubicBezTo>
                    <a:pt x="106" y="11"/>
                    <a:pt x="127" y="26"/>
                    <a:pt x="135" y="48"/>
                  </a:cubicBezTo>
                  <a:cubicBezTo>
                    <a:pt x="138" y="57"/>
                    <a:pt x="138" y="63"/>
                    <a:pt x="135" y="70"/>
                  </a:cubicBezTo>
                  <a:cubicBezTo>
                    <a:pt x="130" y="82"/>
                    <a:pt x="108" y="83"/>
                    <a:pt x="104" y="76"/>
                  </a:cubicBezTo>
                  <a:close/>
                  <a:moveTo>
                    <a:pt x="90" y="61"/>
                  </a:moveTo>
                  <a:cubicBezTo>
                    <a:pt x="103" y="61"/>
                    <a:pt x="103" y="61"/>
                    <a:pt x="103" y="61"/>
                  </a:cubicBezTo>
                  <a:cubicBezTo>
                    <a:pt x="75" y="102"/>
                    <a:pt x="75" y="102"/>
                    <a:pt x="75" y="102"/>
                  </a:cubicBezTo>
                  <a:cubicBezTo>
                    <a:pt x="81" y="74"/>
                    <a:pt x="81" y="74"/>
                    <a:pt x="81" y="74"/>
                  </a:cubicBezTo>
                  <a:cubicBezTo>
                    <a:pt x="68" y="74"/>
                    <a:pt x="68" y="74"/>
                    <a:pt x="68" y="74"/>
                  </a:cubicBezTo>
                  <a:cubicBezTo>
                    <a:pt x="76" y="40"/>
                    <a:pt x="76" y="40"/>
                    <a:pt x="76" y="40"/>
                  </a:cubicBezTo>
                  <a:cubicBezTo>
                    <a:pt x="97" y="40"/>
                    <a:pt x="97" y="40"/>
                    <a:pt x="97" y="40"/>
                  </a:cubicBezTo>
                  <a:lnTo>
                    <a:pt x="90" y="61"/>
                  </a:lnTo>
                  <a:close/>
                </a:path>
              </a:pathLst>
            </a:custGeom>
            <a:solidFill>
              <a:srgbClr val="09BB98"/>
            </a:solidFill>
            <a:ln>
              <a:noFill/>
            </a:ln>
          </p:spPr>
          <p:txBody>
            <a:bodyPr anchor="ctr"/>
            <a:lstStyle/>
            <a:p>
              <a:pPr algn="ctr"/>
              <a:endParaRPr dirty="0"/>
            </a:p>
          </p:txBody>
        </p:sp>
        <p:sp>
          <p:nvSpPr>
            <p:cNvPr id="6" name="Freeform: Shape 3"/>
            <p:cNvSpPr>
              <a:spLocks/>
            </p:cNvSpPr>
            <p:nvPr/>
          </p:nvSpPr>
          <p:spPr bwMode="auto">
            <a:xfrm>
              <a:off x="4655249" y="2104199"/>
              <a:ext cx="520028" cy="411005"/>
            </a:xfrm>
            <a:custGeom>
              <a:avLst/>
              <a:gdLst>
                <a:gd name="T0" fmla="*/ 41 w 228"/>
                <a:gd name="T1" fmla="*/ 93 h 180"/>
                <a:gd name="T2" fmla="*/ 74 w 228"/>
                <a:gd name="T3" fmla="*/ 131 h 180"/>
                <a:gd name="T4" fmla="*/ 86 w 228"/>
                <a:gd name="T5" fmla="*/ 128 h 180"/>
                <a:gd name="T6" fmla="*/ 75 w 228"/>
                <a:gd name="T7" fmla="*/ 93 h 180"/>
                <a:gd name="T8" fmla="*/ 116 w 228"/>
                <a:gd name="T9" fmla="*/ 115 h 180"/>
                <a:gd name="T10" fmla="*/ 123 w 228"/>
                <a:gd name="T11" fmla="*/ 93 h 180"/>
                <a:gd name="T12" fmla="*/ 163 w 228"/>
                <a:gd name="T13" fmla="*/ 86 h 180"/>
                <a:gd name="T14" fmla="*/ 123 w 228"/>
                <a:gd name="T15" fmla="*/ 56 h 180"/>
                <a:gd name="T16" fmla="*/ 164 w 228"/>
                <a:gd name="T17" fmla="*/ 86 h 180"/>
                <a:gd name="T18" fmla="*/ 165 w 228"/>
                <a:gd name="T19" fmla="*/ 48 h 180"/>
                <a:gd name="T20" fmla="*/ 187 w 228"/>
                <a:gd name="T21" fmla="*/ 49 h 180"/>
                <a:gd name="T22" fmla="*/ 120 w 228"/>
                <a:gd name="T23" fmla="*/ 0 h 180"/>
                <a:gd name="T24" fmla="*/ 45 w 228"/>
                <a:gd name="T25" fmla="*/ 139 h 180"/>
                <a:gd name="T26" fmla="*/ 177 w 228"/>
                <a:gd name="T27" fmla="*/ 35 h 180"/>
                <a:gd name="T28" fmla="*/ 148 w 228"/>
                <a:gd name="T29" fmla="*/ 16 h 180"/>
                <a:gd name="T30" fmla="*/ 123 w 228"/>
                <a:gd name="T31" fmla="*/ 11 h 180"/>
                <a:gd name="T32" fmla="*/ 156 w 228"/>
                <a:gd name="T33" fmla="*/ 44 h 180"/>
                <a:gd name="T34" fmla="*/ 123 w 228"/>
                <a:gd name="T35" fmla="*/ 11 h 180"/>
                <a:gd name="T36" fmla="*/ 75 w 228"/>
                <a:gd name="T37" fmla="*/ 86 h 180"/>
                <a:gd name="T38" fmla="*/ 116 w 228"/>
                <a:gd name="T39" fmla="*/ 56 h 180"/>
                <a:gd name="T40" fmla="*/ 108 w 228"/>
                <a:gd name="T41" fmla="*/ 12 h 180"/>
                <a:gd name="T42" fmla="*/ 116 w 228"/>
                <a:gd name="T43" fmla="*/ 48 h 180"/>
                <a:gd name="T44" fmla="*/ 108 w 228"/>
                <a:gd name="T45" fmla="*/ 12 h 180"/>
                <a:gd name="T46" fmla="*/ 76 w 228"/>
                <a:gd name="T47" fmla="*/ 41 h 180"/>
                <a:gd name="T48" fmla="*/ 91 w 228"/>
                <a:gd name="T49" fmla="*/ 16 h 180"/>
                <a:gd name="T50" fmla="*/ 74 w 228"/>
                <a:gd name="T51" fmla="*/ 48 h 180"/>
                <a:gd name="T52" fmla="*/ 41 w 228"/>
                <a:gd name="T53" fmla="*/ 86 h 180"/>
                <a:gd name="T54" fmla="*/ 199 w 228"/>
                <a:gd name="T55" fmla="*/ 106 h 180"/>
                <a:gd name="T56" fmla="*/ 181 w 228"/>
                <a:gd name="T57" fmla="*/ 139 h 180"/>
                <a:gd name="T58" fmla="*/ 167 w 228"/>
                <a:gd name="T59" fmla="*/ 126 h 180"/>
                <a:gd name="T60" fmla="*/ 156 w 228"/>
                <a:gd name="T61" fmla="*/ 136 h 180"/>
                <a:gd name="T62" fmla="*/ 123 w 228"/>
                <a:gd name="T63" fmla="*/ 169 h 180"/>
                <a:gd name="T64" fmla="*/ 116 w 228"/>
                <a:gd name="T65" fmla="*/ 148 h 180"/>
                <a:gd name="T66" fmla="*/ 108 w 228"/>
                <a:gd name="T67" fmla="*/ 168 h 180"/>
                <a:gd name="T68" fmla="*/ 87 w 228"/>
                <a:gd name="T69" fmla="*/ 158 h 180"/>
                <a:gd name="T70" fmla="*/ 82 w 228"/>
                <a:gd name="T71" fmla="*/ 159 h 180"/>
                <a:gd name="T72" fmla="*/ 120 w 228"/>
                <a:gd name="T73" fmla="*/ 180 h 180"/>
                <a:gd name="T74" fmla="*/ 205 w 228"/>
                <a:gd name="T75" fmla="*/ 106 h 180"/>
                <a:gd name="T76" fmla="*/ 148 w 228"/>
                <a:gd name="T77" fmla="*/ 163 h 180"/>
                <a:gd name="T78" fmla="*/ 177 w 228"/>
                <a:gd name="T79" fmla="*/ 144 h 180"/>
                <a:gd name="T80" fmla="*/ 228 w 228"/>
                <a:gd name="T81" fmla="*/ 75 h 180"/>
                <a:gd name="T82" fmla="*/ 198 w 228"/>
                <a:gd name="T83" fmla="*/ 97 h 180"/>
                <a:gd name="T84" fmla="*/ 26 w 228"/>
                <a:gd name="T85" fmla="*/ 157 h 180"/>
                <a:gd name="T86" fmla="*/ 31 w 228"/>
                <a:gd name="T87" fmla="*/ 148 h 180"/>
                <a:gd name="T88" fmla="*/ 183 w 228"/>
                <a:gd name="T89" fmla="*/ 81 h 180"/>
                <a:gd name="T90" fmla="*/ 205 w 228"/>
                <a:gd name="T91" fmla="*/ 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8" h="180">
                  <a:moveTo>
                    <a:pt x="57" y="137"/>
                  </a:moveTo>
                  <a:cubicBezTo>
                    <a:pt x="47" y="125"/>
                    <a:pt x="42" y="110"/>
                    <a:pt x="41" y="93"/>
                  </a:cubicBezTo>
                  <a:cubicBezTo>
                    <a:pt x="68" y="93"/>
                    <a:pt x="68" y="93"/>
                    <a:pt x="68" y="93"/>
                  </a:cubicBezTo>
                  <a:cubicBezTo>
                    <a:pt x="68" y="107"/>
                    <a:pt x="70" y="120"/>
                    <a:pt x="74" y="131"/>
                  </a:cubicBezTo>
                  <a:cubicBezTo>
                    <a:pt x="72" y="132"/>
                    <a:pt x="70" y="133"/>
                    <a:pt x="68" y="134"/>
                  </a:cubicBezTo>
                  <a:cubicBezTo>
                    <a:pt x="74" y="132"/>
                    <a:pt x="80" y="130"/>
                    <a:pt x="86" y="128"/>
                  </a:cubicBezTo>
                  <a:cubicBezTo>
                    <a:pt x="84" y="128"/>
                    <a:pt x="83" y="129"/>
                    <a:pt x="81" y="129"/>
                  </a:cubicBezTo>
                  <a:cubicBezTo>
                    <a:pt x="78" y="119"/>
                    <a:pt x="75" y="106"/>
                    <a:pt x="75" y="93"/>
                  </a:cubicBezTo>
                  <a:cubicBezTo>
                    <a:pt x="116" y="93"/>
                    <a:pt x="116" y="93"/>
                    <a:pt x="116" y="93"/>
                  </a:cubicBezTo>
                  <a:cubicBezTo>
                    <a:pt x="116" y="115"/>
                    <a:pt x="116" y="115"/>
                    <a:pt x="116" y="115"/>
                  </a:cubicBezTo>
                  <a:cubicBezTo>
                    <a:pt x="119" y="114"/>
                    <a:pt x="121" y="113"/>
                    <a:pt x="123" y="112"/>
                  </a:cubicBezTo>
                  <a:cubicBezTo>
                    <a:pt x="123" y="93"/>
                    <a:pt x="123" y="93"/>
                    <a:pt x="123" y="93"/>
                  </a:cubicBezTo>
                  <a:cubicBezTo>
                    <a:pt x="153" y="93"/>
                    <a:pt x="153" y="93"/>
                    <a:pt x="153" y="93"/>
                  </a:cubicBezTo>
                  <a:cubicBezTo>
                    <a:pt x="157" y="91"/>
                    <a:pt x="160" y="89"/>
                    <a:pt x="163" y="86"/>
                  </a:cubicBezTo>
                  <a:cubicBezTo>
                    <a:pt x="123" y="86"/>
                    <a:pt x="123" y="86"/>
                    <a:pt x="123" y="86"/>
                  </a:cubicBezTo>
                  <a:cubicBezTo>
                    <a:pt x="123" y="56"/>
                    <a:pt x="123" y="56"/>
                    <a:pt x="123" y="56"/>
                  </a:cubicBezTo>
                  <a:cubicBezTo>
                    <a:pt x="136" y="55"/>
                    <a:pt x="148" y="54"/>
                    <a:pt x="159" y="50"/>
                  </a:cubicBezTo>
                  <a:cubicBezTo>
                    <a:pt x="162" y="61"/>
                    <a:pt x="164" y="73"/>
                    <a:pt x="164" y="86"/>
                  </a:cubicBezTo>
                  <a:cubicBezTo>
                    <a:pt x="167" y="84"/>
                    <a:pt x="169" y="82"/>
                    <a:pt x="171" y="80"/>
                  </a:cubicBezTo>
                  <a:cubicBezTo>
                    <a:pt x="170" y="69"/>
                    <a:pt x="168" y="58"/>
                    <a:pt x="165" y="48"/>
                  </a:cubicBezTo>
                  <a:cubicBezTo>
                    <a:pt x="171" y="46"/>
                    <a:pt x="177" y="44"/>
                    <a:pt x="181" y="41"/>
                  </a:cubicBezTo>
                  <a:cubicBezTo>
                    <a:pt x="184" y="44"/>
                    <a:pt x="185" y="46"/>
                    <a:pt x="187" y="49"/>
                  </a:cubicBezTo>
                  <a:cubicBezTo>
                    <a:pt x="190" y="47"/>
                    <a:pt x="194" y="46"/>
                    <a:pt x="197" y="45"/>
                  </a:cubicBezTo>
                  <a:cubicBezTo>
                    <a:pt x="182" y="18"/>
                    <a:pt x="153" y="0"/>
                    <a:pt x="120" y="0"/>
                  </a:cubicBezTo>
                  <a:cubicBezTo>
                    <a:pt x="70" y="0"/>
                    <a:pt x="30" y="40"/>
                    <a:pt x="30" y="90"/>
                  </a:cubicBezTo>
                  <a:cubicBezTo>
                    <a:pt x="30" y="108"/>
                    <a:pt x="35" y="125"/>
                    <a:pt x="45" y="139"/>
                  </a:cubicBezTo>
                  <a:cubicBezTo>
                    <a:pt x="49" y="139"/>
                    <a:pt x="52" y="138"/>
                    <a:pt x="57" y="137"/>
                  </a:cubicBezTo>
                  <a:close/>
                  <a:moveTo>
                    <a:pt x="177" y="35"/>
                  </a:moveTo>
                  <a:cubicBezTo>
                    <a:pt x="172" y="38"/>
                    <a:pt x="168" y="40"/>
                    <a:pt x="163" y="41"/>
                  </a:cubicBezTo>
                  <a:cubicBezTo>
                    <a:pt x="159" y="31"/>
                    <a:pt x="154" y="23"/>
                    <a:pt x="148" y="16"/>
                  </a:cubicBezTo>
                  <a:cubicBezTo>
                    <a:pt x="159" y="20"/>
                    <a:pt x="169" y="27"/>
                    <a:pt x="177" y="35"/>
                  </a:cubicBezTo>
                  <a:close/>
                  <a:moveTo>
                    <a:pt x="123" y="11"/>
                  </a:moveTo>
                  <a:cubicBezTo>
                    <a:pt x="126" y="11"/>
                    <a:pt x="128" y="11"/>
                    <a:pt x="131" y="12"/>
                  </a:cubicBezTo>
                  <a:cubicBezTo>
                    <a:pt x="141" y="17"/>
                    <a:pt x="150" y="28"/>
                    <a:pt x="156" y="44"/>
                  </a:cubicBezTo>
                  <a:cubicBezTo>
                    <a:pt x="146" y="46"/>
                    <a:pt x="135" y="48"/>
                    <a:pt x="123" y="48"/>
                  </a:cubicBezTo>
                  <a:lnTo>
                    <a:pt x="123" y="11"/>
                  </a:lnTo>
                  <a:close/>
                  <a:moveTo>
                    <a:pt x="116" y="86"/>
                  </a:moveTo>
                  <a:cubicBezTo>
                    <a:pt x="75" y="86"/>
                    <a:pt x="75" y="86"/>
                    <a:pt x="75" y="86"/>
                  </a:cubicBezTo>
                  <a:cubicBezTo>
                    <a:pt x="75" y="73"/>
                    <a:pt x="78" y="61"/>
                    <a:pt x="81" y="50"/>
                  </a:cubicBezTo>
                  <a:cubicBezTo>
                    <a:pt x="92" y="54"/>
                    <a:pt x="104" y="55"/>
                    <a:pt x="116" y="56"/>
                  </a:cubicBezTo>
                  <a:lnTo>
                    <a:pt x="116" y="86"/>
                  </a:lnTo>
                  <a:close/>
                  <a:moveTo>
                    <a:pt x="108" y="12"/>
                  </a:moveTo>
                  <a:cubicBezTo>
                    <a:pt x="111" y="11"/>
                    <a:pt x="113" y="11"/>
                    <a:pt x="116" y="11"/>
                  </a:cubicBezTo>
                  <a:cubicBezTo>
                    <a:pt x="116" y="48"/>
                    <a:pt x="116" y="48"/>
                    <a:pt x="116" y="48"/>
                  </a:cubicBezTo>
                  <a:cubicBezTo>
                    <a:pt x="104" y="48"/>
                    <a:pt x="93" y="46"/>
                    <a:pt x="83" y="44"/>
                  </a:cubicBezTo>
                  <a:cubicBezTo>
                    <a:pt x="89" y="28"/>
                    <a:pt x="98" y="17"/>
                    <a:pt x="108" y="12"/>
                  </a:cubicBezTo>
                  <a:close/>
                  <a:moveTo>
                    <a:pt x="91" y="16"/>
                  </a:moveTo>
                  <a:cubicBezTo>
                    <a:pt x="85" y="23"/>
                    <a:pt x="80" y="31"/>
                    <a:pt x="76" y="41"/>
                  </a:cubicBezTo>
                  <a:cubicBezTo>
                    <a:pt x="72" y="40"/>
                    <a:pt x="67" y="38"/>
                    <a:pt x="63" y="35"/>
                  </a:cubicBezTo>
                  <a:cubicBezTo>
                    <a:pt x="71" y="27"/>
                    <a:pt x="80" y="20"/>
                    <a:pt x="91" y="16"/>
                  </a:cubicBezTo>
                  <a:close/>
                  <a:moveTo>
                    <a:pt x="58" y="41"/>
                  </a:moveTo>
                  <a:cubicBezTo>
                    <a:pt x="63" y="44"/>
                    <a:pt x="68" y="46"/>
                    <a:pt x="74" y="48"/>
                  </a:cubicBezTo>
                  <a:cubicBezTo>
                    <a:pt x="70" y="60"/>
                    <a:pt x="68" y="73"/>
                    <a:pt x="68" y="86"/>
                  </a:cubicBezTo>
                  <a:cubicBezTo>
                    <a:pt x="41" y="86"/>
                    <a:pt x="41" y="86"/>
                    <a:pt x="41" y="86"/>
                  </a:cubicBezTo>
                  <a:cubicBezTo>
                    <a:pt x="42" y="69"/>
                    <a:pt x="48" y="53"/>
                    <a:pt x="58" y="41"/>
                  </a:cubicBezTo>
                  <a:close/>
                  <a:moveTo>
                    <a:pt x="199" y="106"/>
                  </a:moveTo>
                  <a:cubicBezTo>
                    <a:pt x="198" y="106"/>
                    <a:pt x="197" y="107"/>
                    <a:pt x="196" y="108"/>
                  </a:cubicBezTo>
                  <a:cubicBezTo>
                    <a:pt x="194" y="119"/>
                    <a:pt x="189" y="130"/>
                    <a:pt x="181" y="139"/>
                  </a:cubicBezTo>
                  <a:cubicBezTo>
                    <a:pt x="177" y="136"/>
                    <a:pt x="171" y="134"/>
                    <a:pt x="165" y="131"/>
                  </a:cubicBezTo>
                  <a:cubicBezTo>
                    <a:pt x="166" y="130"/>
                    <a:pt x="166" y="128"/>
                    <a:pt x="167" y="126"/>
                  </a:cubicBezTo>
                  <a:cubicBezTo>
                    <a:pt x="161" y="129"/>
                    <a:pt x="156" y="132"/>
                    <a:pt x="150" y="135"/>
                  </a:cubicBezTo>
                  <a:cubicBezTo>
                    <a:pt x="152" y="135"/>
                    <a:pt x="154" y="136"/>
                    <a:pt x="156" y="136"/>
                  </a:cubicBezTo>
                  <a:cubicBezTo>
                    <a:pt x="150" y="152"/>
                    <a:pt x="141" y="163"/>
                    <a:pt x="131" y="168"/>
                  </a:cubicBezTo>
                  <a:cubicBezTo>
                    <a:pt x="128" y="168"/>
                    <a:pt x="126" y="169"/>
                    <a:pt x="123" y="169"/>
                  </a:cubicBezTo>
                  <a:cubicBezTo>
                    <a:pt x="123" y="146"/>
                    <a:pt x="123" y="146"/>
                    <a:pt x="123" y="146"/>
                  </a:cubicBezTo>
                  <a:cubicBezTo>
                    <a:pt x="121" y="147"/>
                    <a:pt x="118" y="147"/>
                    <a:pt x="116" y="148"/>
                  </a:cubicBezTo>
                  <a:cubicBezTo>
                    <a:pt x="116" y="169"/>
                    <a:pt x="116" y="169"/>
                    <a:pt x="116" y="169"/>
                  </a:cubicBezTo>
                  <a:cubicBezTo>
                    <a:pt x="113" y="169"/>
                    <a:pt x="111" y="168"/>
                    <a:pt x="108" y="168"/>
                  </a:cubicBezTo>
                  <a:cubicBezTo>
                    <a:pt x="103" y="165"/>
                    <a:pt x="98" y="161"/>
                    <a:pt x="94" y="156"/>
                  </a:cubicBezTo>
                  <a:cubicBezTo>
                    <a:pt x="91" y="156"/>
                    <a:pt x="89" y="157"/>
                    <a:pt x="87" y="158"/>
                  </a:cubicBezTo>
                  <a:cubicBezTo>
                    <a:pt x="88" y="160"/>
                    <a:pt x="90" y="162"/>
                    <a:pt x="91" y="163"/>
                  </a:cubicBezTo>
                  <a:cubicBezTo>
                    <a:pt x="88" y="162"/>
                    <a:pt x="85" y="161"/>
                    <a:pt x="82" y="159"/>
                  </a:cubicBezTo>
                  <a:cubicBezTo>
                    <a:pt x="77" y="160"/>
                    <a:pt x="72" y="161"/>
                    <a:pt x="67" y="162"/>
                  </a:cubicBezTo>
                  <a:cubicBezTo>
                    <a:pt x="82" y="173"/>
                    <a:pt x="100" y="180"/>
                    <a:pt x="120" y="180"/>
                  </a:cubicBezTo>
                  <a:cubicBezTo>
                    <a:pt x="164" y="180"/>
                    <a:pt x="200" y="148"/>
                    <a:pt x="208" y="106"/>
                  </a:cubicBezTo>
                  <a:cubicBezTo>
                    <a:pt x="207" y="106"/>
                    <a:pt x="206" y="106"/>
                    <a:pt x="205" y="106"/>
                  </a:cubicBezTo>
                  <a:cubicBezTo>
                    <a:pt x="203" y="106"/>
                    <a:pt x="201" y="106"/>
                    <a:pt x="199" y="106"/>
                  </a:cubicBezTo>
                  <a:close/>
                  <a:moveTo>
                    <a:pt x="148" y="163"/>
                  </a:moveTo>
                  <a:cubicBezTo>
                    <a:pt x="154" y="157"/>
                    <a:pt x="159" y="148"/>
                    <a:pt x="163" y="138"/>
                  </a:cubicBezTo>
                  <a:cubicBezTo>
                    <a:pt x="168" y="140"/>
                    <a:pt x="172" y="142"/>
                    <a:pt x="177" y="144"/>
                  </a:cubicBezTo>
                  <a:cubicBezTo>
                    <a:pt x="169" y="153"/>
                    <a:pt x="159" y="159"/>
                    <a:pt x="148" y="163"/>
                  </a:cubicBezTo>
                  <a:close/>
                  <a:moveTo>
                    <a:pt x="228" y="75"/>
                  </a:moveTo>
                  <a:cubicBezTo>
                    <a:pt x="228" y="88"/>
                    <a:pt x="218" y="98"/>
                    <a:pt x="205" y="98"/>
                  </a:cubicBezTo>
                  <a:cubicBezTo>
                    <a:pt x="202" y="98"/>
                    <a:pt x="200" y="98"/>
                    <a:pt x="198" y="97"/>
                  </a:cubicBezTo>
                  <a:cubicBezTo>
                    <a:pt x="182" y="109"/>
                    <a:pt x="162" y="121"/>
                    <a:pt x="138" y="131"/>
                  </a:cubicBezTo>
                  <a:cubicBezTo>
                    <a:pt x="88" y="153"/>
                    <a:pt x="41" y="161"/>
                    <a:pt x="26" y="157"/>
                  </a:cubicBezTo>
                  <a:cubicBezTo>
                    <a:pt x="0" y="151"/>
                    <a:pt x="31" y="122"/>
                    <a:pt x="31" y="122"/>
                  </a:cubicBezTo>
                  <a:cubicBezTo>
                    <a:pt x="31" y="122"/>
                    <a:pt x="15" y="148"/>
                    <a:pt x="31" y="148"/>
                  </a:cubicBezTo>
                  <a:cubicBezTo>
                    <a:pt x="55" y="149"/>
                    <a:pt x="103" y="132"/>
                    <a:pt x="131" y="117"/>
                  </a:cubicBezTo>
                  <a:cubicBezTo>
                    <a:pt x="153" y="104"/>
                    <a:pt x="170" y="92"/>
                    <a:pt x="183" y="81"/>
                  </a:cubicBezTo>
                  <a:cubicBezTo>
                    <a:pt x="182" y="79"/>
                    <a:pt x="182" y="77"/>
                    <a:pt x="182" y="75"/>
                  </a:cubicBezTo>
                  <a:cubicBezTo>
                    <a:pt x="182" y="62"/>
                    <a:pt x="192" y="52"/>
                    <a:pt x="205" y="52"/>
                  </a:cubicBezTo>
                  <a:cubicBezTo>
                    <a:pt x="218" y="52"/>
                    <a:pt x="228" y="62"/>
                    <a:pt x="228" y="75"/>
                  </a:cubicBezTo>
                  <a:close/>
                </a:path>
              </a:pathLst>
            </a:custGeom>
            <a:solidFill>
              <a:srgbClr val="FFB800"/>
            </a:solidFill>
            <a:ln>
              <a:noFill/>
            </a:ln>
          </p:spPr>
          <p:txBody>
            <a:bodyPr anchor="ctr"/>
            <a:lstStyle/>
            <a:p>
              <a:pPr algn="ctr"/>
              <a:endParaRPr/>
            </a:p>
          </p:txBody>
        </p:sp>
        <p:sp>
          <p:nvSpPr>
            <p:cNvPr id="7" name="Freeform: Shape 4"/>
            <p:cNvSpPr>
              <a:spLocks/>
            </p:cNvSpPr>
            <p:nvPr/>
          </p:nvSpPr>
          <p:spPr bwMode="auto">
            <a:xfrm>
              <a:off x="7950606" y="2127162"/>
              <a:ext cx="366829" cy="365078"/>
            </a:xfrm>
            <a:custGeom>
              <a:avLst/>
              <a:gdLst>
                <a:gd name="T0" fmla="*/ 149 w 177"/>
                <a:gd name="T1" fmla="*/ 6 h 176"/>
                <a:gd name="T2" fmla="*/ 15 w 177"/>
                <a:gd name="T3" fmla="*/ 122 h 176"/>
                <a:gd name="T4" fmla="*/ 7 w 177"/>
                <a:gd name="T5" fmla="*/ 154 h 176"/>
                <a:gd name="T6" fmla="*/ 9 w 177"/>
                <a:gd name="T7" fmla="*/ 174 h 176"/>
                <a:gd name="T8" fmla="*/ 54 w 177"/>
                <a:gd name="T9" fmla="*/ 162 h 176"/>
                <a:gd name="T10" fmla="*/ 171 w 177"/>
                <a:gd name="T11" fmla="*/ 45 h 176"/>
                <a:gd name="T12" fmla="*/ 44 w 177"/>
                <a:gd name="T13" fmla="*/ 157 h 176"/>
                <a:gd name="T14" fmla="*/ 15 w 177"/>
                <a:gd name="T15" fmla="*/ 151 h 176"/>
                <a:gd name="T16" fmla="*/ 21 w 177"/>
                <a:gd name="T17" fmla="*/ 128 h 176"/>
                <a:gd name="T18" fmla="*/ 44 w 177"/>
                <a:gd name="T19" fmla="*/ 157 h 176"/>
                <a:gd name="T20" fmla="*/ 25 w 177"/>
                <a:gd name="T21" fmla="*/ 122 h 176"/>
                <a:gd name="T22" fmla="*/ 110 w 177"/>
                <a:gd name="T23" fmla="*/ 47 h 176"/>
                <a:gd name="T24" fmla="*/ 54 w 177"/>
                <a:gd name="T25" fmla="*/ 152 h 176"/>
                <a:gd name="T26" fmla="*/ 153 w 177"/>
                <a:gd name="T27" fmla="*/ 53 h 176"/>
                <a:gd name="T28" fmla="*/ 163 w 177"/>
                <a:gd name="T29" fmla="*/ 40 h 176"/>
                <a:gd name="T30" fmla="*/ 161 w 177"/>
                <a:gd name="T31" fmla="*/ 29 h 176"/>
                <a:gd name="T32" fmla="*/ 160 w 177"/>
                <a:gd name="T33" fmla="*/ 35 h 176"/>
                <a:gd name="T34" fmla="*/ 148 w 177"/>
                <a:gd name="T35" fmla="*/ 48 h 176"/>
                <a:gd name="T36" fmla="*/ 137 w 177"/>
                <a:gd name="T37" fmla="*/ 11 h 176"/>
                <a:gd name="T38" fmla="*/ 166 w 177"/>
                <a:gd name="T39" fmla="*/ 32 h 176"/>
                <a:gd name="T40" fmla="*/ 6 w 177"/>
                <a:gd name="T41" fmla="*/ 46 h 176"/>
                <a:gd name="T42" fmla="*/ 6 w 177"/>
                <a:gd name="T43" fmla="*/ 36 h 176"/>
                <a:gd name="T44" fmla="*/ 42 w 177"/>
                <a:gd name="T45" fmla="*/ 0 h 176"/>
                <a:gd name="T46" fmla="*/ 86 w 177"/>
                <a:gd name="T47" fmla="*/ 44 h 176"/>
                <a:gd name="T48" fmla="*/ 80 w 177"/>
                <a:gd name="T49" fmla="*/ 49 h 176"/>
                <a:gd name="T50" fmla="*/ 71 w 177"/>
                <a:gd name="T51" fmla="*/ 53 h 176"/>
                <a:gd name="T52" fmla="*/ 73 w 177"/>
                <a:gd name="T53" fmla="*/ 41 h 176"/>
                <a:gd name="T54" fmla="*/ 63 w 177"/>
                <a:gd name="T55" fmla="*/ 46 h 176"/>
                <a:gd name="T56" fmla="*/ 65 w 177"/>
                <a:gd name="T57" fmla="*/ 34 h 176"/>
                <a:gd name="T58" fmla="*/ 56 w 177"/>
                <a:gd name="T59" fmla="*/ 38 h 176"/>
                <a:gd name="T60" fmla="*/ 58 w 177"/>
                <a:gd name="T61" fmla="*/ 27 h 176"/>
                <a:gd name="T62" fmla="*/ 49 w 177"/>
                <a:gd name="T63" fmla="*/ 31 h 176"/>
                <a:gd name="T64" fmla="*/ 52 w 177"/>
                <a:gd name="T65" fmla="*/ 21 h 176"/>
                <a:gd name="T66" fmla="*/ 35 w 177"/>
                <a:gd name="T67" fmla="*/ 28 h 176"/>
                <a:gd name="T68" fmla="*/ 42 w 177"/>
                <a:gd name="T69" fmla="*/ 10 h 176"/>
                <a:gd name="T70" fmla="*/ 57 w 177"/>
                <a:gd name="T71" fmla="*/ 73 h 176"/>
                <a:gd name="T72" fmla="*/ 6 w 177"/>
                <a:gd name="T73" fmla="*/ 46 h 176"/>
                <a:gd name="T74" fmla="*/ 172 w 177"/>
                <a:gd name="T75" fmla="*/ 140 h 176"/>
                <a:gd name="T76" fmla="*/ 136 w 177"/>
                <a:gd name="T77" fmla="*/ 176 h 176"/>
                <a:gd name="T78" fmla="*/ 92 w 177"/>
                <a:gd name="T79" fmla="*/ 132 h 176"/>
                <a:gd name="T80" fmla="*/ 143 w 177"/>
                <a:gd name="T81" fmla="*/ 159 h 176"/>
                <a:gd name="T82" fmla="*/ 161 w 177"/>
                <a:gd name="T83" fmla="*/ 130 h 176"/>
                <a:gd name="T84" fmla="*/ 144 w 177"/>
                <a:gd name="T85" fmla="*/ 136 h 176"/>
                <a:gd name="T86" fmla="*/ 153 w 177"/>
                <a:gd name="T87" fmla="*/ 121 h 176"/>
                <a:gd name="T88" fmla="*/ 143 w 177"/>
                <a:gd name="T89" fmla="*/ 125 h 176"/>
                <a:gd name="T90" fmla="*/ 145 w 177"/>
                <a:gd name="T91" fmla="*/ 114 h 176"/>
                <a:gd name="T92" fmla="*/ 136 w 177"/>
                <a:gd name="T93" fmla="*/ 118 h 176"/>
                <a:gd name="T94" fmla="*/ 138 w 177"/>
                <a:gd name="T95" fmla="*/ 107 h 176"/>
                <a:gd name="T96" fmla="*/ 129 w 177"/>
                <a:gd name="T97" fmla="*/ 111 h 176"/>
                <a:gd name="T98" fmla="*/ 131 w 177"/>
                <a:gd name="T99" fmla="*/ 99 h 176"/>
                <a:gd name="T100" fmla="*/ 121 w 177"/>
                <a:gd name="T101" fmla="*/ 104 h 176"/>
                <a:gd name="T102" fmla="*/ 128 w 177"/>
                <a:gd name="T103" fmla="*/ 96 h 176"/>
                <a:gd name="T104" fmla="*/ 172 w 177"/>
                <a:gd name="T105" fmla="*/ 13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7" h="176">
                  <a:moveTo>
                    <a:pt x="171" y="27"/>
                  </a:moveTo>
                  <a:cubicBezTo>
                    <a:pt x="149" y="6"/>
                    <a:pt x="149" y="6"/>
                    <a:pt x="149" y="6"/>
                  </a:cubicBezTo>
                  <a:cubicBezTo>
                    <a:pt x="145" y="1"/>
                    <a:pt x="137" y="1"/>
                    <a:pt x="132" y="6"/>
                  </a:cubicBezTo>
                  <a:cubicBezTo>
                    <a:pt x="15" y="122"/>
                    <a:pt x="15" y="122"/>
                    <a:pt x="15" y="122"/>
                  </a:cubicBezTo>
                  <a:cubicBezTo>
                    <a:pt x="15" y="123"/>
                    <a:pt x="15" y="123"/>
                    <a:pt x="15" y="123"/>
                  </a:cubicBezTo>
                  <a:cubicBezTo>
                    <a:pt x="15" y="123"/>
                    <a:pt x="7" y="154"/>
                    <a:pt x="7" y="154"/>
                  </a:cubicBezTo>
                  <a:cubicBezTo>
                    <a:pt x="3" y="168"/>
                    <a:pt x="3" y="168"/>
                    <a:pt x="3" y="168"/>
                  </a:cubicBezTo>
                  <a:cubicBezTo>
                    <a:pt x="2" y="173"/>
                    <a:pt x="4" y="175"/>
                    <a:pt x="9" y="174"/>
                  </a:cubicBezTo>
                  <a:cubicBezTo>
                    <a:pt x="23" y="170"/>
                    <a:pt x="23" y="170"/>
                    <a:pt x="23" y="170"/>
                  </a:cubicBezTo>
                  <a:cubicBezTo>
                    <a:pt x="23" y="170"/>
                    <a:pt x="54" y="162"/>
                    <a:pt x="54" y="162"/>
                  </a:cubicBezTo>
                  <a:cubicBezTo>
                    <a:pt x="54" y="162"/>
                    <a:pt x="54" y="162"/>
                    <a:pt x="54" y="162"/>
                  </a:cubicBezTo>
                  <a:cubicBezTo>
                    <a:pt x="171" y="45"/>
                    <a:pt x="171" y="45"/>
                    <a:pt x="171" y="45"/>
                  </a:cubicBezTo>
                  <a:cubicBezTo>
                    <a:pt x="176" y="40"/>
                    <a:pt x="176" y="32"/>
                    <a:pt x="171" y="27"/>
                  </a:cubicBezTo>
                  <a:close/>
                  <a:moveTo>
                    <a:pt x="44" y="157"/>
                  </a:moveTo>
                  <a:cubicBezTo>
                    <a:pt x="25" y="162"/>
                    <a:pt x="25" y="162"/>
                    <a:pt x="25" y="162"/>
                  </a:cubicBezTo>
                  <a:cubicBezTo>
                    <a:pt x="15" y="151"/>
                    <a:pt x="15" y="151"/>
                    <a:pt x="15" y="151"/>
                  </a:cubicBezTo>
                  <a:cubicBezTo>
                    <a:pt x="20" y="133"/>
                    <a:pt x="20" y="133"/>
                    <a:pt x="20" y="133"/>
                  </a:cubicBezTo>
                  <a:cubicBezTo>
                    <a:pt x="20" y="131"/>
                    <a:pt x="20" y="129"/>
                    <a:pt x="21" y="128"/>
                  </a:cubicBezTo>
                  <a:cubicBezTo>
                    <a:pt x="49" y="156"/>
                    <a:pt x="49" y="156"/>
                    <a:pt x="49" y="156"/>
                  </a:cubicBezTo>
                  <a:cubicBezTo>
                    <a:pt x="47" y="156"/>
                    <a:pt x="46" y="157"/>
                    <a:pt x="44" y="157"/>
                  </a:cubicBezTo>
                  <a:close/>
                  <a:moveTo>
                    <a:pt x="54" y="152"/>
                  </a:moveTo>
                  <a:cubicBezTo>
                    <a:pt x="25" y="122"/>
                    <a:pt x="25" y="122"/>
                    <a:pt x="25" y="122"/>
                  </a:cubicBezTo>
                  <a:cubicBezTo>
                    <a:pt x="105" y="42"/>
                    <a:pt x="105" y="42"/>
                    <a:pt x="105" y="42"/>
                  </a:cubicBezTo>
                  <a:cubicBezTo>
                    <a:pt x="110" y="47"/>
                    <a:pt x="110" y="47"/>
                    <a:pt x="110" y="47"/>
                  </a:cubicBezTo>
                  <a:cubicBezTo>
                    <a:pt x="134" y="72"/>
                    <a:pt x="134" y="72"/>
                    <a:pt x="134" y="72"/>
                  </a:cubicBezTo>
                  <a:lnTo>
                    <a:pt x="54" y="152"/>
                  </a:lnTo>
                  <a:close/>
                  <a:moveTo>
                    <a:pt x="166" y="40"/>
                  </a:moveTo>
                  <a:cubicBezTo>
                    <a:pt x="153" y="53"/>
                    <a:pt x="153" y="53"/>
                    <a:pt x="153" y="53"/>
                  </a:cubicBezTo>
                  <a:cubicBezTo>
                    <a:pt x="151" y="52"/>
                    <a:pt x="151" y="52"/>
                    <a:pt x="151" y="52"/>
                  </a:cubicBezTo>
                  <a:cubicBezTo>
                    <a:pt x="163" y="40"/>
                    <a:pt x="163" y="40"/>
                    <a:pt x="163" y="40"/>
                  </a:cubicBezTo>
                  <a:cubicBezTo>
                    <a:pt x="164" y="39"/>
                    <a:pt x="165" y="37"/>
                    <a:pt x="165" y="35"/>
                  </a:cubicBezTo>
                  <a:cubicBezTo>
                    <a:pt x="165" y="32"/>
                    <a:pt x="162" y="29"/>
                    <a:pt x="161" y="29"/>
                  </a:cubicBezTo>
                  <a:cubicBezTo>
                    <a:pt x="158" y="33"/>
                    <a:pt x="158" y="33"/>
                    <a:pt x="158" y="33"/>
                  </a:cubicBezTo>
                  <a:cubicBezTo>
                    <a:pt x="159" y="34"/>
                    <a:pt x="160" y="35"/>
                    <a:pt x="160" y="35"/>
                  </a:cubicBezTo>
                  <a:cubicBezTo>
                    <a:pt x="160" y="36"/>
                    <a:pt x="160" y="36"/>
                    <a:pt x="159" y="36"/>
                  </a:cubicBezTo>
                  <a:cubicBezTo>
                    <a:pt x="148" y="48"/>
                    <a:pt x="148" y="48"/>
                    <a:pt x="148" y="48"/>
                  </a:cubicBezTo>
                  <a:cubicBezTo>
                    <a:pt x="124" y="24"/>
                    <a:pt x="124" y="24"/>
                    <a:pt x="124" y="24"/>
                  </a:cubicBezTo>
                  <a:cubicBezTo>
                    <a:pt x="137" y="11"/>
                    <a:pt x="137" y="11"/>
                    <a:pt x="137" y="11"/>
                  </a:cubicBezTo>
                  <a:cubicBezTo>
                    <a:pt x="139" y="9"/>
                    <a:pt x="142" y="9"/>
                    <a:pt x="144" y="11"/>
                  </a:cubicBezTo>
                  <a:cubicBezTo>
                    <a:pt x="166" y="32"/>
                    <a:pt x="166" y="32"/>
                    <a:pt x="166" y="32"/>
                  </a:cubicBezTo>
                  <a:cubicBezTo>
                    <a:pt x="168" y="34"/>
                    <a:pt x="168" y="38"/>
                    <a:pt x="166" y="40"/>
                  </a:cubicBezTo>
                  <a:close/>
                  <a:moveTo>
                    <a:pt x="6" y="46"/>
                  </a:moveTo>
                  <a:cubicBezTo>
                    <a:pt x="0" y="41"/>
                    <a:pt x="0" y="41"/>
                    <a:pt x="0" y="41"/>
                  </a:cubicBezTo>
                  <a:cubicBezTo>
                    <a:pt x="6" y="36"/>
                    <a:pt x="6" y="36"/>
                    <a:pt x="6" y="36"/>
                  </a:cubicBezTo>
                  <a:cubicBezTo>
                    <a:pt x="36" y="5"/>
                    <a:pt x="36" y="5"/>
                    <a:pt x="36" y="5"/>
                  </a:cubicBezTo>
                  <a:cubicBezTo>
                    <a:pt x="42" y="0"/>
                    <a:pt x="42" y="0"/>
                    <a:pt x="42" y="0"/>
                  </a:cubicBezTo>
                  <a:cubicBezTo>
                    <a:pt x="47" y="5"/>
                    <a:pt x="47" y="5"/>
                    <a:pt x="47" y="5"/>
                  </a:cubicBezTo>
                  <a:cubicBezTo>
                    <a:pt x="86" y="44"/>
                    <a:pt x="86" y="44"/>
                    <a:pt x="86" y="44"/>
                  </a:cubicBezTo>
                  <a:cubicBezTo>
                    <a:pt x="81" y="49"/>
                    <a:pt x="81" y="49"/>
                    <a:pt x="81" y="49"/>
                  </a:cubicBezTo>
                  <a:cubicBezTo>
                    <a:pt x="80" y="49"/>
                    <a:pt x="80" y="49"/>
                    <a:pt x="80" y="49"/>
                  </a:cubicBezTo>
                  <a:cubicBezTo>
                    <a:pt x="73" y="55"/>
                    <a:pt x="73" y="55"/>
                    <a:pt x="73" y="55"/>
                  </a:cubicBezTo>
                  <a:cubicBezTo>
                    <a:pt x="71" y="53"/>
                    <a:pt x="71" y="53"/>
                    <a:pt x="71" y="53"/>
                  </a:cubicBezTo>
                  <a:cubicBezTo>
                    <a:pt x="77" y="46"/>
                    <a:pt x="77" y="46"/>
                    <a:pt x="77" y="46"/>
                  </a:cubicBezTo>
                  <a:cubicBezTo>
                    <a:pt x="73" y="41"/>
                    <a:pt x="73" y="41"/>
                    <a:pt x="73" y="41"/>
                  </a:cubicBezTo>
                  <a:cubicBezTo>
                    <a:pt x="66" y="48"/>
                    <a:pt x="66" y="48"/>
                    <a:pt x="66" y="48"/>
                  </a:cubicBezTo>
                  <a:cubicBezTo>
                    <a:pt x="63" y="46"/>
                    <a:pt x="63" y="46"/>
                    <a:pt x="63" y="46"/>
                  </a:cubicBezTo>
                  <a:cubicBezTo>
                    <a:pt x="70" y="39"/>
                    <a:pt x="70" y="39"/>
                    <a:pt x="70" y="39"/>
                  </a:cubicBezTo>
                  <a:cubicBezTo>
                    <a:pt x="65" y="34"/>
                    <a:pt x="65" y="34"/>
                    <a:pt x="65" y="34"/>
                  </a:cubicBezTo>
                  <a:cubicBezTo>
                    <a:pt x="59" y="41"/>
                    <a:pt x="59" y="41"/>
                    <a:pt x="59" y="41"/>
                  </a:cubicBezTo>
                  <a:cubicBezTo>
                    <a:pt x="56" y="38"/>
                    <a:pt x="56" y="38"/>
                    <a:pt x="56" y="38"/>
                  </a:cubicBezTo>
                  <a:cubicBezTo>
                    <a:pt x="63" y="32"/>
                    <a:pt x="63" y="32"/>
                    <a:pt x="63" y="32"/>
                  </a:cubicBezTo>
                  <a:cubicBezTo>
                    <a:pt x="58" y="27"/>
                    <a:pt x="58" y="27"/>
                    <a:pt x="58" y="27"/>
                  </a:cubicBezTo>
                  <a:cubicBezTo>
                    <a:pt x="51" y="34"/>
                    <a:pt x="51" y="34"/>
                    <a:pt x="51" y="34"/>
                  </a:cubicBezTo>
                  <a:cubicBezTo>
                    <a:pt x="49" y="31"/>
                    <a:pt x="49" y="31"/>
                    <a:pt x="49" y="31"/>
                  </a:cubicBezTo>
                  <a:cubicBezTo>
                    <a:pt x="56" y="24"/>
                    <a:pt x="56" y="24"/>
                    <a:pt x="56" y="24"/>
                  </a:cubicBezTo>
                  <a:cubicBezTo>
                    <a:pt x="52" y="21"/>
                    <a:pt x="52" y="21"/>
                    <a:pt x="52" y="21"/>
                  </a:cubicBezTo>
                  <a:cubicBezTo>
                    <a:pt x="40" y="33"/>
                    <a:pt x="40" y="33"/>
                    <a:pt x="40" y="33"/>
                  </a:cubicBezTo>
                  <a:cubicBezTo>
                    <a:pt x="35" y="28"/>
                    <a:pt x="35" y="28"/>
                    <a:pt x="35" y="28"/>
                  </a:cubicBezTo>
                  <a:cubicBezTo>
                    <a:pt x="47" y="16"/>
                    <a:pt x="47" y="16"/>
                    <a:pt x="47" y="16"/>
                  </a:cubicBezTo>
                  <a:cubicBezTo>
                    <a:pt x="42" y="10"/>
                    <a:pt x="42" y="10"/>
                    <a:pt x="42" y="10"/>
                  </a:cubicBezTo>
                  <a:cubicBezTo>
                    <a:pt x="18" y="34"/>
                    <a:pt x="18" y="34"/>
                    <a:pt x="18" y="34"/>
                  </a:cubicBezTo>
                  <a:cubicBezTo>
                    <a:pt x="57" y="73"/>
                    <a:pt x="57" y="73"/>
                    <a:pt x="57" y="73"/>
                  </a:cubicBezTo>
                  <a:cubicBezTo>
                    <a:pt x="45" y="85"/>
                    <a:pt x="45" y="85"/>
                    <a:pt x="45" y="85"/>
                  </a:cubicBezTo>
                  <a:lnTo>
                    <a:pt x="6" y="46"/>
                  </a:lnTo>
                  <a:close/>
                  <a:moveTo>
                    <a:pt x="177" y="135"/>
                  </a:moveTo>
                  <a:cubicBezTo>
                    <a:pt x="172" y="140"/>
                    <a:pt x="172" y="140"/>
                    <a:pt x="172" y="140"/>
                  </a:cubicBezTo>
                  <a:cubicBezTo>
                    <a:pt x="141" y="171"/>
                    <a:pt x="141" y="171"/>
                    <a:pt x="141" y="171"/>
                  </a:cubicBezTo>
                  <a:cubicBezTo>
                    <a:pt x="136" y="176"/>
                    <a:pt x="136" y="176"/>
                    <a:pt x="136" y="176"/>
                  </a:cubicBezTo>
                  <a:cubicBezTo>
                    <a:pt x="131" y="171"/>
                    <a:pt x="131" y="171"/>
                    <a:pt x="131" y="171"/>
                  </a:cubicBezTo>
                  <a:cubicBezTo>
                    <a:pt x="92" y="132"/>
                    <a:pt x="92" y="132"/>
                    <a:pt x="92" y="132"/>
                  </a:cubicBezTo>
                  <a:cubicBezTo>
                    <a:pt x="104" y="120"/>
                    <a:pt x="104" y="120"/>
                    <a:pt x="104" y="120"/>
                  </a:cubicBezTo>
                  <a:cubicBezTo>
                    <a:pt x="143" y="159"/>
                    <a:pt x="143" y="159"/>
                    <a:pt x="143" y="159"/>
                  </a:cubicBezTo>
                  <a:cubicBezTo>
                    <a:pt x="167" y="135"/>
                    <a:pt x="167" y="135"/>
                    <a:pt x="167" y="135"/>
                  </a:cubicBezTo>
                  <a:cubicBezTo>
                    <a:pt x="161" y="130"/>
                    <a:pt x="161" y="130"/>
                    <a:pt x="161" y="130"/>
                  </a:cubicBezTo>
                  <a:cubicBezTo>
                    <a:pt x="149" y="142"/>
                    <a:pt x="149" y="142"/>
                    <a:pt x="149" y="142"/>
                  </a:cubicBezTo>
                  <a:cubicBezTo>
                    <a:pt x="144" y="136"/>
                    <a:pt x="144" y="136"/>
                    <a:pt x="144" y="136"/>
                  </a:cubicBezTo>
                  <a:cubicBezTo>
                    <a:pt x="156" y="125"/>
                    <a:pt x="156" y="125"/>
                    <a:pt x="156" y="125"/>
                  </a:cubicBezTo>
                  <a:cubicBezTo>
                    <a:pt x="153" y="121"/>
                    <a:pt x="153" y="121"/>
                    <a:pt x="153" y="121"/>
                  </a:cubicBezTo>
                  <a:cubicBezTo>
                    <a:pt x="146" y="128"/>
                    <a:pt x="146" y="128"/>
                    <a:pt x="146" y="128"/>
                  </a:cubicBezTo>
                  <a:cubicBezTo>
                    <a:pt x="143" y="125"/>
                    <a:pt x="143" y="125"/>
                    <a:pt x="143" y="125"/>
                  </a:cubicBezTo>
                  <a:cubicBezTo>
                    <a:pt x="150" y="119"/>
                    <a:pt x="150" y="119"/>
                    <a:pt x="150" y="119"/>
                  </a:cubicBezTo>
                  <a:cubicBezTo>
                    <a:pt x="145" y="114"/>
                    <a:pt x="145" y="114"/>
                    <a:pt x="145" y="114"/>
                  </a:cubicBezTo>
                  <a:cubicBezTo>
                    <a:pt x="138" y="121"/>
                    <a:pt x="138" y="121"/>
                    <a:pt x="138" y="121"/>
                  </a:cubicBezTo>
                  <a:cubicBezTo>
                    <a:pt x="136" y="118"/>
                    <a:pt x="136" y="118"/>
                    <a:pt x="136" y="118"/>
                  </a:cubicBezTo>
                  <a:cubicBezTo>
                    <a:pt x="143" y="111"/>
                    <a:pt x="143" y="111"/>
                    <a:pt x="143" y="111"/>
                  </a:cubicBezTo>
                  <a:cubicBezTo>
                    <a:pt x="138" y="107"/>
                    <a:pt x="138" y="107"/>
                    <a:pt x="138" y="107"/>
                  </a:cubicBezTo>
                  <a:cubicBezTo>
                    <a:pt x="131" y="113"/>
                    <a:pt x="131" y="113"/>
                    <a:pt x="131" y="113"/>
                  </a:cubicBezTo>
                  <a:cubicBezTo>
                    <a:pt x="129" y="111"/>
                    <a:pt x="129" y="111"/>
                    <a:pt x="129" y="111"/>
                  </a:cubicBezTo>
                  <a:cubicBezTo>
                    <a:pt x="135" y="104"/>
                    <a:pt x="135" y="104"/>
                    <a:pt x="135" y="104"/>
                  </a:cubicBezTo>
                  <a:cubicBezTo>
                    <a:pt x="131" y="99"/>
                    <a:pt x="131" y="99"/>
                    <a:pt x="131" y="99"/>
                  </a:cubicBezTo>
                  <a:cubicBezTo>
                    <a:pt x="124" y="106"/>
                    <a:pt x="124" y="106"/>
                    <a:pt x="124" y="106"/>
                  </a:cubicBezTo>
                  <a:cubicBezTo>
                    <a:pt x="121" y="104"/>
                    <a:pt x="121" y="104"/>
                    <a:pt x="121" y="104"/>
                  </a:cubicBezTo>
                  <a:cubicBezTo>
                    <a:pt x="128" y="97"/>
                    <a:pt x="128" y="97"/>
                    <a:pt x="128" y="97"/>
                  </a:cubicBezTo>
                  <a:cubicBezTo>
                    <a:pt x="128" y="96"/>
                    <a:pt x="128" y="96"/>
                    <a:pt x="128" y="96"/>
                  </a:cubicBezTo>
                  <a:cubicBezTo>
                    <a:pt x="133" y="91"/>
                    <a:pt x="133" y="91"/>
                    <a:pt x="133" y="91"/>
                  </a:cubicBezTo>
                  <a:cubicBezTo>
                    <a:pt x="172" y="130"/>
                    <a:pt x="172" y="130"/>
                    <a:pt x="172" y="130"/>
                  </a:cubicBezTo>
                  <a:lnTo>
                    <a:pt x="177" y="135"/>
                  </a:lnTo>
                  <a:close/>
                </a:path>
              </a:pathLst>
            </a:custGeom>
            <a:solidFill>
              <a:srgbClr val="09BB98"/>
            </a:solidFill>
            <a:ln>
              <a:noFill/>
            </a:ln>
            <a:extLst/>
          </p:spPr>
          <p:txBody>
            <a:bodyPr anchor="ctr"/>
            <a:lstStyle/>
            <a:p>
              <a:pPr algn="ctr"/>
              <a:endParaRPr dirty="0"/>
            </a:p>
          </p:txBody>
        </p:sp>
        <p:sp>
          <p:nvSpPr>
            <p:cNvPr id="8" name="Freeform: Shape 5"/>
            <p:cNvSpPr>
              <a:spLocks/>
            </p:cNvSpPr>
            <p:nvPr/>
          </p:nvSpPr>
          <p:spPr bwMode="auto">
            <a:xfrm>
              <a:off x="4689914" y="4080125"/>
              <a:ext cx="450698" cy="427913"/>
            </a:xfrm>
            <a:custGeom>
              <a:avLst/>
              <a:gdLst>
                <a:gd name="T0" fmla="*/ 257 w 268"/>
                <a:gd name="T1" fmla="*/ 234 h 254"/>
                <a:gd name="T2" fmla="*/ 245 w 268"/>
                <a:gd name="T3" fmla="*/ 234 h 254"/>
                <a:gd name="T4" fmla="*/ 157 w 268"/>
                <a:gd name="T5" fmla="*/ 21 h 254"/>
                <a:gd name="T6" fmla="*/ 134 w 268"/>
                <a:gd name="T7" fmla="*/ 0 h 254"/>
                <a:gd name="T8" fmla="*/ 111 w 268"/>
                <a:gd name="T9" fmla="*/ 21 h 254"/>
                <a:gd name="T10" fmla="*/ 23 w 268"/>
                <a:gd name="T11" fmla="*/ 234 h 254"/>
                <a:gd name="T12" fmla="*/ 11 w 268"/>
                <a:gd name="T13" fmla="*/ 234 h 254"/>
                <a:gd name="T14" fmla="*/ 0 w 268"/>
                <a:gd name="T15" fmla="*/ 244 h 254"/>
                <a:gd name="T16" fmla="*/ 11 w 268"/>
                <a:gd name="T17" fmla="*/ 254 h 254"/>
                <a:gd name="T18" fmla="*/ 257 w 268"/>
                <a:gd name="T19" fmla="*/ 254 h 254"/>
                <a:gd name="T20" fmla="*/ 268 w 268"/>
                <a:gd name="T21" fmla="*/ 244 h 254"/>
                <a:gd name="T22" fmla="*/ 257 w 268"/>
                <a:gd name="T23" fmla="*/ 234 h 254"/>
                <a:gd name="T24" fmla="*/ 121 w 268"/>
                <a:gd name="T25" fmla="*/ 26 h 254"/>
                <a:gd name="T26" fmla="*/ 134 w 268"/>
                <a:gd name="T27" fmla="*/ 11 h 254"/>
                <a:gd name="T28" fmla="*/ 147 w 268"/>
                <a:gd name="T29" fmla="*/ 26 h 254"/>
                <a:gd name="T30" fmla="*/ 162 w 268"/>
                <a:gd name="T31" fmla="*/ 63 h 254"/>
                <a:gd name="T32" fmla="*/ 106 w 268"/>
                <a:gd name="T33" fmla="*/ 63 h 254"/>
                <a:gd name="T34" fmla="*/ 121 w 268"/>
                <a:gd name="T35" fmla="*/ 26 h 254"/>
                <a:gd name="T36" fmla="*/ 58 w 268"/>
                <a:gd name="T37" fmla="*/ 178 h 254"/>
                <a:gd name="T38" fmla="*/ 82 w 268"/>
                <a:gd name="T39" fmla="*/ 120 h 254"/>
                <a:gd name="T40" fmla="*/ 186 w 268"/>
                <a:gd name="T41" fmla="*/ 120 h 254"/>
                <a:gd name="T42" fmla="*/ 209 w 268"/>
                <a:gd name="T43" fmla="*/ 178 h 254"/>
                <a:gd name="T44" fmla="*/ 58 w 268"/>
                <a:gd name="T45" fmla="*/ 178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68" h="254">
                  <a:moveTo>
                    <a:pt x="257" y="234"/>
                  </a:moveTo>
                  <a:cubicBezTo>
                    <a:pt x="245" y="234"/>
                    <a:pt x="245" y="234"/>
                    <a:pt x="245" y="234"/>
                  </a:cubicBezTo>
                  <a:cubicBezTo>
                    <a:pt x="157" y="21"/>
                    <a:pt x="157" y="21"/>
                    <a:pt x="157" y="21"/>
                  </a:cubicBezTo>
                  <a:cubicBezTo>
                    <a:pt x="149" y="3"/>
                    <a:pt x="139" y="0"/>
                    <a:pt x="134" y="0"/>
                  </a:cubicBezTo>
                  <a:cubicBezTo>
                    <a:pt x="128" y="0"/>
                    <a:pt x="118" y="3"/>
                    <a:pt x="111" y="21"/>
                  </a:cubicBezTo>
                  <a:cubicBezTo>
                    <a:pt x="23" y="234"/>
                    <a:pt x="23" y="234"/>
                    <a:pt x="23" y="234"/>
                  </a:cubicBezTo>
                  <a:cubicBezTo>
                    <a:pt x="11" y="234"/>
                    <a:pt x="11" y="234"/>
                    <a:pt x="11" y="234"/>
                  </a:cubicBezTo>
                  <a:cubicBezTo>
                    <a:pt x="5" y="234"/>
                    <a:pt x="0" y="238"/>
                    <a:pt x="0" y="244"/>
                  </a:cubicBezTo>
                  <a:cubicBezTo>
                    <a:pt x="0" y="249"/>
                    <a:pt x="5" y="254"/>
                    <a:pt x="11" y="254"/>
                  </a:cubicBezTo>
                  <a:cubicBezTo>
                    <a:pt x="257" y="254"/>
                    <a:pt x="257" y="254"/>
                    <a:pt x="257" y="254"/>
                  </a:cubicBezTo>
                  <a:cubicBezTo>
                    <a:pt x="263" y="254"/>
                    <a:pt x="268" y="249"/>
                    <a:pt x="268" y="244"/>
                  </a:cubicBezTo>
                  <a:cubicBezTo>
                    <a:pt x="268" y="238"/>
                    <a:pt x="263" y="234"/>
                    <a:pt x="257" y="234"/>
                  </a:cubicBezTo>
                  <a:close/>
                  <a:moveTo>
                    <a:pt x="121" y="26"/>
                  </a:moveTo>
                  <a:cubicBezTo>
                    <a:pt x="125" y="17"/>
                    <a:pt x="130" y="11"/>
                    <a:pt x="134" y="11"/>
                  </a:cubicBezTo>
                  <a:cubicBezTo>
                    <a:pt x="138" y="11"/>
                    <a:pt x="143" y="17"/>
                    <a:pt x="147" y="26"/>
                  </a:cubicBezTo>
                  <a:cubicBezTo>
                    <a:pt x="162" y="63"/>
                    <a:pt x="162" y="63"/>
                    <a:pt x="162" y="63"/>
                  </a:cubicBezTo>
                  <a:cubicBezTo>
                    <a:pt x="106" y="63"/>
                    <a:pt x="106" y="63"/>
                    <a:pt x="106" y="63"/>
                  </a:cubicBezTo>
                  <a:lnTo>
                    <a:pt x="121" y="26"/>
                  </a:lnTo>
                  <a:close/>
                  <a:moveTo>
                    <a:pt x="58" y="178"/>
                  </a:moveTo>
                  <a:cubicBezTo>
                    <a:pt x="82" y="120"/>
                    <a:pt x="82" y="120"/>
                    <a:pt x="82" y="120"/>
                  </a:cubicBezTo>
                  <a:cubicBezTo>
                    <a:pt x="186" y="120"/>
                    <a:pt x="186" y="120"/>
                    <a:pt x="186" y="120"/>
                  </a:cubicBezTo>
                  <a:cubicBezTo>
                    <a:pt x="209" y="178"/>
                    <a:pt x="209" y="178"/>
                    <a:pt x="209" y="178"/>
                  </a:cubicBezTo>
                  <a:lnTo>
                    <a:pt x="58" y="178"/>
                  </a:lnTo>
                  <a:close/>
                </a:path>
              </a:pathLst>
            </a:custGeom>
            <a:solidFill>
              <a:srgbClr val="09BB98"/>
            </a:solidFill>
            <a:ln>
              <a:noFill/>
            </a:ln>
            <a:extLst/>
          </p:spPr>
          <p:txBody>
            <a:bodyPr anchor="ctr"/>
            <a:lstStyle/>
            <a:p>
              <a:pPr algn="ctr"/>
              <a:endParaRPr dirty="0"/>
            </a:p>
          </p:txBody>
        </p:sp>
        <p:sp>
          <p:nvSpPr>
            <p:cNvPr id="9" name="Freeform: Shape 6"/>
            <p:cNvSpPr>
              <a:spLocks/>
            </p:cNvSpPr>
            <p:nvPr/>
          </p:nvSpPr>
          <p:spPr bwMode="auto">
            <a:xfrm>
              <a:off x="1395303" y="4059819"/>
              <a:ext cx="283785" cy="468524"/>
            </a:xfrm>
            <a:custGeom>
              <a:avLst/>
              <a:gdLst>
                <a:gd name="T0" fmla="*/ 28 w 108"/>
                <a:gd name="T1" fmla="*/ 142 h 178"/>
                <a:gd name="T2" fmla="*/ 29 w 108"/>
                <a:gd name="T3" fmla="*/ 153 h 178"/>
                <a:gd name="T4" fmla="*/ 17 w 108"/>
                <a:gd name="T5" fmla="*/ 158 h 178"/>
                <a:gd name="T6" fmla="*/ 0 w 108"/>
                <a:gd name="T7" fmla="*/ 172 h 178"/>
                <a:gd name="T8" fmla="*/ 0 w 108"/>
                <a:gd name="T9" fmla="*/ 142 h 178"/>
                <a:gd name="T10" fmla="*/ 24 w 108"/>
                <a:gd name="T11" fmla="*/ 117 h 178"/>
                <a:gd name="T12" fmla="*/ 26 w 108"/>
                <a:gd name="T13" fmla="*/ 134 h 178"/>
                <a:gd name="T14" fmla="*/ 27 w 108"/>
                <a:gd name="T15" fmla="*/ 137 h 178"/>
                <a:gd name="T16" fmla="*/ 27 w 108"/>
                <a:gd name="T17" fmla="*/ 137 h 178"/>
                <a:gd name="T18" fmla="*/ 28 w 108"/>
                <a:gd name="T19" fmla="*/ 142 h 178"/>
                <a:gd name="T20" fmla="*/ 86 w 108"/>
                <a:gd name="T21" fmla="*/ 120 h 178"/>
                <a:gd name="T22" fmla="*/ 84 w 108"/>
                <a:gd name="T23" fmla="*/ 134 h 178"/>
                <a:gd name="T24" fmla="*/ 83 w 108"/>
                <a:gd name="T25" fmla="*/ 137 h 178"/>
                <a:gd name="T26" fmla="*/ 83 w 108"/>
                <a:gd name="T27" fmla="*/ 137 h 178"/>
                <a:gd name="T28" fmla="*/ 83 w 108"/>
                <a:gd name="T29" fmla="*/ 142 h 178"/>
                <a:gd name="T30" fmla="*/ 81 w 108"/>
                <a:gd name="T31" fmla="*/ 154 h 178"/>
                <a:gd name="T32" fmla="*/ 90 w 108"/>
                <a:gd name="T33" fmla="*/ 158 h 178"/>
                <a:gd name="T34" fmla="*/ 108 w 108"/>
                <a:gd name="T35" fmla="*/ 172 h 178"/>
                <a:gd name="T36" fmla="*/ 108 w 108"/>
                <a:gd name="T37" fmla="*/ 142 h 178"/>
                <a:gd name="T38" fmla="*/ 86 w 108"/>
                <a:gd name="T39" fmla="*/ 120 h 178"/>
                <a:gd name="T40" fmla="*/ 55 w 108"/>
                <a:gd name="T41" fmla="*/ 0 h 178"/>
                <a:gd name="T42" fmla="*/ 26 w 108"/>
                <a:gd name="T43" fmla="*/ 42 h 178"/>
                <a:gd name="T44" fmla="*/ 84 w 108"/>
                <a:gd name="T45" fmla="*/ 42 h 178"/>
                <a:gd name="T46" fmla="*/ 55 w 108"/>
                <a:gd name="T47" fmla="*/ 0 h 178"/>
                <a:gd name="T48" fmla="*/ 35 w 108"/>
                <a:gd name="T49" fmla="*/ 162 h 178"/>
                <a:gd name="T50" fmla="*/ 45 w 108"/>
                <a:gd name="T51" fmla="*/ 162 h 178"/>
                <a:gd name="T52" fmla="*/ 45 w 108"/>
                <a:gd name="T53" fmla="*/ 141 h 178"/>
                <a:gd name="T54" fmla="*/ 31 w 108"/>
                <a:gd name="T55" fmla="*/ 141 h 178"/>
                <a:gd name="T56" fmla="*/ 35 w 108"/>
                <a:gd name="T57" fmla="*/ 162 h 178"/>
                <a:gd name="T58" fmla="*/ 87 w 108"/>
                <a:gd name="T59" fmla="*/ 62 h 178"/>
                <a:gd name="T60" fmla="*/ 80 w 108"/>
                <a:gd name="T61" fmla="*/ 133 h 178"/>
                <a:gd name="T62" fmla="*/ 65 w 108"/>
                <a:gd name="T63" fmla="*/ 133 h 178"/>
                <a:gd name="T64" fmla="*/ 65 w 108"/>
                <a:gd name="T65" fmla="*/ 116 h 178"/>
                <a:gd name="T66" fmla="*/ 45 w 108"/>
                <a:gd name="T67" fmla="*/ 116 h 178"/>
                <a:gd name="T68" fmla="*/ 45 w 108"/>
                <a:gd name="T69" fmla="*/ 133 h 178"/>
                <a:gd name="T70" fmla="*/ 30 w 108"/>
                <a:gd name="T71" fmla="*/ 133 h 178"/>
                <a:gd name="T72" fmla="*/ 23 w 108"/>
                <a:gd name="T73" fmla="*/ 61 h 178"/>
                <a:gd name="T74" fmla="*/ 24 w 108"/>
                <a:gd name="T75" fmla="*/ 50 h 178"/>
                <a:gd name="T76" fmla="*/ 86 w 108"/>
                <a:gd name="T77" fmla="*/ 50 h 178"/>
                <a:gd name="T78" fmla="*/ 87 w 108"/>
                <a:gd name="T79" fmla="*/ 59 h 178"/>
                <a:gd name="T80" fmla="*/ 88 w 108"/>
                <a:gd name="T81" fmla="*/ 61 h 178"/>
                <a:gd name="T82" fmla="*/ 87 w 108"/>
                <a:gd name="T83" fmla="*/ 62 h 178"/>
                <a:gd name="T84" fmla="*/ 67 w 108"/>
                <a:gd name="T85" fmla="*/ 72 h 178"/>
                <a:gd name="T86" fmla="*/ 55 w 108"/>
                <a:gd name="T87" fmla="*/ 61 h 178"/>
                <a:gd name="T88" fmla="*/ 44 w 108"/>
                <a:gd name="T89" fmla="*/ 72 h 178"/>
                <a:gd name="T90" fmla="*/ 55 w 108"/>
                <a:gd name="T91" fmla="*/ 83 h 178"/>
                <a:gd name="T92" fmla="*/ 67 w 108"/>
                <a:gd name="T93" fmla="*/ 72 h 178"/>
                <a:gd name="T94" fmla="*/ 65 w 108"/>
                <a:gd name="T95" fmla="*/ 162 h 178"/>
                <a:gd name="T96" fmla="*/ 74 w 108"/>
                <a:gd name="T97" fmla="*/ 162 h 178"/>
                <a:gd name="T98" fmla="*/ 76 w 108"/>
                <a:gd name="T99" fmla="*/ 162 h 178"/>
                <a:gd name="T100" fmla="*/ 79 w 108"/>
                <a:gd name="T101" fmla="*/ 141 h 178"/>
                <a:gd name="T102" fmla="*/ 65 w 108"/>
                <a:gd name="T103" fmla="*/ 141 h 178"/>
                <a:gd name="T104" fmla="*/ 65 w 108"/>
                <a:gd name="T105" fmla="*/ 162 h 178"/>
                <a:gd name="T106" fmla="*/ 49 w 108"/>
                <a:gd name="T107" fmla="*/ 178 h 178"/>
                <a:gd name="T108" fmla="*/ 61 w 108"/>
                <a:gd name="T109" fmla="*/ 178 h 178"/>
                <a:gd name="T110" fmla="*/ 61 w 108"/>
                <a:gd name="T111" fmla="*/ 120 h 178"/>
                <a:gd name="T112" fmla="*/ 49 w 108"/>
                <a:gd name="T113" fmla="*/ 120 h 178"/>
                <a:gd name="T114" fmla="*/ 49 w 108"/>
                <a:gd name="T115" fmla="*/ 178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8" h="178">
                  <a:moveTo>
                    <a:pt x="28" y="142"/>
                  </a:moveTo>
                  <a:cubicBezTo>
                    <a:pt x="28" y="145"/>
                    <a:pt x="29" y="149"/>
                    <a:pt x="29" y="153"/>
                  </a:cubicBezTo>
                  <a:cubicBezTo>
                    <a:pt x="25" y="154"/>
                    <a:pt x="20" y="155"/>
                    <a:pt x="17" y="158"/>
                  </a:cubicBezTo>
                  <a:cubicBezTo>
                    <a:pt x="12" y="164"/>
                    <a:pt x="0" y="172"/>
                    <a:pt x="0" y="172"/>
                  </a:cubicBezTo>
                  <a:cubicBezTo>
                    <a:pt x="0" y="142"/>
                    <a:pt x="0" y="142"/>
                    <a:pt x="0" y="142"/>
                  </a:cubicBezTo>
                  <a:cubicBezTo>
                    <a:pt x="24" y="117"/>
                    <a:pt x="24" y="117"/>
                    <a:pt x="24" y="117"/>
                  </a:cubicBezTo>
                  <a:cubicBezTo>
                    <a:pt x="25" y="123"/>
                    <a:pt x="26" y="128"/>
                    <a:pt x="26" y="134"/>
                  </a:cubicBezTo>
                  <a:cubicBezTo>
                    <a:pt x="27" y="137"/>
                    <a:pt x="27" y="137"/>
                    <a:pt x="27" y="137"/>
                  </a:cubicBezTo>
                  <a:cubicBezTo>
                    <a:pt x="27" y="137"/>
                    <a:pt x="27" y="137"/>
                    <a:pt x="27" y="137"/>
                  </a:cubicBezTo>
                  <a:lnTo>
                    <a:pt x="28" y="142"/>
                  </a:lnTo>
                  <a:close/>
                  <a:moveTo>
                    <a:pt x="86" y="120"/>
                  </a:moveTo>
                  <a:cubicBezTo>
                    <a:pt x="85" y="125"/>
                    <a:pt x="84" y="129"/>
                    <a:pt x="84" y="134"/>
                  </a:cubicBezTo>
                  <a:cubicBezTo>
                    <a:pt x="83" y="137"/>
                    <a:pt x="83" y="137"/>
                    <a:pt x="83" y="137"/>
                  </a:cubicBezTo>
                  <a:cubicBezTo>
                    <a:pt x="83" y="137"/>
                    <a:pt x="83" y="137"/>
                    <a:pt x="83" y="137"/>
                  </a:cubicBezTo>
                  <a:cubicBezTo>
                    <a:pt x="83" y="142"/>
                    <a:pt x="83" y="142"/>
                    <a:pt x="83" y="142"/>
                  </a:cubicBezTo>
                  <a:cubicBezTo>
                    <a:pt x="82" y="146"/>
                    <a:pt x="82" y="150"/>
                    <a:pt x="81" y="154"/>
                  </a:cubicBezTo>
                  <a:cubicBezTo>
                    <a:pt x="84" y="154"/>
                    <a:pt x="88" y="156"/>
                    <a:pt x="90" y="158"/>
                  </a:cubicBezTo>
                  <a:cubicBezTo>
                    <a:pt x="95" y="164"/>
                    <a:pt x="108" y="172"/>
                    <a:pt x="108" y="172"/>
                  </a:cubicBezTo>
                  <a:cubicBezTo>
                    <a:pt x="108" y="142"/>
                    <a:pt x="108" y="142"/>
                    <a:pt x="108" y="142"/>
                  </a:cubicBezTo>
                  <a:lnTo>
                    <a:pt x="86" y="120"/>
                  </a:lnTo>
                  <a:close/>
                  <a:moveTo>
                    <a:pt x="55" y="0"/>
                  </a:moveTo>
                  <a:cubicBezTo>
                    <a:pt x="55" y="0"/>
                    <a:pt x="34" y="16"/>
                    <a:pt x="26" y="42"/>
                  </a:cubicBezTo>
                  <a:cubicBezTo>
                    <a:pt x="84" y="42"/>
                    <a:pt x="84" y="42"/>
                    <a:pt x="84" y="42"/>
                  </a:cubicBezTo>
                  <a:cubicBezTo>
                    <a:pt x="77" y="16"/>
                    <a:pt x="55" y="0"/>
                    <a:pt x="55" y="0"/>
                  </a:cubicBezTo>
                  <a:moveTo>
                    <a:pt x="35" y="162"/>
                  </a:moveTo>
                  <a:cubicBezTo>
                    <a:pt x="45" y="162"/>
                    <a:pt x="45" y="162"/>
                    <a:pt x="45" y="162"/>
                  </a:cubicBezTo>
                  <a:cubicBezTo>
                    <a:pt x="45" y="141"/>
                    <a:pt x="45" y="141"/>
                    <a:pt x="45" y="141"/>
                  </a:cubicBezTo>
                  <a:cubicBezTo>
                    <a:pt x="31" y="141"/>
                    <a:pt x="31" y="141"/>
                    <a:pt x="31" y="141"/>
                  </a:cubicBezTo>
                  <a:cubicBezTo>
                    <a:pt x="33" y="149"/>
                    <a:pt x="34" y="156"/>
                    <a:pt x="35" y="162"/>
                  </a:cubicBezTo>
                  <a:moveTo>
                    <a:pt x="87" y="62"/>
                  </a:moveTo>
                  <a:cubicBezTo>
                    <a:pt x="87" y="75"/>
                    <a:pt x="84" y="106"/>
                    <a:pt x="80" y="133"/>
                  </a:cubicBezTo>
                  <a:cubicBezTo>
                    <a:pt x="65" y="133"/>
                    <a:pt x="65" y="133"/>
                    <a:pt x="65" y="133"/>
                  </a:cubicBezTo>
                  <a:cubicBezTo>
                    <a:pt x="65" y="116"/>
                    <a:pt x="65" y="116"/>
                    <a:pt x="65" y="116"/>
                  </a:cubicBezTo>
                  <a:cubicBezTo>
                    <a:pt x="45" y="116"/>
                    <a:pt x="45" y="116"/>
                    <a:pt x="45" y="116"/>
                  </a:cubicBezTo>
                  <a:cubicBezTo>
                    <a:pt x="45" y="133"/>
                    <a:pt x="45" y="133"/>
                    <a:pt x="45" y="133"/>
                  </a:cubicBezTo>
                  <a:cubicBezTo>
                    <a:pt x="30" y="133"/>
                    <a:pt x="30" y="133"/>
                    <a:pt x="30" y="133"/>
                  </a:cubicBezTo>
                  <a:cubicBezTo>
                    <a:pt x="26" y="105"/>
                    <a:pt x="23" y="73"/>
                    <a:pt x="23" y="61"/>
                  </a:cubicBezTo>
                  <a:cubicBezTo>
                    <a:pt x="23" y="57"/>
                    <a:pt x="23" y="53"/>
                    <a:pt x="24" y="50"/>
                  </a:cubicBezTo>
                  <a:cubicBezTo>
                    <a:pt x="86" y="50"/>
                    <a:pt x="86" y="50"/>
                    <a:pt x="86" y="50"/>
                  </a:cubicBezTo>
                  <a:cubicBezTo>
                    <a:pt x="87" y="53"/>
                    <a:pt x="87" y="56"/>
                    <a:pt x="87" y="59"/>
                  </a:cubicBezTo>
                  <a:cubicBezTo>
                    <a:pt x="87" y="60"/>
                    <a:pt x="88" y="60"/>
                    <a:pt x="88" y="61"/>
                  </a:cubicBezTo>
                  <a:cubicBezTo>
                    <a:pt x="88" y="61"/>
                    <a:pt x="87" y="62"/>
                    <a:pt x="87" y="62"/>
                  </a:cubicBezTo>
                  <a:moveTo>
                    <a:pt x="67" y="72"/>
                  </a:moveTo>
                  <a:cubicBezTo>
                    <a:pt x="67" y="66"/>
                    <a:pt x="61" y="61"/>
                    <a:pt x="55" y="61"/>
                  </a:cubicBezTo>
                  <a:cubicBezTo>
                    <a:pt x="49" y="61"/>
                    <a:pt x="44" y="66"/>
                    <a:pt x="44" y="72"/>
                  </a:cubicBezTo>
                  <a:cubicBezTo>
                    <a:pt x="44" y="78"/>
                    <a:pt x="49" y="83"/>
                    <a:pt x="55" y="83"/>
                  </a:cubicBezTo>
                  <a:cubicBezTo>
                    <a:pt x="61" y="83"/>
                    <a:pt x="67" y="78"/>
                    <a:pt x="67" y="72"/>
                  </a:cubicBezTo>
                  <a:moveTo>
                    <a:pt x="65" y="162"/>
                  </a:moveTo>
                  <a:cubicBezTo>
                    <a:pt x="74" y="162"/>
                    <a:pt x="74" y="162"/>
                    <a:pt x="74" y="162"/>
                  </a:cubicBezTo>
                  <a:cubicBezTo>
                    <a:pt x="76" y="162"/>
                    <a:pt x="76" y="162"/>
                    <a:pt x="76" y="162"/>
                  </a:cubicBezTo>
                  <a:cubicBezTo>
                    <a:pt x="77" y="156"/>
                    <a:pt x="78" y="149"/>
                    <a:pt x="79" y="141"/>
                  </a:cubicBezTo>
                  <a:cubicBezTo>
                    <a:pt x="65" y="141"/>
                    <a:pt x="65" y="141"/>
                    <a:pt x="65" y="141"/>
                  </a:cubicBezTo>
                  <a:lnTo>
                    <a:pt x="65" y="162"/>
                  </a:lnTo>
                  <a:close/>
                  <a:moveTo>
                    <a:pt x="49" y="178"/>
                  </a:moveTo>
                  <a:cubicBezTo>
                    <a:pt x="61" y="178"/>
                    <a:pt x="61" y="178"/>
                    <a:pt x="61" y="178"/>
                  </a:cubicBezTo>
                  <a:cubicBezTo>
                    <a:pt x="61" y="120"/>
                    <a:pt x="61" y="120"/>
                    <a:pt x="61" y="120"/>
                  </a:cubicBezTo>
                  <a:cubicBezTo>
                    <a:pt x="49" y="120"/>
                    <a:pt x="49" y="120"/>
                    <a:pt x="49" y="120"/>
                  </a:cubicBezTo>
                  <a:lnTo>
                    <a:pt x="49" y="178"/>
                  </a:lnTo>
                  <a:close/>
                </a:path>
              </a:pathLst>
            </a:custGeom>
            <a:solidFill>
              <a:srgbClr val="FFB800"/>
            </a:solidFill>
            <a:ln>
              <a:noFill/>
            </a:ln>
            <a:extLst/>
          </p:spPr>
          <p:txBody>
            <a:bodyPr anchor="ctr"/>
            <a:lstStyle/>
            <a:p>
              <a:pPr algn="ctr"/>
              <a:endParaRPr/>
            </a:p>
          </p:txBody>
        </p:sp>
        <p:cxnSp>
          <p:nvCxnSpPr>
            <p:cNvPr id="10" name="Straight Connector 7"/>
            <p:cNvCxnSpPr/>
            <p:nvPr/>
          </p:nvCxnSpPr>
          <p:spPr>
            <a:xfrm>
              <a:off x="2087904" y="2330333"/>
              <a:ext cx="2166115" cy="0"/>
            </a:xfrm>
            <a:prstGeom prst="line">
              <a:avLst/>
            </a:prstGeom>
            <a:ln w="19050" cap="rnd">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1" name="Straight Connector 8"/>
            <p:cNvCxnSpPr/>
            <p:nvPr/>
          </p:nvCxnSpPr>
          <p:spPr>
            <a:xfrm>
              <a:off x="5361570" y="2330333"/>
              <a:ext cx="2166115" cy="0"/>
            </a:xfrm>
            <a:prstGeom prst="line">
              <a:avLst/>
            </a:prstGeom>
            <a:ln w="19050" cap="rnd">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2" name="Straight Connector 9"/>
            <p:cNvCxnSpPr/>
            <p:nvPr/>
          </p:nvCxnSpPr>
          <p:spPr>
            <a:xfrm>
              <a:off x="8609911" y="2330333"/>
              <a:ext cx="2166115" cy="0"/>
            </a:xfrm>
            <a:prstGeom prst="line">
              <a:avLst/>
            </a:prstGeom>
            <a:ln w="19050" cap="rnd">
              <a:solidFill>
                <a:schemeClr val="bg1">
                  <a:lumMod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13" name="Connector: Elbow 10"/>
            <p:cNvCxnSpPr/>
            <p:nvPr/>
          </p:nvCxnSpPr>
          <p:spPr>
            <a:xfrm rot="10800000" flipV="1">
              <a:off x="8542581" y="2330331"/>
              <a:ext cx="2233448" cy="1946891"/>
            </a:xfrm>
            <a:prstGeom prst="bentConnector3">
              <a:avLst>
                <a:gd name="adj1" fmla="val -6040"/>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Connector 11"/>
            <p:cNvCxnSpPr/>
            <p:nvPr/>
          </p:nvCxnSpPr>
          <p:spPr>
            <a:xfrm flipH="1">
              <a:off x="5315356" y="4277223"/>
              <a:ext cx="2166115" cy="0"/>
            </a:xfrm>
            <a:prstGeom prst="line">
              <a:avLst/>
            </a:prstGeom>
            <a:ln w="19050" cap="rnd">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5" name="Straight Connector 12"/>
            <p:cNvCxnSpPr/>
            <p:nvPr/>
          </p:nvCxnSpPr>
          <p:spPr>
            <a:xfrm flipH="1">
              <a:off x="2041691" y="4277223"/>
              <a:ext cx="2166115" cy="0"/>
            </a:xfrm>
            <a:prstGeom prst="line">
              <a:avLst/>
            </a:prstGeom>
            <a:ln w="19050" cap="rnd">
              <a:solidFill>
                <a:schemeClr val="bg1">
                  <a:lumMod val="7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8" name="Straight Connector 15"/>
            <p:cNvCxnSpPr/>
            <p:nvPr/>
          </p:nvCxnSpPr>
          <p:spPr>
            <a:xfrm>
              <a:off x="1352296" y="2974263"/>
              <a:ext cx="365760" cy="0"/>
            </a:xfrm>
            <a:prstGeom prst="line">
              <a:avLst/>
            </a:prstGeom>
            <a:ln w="25400" cap="rnd">
              <a:round/>
            </a:ln>
          </p:spPr>
          <p:style>
            <a:lnRef idx="1">
              <a:schemeClr val="accent1"/>
            </a:lnRef>
            <a:fillRef idx="0">
              <a:schemeClr val="accent1"/>
            </a:fillRef>
            <a:effectRef idx="0">
              <a:schemeClr val="accent1"/>
            </a:effectRef>
            <a:fontRef idx="minor">
              <a:schemeClr val="tx1"/>
            </a:fontRef>
          </p:style>
        </p:cxnSp>
        <p:cxnSp>
          <p:nvCxnSpPr>
            <p:cNvPr id="21" name="Straight Connector 18"/>
            <p:cNvCxnSpPr/>
            <p:nvPr/>
          </p:nvCxnSpPr>
          <p:spPr>
            <a:xfrm>
              <a:off x="4664383" y="2974263"/>
              <a:ext cx="365760" cy="0"/>
            </a:xfrm>
            <a:prstGeom prst="line">
              <a:avLst/>
            </a:prstGeom>
            <a:ln w="254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24" name="Straight Connector 21"/>
            <p:cNvCxnSpPr/>
            <p:nvPr/>
          </p:nvCxnSpPr>
          <p:spPr>
            <a:xfrm>
              <a:off x="7903489" y="2974263"/>
              <a:ext cx="365760" cy="0"/>
            </a:xfrm>
            <a:prstGeom prst="line">
              <a:avLst/>
            </a:prstGeom>
            <a:ln w="25400" cap="rnd">
              <a:solidFill>
                <a:schemeClr val="accent3"/>
              </a:solidFill>
              <a:round/>
            </a:ln>
          </p:spPr>
          <p:style>
            <a:lnRef idx="1">
              <a:schemeClr val="accent1"/>
            </a:lnRef>
            <a:fillRef idx="0">
              <a:schemeClr val="accent1"/>
            </a:fillRef>
            <a:effectRef idx="0">
              <a:schemeClr val="accent1"/>
            </a:effectRef>
            <a:fontRef idx="minor">
              <a:schemeClr val="tx1"/>
            </a:fontRef>
          </p:style>
        </p:cxnSp>
        <p:cxnSp>
          <p:nvCxnSpPr>
            <p:cNvPr id="27" name="Straight Connector 24"/>
            <p:cNvCxnSpPr/>
            <p:nvPr/>
          </p:nvCxnSpPr>
          <p:spPr>
            <a:xfrm>
              <a:off x="1352296" y="4913094"/>
              <a:ext cx="365760" cy="0"/>
            </a:xfrm>
            <a:prstGeom prst="line">
              <a:avLst/>
            </a:prstGeom>
            <a:ln w="25400" cap="rnd">
              <a:solidFill>
                <a:schemeClr val="accent6"/>
              </a:solidFill>
              <a:round/>
            </a:ln>
          </p:spPr>
          <p:style>
            <a:lnRef idx="1">
              <a:schemeClr val="accent1"/>
            </a:lnRef>
            <a:fillRef idx="0">
              <a:schemeClr val="accent1"/>
            </a:fillRef>
            <a:effectRef idx="0">
              <a:schemeClr val="accent1"/>
            </a:effectRef>
            <a:fontRef idx="minor">
              <a:schemeClr val="tx1"/>
            </a:fontRef>
          </p:style>
        </p:cxnSp>
        <p:cxnSp>
          <p:nvCxnSpPr>
            <p:cNvPr id="30" name="Straight Connector 27"/>
            <p:cNvCxnSpPr/>
            <p:nvPr/>
          </p:nvCxnSpPr>
          <p:spPr>
            <a:xfrm>
              <a:off x="4664383" y="4913094"/>
              <a:ext cx="365760" cy="0"/>
            </a:xfrm>
            <a:prstGeom prst="line">
              <a:avLst/>
            </a:prstGeom>
            <a:ln w="25400" cap="rnd">
              <a:solidFill>
                <a:schemeClr val="accent5"/>
              </a:solidFill>
              <a:round/>
            </a:ln>
          </p:spPr>
          <p:style>
            <a:lnRef idx="1">
              <a:schemeClr val="accent1"/>
            </a:lnRef>
            <a:fillRef idx="0">
              <a:schemeClr val="accent1"/>
            </a:fillRef>
            <a:effectRef idx="0">
              <a:schemeClr val="accent1"/>
            </a:effectRef>
            <a:fontRef idx="minor">
              <a:schemeClr val="tx1"/>
            </a:fontRef>
          </p:style>
        </p:cxnSp>
        <p:cxnSp>
          <p:nvCxnSpPr>
            <p:cNvPr id="33" name="Straight Connector 30"/>
            <p:cNvCxnSpPr/>
            <p:nvPr/>
          </p:nvCxnSpPr>
          <p:spPr>
            <a:xfrm>
              <a:off x="7903489" y="4913094"/>
              <a:ext cx="365760" cy="0"/>
            </a:xfrm>
            <a:prstGeom prst="line">
              <a:avLst/>
            </a:prstGeom>
            <a:ln w="254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a:off x="1384134" y="2563268"/>
            <a:ext cx="2847685" cy="944821"/>
            <a:chOff x="6736921" y="2180774"/>
            <a:chExt cx="2847685" cy="944821"/>
          </a:xfrm>
        </p:grpSpPr>
        <p:sp>
          <p:nvSpPr>
            <p:cNvPr id="42" name="TextBox 11"/>
            <p:cNvSpPr txBox="1"/>
            <p:nvPr/>
          </p:nvSpPr>
          <p:spPr>
            <a:xfrm>
              <a:off x="6736921" y="2586986"/>
              <a:ext cx="2847685" cy="538609"/>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tx1">
                      <a:lumMod val="65000"/>
                      <a:lumOff val="35000"/>
                    </a:schemeClr>
                  </a:solidFill>
                </a:rPr>
                <a:t>Far </a:t>
              </a:r>
              <a:r>
                <a:rPr lang="en-US" sz="1200" dirty="0" err="1">
                  <a:solidFill>
                    <a:schemeClr val="tx1">
                      <a:lumMod val="65000"/>
                      <a:lumOff val="35000"/>
                    </a:schemeClr>
                  </a:solidFill>
                </a:rPr>
                <a:t>far</a:t>
              </a:r>
              <a:r>
                <a:rPr lang="en-US" sz="1200" dirty="0">
                  <a:solidFill>
                    <a:schemeClr val="tx1">
                      <a:lumMod val="65000"/>
                      <a:lumOff val="35000"/>
                    </a:schemeClr>
                  </a:solidFill>
                </a:rPr>
                <a:t> away, behind the word mountains, far from the countries </a:t>
              </a:r>
              <a:r>
                <a:rPr lang="en-US" sz="1200" dirty="0" err="1">
                  <a:solidFill>
                    <a:schemeClr val="tx1">
                      <a:lumMod val="65000"/>
                      <a:lumOff val="35000"/>
                    </a:schemeClr>
                  </a:solidFill>
                </a:rPr>
                <a:t>Vokalia</a:t>
              </a:r>
              <a:r>
                <a:rPr lang="en-US" sz="1200" dirty="0">
                  <a:solidFill>
                    <a:schemeClr val="tx1">
                      <a:lumMod val="65000"/>
                      <a:lumOff val="35000"/>
                    </a:schemeClr>
                  </a:solidFill>
                </a:rPr>
                <a:t> and </a:t>
              </a:r>
              <a:r>
                <a:rPr lang="en-US" sz="1200" dirty="0" err="1">
                  <a:solidFill>
                    <a:schemeClr val="tx1">
                      <a:lumMod val="65000"/>
                      <a:lumOff val="35000"/>
                    </a:schemeClr>
                  </a:solidFill>
                </a:rPr>
                <a:t>Consonantia</a:t>
              </a:r>
              <a:r>
                <a:rPr lang="en-US" sz="1200" dirty="0">
                  <a:solidFill>
                    <a:schemeClr val="tx1">
                      <a:lumMod val="65000"/>
                      <a:lumOff val="35000"/>
                    </a:schemeClr>
                  </a:solidFill>
                </a:rPr>
                <a:t>, </a:t>
              </a:r>
            </a:p>
          </p:txBody>
        </p:sp>
        <p:sp>
          <p:nvSpPr>
            <p:cNvPr id="43" name="TextBox 11"/>
            <p:cNvSpPr txBox="1"/>
            <p:nvPr/>
          </p:nvSpPr>
          <p:spPr>
            <a:xfrm>
              <a:off x="6736921" y="2180774"/>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65000"/>
                      <a:lumOff val="35000"/>
                    </a:schemeClr>
                  </a:solidFill>
                </a:rPr>
                <a:t>一阶段</a:t>
              </a:r>
              <a:endParaRPr lang="en-US" dirty="0">
                <a:solidFill>
                  <a:schemeClr val="tx1">
                    <a:lumMod val="65000"/>
                    <a:lumOff val="35000"/>
                  </a:schemeClr>
                </a:solidFill>
              </a:endParaRPr>
            </a:p>
          </p:txBody>
        </p:sp>
      </p:grpSp>
      <p:grpSp>
        <p:nvGrpSpPr>
          <p:cNvPr id="44" name="组合 43"/>
          <p:cNvGrpSpPr/>
          <p:nvPr/>
        </p:nvGrpSpPr>
        <p:grpSpPr>
          <a:xfrm>
            <a:off x="4674187" y="2563268"/>
            <a:ext cx="2847685" cy="944821"/>
            <a:chOff x="6736921" y="2180774"/>
            <a:chExt cx="2847685" cy="944821"/>
          </a:xfrm>
        </p:grpSpPr>
        <p:sp>
          <p:nvSpPr>
            <p:cNvPr id="45" name="TextBox 11"/>
            <p:cNvSpPr txBox="1"/>
            <p:nvPr/>
          </p:nvSpPr>
          <p:spPr>
            <a:xfrm>
              <a:off x="6736921" y="2586986"/>
              <a:ext cx="2847685" cy="538609"/>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tx1">
                      <a:lumMod val="65000"/>
                      <a:lumOff val="35000"/>
                    </a:schemeClr>
                  </a:solidFill>
                </a:rPr>
                <a:t>Far </a:t>
              </a:r>
              <a:r>
                <a:rPr lang="en-US" sz="1200" dirty="0" err="1">
                  <a:solidFill>
                    <a:schemeClr val="tx1">
                      <a:lumMod val="65000"/>
                      <a:lumOff val="35000"/>
                    </a:schemeClr>
                  </a:solidFill>
                </a:rPr>
                <a:t>far</a:t>
              </a:r>
              <a:r>
                <a:rPr lang="en-US" sz="1200" dirty="0">
                  <a:solidFill>
                    <a:schemeClr val="tx1">
                      <a:lumMod val="65000"/>
                      <a:lumOff val="35000"/>
                    </a:schemeClr>
                  </a:solidFill>
                </a:rPr>
                <a:t> away, behind the word mountains, far from the countries </a:t>
              </a:r>
              <a:r>
                <a:rPr lang="en-US" sz="1200" dirty="0" err="1">
                  <a:solidFill>
                    <a:schemeClr val="tx1">
                      <a:lumMod val="65000"/>
                      <a:lumOff val="35000"/>
                    </a:schemeClr>
                  </a:solidFill>
                </a:rPr>
                <a:t>Vokalia</a:t>
              </a:r>
              <a:r>
                <a:rPr lang="en-US" sz="1200" dirty="0">
                  <a:solidFill>
                    <a:schemeClr val="tx1">
                      <a:lumMod val="65000"/>
                      <a:lumOff val="35000"/>
                    </a:schemeClr>
                  </a:solidFill>
                </a:rPr>
                <a:t> and </a:t>
              </a:r>
              <a:r>
                <a:rPr lang="en-US" sz="1200" dirty="0" err="1">
                  <a:solidFill>
                    <a:schemeClr val="tx1">
                      <a:lumMod val="65000"/>
                      <a:lumOff val="35000"/>
                    </a:schemeClr>
                  </a:solidFill>
                </a:rPr>
                <a:t>Consonantia</a:t>
              </a:r>
              <a:r>
                <a:rPr lang="en-US" sz="1200" dirty="0">
                  <a:solidFill>
                    <a:schemeClr val="tx1">
                      <a:lumMod val="65000"/>
                      <a:lumOff val="35000"/>
                    </a:schemeClr>
                  </a:solidFill>
                </a:rPr>
                <a:t>, </a:t>
              </a:r>
            </a:p>
          </p:txBody>
        </p:sp>
        <p:sp>
          <p:nvSpPr>
            <p:cNvPr id="46" name="TextBox 11"/>
            <p:cNvSpPr txBox="1"/>
            <p:nvPr/>
          </p:nvSpPr>
          <p:spPr>
            <a:xfrm>
              <a:off x="6736921" y="2180774"/>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65000"/>
                      <a:lumOff val="35000"/>
                    </a:schemeClr>
                  </a:solidFill>
                </a:rPr>
                <a:t>二阶段</a:t>
              </a:r>
              <a:endParaRPr lang="en-US" dirty="0">
                <a:solidFill>
                  <a:schemeClr val="tx1">
                    <a:lumMod val="65000"/>
                    <a:lumOff val="35000"/>
                  </a:schemeClr>
                </a:solidFill>
              </a:endParaRPr>
            </a:p>
          </p:txBody>
        </p:sp>
      </p:grpSp>
      <p:grpSp>
        <p:nvGrpSpPr>
          <p:cNvPr id="47" name="组合 46"/>
          <p:cNvGrpSpPr/>
          <p:nvPr/>
        </p:nvGrpSpPr>
        <p:grpSpPr>
          <a:xfrm>
            <a:off x="7898545" y="2563268"/>
            <a:ext cx="2847685" cy="944821"/>
            <a:chOff x="6736921" y="2180774"/>
            <a:chExt cx="2847685" cy="944821"/>
          </a:xfrm>
        </p:grpSpPr>
        <p:sp>
          <p:nvSpPr>
            <p:cNvPr id="48" name="TextBox 11"/>
            <p:cNvSpPr txBox="1"/>
            <p:nvPr/>
          </p:nvSpPr>
          <p:spPr>
            <a:xfrm>
              <a:off x="6736921" y="2586986"/>
              <a:ext cx="2847685" cy="538609"/>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tx1">
                      <a:lumMod val="65000"/>
                      <a:lumOff val="35000"/>
                    </a:schemeClr>
                  </a:solidFill>
                </a:rPr>
                <a:t>Far </a:t>
              </a:r>
              <a:r>
                <a:rPr lang="en-US" sz="1200" dirty="0" err="1">
                  <a:solidFill>
                    <a:schemeClr val="tx1">
                      <a:lumMod val="65000"/>
                      <a:lumOff val="35000"/>
                    </a:schemeClr>
                  </a:solidFill>
                </a:rPr>
                <a:t>far</a:t>
              </a:r>
              <a:r>
                <a:rPr lang="en-US" sz="1200" dirty="0">
                  <a:solidFill>
                    <a:schemeClr val="tx1">
                      <a:lumMod val="65000"/>
                      <a:lumOff val="35000"/>
                    </a:schemeClr>
                  </a:solidFill>
                </a:rPr>
                <a:t> away, behind the word mountains, far from the countries </a:t>
              </a:r>
              <a:r>
                <a:rPr lang="en-US" sz="1200" dirty="0" err="1">
                  <a:solidFill>
                    <a:schemeClr val="tx1">
                      <a:lumMod val="65000"/>
                      <a:lumOff val="35000"/>
                    </a:schemeClr>
                  </a:solidFill>
                </a:rPr>
                <a:t>Vokalia</a:t>
              </a:r>
              <a:r>
                <a:rPr lang="en-US" sz="1200" dirty="0">
                  <a:solidFill>
                    <a:schemeClr val="tx1">
                      <a:lumMod val="65000"/>
                      <a:lumOff val="35000"/>
                    </a:schemeClr>
                  </a:solidFill>
                </a:rPr>
                <a:t> and </a:t>
              </a:r>
              <a:r>
                <a:rPr lang="en-US" sz="1200" dirty="0" err="1">
                  <a:solidFill>
                    <a:schemeClr val="tx1">
                      <a:lumMod val="65000"/>
                      <a:lumOff val="35000"/>
                    </a:schemeClr>
                  </a:solidFill>
                </a:rPr>
                <a:t>Consonantia</a:t>
              </a:r>
              <a:r>
                <a:rPr lang="en-US" sz="1200" dirty="0">
                  <a:solidFill>
                    <a:schemeClr val="tx1">
                      <a:lumMod val="65000"/>
                      <a:lumOff val="35000"/>
                    </a:schemeClr>
                  </a:solidFill>
                </a:rPr>
                <a:t>, </a:t>
              </a:r>
            </a:p>
          </p:txBody>
        </p:sp>
        <p:sp>
          <p:nvSpPr>
            <p:cNvPr id="49" name="TextBox 11"/>
            <p:cNvSpPr txBox="1"/>
            <p:nvPr/>
          </p:nvSpPr>
          <p:spPr>
            <a:xfrm>
              <a:off x="6736921" y="2180774"/>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65000"/>
                      <a:lumOff val="35000"/>
                    </a:schemeClr>
                  </a:solidFill>
                </a:rPr>
                <a:t>三阶段</a:t>
              </a:r>
              <a:endParaRPr lang="en-US" dirty="0">
                <a:solidFill>
                  <a:schemeClr val="tx1">
                    <a:lumMod val="65000"/>
                    <a:lumOff val="35000"/>
                  </a:schemeClr>
                </a:solidFill>
              </a:endParaRPr>
            </a:p>
          </p:txBody>
        </p:sp>
      </p:grpSp>
      <p:grpSp>
        <p:nvGrpSpPr>
          <p:cNvPr id="50" name="组合 49"/>
          <p:cNvGrpSpPr/>
          <p:nvPr/>
        </p:nvGrpSpPr>
        <p:grpSpPr>
          <a:xfrm>
            <a:off x="1384134" y="4501405"/>
            <a:ext cx="2847685" cy="944821"/>
            <a:chOff x="6736921" y="2180774"/>
            <a:chExt cx="2847685" cy="944821"/>
          </a:xfrm>
        </p:grpSpPr>
        <p:sp>
          <p:nvSpPr>
            <p:cNvPr id="51" name="TextBox 11"/>
            <p:cNvSpPr txBox="1"/>
            <p:nvPr/>
          </p:nvSpPr>
          <p:spPr>
            <a:xfrm>
              <a:off x="6736921" y="2586986"/>
              <a:ext cx="2847685" cy="538609"/>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tx1">
                      <a:lumMod val="65000"/>
                      <a:lumOff val="35000"/>
                    </a:schemeClr>
                  </a:solidFill>
                </a:rPr>
                <a:t>Far </a:t>
              </a:r>
              <a:r>
                <a:rPr lang="en-US" sz="1200" dirty="0" err="1">
                  <a:solidFill>
                    <a:schemeClr val="tx1">
                      <a:lumMod val="65000"/>
                      <a:lumOff val="35000"/>
                    </a:schemeClr>
                  </a:solidFill>
                </a:rPr>
                <a:t>far</a:t>
              </a:r>
              <a:r>
                <a:rPr lang="en-US" sz="1200" dirty="0">
                  <a:solidFill>
                    <a:schemeClr val="tx1">
                      <a:lumMod val="65000"/>
                      <a:lumOff val="35000"/>
                    </a:schemeClr>
                  </a:solidFill>
                </a:rPr>
                <a:t> away, behind the word mountains, far from the countries </a:t>
              </a:r>
              <a:r>
                <a:rPr lang="en-US" sz="1200" dirty="0" err="1">
                  <a:solidFill>
                    <a:schemeClr val="tx1">
                      <a:lumMod val="65000"/>
                      <a:lumOff val="35000"/>
                    </a:schemeClr>
                  </a:solidFill>
                </a:rPr>
                <a:t>Vokalia</a:t>
              </a:r>
              <a:r>
                <a:rPr lang="en-US" sz="1200" dirty="0">
                  <a:solidFill>
                    <a:schemeClr val="tx1">
                      <a:lumMod val="65000"/>
                      <a:lumOff val="35000"/>
                    </a:schemeClr>
                  </a:solidFill>
                </a:rPr>
                <a:t> and </a:t>
              </a:r>
              <a:r>
                <a:rPr lang="en-US" sz="1200" dirty="0" err="1">
                  <a:solidFill>
                    <a:schemeClr val="tx1">
                      <a:lumMod val="65000"/>
                      <a:lumOff val="35000"/>
                    </a:schemeClr>
                  </a:solidFill>
                </a:rPr>
                <a:t>Consonantia</a:t>
              </a:r>
              <a:r>
                <a:rPr lang="en-US" sz="1200" dirty="0">
                  <a:solidFill>
                    <a:schemeClr val="tx1">
                      <a:lumMod val="65000"/>
                      <a:lumOff val="35000"/>
                    </a:schemeClr>
                  </a:solidFill>
                </a:rPr>
                <a:t>, </a:t>
              </a:r>
            </a:p>
          </p:txBody>
        </p:sp>
        <p:sp>
          <p:nvSpPr>
            <p:cNvPr id="52" name="TextBox 11"/>
            <p:cNvSpPr txBox="1"/>
            <p:nvPr/>
          </p:nvSpPr>
          <p:spPr>
            <a:xfrm>
              <a:off x="6736921" y="2180774"/>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65000"/>
                      <a:lumOff val="35000"/>
                    </a:schemeClr>
                  </a:solidFill>
                </a:rPr>
                <a:t>六阶段</a:t>
              </a:r>
              <a:endParaRPr lang="en-US" dirty="0">
                <a:solidFill>
                  <a:schemeClr val="tx1">
                    <a:lumMod val="65000"/>
                    <a:lumOff val="35000"/>
                  </a:schemeClr>
                </a:solidFill>
              </a:endParaRPr>
            </a:p>
          </p:txBody>
        </p:sp>
      </p:grpSp>
      <p:grpSp>
        <p:nvGrpSpPr>
          <p:cNvPr id="53" name="组合 52"/>
          <p:cNvGrpSpPr/>
          <p:nvPr/>
        </p:nvGrpSpPr>
        <p:grpSpPr>
          <a:xfrm>
            <a:off x="4674187" y="4501405"/>
            <a:ext cx="2847685" cy="944821"/>
            <a:chOff x="6736921" y="2180774"/>
            <a:chExt cx="2847685" cy="944821"/>
          </a:xfrm>
        </p:grpSpPr>
        <p:sp>
          <p:nvSpPr>
            <p:cNvPr id="54" name="TextBox 11"/>
            <p:cNvSpPr txBox="1"/>
            <p:nvPr/>
          </p:nvSpPr>
          <p:spPr>
            <a:xfrm>
              <a:off x="6736921" y="2586986"/>
              <a:ext cx="2847685" cy="538609"/>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tx1">
                      <a:lumMod val="65000"/>
                      <a:lumOff val="35000"/>
                    </a:schemeClr>
                  </a:solidFill>
                </a:rPr>
                <a:t>Far </a:t>
              </a:r>
              <a:r>
                <a:rPr lang="en-US" sz="1200" dirty="0" err="1">
                  <a:solidFill>
                    <a:schemeClr val="tx1">
                      <a:lumMod val="65000"/>
                      <a:lumOff val="35000"/>
                    </a:schemeClr>
                  </a:solidFill>
                </a:rPr>
                <a:t>far</a:t>
              </a:r>
              <a:r>
                <a:rPr lang="en-US" sz="1200" dirty="0">
                  <a:solidFill>
                    <a:schemeClr val="tx1">
                      <a:lumMod val="65000"/>
                      <a:lumOff val="35000"/>
                    </a:schemeClr>
                  </a:solidFill>
                </a:rPr>
                <a:t> away, behind the word mountains, far from the countries </a:t>
              </a:r>
              <a:r>
                <a:rPr lang="en-US" sz="1200" dirty="0" err="1">
                  <a:solidFill>
                    <a:schemeClr val="tx1">
                      <a:lumMod val="65000"/>
                      <a:lumOff val="35000"/>
                    </a:schemeClr>
                  </a:solidFill>
                </a:rPr>
                <a:t>Vokalia</a:t>
              </a:r>
              <a:r>
                <a:rPr lang="en-US" sz="1200" dirty="0">
                  <a:solidFill>
                    <a:schemeClr val="tx1">
                      <a:lumMod val="65000"/>
                      <a:lumOff val="35000"/>
                    </a:schemeClr>
                  </a:solidFill>
                </a:rPr>
                <a:t> and </a:t>
              </a:r>
              <a:r>
                <a:rPr lang="en-US" sz="1200" dirty="0" err="1">
                  <a:solidFill>
                    <a:schemeClr val="tx1">
                      <a:lumMod val="65000"/>
                      <a:lumOff val="35000"/>
                    </a:schemeClr>
                  </a:solidFill>
                </a:rPr>
                <a:t>Consonantia</a:t>
              </a:r>
              <a:r>
                <a:rPr lang="en-US" sz="1200" dirty="0">
                  <a:solidFill>
                    <a:schemeClr val="tx1">
                      <a:lumMod val="65000"/>
                      <a:lumOff val="35000"/>
                    </a:schemeClr>
                  </a:solidFill>
                </a:rPr>
                <a:t>, </a:t>
              </a:r>
            </a:p>
          </p:txBody>
        </p:sp>
        <p:sp>
          <p:nvSpPr>
            <p:cNvPr id="55" name="TextBox 11"/>
            <p:cNvSpPr txBox="1"/>
            <p:nvPr/>
          </p:nvSpPr>
          <p:spPr>
            <a:xfrm>
              <a:off x="6736921" y="2180774"/>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65000"/>
                      <a:lumOff val="35000"/>
                    </a:schemeClr>
                  </a:solidFill>
                </a:rPr>
                <a:t>五阶段</a:t>
              </a:r>
              <a:endParaRPr lang="en-US" dirty="0">
                <a:solidFill>
                  <a:schemeClr val="tx1">
                    <a:lumMod val="65000"/>
                    <a:lumOff val="35000"/>
                  </a:schemeClr>
                </a:solidFill>
              </a:endParaRPr>
            </a:p>
          </p:txBody>
        </p:sp>
      </p:grpSp>
      <p:grpSp>
        <p:nvGrpSpPr>
          <p:cNvPr id="56" name="组合 55"/>
          <p:cNvGrpSpPr/>
          <p:nvPr/>
        </p:nvGrpSpPr>
        <p:grpSpPr>
          <a:xfrm>
            <a:off x="7898545" y="4501405"/>
            <a:ext cx="2847685" cy="944821"/>
            <a:chOff x="6736921" y="2180774"/>
            <a:chExt cx="2847685" cy="944821"/>
          </a:xfrm>
        </p:grpSpPr>
        <p:sp>
          <p:nvSpPr>
            <p:cNvPr id="57" name="TextBox 11"/>
            <p:cNvSpPr txBox="1"/>
            <p:nvPr/>
          </p:nvSpPr>
          <p:spPr>
            <a:xfrm>
              <a:off x="6736921" y="2586986"/>
              <a:ext cx="2847685" cy="538609"/>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tx1">
                      <a:lumMod val="65000"/>
                      <a:lumOff val="35000"/>
                    </a:schemeClr>
                  </a:solidFill>
                </a:rPr>
                <a:t>Far </a:t>
              </a:r>
              <a:r>
                <a:rPr lang="en-US" sz="1200" dirty="0" err="1">
                  <a:solidFill>
                    <a:schemeClr val="tx1">
                      <a:lumMod val="65000"/>
                      <a:lumOff val="35000"/>
                    </a:schemeClr>
                  </a:solidFill>
                </a:rPr>
                <a:t>far</a:t>
              </a:r>
              <a:r>
                <a:rPr lang="en-US" sz="1200" dirty="0">
                  <a:solidFill>
                    <a:schemeClr val="tx1">
                      <a:lumMod val="65000"/>
                      <a:lumOff val="35000"/>
                    </a:schemeClr>
                  </a:solidFill>
                </a:rPr>
                <a:t> away, behind the word mountains, far from the countries </a:t>
              </a:r>
              <a:r>
                <a:rPr lang="en-US" sz="1200" dirty="0" err="1">
                  <a:solidFill>
                    <a:schemeClr val="tx1">
                      <a:lumMod val="65000"/>
                      <a:lumOff val="35000"/>
                    </a:schemeClr>
                  </a:solidFill>
                </a:rPr>
                <a:t>Vokalia</a:t>
              </a:r>
              <a:r>
                <a:rPr lang="en-US" sz="1200" dirty="0">
                  <a:solidFill>
                    <a:schemeClr val="tx1">
                      <a:lumMod val="65000"/>
                      <a:lumOff val="35000"/>
                    </a:schemeClr>
                  </a:solidFill>
                </a:rPr>
                <a:t> and </a:t>
              </a:r>
              <a:r>
                <a:rPr lang="en-US" sz="1200" dirty="0" err="1">
                  <a:solidFill>
                    <a:schemeClr val="tx1">
                      <a:lumMod val="65000"/>
                      <a:lumOff val="35000"/>
                    </a:schemeClr>
                  </a:solidFill>
                </a:rPr>
                <a:t>Consonantia</a:t>
              </a:r>
              <a:r>
                <a:rPr lang="en-US" sz="1200" dirty="0">
                  <a:solidFill>
                    <a:schemeClr val="tx1">
                      <a:lumMod val="65000"/>
                      <a:lumOff val="35000"/>
                    </a:schemeClr>
                  </a:solidFill>
                </a:rPr>
                <a:t>, </a:t>
              </a:r>
            </a:p>
          </p:txBody>
        </p:sp>
        <p:sp>
          <p:nvSpPr>
            <p:cNvPr id="58" name="TextBox 11"/>
            <p:cNvSpPr txBox="1"/>
            <p:nvPr/>
          </p:nvSpPr>
          <p:spPr>
            <a:xfrm>
              <a:off x="6736921" y="2180774"/>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chemeClr val="tx1">
                      <a:lumMod val="65000"/>
                      <a:lumOff val="35000"/>
                    </a:schemeClr>
                  </a:solidFill>
                </a:rPr>
                <a:t>四阶段</a:t>
              </a:r>
              <a:endParaRPr lang="en-US" dirty="0">
                <a:solidFill>
                  <a:schemeClr val="tx1">
                    <a:lumMod val="65000"/>
                    <a:lumOff val="35000"/>
                  </a:schemeClr>
                </a:solidFill>
              </a:endParaRPr>
            </a:p>
          </p:txBody>
        </p:sp>
      </p:grpSp>
      <p:grpSp>
        <p:nvGrpSpPr>
          <p:cNvPr id="39" name="组合 38"/>
          <p:cNvGrpSpPr/>
          <p:nvPr/>
        </p:nvGrpSpPr>
        <p:grpSpPr>
          <a:xfrm>
            <a:off x="836847" y="450599"/>
            <a:ext cx="5061857" cy="698750"/>
            <a:chOff x="6096000" y="2061026"/>
            <a:chExt cx="5061857" cy="698750"/>
          </a:xfrm>
        </p:grpSpPr>
        <p:sp>
          <p:nvSpPr>
            <p:cNvPr id="40" name="文本框 39"/>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t>明年</a:t>
              </a:r>
              <a:r>
                <a:rPr lang="zh-CN" altLang="en-US" sz="2800" b="1" dirty="0">
                  <a:solidFill>
                    <a:srgbClr val="09BB98"/>
                  </a:solidFill>
                </a:rPr>
                <a:t>工作计划</a:t>
              </a:r>
            </a:p>
          </p:txBody>
        </p:sp>
        <p:sp>
          <p:nvSpPr>
            <p:cNvPr id="59" name="文本框 58"/>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t>The user can demonstrate on a projector or computer</a:t>
              </a:r>
            </a:p>
          </p:txBody>
        </p:sp>
      </p:grpSp>
      <p:pic>
        <p:nvPicPr>
          <p:cNvPr id="63" name="图片 62">
            <a:extLst>
              <a:ext uri="{FF2B5EF4-FFF2-40B4-BE49-F238E27FC236}">
                <a16:creationId xmlns:a16="http://schemas.microsoft.com/office/drawing/2014/main" xmlns="" id="{369C3611-0E7B-4CDC-BD08-DA98AD5DBA8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194" t="27003" r="58611" b="17710"/>
          <a:stretch/>
        </p:blipFill>
        <p:spPr>
          <a:xfrm>
            <a:off x="225027" y="372811"/>
            <a:ext cx="697638" cy="808876"/>
          </a:xfrm>
          <a:prstGeom prst="rect">
            <a:avLst/>
          </a:prstGeom>
        </p:spPr>
      </p:pic>
    </p:spTree>
    <p:extLst>
      <p:ext uri="{BB962C8B-B14F-4D97-AF65-F5344CB8AC3E}">
        <p14:creationId xmlns:p14="http://schemas.microsoft.com/office/powerpoint/2010/main" val="3493059342"/>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nodeType="after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randombar(horizontal)">
                                      <p:cBhvr>
                                        <p:cTn id="12" dur="500"/>
                                        <p:tgtEl>
                                          <p:spTgt spid="41"/>
                                        </p:tgtEl>
                                      </p:cBhvr>
                                    </p:animEffect>
                                  </p:childTnLst>
                                </p:cTn>
                              </p:par>
                            </p:childTnLst>
                          </p:cTn>
                        </p:par>
                        <p:par>
                          <p:cTn id="13" fill="hold">
                            <p:stCondLst>
                              <p:cond delay="1000"/>
                            </p:stCondLst>
                            <p:childTnLst>
                              <p:par>
                                <p:cTn id="14" presetID="14" presetClass="entr" presetSubtype="10" fill="hold" nodeType="after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randombar(horizontal)">
                                      <p:cBhvr>
                                        <p:cTn id="16" dur="500"/>
                                        <p:tgtEl>
                                          <p:spTgt spid="44"/>
                                        </p:tgtEl>
                                      </p:cBhvr>
                                    </p:animEffect>
                                  </p:childTnLst>
                                </p:cTn>
                              </p:par>
                            </p:childTnLst>
                          </p:cTn>
                        </p:par>
                        <p:par>
                          <p:cTn id="17" fill="hold">
                            <p:stCondLst>
                              <p:cond delay="1500"/>
                            </p:stCondLst>
                            <p:childTnLst>
                              <p:par>
                                <p:cTn id="18" presetID="14" presetClass="entr" presetSubtype="10" fill="hold" nodeType="afterEffect">
                                  <p:stCondLst>
                                    <p:cond delay="0"/>
                                  </p:stCondLst>
                                  <p:childTnLst>
                                    <p:set>
                                      <p:cBhvr>
                                        <p:cTn id="19" dur="1" fill="hold">
                                          <p:stCondLst>
                                            <p:cond delay="0"/>
                                          </p:stCondLst>
                                        </p:cTn>
                                        <p:tgtEl>
                                          <p:spTgt spid="47"/>
                                        </p:tgtEl>
                                        <p:attrNameLst>
                                          <p:attrName>style.visibility</p:attrName>
                                        </p:attrNameLst>
                                      </p:cBhvr>
                                      <p:to>
                                        <p:strVal val="visible"/>
                                      </p:to>
                                    </p:set>
                                    <p:animEffect transition="in" filter="randombar(horizontal)">
                                      <p:cBhvr>
                                        <p:cTn id="20" dur="500"/>
                                        <p:tgtEl>
                                          <p:spTgt spid="47"/>
                                        </p:tgtEl>
                                      </p:cBhvr>
                                    </p:animEffect>
                                  </p:childTnLst>
                                </p:cTn>
                              </p:par>
                            </p:childTnLst>
                          </p:cTn>
                        </p:par>
                        <p:par>
                          <p:cTn id="21" fill="hold">
                            <p:stCondLst>
                              <p:cond delay="2000"/>
                            </p:stCondLst>
                            <p:childTnLst>
                              <p:par>
                                <p:cTn id="22" presetID="14" presetClass="entr" presetSubtype="10" fill="hold" nodeType="afterEffect">
                                  <p:stCondLst>
                                    <p:cond delay="0"/>
                                  </p:stCondLst>
                                  <p:childTnLst>
                                    <p:set>
                                      <p:cBhvr>
                                        <p:cTn id="23" dur="1" fill="hold">
                                          <p:stCondLst>
                                            <p:cond delay="0"/>
                                          </p:stCondLst>
                                        </p:cTn>
                                        <p:tgtEl>
                                          <p:spTgt spid="50"/>
                                        </p:tgtEl>
                                        <p:attrNameLst>
                                          <p:attrName>style.visibility</p:attrName>
                                        </p:attrNameLst>
                                      </p:cBhvr>
                                      <p:to>
                                        <p:strVal val="visible"/>
                                      </p:to>
                                    </p:set>
                                    <p:animEffect transition="in" filter="randombar(horizontal)">
                                      <p:cBhvr>
                                        <p:cTn id="24" dur="500"/>
                                        <p:tgtEl>
                                          <p:spTgt spid="50"/>
                                        </p:tgtEl>
                                      </p:cBhvr>
                                    </p:animEffect>
                                  </p:childTnLst>
                                </p:cTn>
                              </p:par>
                            </p:childTnLst>
                          </p:cTn>
                        </p:par>
                        <p:par>
                          <p:cTn id="25" fill="hold">
                            <p:stCondLst>
                              <p:cond delay="2500"/>
                            </p:stCondLst>
                            <p:childTnLst>
                              <p:par>
                                <p:cTn id="26" presetID="14" presetClass="entr" presetSubtype="10" fill="hold" nodeType="after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randombar(horizontal)">
                                      <p:cBhvr>
                                        <p:cTn id="28" dur="500"/>
                                        <p:tgtEl>
                                          <p:spTgt spid="53"/>
                                        </p:tgtEl>
                                      </p:cBhvr>
                                    </p:animEffect>
                                  </p:childTnLst>
                                </p:cTn>
                              </p:par>
                            </p:childTnLst>
                          </p:cTn>
                        </p:par>
                        <p:par>
                          <p:cTn id="29" fill="hold">
                            <p:stCondLst>
                              <p:cond delay="3000"/>
                            </p:stCondLst>
                            <p:childTnLst>
                              <p:par>
                                <p:cTn id="30" presetID="14" presetClass="entr" presetSubtype="10" fill="hold" nodeType="afterEffect">
                                  <p:stCondLst>
                                    <p:cond delay="0"/>
                                  </p:stCondLst>
                                  <p:childTnLst>
                                    <p:set>
                                      <p:cBhvr>
                                        <p:cTn id="31" dur="1" fill="hold">
                                          <p:stCondLst>
                                            <p:cond delay="0"/>
                                          </p:stCondLst>
                                        </p:cTn>
                                        <p:tgtEl>
                                          <p:spTgt spid="56"/>
                                        </p:tgtEl>
                                        <p:attrNameLst>
                                          <p:attrName>style.visibility</p:attrName>
                                        </p:attrNameLst>
                                      </p:cBhvr>
                                      <p:to>
                                        <p:strVal val="visible"/>
                                      </p:to>
                                    </p:set>
                                    <p:animEffect transition="in" filter="randombar(horizontal)">
                                      <p:cBhvr>
                                        <p:cTn id="32"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C7807952-F747-4A24-A187-11C43AF356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8" name="图片 7">
            <a:extLst>
              <a:ext uri="{FF2B5EF4-FFF2-40B4-BE49-F238E27FC236}">
                <a16:creationId xmlns:a16="http://schemas.microsoft.com/office/drawing/2014/main" xmlns="" id="{AF1CCA2D-8F70-4ABC-91B4-563B9234622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8300" t="21571" r="10099" b="34307"/>
          <a:stretch/>
        </p:blipFill>
        <p:spPr>
          <a:xfrm>
            <a:off x="3733341" y="1536485"/>
            <a:ext cx="4725319" cy="2046629"/>
          </a:xfrm>
          <a:prstGeom prst="rect">
            <a:avLst/>
          </a:prstGeom>
        </p:spPr>
      </p:pic>
      <p:sp>
        <p:nvSpPr>
          <p:cNvPr id="7" name="文本框 6">
            <a:extLst>
              <a:ext uri="{FF2B5EF4-FFF2-40B4-BE49-F238E27FC236}">
                <a16:creationId xmlns:a16="http://schemas.microsoft.com/office/drawing/2014/main" xmlns="" id="{CEF99411-4709-4D85-A7C3-945C4791A054}"/>
              </a:ext>
            </a:extLst>
          </p:cNvPr>
          <p:cNvSpPr txBox="1"/>
          <p:nvPr/>
        </p:nvSpPr>
        <p:spPr>
          <a:xfrm>
            <a:off x="3364052" y="3846638"/>
            <a:ext cx="5463897" cy="1015663"/>
          </a:xfrm>
          <a:prstGeom prst="rect">
            <a:avLst/>
          </a:prstGeom>
          <a:noFill/>
        </p:spPr>
        <p:txBody>
          <a:bodyPr wrap="square" rtlCol="0">
            <a:spAutoFit/>
            <a:scene3d>
              <a:camera prst="orthographicFront"/>
              <a:lightRig rig="threePt" dir="t"/>
            </a:scene3d>
            <a:sp3d contourW="12700"/>
          </a:bodyPr>
          <a:lstStyle/>
          <a:p>
            <a:pPr algn="dist"/>
            <a:r>
              <a:rPr lang="zh-CN" altLang="en-US" sz="6000" b="1" dirty="0">
                <a:solidFill>
                  <a:schemeClr val="tx1">
                    <a:lumMod val="85000"/>
                    <a:lumOff val="15000"/>
                  </a:schemeClr>
                </a:solidFill>
                <a:latin typeface="+mj-ea"/>
                <a:ea typeface="+mj-ea"/>
              </a:rPr>
              <a:t>感谢您的观看</a:t>
            </a:r>
          </a:p>
        </p:txBody>
      </p:sp>
    </p:spTree>
    <p:extLst>
      <p:ext uri="{BB962C8B-B14F-4D97-AF65-F5344CB8AC3E}">
        <p14:creationId xmlns:p14="http://schemas.microsoft.com/office/powerpoint/2010/main" val="1705159577"/>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grpId="0" nodeType="clickEffect">
                                  <p:stCondLst>
                                    <p:cond delay="0"/>
                                  </p:stCondLst>
                                  <p:iterate type="lt">
                                    <p:tmPct val="10000"/>
                                  </p:iterate>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7"/>
                                        </p:tgtEl>
                                        <p:attrNameLst>
                                          <p:attrName>ppt_y</p:attrName>
                                        </p:attrNameLst>
                                      </p:cBhvr>
                                      <p:tavLst>
                                        <p:tav tm="0">
                                          <p:val>
                                            <p:strVal val="#ppt_y"/>
                                          </p:val>
                                        </p:tav>
                                        <p:tav tm="100000">
                                          <p:val>
                                            <p:strVal val="#ppt_y"/>
                                          </p:val>
                                        </p:tav>
                                      </p:tavLst>
                                    </p:anim>
                                    <p:anim calcmode="lin" valueType="num">
                                      <p:cBhvr>
                                        <p:cTn id="16"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92315609-A9A0-4C46-BD03-A7380F7367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文本框 1">
            <a:extLst>
              <a:ext uri="{FF2B5EF4-FFF2-40B4-BE49-F238E27FC236}">
                <a16:creationId xmlns:a16="http://schemas.microsoft.com/office/drawing/2014/main" xmlns="" id="{AA228536-E06C-4246-9921-5981D42A0643}"/>
              </a:ext>
            </a:extLst>
          </p:cNvPr>
          <p:cNvSpPr txBox="1"/>
          <p:nvPr/>
        </p:nvSpPr>
        <p:spPr>
          <a:xfrm>
            <a:off x="874713" y="3398461"/>
            <a:ext cx="2954655" cy="646331"/>
          </a:xfrm>
          <a:prstGeom prst="rect">
            <a:avLst/>
          </a:prstGeom>
          <a:noFill/>
        </p:spPr>
        <p:txBody>
          <a:bodyPr wrap="none" rtlCol="0">
            <a:spAutoFit/>
            <a:scene3d>
              <a:camera prst="orthographicFront"/>
              <a:lightRig rig="threePt" dir="t"/>
            </a:scene3d>
            <a:sp3d contourW="12700"/>
          </a:bodyPr>
          <a:lstStyle/>
          <a:p>
            <a:r>
              <a:rPr lang="zh-CN" altLang="en-US" sz="3600" b="1" dirty="0">
                <a:solidFill>
                  <a:schemeClr val="tx1">
                    <a:lumMod val="75000"/>
                    <a:lumOff val="25000"/>
                  </a:schemeClr>
                </a:solidFill>
                <a:latin typeface="+mn-ea"/>
              </a:rPr>
              <a:t>年度工作概述</a:t>
            </a:r>
          </a:p>
        </p:txBody>
      </p:sp>
      <p:sp>
        <p:nvSpPr>
          <p:cNvPr id="3" name="文本框 2">
            <a:extLst>
              <a:ext uri="{FF2B5EF4-FFF2-40B4-BE49-F238E27FC236}">
                <a16:creationId xmlns:a16="http://schemas.microsoft.com/office/drawing/2014/main" xmlns="" id="{5D6626E2-178C-4D68-965A-3C6116D39E80}"/>
              </a:ext>
            </a:extLst>
          </p:cNvPr>
          <p:cNvSpPr txBox="1"/>
          <p:nvPr/>
        </p:nvSpPr>
        <p:spPr>
          <a:xfrm>
            <a:off x="874713" y="4079066"/>
            <a:ext cx="4535487" cy="738664"/>
          </a:xfrm>
          <a:prstGeom prst="rect">
            <a:avLst/>
          </a:prstGeom>
          <a:noFill/>
        </p:spPr>
        <p:txBody>
          <a:bodyPr wrap="square" rtlCol="0">
            <a:spAutoFit/>
            <a:scene3d>
              <a:camera prst="orthographicFront"/>
              <a:lightRig rig="threePt" dir="t"/>
            </a:scene3d>
            <a:sp3d contourW="12700"/>
          </a:bodyPr>
          <a:lstStyle/>
          <a:p>
            <a:r>
              <a:rPr lang="en-US" altLang="zh-CN" sz="1400" dirty="0">
                <a:solidFill>
                  <a:schemeClr val="bg1">
                    <a:lumMod val="65000"/>
                  </a:schemeClr>
                </a:solidFill>
                <a:ea typeface="时尚中黑简体" panose="01010104010101010101" pitchFamily="2" charset="-122"/>
              </a:rPr>
              <a:t>The user can demonstrate on a projector or computer, or print the presentation and make it into a film to be used in a wider field</a:t>
            </a:r>
          </a:p>
        </p:txBody>
      </p:sp>
      <p:sp>
        <p:nvSpPr>
          <p:cNvPr id="4" name="文本框 3">
            <a:extLst>
              <a:ext uri="{FF2B5EF4-FFF2-40B4-BE49-F238E27FC236}">
                <a16:creationId xmlns:a16="http://schemas.microsoft.com/office/drawing/2014/main" xmlns="" id="{241B40FC-AF12-4F69-9B18-F1E03889576A}"/>
              </a:ext>
            </a:extLst>
          </p:cNvPr>
          <p:cNvSpPr txBox="1"/>
          <p:nvPr/>
        </p:nvSpPr>
        <p:spPr>
          <a:xfrm>
            <a:off x="874713" y="2482009"/>
            <a:ext cx="2254528" cy="707886"/>
          </a:xfrm>
          <a:prstGeom prst="rect">
            <a:avLst/>
          </a:prstGeom>
          <a:noFill/>
        </p:spPr>
        <p:txBody>
          <a:bodyPr wrap="none" rtlCol="0">
            <a:spAutoFit/>
            <a:scene3d>
              <a:camera prst="orthographicFront"/>
              <a:lightRig rig="threePt" dir="t"/>
            </a:scene3d>
            <a:sp3d contourW="12700"/>
          </a:bodyPr>
          <a:lstStyle/>
          <a:p>
            <a:r>
              <a:rPr lang="en-US" altLang="zh-CN" sz="4000" b="1" dirty="0">
                <a:solidFill>
                  <a:srgbClr val="09BB98"/>
                </a:solidFill>
                <a:ea typeface="时尚中黑简体" panose="01010104010101010101" pitchFamily="2" charset="-122"/>
              </a:rPr>
              <a:t>PART 01</a:t>
            </a:r>
            <a:endParaRPr lang="zh-CN" altLang="en-US" sz="4000" b="1" dirty="0">
              <a:solidFill>
                <a:srgbClr val="09BB98"/>
              </a:solidFill>
              <a:ea typeface="时尚中黑简体" panose="01010104010101010101" pitchFamily="2" charset="-122"/>
            </a:endParaRPr>
          </a:p>
        </p:txBody>
      </p:sp>
      <p:cxnSp>
        <p:nvCxnSpPr>
          <p:cNvPr id="5" name="直接连接符 4">
            <a:extLst>
              <a:ext uri="{FF2B5EF4-FFF2-40B4-BE49-F238E27FC236}">
                <a16:creationId xmlns:a16="http://schemas.microsoft.com/office/drawing/2014/main" xmlns="" id="{172E9323-792A-4A30-8917-B3C88FBE79C9}"/>
              </a:ext>
            </a:extLst>
          </p:cNvPr>
          <p:cNvCxnSpPr>
            <a:cxnSpLocks/>
          </p:cNvCxnSpPr>
          <p:nvPr/>
        </p:nvCxnSpPr>
        <p:spPr>
          <a:xfrm>
            <a:off x="1014413" y="3294178"/>
            <a:ext cx="709987" cy="0"/>
          </a:xfrm>
          <a:prstGeom prst="line">
            <a:avLst/>
          </a:prstGeom>
          <a:ln w="28575" cap="rnd">
            <a:solidFill>
              <a:srgbClr val="09BB98"/>
            </a:solidFill>
            <a:round/>
          </a:ln>
        </p:spPr>
        <p:style>
          <a:lnRef idx="1">
            <a:schemeClr val="accent1"/>
          </a:lnRef>
          <a:fillRef idx="0">
            <a:schemeClr val="accent1"/>
          </a:fillRef>
          <a:effectRef idx="0">
            <a:schemeClr val="accent1"/>
          </a:effectRef>
          <a:fontRef idx="minor">
            <a:schemeClr val="tx1"/>
          </a:fontRef>
        </p:style>
      </p:cxnSp>
      <p:pic>
        <p:nvPicPr>
          <p:cNvPr id="11" name="图片 10">
            <a:extLst>
              <a:ext uri="{FF2B5EF4-FFF2-40B4-BE49-F238E27FC236}">
                <a16:creationId xmlns:a16="http://schemas.microsoft.com/office/drawing/2014/main" xmlns="" id="{A51C8B72-3BD7-48B9-AD77-D2D963849D3F}"/>
              </a:ext>
            </a:extLst>
          </p:cNvPr>
          <p:cNvPicPr>
            <a:picLocks noChangeAspect="1"/>
          </p:cNvPicPr>
          <p:nvPr/>
        </p:nvPicPr>
        <p:blipFill rotWithShape="1">
          <a:blip r:embed="rId4">
            <a:extLst>
              <a:ext uri="{28A0092B-C50C-407E-A947-70E740481C1C}">
                <a14:useLocalDpi xmlns:a14="http://schemas.microsoft.com/office/drawing/2010/main" val="0"/>
              </a:ext>
            </a:extLst>
          </a:blip>
          <a:srcRect t="28117" r="53944" b="15627"/>
          <a:stretch/>
        </p:blipFill>
        <p:spPr>
          <a:xfrm flipH="1">
            <a:off x="5048440" y="738222"/>
            <a:ext cx="5739907" cy="5616080"/>
          </a:xfrm>
          <a:prstGeom prst="rect">
            <a:avLst/>
          </a:prstGeom>
        </p:spPr>
      </p:pic>
    </p:spTree>
    <p:extLst>
      <p:ext uri="{BB962C8B-B14F-4D97-AF65-F5344CB8AC3E}">
        <p14:creationId xmlns:p14="http://schemas.microsoft.com/office/powerpoint/2010/main" val="1605140636"/>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right)">
                                      <p:cBhvr>
                                        <p:cTn id="13" dur="500"/>
                                        <p:tgtEl>
                                          <p:spTgt spid="5"/>
                                        </p:tgtEl>
                                      </p:cBhvr>
                                    </p:animEffect>
                                  </p:childTnLst>
                                </p:cTn>
                              </p:par>
                            </p:childTnLst>
                          </p:cTn>
                        </p:par>
                        <p:par>
                          <p:cTn id="14" fill="hold">
                            <p:stCondLst>
                              <p:cond delay="1500"/>
                            </p:stCondLst>
                            <p:childTnLst>
                              <p:par>
                                <p:cTn id="15" presetID="12" presetClass="entr" presetSubtype="1"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p:tgtEl>
                                          <p:spTgt spid="2"/>
                                        </p:tgtEl>
                                        <p:attrNameLst>
                                          <p:attrName>ppt_y</p:attrName>
                                        </p:attrNameLst>
                                      </p:cBhvr>
                                      <p:tavLst>
                                        <p:tav tm="0">
                                          <p:val>
                                            <p:strVal val="#ppt_y-#ppt_h*1.125000"/>
                                          </p:val>
                                        </p:tav>
                                        <p:tav tm="100000">
                                          <p:val>
                                            <p:strVal val="#ppt_y"/>
                                          </p:val>
                                        </p:tav>
                                      </p:tavLst>
                                    </p:anim>
                                    <p:animEffect transition="in" filter="wipe(down)">
                                      <p:cBhvr>
                                        <p:cTn id="18" dur="500"/>
                                        <p:tgtEl>
                                          <p:spTgt spid="2"/>
                                        </p:tgtEl>
                                      </p:cBhvr>
                                    </p:animEffect>
                                  </p:childTnLst>
                                </p:cTn>
                              </p:par>
                            </p:childTnLst>
                          </p:cTn>
                        </p:par>
                        <p:par>
                          <p:cTn id="19" fill="hold">
                            <p:stCondLst>
                              <p:cond delay="2000"/>
                            </p:stCondLst>
                            <p:childTnLst>
                              <p:par>
                                <p:cTn id="20" presetID="14" presetClass="entr" presetSubtype="10"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randombar(horizontal)">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 name="图片 19">
            <a:extLst>
              <a:ext uri="{FF2B5EF4-FFF2-40B4-BE49-F238E27FC236}">
                <a16:creationId xmlns:a16="http://schemas.microsoft.com/office/drawing/2014/main" xmlns="" id="{6151C2F8-9E2E-4833-9FCE-63E6F8D6A15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MH_Other_2"/>
          <p:cNvSpPr/>
          <p:nvPr>
            <p:custDataLst>
              <p:tags r:id="rId2"/>
            </p:custDataLst>
          </p:nvPr>
        </p:nvSpPr>
        <p:spPr>
          <a:xfrm>
            <a:off x="2262188" y="1805443"/>
            <a:ext cx="304800" cy="304800"/>
          </a:xfrm>
          <a:custGeom>
            <a:avLst/>
            <a:gdLst>
              <a:gd name="connsiteX0" fmla="*/ 0 w 495300"/>
              <a:gd name="connsiteY0" fmla="*/ 0 h 495300"/>
              <a:gd name="connsiteX1" fmla="*/ 495300 w 495300"/>
              <a:gd name="connsiteY1" fmla="*/ 0 h 495300"/>
              <a:gd name="connsiteX2" fmla="*/ 495300 w 495300"/>
              <a:gd name="connsiteY2" fmla="*/ 85725 h 495300"/>
              <a:gd name="connsiteX3" fmla="*/ 85725 w 495300"/>
              <a:gd name="connsiteY3" fmla="*/ 85725 h 495300"/>
              <a:gd name="connsiteX4" fmla="*/ 85725 w 495300"/>
              <a:gd name="connsiteY4" fmla="*/ 495300 h 495300"/>
              <a:gd name="connsiteX5" fmla="*/ 0 w 49530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5300" h="495300">
                <a:moveTo>
                  <a:pt x="0" y="0"/>
                </a:moveTo>
                <a:lnTo>
                  <a:pt x="495300" y="0"/>
                </a:lnTo>
                <a:lnTo>
                  <a:pt x="495300" y="85725"/>
                </a:lnTo>
                <a:lnTo>
                  <a:pt x="85725" y="85725"/>
                </a:lnTo>
                <a:lnTo>
                  <a:pt x="85725" y="495300"/>
                </a:lnTo>
                <a:lnTo>
                  <a:pt x="0" y="495300"/>
                </a:lnTo>
                <a:close/>
              </a:path>
            </a:pathLst>
          </a:custGeom>
          <a:solidFill>
            <a:srgbClr val="09BB9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MH_Other_4"/>
          <p:cNvSpPr/>
          <p:nvPr>
            <p:custDataLst>
              <p:tags r:id="rId3"/>
            </p:custDataLst>
          </p:nvPr>
        </p:nvSpPr>
        <p:spPr>
          <a:xfrm>
            <a:off x="6538913" y="3624718"/>
            <a:ext cx="304800" cy="304800"/>
          </a:xfrm>
          <a:custGeom>
            <a:avLst/>
            <a:gdLst>
              <a:gd name="connsiteX0" fmla="*/ 0 w 495300"/>
              <a:gd name="connsiteY0" fmla="*/ 0 h 495300"/>
              <a:gd name="connsiteX1" fmla="*/ 495300 w 495300"/>
              <a:gd name="connsiteY1" fmla="*/ 0 h 495300"/>
              <a:gd name="connsiteX2" fmla="*/ 495300 w 495300"/>
              <a:gd name="connsiteY2" fmla="*/ 85725 h 495300"/>
              <a:gd name="connsiteX3" fmla="*/ 85725 w 495300"/>
              <a:gd name="connsiteY3" fmla="*/ 85725 h 495300"/>
              <a:gd name="connsiteX4" fmla="*/ 85725 w 495300"/>
              <a:gd name="connsiteY4" fmla="*/ 495300 h 495300"/>
              <a:gd name="connsiteX5" fmla="*/ 0 w 49530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5300" h="495300">
                <a:moveTo>
                  <a:pt x="0" y="0"/>
                </a:moveTo>
                <a:lnTo>
                  <a:pt x="495300" y="0"/>
                </a:lnTo>
                <a:lnTo>
                  <a:pt x="495300" y="85725"/>
                </a:lnTo>
                <a:lnTo>
                  <a:pt x="85725" y="85725"/>
                </a:lnTo>
                <a:lnTo>
                  <a:pt x="85725" y="495300"/>
                </a:lnTo>
                <a:lnTo>
                  <a:pt x="0" y="495300"/>
                </a:lnTo>
                <a:close/>
              </a:path>
            </a:pathLst>
          </a:custGeom>
          <a:solidFill>
            <a:srgbClr val="09BB9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24" name="组合 23"/>
          <p:cNvGrpSpPr/>
          <p:nvPr/>
        </p:nvGrpSpPr>
        <p:grpSpPr>
          <a:xfrm>
            <a:off x="6233034" y="2017568"/>
            <a:ext cx="4913937" cy="1254298"/>
            <a:chOff x="7483989" y="3375179"/>
            <a:chExt cx="4913937" cy="1254298"/>
          </a:xfrm>
        </p:grpSpPr>
        <p:sp>
          <p:nvSpPr>
            <p:cNvPr id="25" name="矩形 24"/>
            <p:cNvSpPr/>
            <p:nvPr/>
          </p:nvSpPr>
          <p:spPr>
            <a:xfrm>
              <a:off x="7483989" y="3761547"/>
              <a:ext cx="4913937" cy="86793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400" dirty="0">
                  <a:solidFill>
                    <a:schemeClr val="tx1">
                      <a:lumMod val="65000"/>
                      <a:lumOff val="35000"/>
                    </a:schemeClr>
                  </a:solidFill>
                  <a:latin typeface="+mn-ea"/>
                </a:rPr>
                <a:t>用户可以在投影仪或者计算机上进行演示也可以将演示文稿打印出来制作成胶片用户可以在投影仪或者计算机上进行演示也可以将演示文稿打印出来制作成胶片</a:t>
              </a:r>
            </a:p>
          </p:txBody>
        </p:sp>
        <p:sp>
          <p:nvSpPr>
            <p:cNvPr id="26" name="矩形 25"/>
            <p:cNvSpPr/>
            <p:nvPr/>
          </p:nvSpPr>
          <p:spPr>
            <a:xfrm>
              <a:off x="7483989" y="3375179"/>
              <a:ext cx="2050552" cy="396583"/>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b="1" dirty="0">
                  <a:solidFill>
                    <a:schemeClr val="tx1">
                      <a:lumMod val="65000"/>
                      <a:lumOff val="35000"/>
                    </a:schemeClr>
                  </a:solidFill>
                  <a:latin typeface="+mn-ea"/>
                </a:rPr>
                <a:t>总体目标顺利完成</a:t>
              </a:r>
            </a:p>
          </p:txBody>
        </p:sp>
      </p:grpSp>
      <p:grpSp>
        <p:nvGrpSpPr>
          <p:cNvPr id="27" name="组合 26"/>
          <p:cNvGrpSpPr/>
          <p:nvPr/>
        </p:nvGrpSpPr>
        <p:grpSpPr>
          <a:xfrm>
            <a:off x="1065948" y="4530515"/>
            <a:ext cx="4913937" cy="1254298"/>
            <a:chOff x="7483989" y="3375179"/>
            <a:chExt cx="4913937" cy="1254298"/>
          </a:xfrm>
        </p:grpSpPr>
        <p:sp>
          <p:nvSpPr>
            <p:cNvPr id="28" name="矩形 27"/>
            <p:cNvSpPr/>
            <p:nvPr/>
          </p:nvSpPr>
          <p:spPr>
            <a:xfrm>
              <a:off x="7483989" y="3761547"/>
              <a:ext cx="4913937" cy="86793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400" dirty="0">
                  <a:solidFill>
                    <a:schemeClr val="tx1">
                      <a:lumMod val="65000"/>
                      <a:lumOff val="35000"/>
                    </a:schemeClr>
                  </a:solidFill>
                  <a:latin typeface="+mn-ea"/>
                </a:rPr>
                <a:t>用户可以在投影仪或者计算机上进行演示也可以将演示文稿打印出来制作成胶片用户可以在投影仪或者计算机上进行演示也可以将演示文稿打印出来制作成胶片</a:t>
              </a:r>
            </a:p>
          </p:txBody>
        </p:sp>
        <p:sp>
          <p:nvSpPr>
            <p:cNvPr id="29" name="矩形 28"/>
            <p:cNvSpPr/>
            <p:nvPr/>
          </p:nvSpPr>
          <p:spPr>
            <a:xfrm>
              <a:off x="10347374" y="3375179"/>
              <a:ext cx="2050552" cy="396583"/>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b="1" dirty="0">
                  <a:solidFill>
                    <a:schemeClr val="tx1">
                      <a:lumMod val="65000"/>
                      <a:lumOff val="35000"/>
                    </a:schemeClr>
                  </a:solidFill>
                  <a:latin typeface="+mn-ea"/>
                </a:rPr>
                <a:t>思想认识不断提高</a:t>
              </a:r>
            </a:p>
          </p:txBody>
        </p:sp>
      </p:grpSp>
      <p:pic>
        <p:nvPicPr>
          <p:cNvPr id="6" name="图片占位符 5"/>
          <p:cNvPicPr>
            <a:picLocks noGrp="1" noChangeAspect="1"/>
          </p:cNvPicPr>
          <p:nvPr>
            <p:ph type="pic" sz="quarter" idx="10"/>
          </p:nvPr>
        </p:nvPicPr>
        <p:blipFill>
          <a:blip r:embed="rId7" cstate="print">
            <a:extLst>
              <a:ext uri="{28A0092B-C50C-407E-A947-70E740481C1C}">
                <a14:useLocalDpi xmlns:a14="http://schemas.microsoft.com/office/drawing/2010/main" val="0"/>
              </a:ext>
            </a:extLst>
          </a:blip>
          <a:srcRect t="2662" b="2662"/>
          <a:stretch>
            <a:fillRect/>
          </a:stretch>
        </p:blipFill>
        <p:spPr/>
      </p:pic>
      <p:pic>
        <p:nvPicPr>
          <p:cNvPr id="11" name="图片占位符 10"/>
          <p:cNvPicPr>
            <a:picLocks noGrp="1" noChangeAspect="1"/>
          </p:cNvPicPr>
          <p:nvPr>
            <p:ph type="pic" sz="quarter" idx="11"/>
          </p:nvPr>
        </p:nvPicPr>
        <p:blipFill>
          <a:blip r:embed="rId8" cstate="print">
            <a:extLst>
              <a:ext uri="{28A0092B-C50C-407E-A947-70E740481C1C}">
                <a14:useLocalDpi xmlns:a14="http://schemas.microsoft.com/office/drawing/2010/main" val="0"/>
              </a:ext>
            </a:extLst>
          </a:blip>
          <a:srcRect t="2964" b="2964"/>
          <a:stretch>
            <a:fillRect/>
          </a:stretch>
        </p:blipFill>
        <p:spPr/>
      </p:pic>
      <p:grpSp>
        <p:nvGrpSpPr>
          <p:cNvPr id="17" name="组合 16">
            <a:extLst>
              <a:ext uri="{FF2B5EF4-FFF2-40B4-BE49-F238E27FC236}">
                <a16:creationId xmlns:a16="http://schemas.microsoft.com/office/drawing/2014/main" xmlns="" id="{BC53C6D2-75CE-4E23-AAEF-90E6FE2C8510}"/>
              </a:ext>
            </a:extLst>
          </p:cNvPr>
          <p:cNvGrpSpPr/>
          <p:nvPr/>
        </p:nvGrpSpPr>
        <p:grpSpPr>
          <a:xfrm>
            <a:off x="922665" y="450599"/>
            <a:ext cx="5061857" cy="698750"/>
            <a:chOff x="6096000" y="2061026"/>
            <a:chExt cx="5061857" cy="698750"/>
          </a:xfrm>
        </p:grpSpPr>
        <p:sp>
          <p:nvSpPr>
            <p:cNvPr id="18" name="文本框 17">
              <a:extLst>
                <a:ext uri="{FF2B5EF4-FFF2-40B4-BE49-F238E27FC236}">
                  <a16:creationId xmlns:a16="http://schemas.microsoft.com/office/drawing/2014/main" xmlns="" id="{5DCD90D7-7B82-440C-AA91-23640B44E7E2}"/>
                </a:ext>
              </a:extLst>
            </p:cNvPr>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t>年度</a:t>
              </a:r>
              <a:r>
                <a:rPr lang="zh-CN" altLang="en-US" sz="2800" b="1" dirty="0">
                  <a:solidFill>
                    <a:srgbClr val="09BB98"/>
                  </a:solidFill>
                </a:rPr>
                <a:t>工作概述</a:t>
              </a:r>
            </a:p>
          </p:txBody>
        </p:sp>
        <p:sp>
          <p:nvSpPr>
            <p:cNvPr id="19" name="文本框 18">
              <a:extLst>
                <a:ext uri="{FF2B5EF4-FFF2-40B4-BE49-F238E27FC236}">
                  <a16:creationId xmlns:a16="http://schemas.microsoft.com/office/drawing/2014/main" xmlns="" id="{60D60C36-8327-435F-BC72-47EA8B5D36C7}"/>
                </a:ext>
              </a:extLst>
            </p:cNvPr>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t>The user can demonstrate on a projector or computer</a:t>
              </a:r>
            </a:p>
          </p:txBody>
        </p:sp>
      </p:grpSp>
      <p:pic>
        <p:nvPicPr>
          <p:cNvPr id="21" name="图片 20">
            <a:extLst>
              <a:ext uri="{FF2B5EF4-FFF2-40B4-BE49-F238E27FC236}">
                <a16:creationId xmlns:a16="http://schemas.microsoft.com/office/drawing/2014/main" xmlns="" id="{643CB88B-899D-43D3-9D75-2B8832ABF69A}"/>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3194" t="27003" r="58611" b="17710"/>
          <a:stretch/>
        </p:blipFill>
        <p:spPr>
          <a:xfrm>
            <a:off x="225027" y="372811"/>
            <a:ext cx="697638" cy="808876"/>
          </a:xfrm>
          <a:prstGeom prst="rect">
            <a:avLst/>
          </a:prstGeom>
        </p:spPr>
      </p:pic>
    </p:spTree>
    <p:custDataLst>
      <p:tags r:id="rId1"/>
    </p:custDataLst>
    <p:extLst>
      <p:ext uri="{BB962C8B-B14F-4D97-AF65-F5344CB8AC3E}">
        <p14:creationId xmlns:p14="http://schemas.microsoft.com/office/powerpoint/2010/main" val="1518504306"/>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par>
                          <p:cTn id="22" fill="hold">
                            <p:stCondLst>
                              <p:cond delay="1000"/>
                            </p:stCondLst>
                            <p:childTnLst>
                              <p:par>
                                <p:cTn id="23" presetID="2" presetClass="entr" presetSubtype="2" fill="hold"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1+#ppt_w/2"/>
                                          </p:val>
                                        </p:tav>
                                        <p:tav tm="100000">
                                          <p:val>
                                            <p:strVal val="#ppt_x"/>
                                          </p:val>
                                        </p:tav>
                                      </p:tavLst>
                                    </p:anim>
                                    <p:anim calcmode="lin" valueType="num">
                                      <p:cBhvr additive="base">
                                        <p:cTn id="26" dur="500" fill="hold"/>
                                        <p:tgtEl>
                                          <p:spTgt spid="24"/>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additive="base">
                                        <p:cTn id="29" dur="500" fill="hold"/>
                                        <p:tgtEl>
                                          <p:spTgt spid="27"/>
                                        </p:tgtEl>
                                        <p:attrNameLst>
                                          <p:attrName>ppt_x</p:attrName>
                                        </p:attrNameLst>
                                      </p:cBhvr>
                                      <p:tavLst>
                                        <p:tav tm="0">
                                          <p:val>
                                            <p:strVal val="0-#ppt_w/2"/>
                                          </p:val>
                                        </p:tav>
                                        <p:tav tm="100000">
                                          <p:val>
                                            <p:strVal val="#ppt_x"/>
                                          </p:val>
                                        </p:tav>
                                      </p:tavLst>
                                    </p:anim>
                                    <p:anim calcmode="lin" valueType="num">
                                      <p:cBhvr additive="base">
                                        <p:cTn id="30"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 name="图片 19">
            <a:extLst>
              <a:ext uri="{FF2B5EF4-FFF2-40B4-BE49-F238E27FC236}">
                <a16:creationId xmlns:a16="http://schemas.microsoft.com/office/drawing/2014/main" xmlns="" id="{E24447C0-7C48-4429-BE35-E2EA470A36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7" name="矩形 26"/>
          <p:cNvSpPr/>
          <p:nvPr/>
        </p:nvSpPr>
        <p:spPr>
          <a:xfrm>
            <a:off x="4549320" y="1518469"/>
            <a:ext cx="3238500" cy="4515846"/>
          </a:xfrm>
          <a:prstGeom prst="rect">
            <a:avLst/>
          </a:prstGeom>
          <a:solidFill>
            <a:srgbClr val="09BB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7889787" y="1518469"/>
            <a:ext cx="3238500" cy="4515846"/>
          </a:xfrm>
          <a:prstGeom prst="rect">
            <a:avLst/>
          </a:prstGeom>
          <a:solidFill>
            <a:srgbClr val="FFB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占位符 11"/>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t="1869" b="1869"/>
          <a:stretch>
            <a:fillRect/>
          </a:stretch>
        </p:blipFill>
        <p:spPr/>
      </p:pic>
      <p:pic>
        <p:nvPicPr>
          <p:cNvPr id="13" name="图片占位符 12"/>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t="2076" b="2076"/>
          <a:stretch>
            <a:fillRect/>
          </a:stretch>
        </p:blipFill>
        <p:spPr/>
      </p:pic>
      <p:grpSp>
        <p:nvGrpSpPr>
          <p:cNvPr id="33" name="组合 32"/>
          <p:cNvGrpSpPr/>
          <p:nvPr/>
        </p:nvGrpSpPr>
        <p:grpSpPr>
          <a:xfrm>
            <a:off x="4795241" y="3452543"/>
            <a:ext cx="2728517" cy="1592966"/>
            <a:chOff x="7483989" y="3339882"/>
            <a:chExt cx="2728517" cy="1592966"/>
          </a:xfrm>
        </p:grpSpPr>
        <p:sp>
          <p:nvSpPr>
            <p:cNvPr id="34" name="矩形 33"/>
            <p:cNvSpPr/>
            <p:nvPr/>
          </p:nvSpPr>
          <p:spPr>
            <a:xfrm>
              <a:off x="7483989" y="3732519"/>
              <a:ext cx="2728517" cy="12003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latin typeface="+mn-ea"/>
                </a:rPr>
                <a:t>用户可以在投影仪或者计算机上进行演示也可以将用户可以在投影仪或者计算机上进行演示也可以将演示文稿打印出来制作成胶片演示文稿打印出来制作成胶片</a:t>
              </a:r>
            </a:p>
          </p:txBody>
        </p:sp>
        <p:sp>
          <p:nvSpPr>
            <p:cNvPr id="35" name="矩形 34"/>
            <p:cNvSpPr/>
            <p:nvPr/>
          </p:nvSpPr>
          <p:spPr>
            <a:xfrm>
              <a:off x="7483989" y="3339882"/>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bg1"/>
                  </a:solidFill>
                  <a:latin typeface="+mn-ea"/>
                </a:rPr>
                <a:t>工作完成情况</a:t>
              </a:r>
            </a:p>
          </p:txBody>
        </p:sp>
      </p:grpSp>
      <p:grpSp>
        <p:nvGrpSpPr>
          <p:cNvPr id="36" name="组合 35"/>
          <p:cNvGrpSpPr/>
          <p:nvPr/>
        </p:nvGrpSpPr>
        <p:grpSpPr>
          <a:xfrm>
            <a:off x="8144778" y="3452543"/>
            <a:ext cx="2728517" cy="1592966"/>
            <a:chOff x="7483989" y="3339882"/>
            <a:chExt cx="2728517" cy="1592966"/>
          </a:xfrm>
        </p:grpSpPr>
        <p:sp>
          <p:nvSpPr>
            <p:cNvPr id="44" name="矩形 43"/>
            <p:cNvSpPr/>
            <p:nvPr/>
          </p:nvSpPr>
          <p:spPr>
            <a:xfrm>
              <a:off x="7483989" y="3732519"/>
              <a:ext cx="2728517" cy="12003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latin typeface="+mn-ea"/>
                </a:rPr>
                <a:t>用户可以在投影仪或者计算机上进行演示也可以将用户可以在投影仪或者计算机上进行演示也可以将演示文稿打印出来制作成胶片演示文稿打印出来制作成胶片</a:t>
              </a:r>
            </a:p>
          </p:txBody>
        </p:sp>
        <p:sp>
          <p:nvSpPr>
            <p:cNvPr id="45" name="矩形 44"/>
            <p:cNvSpPr/>
            <p:nvPr/>
          </p:nvSpPr>
          <p:spPr>
            <a:xfrm>
              <a:off x="7483989" y="3339882"/>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bg1"/>
                  </a:solidFill>
                  <a:latin typeface="+mn-ea"/>
                </a:rPr>
                <a:t>工作完成情况</a:t>
              </a:r>
            </a:p>
          </p:txBody>
        </p:sp>
      </p:grpSp>
      <p:sp>
        <p:nvSpPr>
          <p:cNvPr id="47" name="椭圆 13"/>
          <p:cNvSpPr/>
          <p:nvPr/>
        </p:nvSpPr>
        <p:spPr>
          <a:xfrm>
            <a:off x="5229135" y="2326081"/>
            <a:ext cx="755387" cy="708526"/>
          </a:xfrm>
          <a:custGeom>
            <a:avLst/>
            <a:gdLst>
              <a:gd name="connsiteX0" fmla="*/ 258582 w 606298"/>
              <a:gd name="connsiteY0" fmla="*/ 455598 h 568686"/>
              <a:gd name="connsiteX1" fmla="*/ 303149 w 606298"/>
              <a:gd name="connsiteY1" fmla="*/ 490637 h 568686"/>
              <a:gd name="connsiteX2" fmla="*/ 347716 w 606298"/>
              <a:gd name="connsiteY2" fmla="*/ 455598 h 568686"/>
              <a:gd name="connsiteX3" fmla="*/ 311784 w 606298"/>
              <a:gd name="connsiteY3" fmla="*/ 456896 h 568686"/>
              <a:gd name="connsiteX4" fmla="*/ 294607 w 606298"/>
              <a:gd name="connsiteY4" fmla="*/ 456896 h 568686"/>
              <a:gd name="connsiteX5" fmla="*/ 258582 w 606298"/>
              <a:gd name="connsiteY5" fmla="*/ 455598 h 568686"/>
              <a:gd name="connsiteX6" fmla="*/ 482810 w 606298"/>
              <a:gd name="connsiteY6" fmla="*/ 426955 h 568686"/>
              <a:gd name="connsiteX7" fmla="*/ 402311 w 606298"/>
              <a:gd name="connsiteY7" fmla="*/ 449202 h 568686"/>
              <a:gd name="connsiteX8" fmla="*/ 391633 w 606298"/>
              <a:gd name="connsiteY8" fmla="*/ 460233 h 568686"/>
              <a:gd name="connsiteX9" fmla="*/ 333696 w 606298"/>
              <a:gd name="connsiteY9" fmla="*/ 510752 h 568686"/>
              <a:gd name="connsiteX10" fmla="*/ 407603 w 606298"/>
              <a:gd name="connsiteY10" fmla="*/ 533647 h 568686"/>
              <a:gd name="connsiteX11" fmla="*/ 445578 w 606298"/>
              <a:gd name="connsiteY11" fmla="*/ 523358 h 568686"/>
              <a:gd name="connsiteX12" fmla="*/ 482810 w 606298"/>
              <a:gd name="connsiteY12" fmla="*/ 426955 h 568686"/>
              <a:gd name="connsiteX13" fmla="*/ 123488 w 606298"/>
              <a:gd name="connsiteY13" fmla="*/ 426955 h 568686"/>
              <a:gd name="connsiteX14" fmla="*/ 160720 w 606298"/>
              <a:gd name="connsiteY14" fmla="*/ 523358 h 568686"/>
              <a:gd name="connsiteX15" fmla="*/ 198788 w 606298"/>
              <a:gd name="connsiteY15" fmla="*/ 533647 h 568686"/>
              <a:gd name="connsiteX16" fmla="*/ 272602 w 606298"/>
              <a:gd name="connsiteY16" fmla="*/ 510752 h 568686"/>
              <a:gd name="connsiteX17" fmla="*/ 214665 w 606298"/>
              <a:gd name="connsiteY17" fmla="*/ 460233 h 568686"/>
              <a:gd name="connsiteX18" fmla="*/ 204080 w 606298"/>
              <a:gd name="connsiteY18" fmla="*/ 449202 h 568686"/>
              <a:gd name="connsiteX19" fmla="*/ 123488 w 606298"/>
              <a:gd name="connsiteY19" fmla="*/ 426955 h 568686"/>
              <a:gd name="connsiteX20" fmla="*/ 469069 w 606298"/>
              <a:gd name="connsiteY20" fmla="*/ 346681 h 568686"/>
              <a:gd name="connsiteX21" fmla="*/ 450777 w 606298"/>
              <a:gd name="connsiteY21" fmla="*/ 374953 h 568686"/>
              <a:gd name="connsiteX22" fmla="*/ 449292 w 606298"/>
              <a:gd name="connsiteY22" fmla="*/ 377178 h 568686"/>
              <a:gd name="connsiteX23" fmla="*/ 425523 w 606298"/>
              <a:gd name="connsiteY23" fmla="*/ 409250 h 568686"/>
              <a:gd name="connsiteX24" fmla="*/ 479189 w 606298"/>
              <a:gd name="connsiteY24" fmla="*/ 391360 h 568686"/>
              <a:gd name="connsiteX25" fmla="*/ 469069 w 606298"/>
              <a:gd name="connsiteY25" fmla="*/ 346681 h 568686"/>
              <a:gd name="connsiteX26" fmla="*/ 137229 w 606298"/>
              <a:gd name="connsiteY26" fmla="*/ 346681 h 568686"/>
              <a:gd name="connsiteX27" fmla="*/ 127109 w 606298"/>
              <a:gd name="connsiteY27" fmla="*/ 391360 h 568686"/>
              <a:gd name="connsiteX28" fmla="*/ 180868 w 606298"/>
              <a:gd name="connsiteY28" fmla="*/ 409250 h 568686"/>
              <a:gd name="connsiteX29" fmla="*/ 157006 w 606298"/>
              <a:gd name="connsiteY29" fmla="*/ 377178 h 568686"/>
              <a:gd name="connsiteX30" fmla="*/ 155521 w 606298"/>
              <a:gd name="connsiteY30" fmla="*/ 375046 h 568686"/>
              <a:gd name="connsiteX31" fmla="*/ 137229 w 606298"/>
              <a:gd name="connsiteY31" fmla="*/ 346681 h 568686"/>
              <a:gd name="connsiteX32" fmla="*/ 303114 w 606298"/>
              <a:gd name="connsiteY32" fmla="*/ 237523 h 568686"/>
              <a:gd name="connsiteX33" fmla="*/ 350005 w 606298"/>
              <a:gd name="connsiteY33" fmla="*/ 284343 h 568686"/>
              <a:gd name="connsiteX34" fmla="*/ 303114 w 606298"/>
              <a:gd name="connsiteY34" fmla="*/ 331163 h 568686"/>
              <a:gd name="connsiteX35" fmla="*/ 256223 w 606298"/>
              <a:gd name="connsiteY35" fmla="*/ 284343 h 568686"/>
              <a:gd name="connsiteX36" fmla="*/ 303114 w 606298"/>
              <a:gd name="connsiteY36" fmla="*/ 237523 h 568686"/>
              <a:gd name="connsiteX37" fmla="*/ 517257 w 606298"/>
              <a:gd name="connsiteY37" fmla="*/ 210604 h 568686"/>
              <a:gd name="connsiteX38" fmla="*/ 516792 w 606298"/>
              <a:gd name="connsiteY38" fmla="*/ 213292 h 568686"/>
              <a:gd name="connsiteX39" fmla="*/ 490888 w 606298"/>
              <a:gd name="connsiteY39" fmla="*/ 303392 h 568686"/>
              <a:gd name="connsiteX40" fmla="*/ 511500 w 606298"/>
              <a:gd name="connsiteY40" fmla="*/ 374953 h 568686"/>
              <a:gd name="connsiteX41" fmla="*/ 572130 w 606298"/>
              <a:gd name="connsiteY41" fmla="*/ 290971 h 568686"/>
              <a:gd name="connsiteX42" fmla="*/ 517257 w 606298"/>
              <a:gd name="connsiteY42" fmla="*/ 210604 h 568686"/>
              <a:gd name="connsiteX43" fmla="*/ 89041 w 606298"/>
              <a:gd name="connsiteY43" fmla="*/ 210604 h 568686"/>
              <a:gd name="connsiteX44" fmla="*/ 34168 w 606298"/>
              <a:gd name="connsiteY44" fmla="*/ 290971 h 568686"/>
              <a:gd name="connsiteX45" fmla="*/ 94798 w 606298"/>
              <a:gd name="connsiteY45" fmla="*/ 374953 h 568686"/>
              <a:gd name="connsiteX46" fmla="*/ 115410 w 606298"/>
              <a:gd name="connsiteY46" fmla="*/ 303392 h 568686"/>
              <a:gd name="connsiteX47" fmla="*/ 89506 w 606298"/>
              <a:gd name="connsiteY47" fmla="*/ 213292 h 568686"/>
              <a:gd name="connsiteX48" fmla="*/ 419952 w 606298"/>
              <a:gd name="connsiteY48" fmla="*/ 171487 h 568686"/>
              <a:gd name="connsiteX49" fmla="*/ 438893 w 606298"/>
              <a:gd name="connsiteY49" fmla="*/ 199666 h 568686"/>
              <a:gd name="connsiteX50" fmla="*/ 470833 w 606298"/>
              <a:gd name="connsiteY50" fmla="*/ 256952 h 568686"/>
              <a:gd name="connsiteX51" fmla="*/ 484017 w 606298"/>
              <a:gd name="connsiteY51" fmla="*/ 200407 h 568686"/>
              <a:gd name="connsiteX52" fmla="*/ 484946 w 606298"/>
              <a:gd name="connsiteY52" fmla="*/ 193085 h 568686"/>
              <a:gd name="connsiteX53" fmla="*/ 419952 w 606298"/>
              <a:gd name="connsiteY53" fmla="*/ 171487 h 568686"/>
              <a:gd name="connsiteX54" fmla="*/ 186346 w 606298"/>
              <a:gd name="connsiteY54" fmla="*/ 171487 h 568686"/>
              <a:gd name="connsiteX55" fmla="*/ 121352 w 606298"/>
              <a:gd name="connsiteY55" fmla="*/ 193085 h 568686"/>
              <a:gd name="connsiteX56" fmla="*/ 122281 w 606298"/>
              <a:gd name="connsiteY56" fmla="*/ 200407 h 568686"/>
              <a:gd name="connsiteX57" fmla="*/ 135465 w 606298"/>
              <a:gd name="connsiteY57" fmla="*/ 256952 h 568686"/>
              <a:gd name="connsiteX58" fmla="*/ 167405 w 606298"/>
              <a:gd name="connsiteY58" fmla="*/ 199666 h 568686"/>
              <a:gd name="connsiteX59" fmla="*/ 186346 w 606298"/>
              <a:gd name="connsiteY59" fmla="*/ 171487 h 568686"/>
              <a:gd name="connsiteX60" fmla="*/ 303149 w 606298"/>
              <a:gd name="connsiteY60" fmla="*/ 159459 h 568686"/>
              <a:gd name="connsiteX61" fmla="*/ 236113 w 606298"/>
              <a:gd name="connsiteY61" fmla="*/ 162866 h 568686"/>
              <a:gd name="connsiteX62" fmla="*/ 196559 w 606298"/>
              <a:gd name="connsiteY62" fmla="*/ 218020 h 568686"/>
              <a:gd name="connsiteX63" fmla="*/ 153385 w 606298"/>
              <a:gd name="connsiteY63" fmla="*/ 301260 h 568686"/>
              <a:gd name="connsiteX64" fmla="*/ 184118 w 606298"/>
              <a:gd name="connsiteY64" fmla="*/ 356321 h 568686"/>
              <a:gd name="connsiteX65" fmla="*/ 222835 w 606298"/>
              <a:gd name="connsiteY65" fmla="*/ 406284 h 568686"/>
              <a:gd name="connsiteX66" fmla="*/ 227385 w 606298"/>
              <a:gd name="connsiteY66" fmla="*/ 411104 h 568686"/>
              <a:gd name="connsiteX67" fmla="*/ 234813 w 606298"/>
              <a:gd name="connsiteY67" fmla="*/ 419169 h 568686"/>
              <a:gd name="connsiteX68" fmla="*/ 294607 w 606298"/>
              <a:gd name="connsiteY68" fmla="*/ 422691 h 568686"/>
              <a:gd name="connsiteX69" fmla="*/ 311784 w 606298"/>
              <a:gd name="connsiteY69" fmla="*/ 422691 h 568686"/>
              <a:gd name="connsiteX70" fmla="*/ 371485 w 606298"/>
              <a:gd name="connsiteY70" fmla="*/ 419169 h 568686"/>
              <a:gd name="connsiteX71" fmla="*/ 378913 w 606298"/>
              <a:gd name="connsiteY71" fmla="*/ 411104 h 568686"/>
              <a:gd name="connsiteX72" fmla="*/ 383463 w 606298"/>
              <a:gd name="connsiteY72" fmla="*/ 406284 h 568686"/>
              <a:gd name="connsiteX73" fmla="*/ 422273 w 606298"/>
              <a:gd name="connsiteY73" fmla="*/ 356321 h 568686"/>
              <a:gd name="connsiteX74" fmla="*/ 452913 w 606298"/>
              <a:gd name="connsiteY74" fmla="*/ 301260 h 568686"/>
              <a:gd name="connsiteX75" fmla="*/ 409831 w 606298"/>
              <a:gd name="connsiteY75" fmla="*/ 218020 h 568686"/>
              <a:gd name="connsiteX76" fmla="*/ 370185 w 606298"/>
              <a:gd name="connsiteY76" fmla="*/ 162866 h 568686"/>
              <a:gd name="connsiteX77" fmla="*/ 303149 w 606298"/>
              <a:gd name="connsiteY77" fmla="*/ 159459 h 568686"/>
              <a:gd name="connsiteX78" fmla="*/ 303149 w 606298"/>
              <a:gd name="connsiteY78" fmla="*/ 95754 h 568686"/>
              <a:gd name="connsiteX79" fmla="*/ 269631 w 606298"/>
              <a:gd name="connsiteY79" fmla="*/ 125788 h 568686"/>
              <a:gd name="connsiteX80" fmla="*/ 336667 w 606298"/>
              <a:gd name="connsiteY80" fmla="*/ 125788 h 568686"/>
              <a:gd name="connsiteX81" fmla="*/ 303149 w 606298"/>
              <a:gd name="connsiteY81" fmla="*/ 95754 h 568686"/>
              <a:gd name="connsiteX82" fmla="*/ 413453 w 606298"/>
              <a:gd name="connsiteY82" fmla="*/ 34112 h 568686"/>
              <a:gd name="connsiteX83" fmla="*/ 326454 w 606298"/>
              <a:gd name="connsiteY83" fmla="*/ 70078 h 568686"/>
              <a:gd name="connsiteX84" fmla="*/ 388012 w 606298"/>
              <a:gd name="connsiteY84" fmla="*/ 130608 h 568686"/>
              <a:gd name="connsiteX85" fmla="*/ 490424 w 606298"/>
              <a:gd name="connsiteY85" fmla="*/ 158138 h 568686"/>
              <a:gd name="connsiteX86" fmla="*/ 490424 w 606298"/>
              <a:gd name="connsiteY86" fmla="*/ 156933 h 568686"/>
              <a:gd name="connsiteX87" fmla="*/ 453841 w 606298"/>
              <a:gd name="connsiteY87" fmla="*/ 45143 h 568686"/>
              <a:gd name="connsiteX88" fmla="*/ 413453 w 606298"/>
              <a:gd name="connsiteY88" fmla="*/ 34112 h 568686"/>
              <a:gd name="connsiteX89" fmla="*/ 192845 w 606298"/>
              <a:gd name="connsiteY89" fmla="*/ 34112 h 568686"/>
              <a:gd name="connsiteX90" fmla="*/ 152549 w 606298"/>
              <a:gd name="connsiteY90" fmla="*/ 45143 h 568686"/>
              <a:gd name="connsiteX91" fmla="*/ 115874 w 606298"/>
              <a:gd name="connsiteY91" fmla="*/ 156933 h 568686"/>
              <a:gd name="connsiteX92" fmla="*/ 115967 w 606298"/>
              <a:gd name="connsiteY92" fmla="*/ 158138 h 568686"/>
              <a:gd name="connsiteX93" fmla="*/ 218286 w 606298"/>
              <a:gd name="connsiteY93" fmla="*/ 130608 h 568686"/>
              <a:gd name="connsiteX94" fmla="*/ 279937 w 606298"/>
              <a:gd name="connsiteY94" fmla="*/ 70078 h 568686"/>
              <a:gd name="connsiteX95" fmla="*/ 192845 w 606298"/>
              <a:gd name="connsiteY95" fmla="*/ 34112 h 568686"/>
              <a:gd name="connsiteX96" fmla="*/ 192845 w 606298"/>
              <a:gd name="connsiteY96" fmla="*/ 0 h 568686"/>
              <a:gd name="connsiteX97" fmla="*/ 303149 w 606298"/>
              <a:gd name="connsiteY97" fmla="*/ 44494 h 568686"/>
              <a:gd name="connsiteX98" fmla="*/ 413453 w 606298"/>
              <a:gd name="connsiteY98" fmla="*/ 0 h 568686"/>
              <a:gd name="connsiteX99" fmla="*/ 472411 w 606298"/>
              <a:gd name="connsiteY99" fmla="*/ 16500 h 568686"/>
              <a:gd name="connsiteX100" fmla="*/ 515214 w 606298"/>
              <a:gd name="connsiteY100" fmla="*/ 78050 h 568686"/>
              <a:gd name="connsiteX101" fmla="*/ 524127 w 606298"/>
              <a:gd name="connsiteY101" fmla="*/ 167964 h 568686"/>
              <a:gd name="connsiteX102" fmla="*/ 524127 w 606298"/>
              <a:gd name="connsiteY102" fmla="*/ 174824 h 568686"/>
              <a:gd name="connsiteX103" fmla="*/ 606298 w 606298"/>
              <a:gd name="connsiteY103" fmla="*/ 290971 h 568686"/>
              <a:gd name="connsiteX104" fmla="*/ 516607 w 606298"/>
              <a:gd name="connsiteY104" fmla="*/ 411382 h 568686"/>
              <a:gd name="connsiteX105" fmla="*/ 516792 w 606298"/>
              <a:gd name="connsiteY105" fmla="*/ 413792 h 568686"/>
              <a:gd name="connsiteX106" fmla="*/ 464519 w 606298"/>
              <a:gd name="connsiteY106" fmla="*/ 553299 h 568686"/>
              <a:gd name="connsiteX107" fmla="*/ 408903 w 606298"/>
              <a:gd name="connsiteY107" fmla="*/ 568686 h 568686"/>
              <a:gd name="connsiteX108" fmla="*/ 303149 w 606298"/>
              <a:gd name="connsiteY108" fmla="*/ 532628 h 568686"/>
              <a:gd name="connsiteX109" fmla="*/ 197395 w 606298"/>
              <a:gd name="connsiteY109" fmla="*/ 568686 h 568686"/>
              <a:gd name="connsiteX110" fmla="*/ 141779 w 606298"/>
              <a:gd name="connsiteY110" fmla="*/ 553299 h 568686"/>
              <a:gd name="connsiteX111" fmla="*/ 89506 w 606298"/>
              <a:gd name="connsiteY111" fmla="*/ 413700 h 568686"/>
              <a:gd name="connsiteX112" fmla="*/ 89784 w 606298"/>
              <a:gd name="connsiteY112" fmla="*/ 411382 h 568686"/>
              <a:gd name="connsiteX113" fmla="*/ 0 w 606298"/>
              <a:gd name="connsiteY113" fmla="*/ 290971 h 568686"/>
              <a:gd name="connsiteX114" fmla="*/ 82171 w 606298"/>
              <a:gd name="connsiteY114" fmla="*/ 174824 h 568686"/>
              <a:gd name="connsiteX115" fmla="*/ 82171 w 606298"/>
              <a:gd name="connsiteY115" fmla="*/ 167964 h 568686"/>
              <a:gd name="connsiteX116" fmla="*/ 91084 w 606298"/>
              <a:gd name="connsiteY116" fmla="*/ 78050 h 568686"/>
              <a:gd name="connsiteX117" fmla="*/ 133887 w 606298"/>
              <a:gd name="connsiteY117" fmla="*/ 16500 h 568686"/>
              <a:gd name="connsiteX118" fmla="*/ 192845 w 606298"/>
              <a:gd name="connsiteY118" fmla="*/ 0 h 568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606298" h="568686">
                <a:moveTo>
                  <a:pt x="258582" y="455598"/>
                </a:moveTo>
                <a:cubicBezTo>
                  <a:pt x="273159" y="469039"/>
                  <a:pt x="288200" y="480811"/>
                  <a:pt x="303149" y="490637"/>
                </a:cubicBezTo>
                <a:cubicBezTo>
                  <a:pt x="318190" y="480811"/>
                  <a:pt x="333139" y="469039"/>
                  <a:pt x="347716" y="455598"/>
                </a:cubicBezTo>
                <a:cubicBezTo>
                  <a:pt x="335274" y="456432"/>
                  <a:pt x="323483" y="456896"/>
                  <a:pt x="311784" y="456896"/>
                </a:cubicBezTo>
                <a:lnTo>
                  <a:pt x="294607" y="456896"/>
                </a:lnTo>
                <a:cubicBezTo>
                  <a:pt x="282908" y="456896"/>
                  <a:pt x="271024" y="456432"/>
                  <a:pt x="258582" y="455598"/>
                </a:cubicBezTo>
                <a:close/>
                <a:moveTo>
                  <a:pt x="482810" y="426955"/>
                </a:moveTo>
                <a:cubicBezTo>
                  <a:pt x="458020" y="436688"/>
                  <a:pt x="431001" y="444104"/>
                  <a:pt x="402311" y="449202"/>
                </a:cubicBezTo>
                <a:lnTo>
                  <a:pt x="391633" y="460233"/>
                </a:lnTo>
                <a:cubicBezTo>
                  <a:pt x="373249" y="479421"/>
                  <a:pt x="353751" y="496384"/>
                  <a:pt x="333696" y="510752"/>
                </a:cubicBezTo>
                <a:cubicBezTo>
                  <a:pt x="360436" y="525768"/>
                  <a:pt x="385877" y="533647"/>
                  <a:pt x="407603" y="533647"/>
                </a:cubicBezTo>
                <a:cubicBezTo>
                  <a:pt x="421995" y="533647"/>
                  <a:pt x="434808" y="530218"/>
                  <a:pt x="445578" y="523358"/>
                </a:cubicBezTo>
                <a:cubicBezTo>
                  <a:pt x="470833" y="507507"/>
                  <a:pt x="484017" y="473303"/>
                  <a:pt x="482810" y="426955"/>
                </a:cubicBezTo>
                <a:close/>
                <a:moveTo>
                  <a:pt x="123488" y="426955"/>
                </a:moveTo>
                <a:cubicBezTo>
                  <a:pt x="122281" y="473303"/>
                  <a:pt x="135465" y="507507"/>
                  <a:pt x="160720" y="523358"/>
                </a:cubicBezTo>
                <a:cubicBezTo>
                  <a:pt x="171490" y="530218"/>
                  <a:pt x="184303" y="533647"/>
                  <a:pt x="198788" y="533647"/>
                </a:cubicBezTo>
                <a:cubicBezTo>
                  <a:pt x="220421" y="533647"/>
                  <a:pt x="245862" y="525768"/>
                  <a:pt x="272602" y="510752"/>
                </a:cubicBezTo>
                <a:cubicBezTo>
                  <a:pt x="252547" y="496384"/>
                  <a:pt x="233142" y="479421"/>
                  <a:pt x="214665" y="460233"/>
                </a:cubicBezTo>
                <a:lnTo>
                  <a:pt x="204080" y="449202"/>
                </a:lnTo>
                <a:cubicBezTo>
                  <a:pt x="175297" y="444104"/>
                  <a:pt x="148278" y="436688"/>
                  <a:pt x="123488" y="426955"/>
                </a:cubicBezTo>
                <a:close/>
                <a:moveTo>
                  <a:pt x="469069" y="346681"/>
                </a:moveTo>
                <a:cubicBezTo>
                  <a:pt x="463591" y="356043"/>
                  <a:pt x="457555" y="365313"/>
                  <a:pt x="450777" y="374953"/>
                </a:cubicBezTo>
                <a:lnTo>
                  <a:pt x="449292" y="377178"/>
                </a:lnTo>
                <a:cubicBezTo>
                  <a:pt x="437686" y="393770"/>
                  <a:pt x="434529" y="398405"/>
                  <a:pt x="425523" y="409250"/>
                </a:cubicBezTo>
                <a:cubicBezTo>
                  <a:pt x="444464" y="404523"/>
                  <a:pt x="462476" y="398497"/>
                  <a:pt x="479189" y="391360"/>
                </a:cubicBezTo>
                <a:cubicBezTo>
                  <a:pt x="476961" y="376992"/>
                  <a:pt x="473525" y="361976"/>
                  <a:pt x="469069" y="346681"/>
                </a:cubicBezTo>
                <a:close/>
                <a:moveTo>
                  <a:pt x="137229" y="346681"/>
                </a:moveTo>
                <a:cubicBezTo>
                  <a:pt x="132773" y="361976"/>
                  <a:pt x="129337" y="376992"/>
                  <a:pt x="127109" y="391360"/>
                </a:cubicBezTo>
                <a:cubicBezTo>
                  <a:pt x="143822" y="398497"/>
                  <a:pt x="161834" y="404523"/>
                  <a:pt x="180868" y="409250"/>
                </a:cubicBezTo>
                <a:cubicBezTo>
                  <a:pt x="171769" y="398312"/>
                  <a:pt x="168426" y="393492"/>
                  <a:pt x="157006" y="377178"/>
                </a:cubicBezTo>
                <a:lnTo>
                  <a:pt x="155521" y="375046"/>
                </a:lnTo>
                <a:cubicBezTo>
                  <a:pt x="148743" y="365313"/>
                  <a:pt x="142800" y="356043"/>
                  <a:pt x="137229" y="346681"/>
                </a:cubicBezTo>
                <a:close/>
                <a:moveTo>
                  <a:pt x="303114" y="237523"/>
                </a:moveTo>
                <a:cubicBezTo>
                  <a:pt x="329011" y="237523"/>
                  <a:pt x="350005" y="258485"/>
                  <a:pt x="350005" y="284343"/>
                </a:cubicBezTo>
                <a:cubicBezTo>
                  <a:pt x="350005" y="310201"/>
                  <a:pt x="329011" y="331163"/>
                  <a:pt x="303114" y="331163"/>
                </a:cubicBezTo>
                <a:cubicBezTo>
                  <a:pt x="277217" y="331163"/>
                  <a:pt x="256223" y="310201"/>
                  <a:pt x="256223" y="284343"/>
                </a:cubicBezTo>
                <a:cubicBezTo>
                  <a:pt x="256223" y="258485"/>
                  <a:pt x="277217" y="237523"/>
                  <a:pt x="303114" y="237523"/>
                </a:cubicBezTo>
                <a:close/>
                <a:moveTo>
                  <a:pt x="517257" y="210604"/>
                </a:moveTo>
                <a:lnTo>
                  <a:pt x="516792" y="213292"/>
                </a:lnTo>
                <a:cubicBezTo>
                  <a:pt x="511593" y="245550"/>
                  <a:pt x="503144" y="275027"/>
                  <a:pt x="490888" y="303392"/>
                </a:cubicBezTo>
                <a:cubicBezTo>
                  <a:pt x="500173" y="327771"/>
                  <a:pt x="507043" y="351872"/>
                  <a:pt x="511500" y="374953"/>
                </a:cubicBezTo>
                <a:cubicBezTo>
                  <a:pt x="550682" y="351223"/>
                  <a:pt x="572130" y="321560"/>
                  <a:pt x="572130" y="290971"/>
                </a:cubicBezTo>
                <a:cubicBezTo>
                  <a:pt x="572130" y="262143"/>
                  <a:pt x="552725" y="233778"/>
                  <a:pt x="517257" y="210604"/>
                </a:cubicBezTo>
                <a:close/>
                <a:moveTo>
                  <a:pt x="89041" y="210604"/>
                </a:moveTo>
                <a:cubicBezTo>
                  <a:pt x="53573" y="233778"/>
                  <a:pt x="34168" y="262143"/>
                  <a:pt x="34168" y="290971"/>
                </a:cubicBezTo>
                <a:cubicBezTo>
                  <a:pt x="34168" y="321560"/>
                  <a:pt x="55616" y="351223"/>
                  <a:pt x="94798" y="374953"/>
                </a:cubicBezTo>
                <a:cubicBezTo>
                  <a:pt x="99255" y="351872"/>
                  <a:pt x="106218" y="327771"/>
                  <a:pt x="115410" y="303392"/>
                </a:cubicBezTo>
                <a:cubicBezTo>
                  <a:pt x="103247" y="275027"/>
                  <a:pt x="94705" y="245550"/>
                  <a:pt x="89506" y="213292"/>
                </a:cubicBezTo>
                <a:close/>
                <a:moveTo>
                  <a:pt x="419952" y="171487"/>
                </a:moveTo>
                <a:cubicBezTo>
                  <a:pt x="426451" y="180571"/>
                  <a:pt x="432765" y="190026"/>
                  <a:pt x="438893" y="199666"/>
                </a:cubicBezTo>
                <a:cubicBezTo>
                  <a:pt x="450777" y="218576"/>
                  <a:pt x="461548" y="237856"/>
                  <a:pt x="470833" y="256952"/>
                </a:cubicBezTo>
                <a:cubicBezTo>
                  <a:pt x="477146" y="237949"/>
                  <a:pt x="481510" y="219410"/>
                  <a:pt x="484017" y="200407"/>
                </a:cubicBezTo>
                <a:lnTo>
                  <a:pt x="484946" y="193085"/>
                </a:lnTo>
                <a:cubicBezTo>
                  <a:pt x="465633" y="184278"/>
                  <a:pt x="443814" y="177048"/>
                  <a:pt x="419952" y="171487"/>
                </a:cubicBezTo>
                <a:close/>
                <a:moveTo>
                  <a:pt x="186346" y="171487"/>
                </a:moveTo>
                <a:cubicBezTo>
                  <a:pt x="162577" y="177048"/>
                  <a:pt x="140758" y="184278"/>
                  <a:pt x="121352" y="193085"/>
                </a:cubicBezTo>
                <a:lnTo>
                  <a:pt x="122281" y="200407"/>
                </a:lnTo>
                <a:cubicBezTo>
                  <a:pt x="124881" y="219410"/>
                  <a:pt x="129152" y="237949"/>
                  <a:pt x="135465" y="256952"/>
                </a:cubicBezTo>
                <a:cubicBezTo>
                  <a:pt x="144750" y="237856"/>
                  <a:pt x="155521" y="218576"/>
                  <a:pt x="167405" y="199666"/>
                </a:cubicBezTo>
                <a:cubicBezTo>
                  <a:pt x="173533" y="190026"/>
                  <a:pt x="179847" y="180571"/>
                  <a:pt x="186346" y="171487"/>
                </a:cubicBezTo>
                <a:close/>
                <a:moveTo>
                  <a:pt x="303149" y="159459"/>
                </a:moveTo>
                <a:cubicBezTo>
                  <a:pt x="279473" y="159459"/>
                  <a:pt x="255797" y="160595"/>
                  <a:pt x="236113" y="162866"/>
                </a:cubicBezTo>
                <a:cubicBezTo>
                  <a:pt x="222000" y="180200"/>
                  <a:pt x="208630" y="198739"/>
                  <a:pt x="196559" y="218020"/>
                </a:cubicBezTo>
                <a:cubicBezTo>
                  <a:pt x="179754" y="244438"/>
                  <a:pt x="165270" y="272432"/>
                  <a:pt x="153385" y="301260"/>
                </a:cubicBezTo>
                <a:cubicBezTo>
                  <a:pt x="162020" y="318965"/>
                  <a:pt x="172047" y="337040"/>
                  <a:pt x="184118" y="356321"/>
                </a:cubicBezTo>
                <a:cubicBezTo>
                  <a:pt x="199809" y="381534"/>
                  <a:pt x="207980" y="390340"/>
                  <a:pt x="222835" y="406284"/>
                </a:cubicBezTo>
                <a:cubicBezTo>
                  <a:pt x="224321" y="407767"/>
                  <a:pt x="225807" y="409436"/>
                  <a:pt x="227385" y="411104"/>
                </a:cubicBezTo>
                <a:lnTo>
                  <a:pt x="234813" y="419169"/>
                </a:lnTo>
                <a:cubicBezTo>
                  <a:pt x="254218" y="421486"/>
                  <a:pt x="274273" y="422691"/>
                  <a:pt x="294607" y="422691"/>
                </a:cubicBezTo>
                <a:lnTo>
                  <a:pt x="311784" y="422691"/>
                </a:lnTo>
                <a:cubicBezTo>
                  <a:pt x="332025" y="422691"/>
                  <a:pt x="352080" y="421486"/>
                  <a:pt x="371485" y="419169"/>
                </a:cubicBezTo>
                <a:lnTo>
                  <a:pt x="378913" y="411104"/>
                </a:lnTo>
                <a:cubicBezTo>
                  <a:pt x="380491" y="409436"/>
                  <a:pt x="382070" y="407767"/>
                  <a:pt x="383463" y="406284"/>
                </a:cubicBezTo>
                <a:cubicBezTo>
                  <a:pt x="398318" y="390340"/>
                  <a:pt x="406489" y="381534"/>
                  <a:pt x="422273" y="356321"/>
                </a:cubicBezTo>
                <a:cubicBezTo>
                  <a:pt x="434343" y="337040"/>
                  <a:pt x="444371" y="318965"/>
                  <a:pt x="452913" y="301260"/>
                </a:cubicBezTo>
                <a:cubicBezTo>
                  <a:pt x="441028" y="272432"/>
                  <a:pt x="426544" y="244438"/>
                  <a:pt x="409831" y="218020"/>
                </a:cubicBezTo>
                <a:cubicBezTo>
                  <a:pt x="397668" y="198739"/>
                  <a:pt x="384391" y="180200"/>
                  <a:pt x="370185" y="162866"/>
                </a:cubicBezTo>
                <a:cubicBezTo>
                  <a:pt x="350502" y="160595"/>
                  <a:pt x="326825" y="159459"/>
                  <a:pt x="303149" y="159459"/>
                </a:cubicBezTo>
                <a:close/>
                <a:moveTo>
                  <a:pt x="303149" y="95754"/>
                </a:moveTo>
                <a:cubicBezTo>
                  <a:pt x="291729" y="104931"/>
                  <a:pt x="280494" y="115035"/>
                  <a:pt x="269631" y="125788"/>
                </a:cubicBezTo>
                <a:cubicBezTo>
                  <a:pt x="288758" y="124861"/>
                  <a:pt x="317540" y="124861"/>
                  <a:pt x="336667" y="125788"/>
                </a:cubicBezTo>
                <a:cubicBezTo>
                  <a:pt x="325897" y="115035"/>
                  <a:pt x="314662" y="104931"/>
                  <a:pt x="303149" y="95754"/>
                </a:cubicBezTo>
                <a:close/>
                <a:moveTo>
                  <a:pt x="413453" y="34112"/>
                </a:moveTo>
                <a:cubicBezTo>
                  <a:pt x="388941" y="34112"/>
                  <a:pt x="359693" y="46162"/>
                  <a:pt x="326454" y="70078"/>
                </a:cubicBezTo>
                <a:cubicBezTo>
                  <a:pt x="347530" y="87226"/>
                  <a:pt x="368235" y="107619"/>
                  <a:pt x="388012" y="130608"/>
                </a:cubicBezTo>
                <a:cubicBezTo>
                  <a:pt x="425801" y="136077"/>
                  <a:pt x="460155" y="145346"/>
                  <a:pt x="490424" y="158138"/>
                </a:cubicBezTo>
                <a:lnTo>
                  <a:pt x="490424" y="156933"/>
                </a:lnTo>
                <a:cubicBezTo>
                  <a:pt x="493023" y="105117"/>
                  <a:pt x="478632" y="61179"/>
                  <a:pt x="453841" y="45143"/>
                </a:cubicBezTo>
                <a:cubicBezTo>
                  <a:pt x="442607" y="37820"/>
                  <a:pt x="428958" y="34112"/>
                  <a:pt x="413453" y="34112"/>
                </a:cubicBezTo>
                <a:close/>
                <a:moveTo>
                  <a:pt x="192845" y="34112"/>
                </a:moveTo>
                <a:cubicBezTo>
                  <a:pt x="177340" y="34112"/>
                  <a:pt x="163784" y="37820"/>
                  <a:pt x="152549" y="45143"/>
                </a:cubicBezTo>
                <a:cubicBezTo>
                  <a:pt x="127759" y="61179"/>
                  <a:pt x="113368" y="105117"/>
                  <a:pt x="115874" y="156933"/>
                </a:cubicBezTo>
                <a:lnTo>
                  <a:pt x="115967" y="158138"/>
                </a:lnTo>
                <a:cubicBezTo>
                  <a:pt x="146143" y="145346"/>
                  <a:pt x="180497" y="136077"/>
                  <a:pt x="218286" y="130608"/>
                </a:cubicBezTo>
                <a:cubicBezTo>
                  <a:pt x="238062" y="107619"/>
                  <a:pt x="258768" y="87226"/>
                  <a:pt x="279937" y="70078"/>
                </a:cubicBezTo>
                <a:cubicBezTo>
                  <a:pt x="246697" y="46162"/>
                  <a:pt x="217450" y="34112"/>
                  <a:pt x="192845" y="34112"/>
                </a:cubicBezTo>
                <a:close/>
                <a:moveTo>
                  <a:pt x="192845" y="0"/>
                </a:moveTo>
                <a:cubicBezTo>
                  <a:pt x="225342" y="0"/>
                  <a:pt x="262482" y="14924"/>
                  <a:pt x="303149" y="44494"/>
                </a:cubicBezTo>
                <a:cubicBezTo>
                  <a:pt x="343816" y="14924"/>
                  <a:pt x="380956" y="0"/>
                  <a:pt x="413453" y="0"/>
                </a:cubicBezTo>
                <a:cubicBezTo>
                  <a:pt x="435643" y="0"/>
                  <a:pt x="455513" y="5562"/>
                  <a:pt x="472411" y="16500"/>
                </a:cubicBezTo>
                <a:cubicBezTo>
                  <a:pt x="491445" y="28828"/>
                  <a:pt x="506208" y="50148"/>
                  <a:pt x="515214" y="78050"/>
                </a:cubicBezTo>
                <a:cubicBezTo>
                  <a:pt x="523756" y="104468"/>
                  <a:pt x="526820" y="135613"/>
                  <a:pt x="524127" y="167964"/>
                </a:cubicBezTo>
                <a:lnTo>
                  <a:pt x="524127" y="174824"/>
                </a:lnTo>
                <a:cubicBezTo>
                  <a:pt x="577144" y="205506"/>
                  <a:pt x="606298" y="246662"/>
                  <a:pt x="606298" y="290971"/>
                </a:cubicBezTo>
                <a:cubicBezTo>
                  <a:pt x="606298" y="337597"/>
                  <a:pt x="574451" y="380236"/>
                  <a:pt x="516607" y="411382"/>
                </a:cubicBezTo>
                <a:cubicBezTo>
                  <a:pt x="516700" y="412216"/>
                  <a:pt x="516792" y="412958"/>
                  <a:pt x="516792" y="413792"/>
                </a:cubicBezTo>
                <a:cubicBezTo>
                  <a:pt x="521528" y="479513"/>
                  <a:pt x="503051" y="529105"/>
                  <a:pt x="464519" y="553299"/>
                </a:cubicBezTo>
                <a:cubicBezTo>
                  <a:pt x="448363" y="563495"/>
                  <a:pt x="429701" y="568686"/>
                  <a:pt x="408903" y="568686"/>
                </a:cubicBezTo>
                <a:cubicBezTo>
                  <a:pt x="376870" y="568686"/>
                  <a:pt x="340381" y="556172"/>
                  <a:pt x="303149" y="532628"/>
                </a:cubicBezTo>
                <a:cubicBezTo>
                  <a:pt x="266010" y="556172"/>
                  <a:pt x="229428" y="568686"/>
                  <a:pt x="197395" y="568686"/>
                </a:cubicBezTo>
                <a:cubicBezTo>
                  <a:pt x="176690" y="568686"/>
                  <a:pt x="157935" y="563495"/>
                  <a:pt x="141779" y="553299"/>
                </a:cubicBezTo>
                <a:cubicBezTo>
                  <a:pt x="103340" y="529105"/>
                  <a:pt x="84770" y="479513"/>
                  <a:pt x="89506" y="413700"/>
                </a:cubicBezTo>
                <a:cubicBezTo>
                  <a:pt x="89598" y="412958"/>
                  <a:pt x="89691" y="412124"/>
                  <a:pt x="89784" y="411382"/>
                </a:cubicBezTo>
                <a:cubicBezTo>
                  <a:pt x="31847" y="380236"/>
                  <a:pt x="0" y="337597"/>
                  <a:pt x="0" y="290971"/>
                </a:cubicBezTo>
                <a:cubicBezTo>
                  <a:pt x="0" y="246662"/>
                  <a:pt x="29154" y="205506"/>
                  <a:pt x="82171" y="174824"/>
                </a:cubicBezTo>
                <a:lnTo>
                  <a:pt x="82171" y="167964"/>
                </a:lnTo>
                <a:cubicBezTo>
                  <a:pt x="79478" y="135613"/>
                  <a:pt x="82542" y="104468"/>
                  <a:pt x="91084" y="78050"/>
                </a:cubicBezTo>
                <a:cubicBezTo>
                  <a:pt x="100090" y="50148"/>
                  <a:pt x="114946" y="28828"/>
                  <a:pt x="133887" y="16500"/>
                </a:cubicBezTo>
                <a:cubicBezTo>
                  <a:pt x="150785" y="5562"/>
                  <a:pt x="170655" y="0"/>
                  <a:pt x="19284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 name="椭圆 45"/>
          <p:cNvSpPr/>
          <p:nvPr/>
        </p:nvSpPr>
        <p:spPr>
          <a:xfrm>
            <a:off x="8551177" y="2313474"/>
            <a:ext cx="755387" cy="733741"/>
          </a:xfrm>
          <a:custGeom>
            <a:avLst/>
            <a:gdLst>
              <a:gd name="connsiteX0" fmla="*/ 357006 w 608274"/>
              <a:gd name="connsiteY0" fmla="*/ 315793 h 590844"/>
              <a:gd name="connsiteX1" fmla="*/ 344664 w 608274"/>
              <a:gd name="connsiteY1" fmla="*/ 351821 h 590844"/>
              <a:gd name="connsiteX2" fmla="*/ 552405 w 608274"/>
              <a:gd name="connsiteY2" fmla="*/ 559238 h 590844"/>
              <a:gd name="connsiteX3" fmla="*/ 554572 w 608274"/>
              <a:gd name="connsiteY3" fmla="*/ 560178 h 590844"/>
              <a:gd name="connsiteX4" fmla="*/ 554666 w 608274"/>
              <a:gd name="connsiteY4" fmla="*/ 560178 h 590844"/>
              <a:gd name="connsiteX5" fmla="*/ 556928 w 608274"/>
              <a:gd name="connsiteY5" fmla="*/ 559238 h 590844"/>
              <a:gd name="connsiteX6" fmla="*/ 576618 w 608274"/>
              <a:gd name="connsiteY6" fmla="*/ 539578 h 590844"/>
              <a:gd name="connsiteX7" fmla="*/ 577560 w 608274"/>
              <a:gd name="connsiteY7" fmla="*/ 537320 h 590844"/>
              <a:gd name="connsiteX8" fmla="*/ 576618 w 608274"/>
              <a:gd name="connsiteY8" fmla="*/ 535063 h 590844"/>
              <a:gd name="connsiteX9" fmla="*/ 347019 w 608274"/>
              <a:gd name="connsiteY9" fmla="*/ 272617 h 590844"/>
              <a:gd name="connsiteX10" fmla="*/ 361339 w 608274"/>
              <a:gd name="connsiteY10" fmla="*/ 276756 h 590844"/>
              <a:gd name="connsiteX11" fmla="*/ 370572 w 608274"/>
              <a:gd name="connsiteY11" fmla="*/ 285974 h 590844"/>
              <a:gd name="connsiteX12" fmla="*/ 598287 w 608274"/>
              <a:gd name="connsiteY12" fmla="*/ 513333 h 590844"/>
              <a:gd name="connsiteX13" fmla="*/ 608274 w 608274"/>
              <a:gd name="connsiteY13" fmla="*/ 537320 h 590844"/>
              <a:gd name="connsiteX14" fmla="*/ 598287 w 608274"/>
              <a:gd name="connsiteY14" fmla="*/ 561213 h 590844"/>
              <a:gd name="connsiteX15" fmla="*/ 578691 w 608274"/>
              <a:gd name="connsiteY15" fmla="*/ 580873 h 590844"/>
              <a:gd name="connsiteX16" fmla="*/ 554666 w 608274"/>
              <a:gd name="connsiteY16" fmla="*/ 590844 h 590844"/>
              <a:gd name="connsiteX17" fmla="*/ 554572 w 608274"/>
              <a:gd name="connsiteY17" fmla="*/ 590844 h 590844"/>
              <a:gd name="connsiteX18" fmla="*/ 530736 w 608274"/>
              <a:gd name="connsiteY18" fmla="*/ 580873 h 590844"/>
              <a:gd name="connsiteX19" fmla="*/ 316211 w 608274"/>
              <a:gd name="connsiteY19" fmla="*/ 366683 h 590844"/>
              <a:gd name="connsiteX20" fmla="*/ 312442 w 608274"/>
              <a:gd name="connsiteY20" fmla="*/ 350880 h 590844"/>
              <a:gd name="connsiteX21" fmla="*/ 327328 w 608274"/>
              <a:gd name="connsiteY21" fmla="*/ 307610 h 590844"/>
              <a:gd name="connsiteX22" fmla="*/ 335902 w 608274"/>
              <a:gd name="connsiteY22" fmla="*/ 282588 h 590844"/>
              <a:gd name="connsiteX23" fmla="*/ 347019 w 608274"/>
              <a:gd name="connsiteY23" fmla="*/ 272617 h 590844"/>
              <a:gd name="connsiteX24" fmla="*/ 74870 w 608274"/>
              <a:gd name="connsiteY24" fmla="*/ 82350 h 590844"/>
              <a:gd name="connsiteX25" fmla="*/ 426850 w 608274"/>
              <a:gd name="connsiteY25" fmla="*/ 82350 h 590844"/>
              <a:gd name="connsiteX26" fmla="*/ 426850 w 608274"/>
              <a:gd name="connsiteY26" fmla="*/ 306027 h 590844"/>
              <a:gd name="connsiteX27" fmla="*/ 379461 w 608274"/>
              <a:gd name="connsiteY27" fmla="*/ 258714 h 590844"/>
              <a:gd name="connsiteX28" fmla="*/ 341210 w 608274"/>
              <a:gd name="connsiteY28" fmla="*/ 247709 h 590844"/>
              <a:gd name="connsiteX29" fmla="*/ 315867 w 608274"/>
              <a:gd name="connsiteY29" fmla="*/ 265957 h 590844"/>
              <a:gd name="connsiteX30" fmla="*/ 204507 w 608274"/>
              <a:gd name="connsiteY30" fmla="*/ 235763 h 590844"/>
              <a:gd name="connsiteX31" fmla="*/ 195274 w 608274"/>
              <a:gd name="connsiteY31" fmla="*/ 230590 h 590844"/>
              <a:gd name="connsiteX32" fmla="*/ 213740 w 608274"/>
              <a:gd name="connsiteY32" fmla="*/ 231154 h 590844"/>
              <a:gd name="connsiteX33" fmla="*/ 225517 w 608274"/>
              <a:gd name="connsiteY33" fmla="*/ 231719 h 590844"/>
              <a:gd name="connsiteX34" fmla="*/ 248599 w 608274"/>
              <a:gd name="connsiteY34" fmla="*/ 232377 h 590844"/>
              <a:gd name="connsiteX35" fmla="*/ 322085 w 608274"/>
              <a:gd name="connsiteY35" fmla="*/ 227674 h 590844"/>
              <a:gd name="connsiteX36" fmla="*/ 361749 w 608274"/>
              <a:gd name="connsiteY36" fmla="*/ 186852 h 590844"/>
              <a:gd name="connsiteX37" fmla="*/ 323216 w 608274"/>
              <a:gd name="connsiteY37" fmla="*/ 133049 h 590844"/>
              <a:gd name="connsiteX38" fmla="*/ 205167 w 608274"/>
              <a:gd name="connsiteY38" fmla="*/ 122514 h 590844"/>
              <a:gd name="connsiteX39" fmla="*/ 158248 w 608274"/>
              <a:gd name="connsiteY39" fmla="*/ 124395 h 590844"/>
              <a:gd name="connsiteX40" fmla="*/ 157683 w 608274"/>
              <a:gd name="connsiteY40" fmla="*/ 124395 h 590844"/>
              <a:gd name="connsiteX41" fmla="*/ 137239 w 608274"/>
              <a:gd name="connsiteY41" fmla="*/ 144336 h 590844"/>
              <a:gd name="connsiteX42" fmla="*/ 157212 w 608274"/>
              <a:gd name="connsiteY42" fmla="*/ 165312 h 590844"/>
              <a:gd name="connsiteX43" fmla="*/ 208087 w 608274"/>
              <a:gd name="connsiteY43" fmla="*/ 163336 h 590844"/>
              <a:gd name="connsiteX44" fmla="*/ 306634 w 608274"/>
              <a:gd name="connsiteY44" fmla="*/ 170485 h 590844"/>
              <a:gd name="connsiteX45" fmla="*/ 321049 w 608274"/>
              <a:gd name="connsiteY45" fmla="*/ 183465 h 590844"/>
              <a:gd name="connsiteX46" fmla="*/ 311251 w 608274"/>
              <a:gd name="connsiteY46" fmla="*/ 188263 h 590844"/>
              <a:gd name="connsiteX47" fmla="*/ 250200 w 608274"/>
              <a:gd name="connsiteY47" fmla="*/ 191461 h 590844"/>
              <a:gd name="connsiteX48" fmla="*/ 225517 w 608274"/>
              <a:gd name="connsiteY48" fmla="*/ 190896 h 590844"/>
              <a:gd name="connsiteX49" fmla="*/ 216755 w 608274"/>
              <a:gd name="connsiteY49" fmla="*/ 190426 h 590844"/>
              <a:gd name="connsiteX50" fmla="*/ 156929 w 608274"/>
              <a:gd name="connsiteY50" fmla="*/ 206040 h 590844"/>
              <a:gd name="connsiteX51" fmla="*/ 150335 w 608274"/>
              <a:gd name="connsiteY51" fmla="*/ 236516 h 590844"/>
              <a:gd name="connsiteX52" fmla="*/ 187078 w 608274"/>
              <a:gd name="connsiteY52" fmla="*/ 272823 h 590844"/>
              <a:gd name="connsiteX53" fmla="*/ 300887 w 608274"/>
              <a:gd name="connsiteY53" fmla="*/ 305839 h 590844"/>
              <a:gd name="connsiteX54" fmla="*/ 291277 w 608274"/>
              <a:gd name="connsiteY54" fmla="*/ 334057 h 590844"/>
              <a:gd name="connsiteX55" fmla="*/ 74870 w 608274"/>
              <a:gd name="connsiteY55" fmla="*/ 334057 h 590844"/>
              <a:gd name="connsiteX56" fmla="*/ 41731 w 608274"/>
              <a:gd name="connsiteY56" fmla="*/ 0 h 590844"/>
              <a:gd name="connsiteX57" fmla="*/ 459894 w 608274"/>
              <a:gd name="connsiteY57" fmla="*/ 0 h 590844"/>
              <a:gd name="connsiteX58" fmla="*/ 501720 w 608274"/>
              <a:gd name="connsiteY58" fmla="*/ 41669 h 590844"/>
              <a:gd name="connsiteX59" fmla="*/ 501720 w 608274"/>
              <a:gd name="connsiteY59" fmla="*/ 374737 h 590844"/>
              <a:gd name="connsiteX60" fmla="*/ 501155 w 608274"/>
              <a:gd name="connsiteY60" fmla="*/ 380193 h 590844"/>
              <a:gd name="connsiteX61" fmla="*/ 457539 w 608274"/>
              <a:gd name="connsiteY61" fmla="*/ 336643 h 590844"/>
              <a:gd name="connsiteX62" fmla="*/ 457539 w 608274"/>
              <a:gd name="connsiteY62" fmla="*/ 66971 h 590844"/>
              <a:gd name="connsiteX63" fmla="*/ 442184 w 608274"/>
              <a:gd name="connsiteY63" fmla="*/ 51639 h 590844"/>
              <a:gd name="connsiteX64" fmla="*/ 59536 w 608274"/>
              <a:gd name="connsiteY64" fmla="*/ 51639 h 590844"/>
              <a:gd name="connsiteX65" fmla="*/ 44181 w 608274"/>
              <a:gd name="connsiteY65" fmla="*/ 66971 h 590844"/>
              <a:gd name="connsiteX66" fmla="*/ 44181 w 608274"/>
              <a:gd name="connsiteY66" fmla="*/ 349341 h 590844"/>
              <a:gd name="connsiteX67" fmla="*/ 59536 w 608274"/>
              <a:gd name="connsiteY67" fmla="*/ 364673 h 590844"/>
              <a:gd name="connsiteX68" fmla="*/ 287128 w 608274"/>
              <a:gd name="connsiteY68" fmla="*/ 364673 h 590844"/>
              <a:gd name="connsiteX69" fmla="*/ 298055 w 608274"/>
              <a:gd name="connsiteY69" fmla="*/ 384708 h 590844"/>
              <a:gd name="connsiteX70" fmla="*/ 329801 w 608274"/>
              <a:gd name="connsiteY70" fmla="*/ 416406 h 590844"/>
              <a:gd name="connsiteX71" fmla="*/ 41731 w 608274"/>
              <a:gd name="connsiteY71" fmla="*/ 416406 h 590844"/>
              <a:gd name="connsiteX72" fmla="*/ 0 w 608274"/>
              <a:gd name="connsiteY72" fmla="*/ 374737 h 590844"/>
              <a:gd name="connsiteX73" fmla="*/ 0 w 608274"/>
              <a:gd name="connsiteY73" fmla="*/ 41669 h 590844"/>
              <a:gd name="connsiteX74" fmla="*/ 41731 w 608274"/>
              <a:gd name="connsiteY74" fmla="*/ 0 h 590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608274" h="590844">
                <a:moveTo>
                  <a:pt x="357006" y="315793"/>
                </a:moveTo>
                <a:lnTo>
                  <a:pt x="344664" y="351821"/>
                </a:lnTo>
                <a:lnTo>
                  <a:pt x="552405" y="559238"/>
                </a:lnTo>
                <a:cubicBezTo>
                  <a:pt x="552971" y="559802"/>
                  <a:pt x="553818" y="560178"/>
                  <a:pt x="554572" y="560178"/>
                </a:cubicBezTo>
                <a:lnTo>
                  <a:pt x="554666" y="560178"/>
                </a:lnTo>
                <a:cubicBezTo>
                  <a:pt x="555514" y="560178"/>
                  <a:pt x="556362" y="559802"/>
                  <a:pt x="556928" y="559238"/>
                </a:cubicBezTo>
                <a:lnTo>
                  <a:pt x="576618" y="539578"/>
                </a:lnTo>
                <a:cubicBezTo>
                  <a:pt x="577372" y="538825"/>
                  <a:pt x="577560" y="537885"/>
                  <a:pt x="577560" y="537320"/>
                </a:cubicBezTo>
                <a:cubicBezTo>
                  <a:pt x="577560" y="536756"/>
                  <a:pt x="577372" y="535815"/>
                  <a:pt x="576618" y="535063"/>
                </a:cubicBezTo>
                <a:close/>
                <a:moveTo>
                  <a:pt x="347019" y="272617"/>
                </a:moveTo>
                <a:cubicBezTo>
                  <a:pt x="352106" y="271394"/>
                  <a:pt x="357571" y="272993"/>
                  <a:pt x="361339" y="276756"/>
                </a:cubicBezTo>
                <a:lnTo>
                  <a:pt x="370572" y="285974"/>
                </a:lnTo>
                <a:lnTo>
                  <a:pt x="598287" y="513333"/>
                </a:lnTo>
                <a:cubicBezTo>
                  <a:pt x="604694" y="519730"/>
                  <a:pt x="608274" y="528290"/>
                  <a:pt x="608274" y="537320"/>
                </a:cubicBezTo>
                <a:cubicBezTo>
                  <a:pt x="608274" y="546351"/>
                  <a:pt x="604694" y="554817"/>
                  <a:pt x="598287" y="561213"/>
                </a:cubicBezTo>
                <a:lnTo>
                  <a:pt x="578691" y="580873"/>
                </a:lnTo>
                <a:cubicBezTo>
                  <a:pt x="572284" y="587269"/>
                  <a:pt x="563805" y="590844"/>
                  <a:pt x="554666" y="590844"/>
                </a:cubicBezTo>
                <a:lnTo>
                  <a:pt x="554572" y="590844"/>
                </a:lnTo>
                <a:cubicBezTo>
                  <a:pt x="545622" y="590844"/>
                  <a:pt x="537143" y="587269"/>
                  <a:pt x="530736" y="580873"/>
                </a:cubicBezTo>
                <a:lnTo>
                  <a:pt x="316211" y="366683"/>
                </a:lnTo>
                <a:cubicBezTo>
                  <a:pt x="312066" y="362544"/>
                  <a:pt x="310558" y="356430"/>
                  <a:pt x="312442" y="350880"/>
                </a:cubicBezTo>
                <a:lnTo>
                  <a:pt x="327328" y="307610"/>
                </a:lnTo>
                <a:lnTo>
                  <a:pt x="335902" y="282588"/>
                </a:lnTo>
                <a:cubicBezTo>
                  <a:pt x="337598" y="277602"/>
                  <a:pt x="341837" y="273840"/>
                  <a:pt x="347019" y="272617"/>
                </a:cubicBezTo>
                <a:close/>
                <a:moveTo>
                  <a:pt x="74870" y="82350"/>
                </a:moveTo>
                <a:lnTo>
                  <a:pt x="426850" y="82350"/>
                </a:lnTo>
                <a:lnTo>
                  <a:pt x="426850" y="306027"/>
                </a:lnTo>
                <a:lnTo>
                  <a:pt x="379461" y="258714"/>
                </a:lnTo>
                <a:cubicBezTo>
                  <a:pt x="369474" y="248650"/>
                  <a:pt x="354966" y="244511"/>
                  <a:pt x="341210" y="247709"/>
                </a:cubicBezTo>
                <a:cubicBezTo>
                  <a:pt x="330564" y="250249"/>
                  <a:pt x="321520" y="256927"/>
                  <a:pt x="315867" y="265957"/>
                </a:cubicBezTo>
                <a:cubicBezTo>
                  <a:pt x="275073" y="263229"/>
                  <a:pt x="245113" y="254764"/>
                  <a:pt x="204507" y="235763"/>
                </a:cubicBezTo>
                <a:cubicBezTo>
                  <a:pt x="200550" y="233882"/>
                  <a:pt x="197535" y="232095"/>
                  <a:pt x="195274" y="230590"/>
                </a:cubicBezTo>
                <a:cubicBezTo>
                  <a:pt x="201398" y="230308"/>
                  <a:pt x="209500" y="230872"/>
                  <a:pt x="213740" y="231154"/>
                </a:cubicBezTo>
                <a:cubicBezTo>
                  <a:pt x="218262" y="231531"/>
                  <a:pt x="222313" y="231719"/>
                  <a:pt x="225517" y="231719"/>
                </a:cubicBezTo>
                <a:cubicBezTo>
                  <a:pt x="232959" y="231719"/>
                  <a:pt x="240779" y="232095"/>
                  <a:pt x="248599" y="232377"/>
                </a:cubicBezTo>
                <a:cubicBezTo>
                  <a:pt x="272812" y="233318"/>
                  <a:pt x="297966" y="234258"/>
                  <a:pt x="322085" y="227674"/>
                </a:cubicBezTo>
                <a:cubicBezTo>
                  <a:pt x="355813" y="218456"/>
                  <a:pt x="361089" y="196070"/>
                  <a:pt x="361749" y="186852"/>
                </a:cubicBezTo>
                <a:cubicBezTo>
                  <a:pt x="363351" y="165594"/>
                  <a:pt x="347900" y="143960"/>
                  <a:pt x="323216" y="133049"/>
                </a:cubicBezTo>
                <a:cubicBezTo>
                  <a:pt x="286190" y="116776"/>
                  <a:pt x="245019" y="119692"/>
                  <a:pt x="205167" y="122514"/>
                </a:cubicBezTo>
                <a:cubicBezTo>
                  <a:pt x="188585" y="123737"/>
                  <a:pt x="172851" y="124866"/>
                  <a:pt x="158248" y="124395"/>
                </a:cubicBezTo>
                <a:lnTo>
                  <a:pt x="157683" y="124395"/>
                </a:lnTo>
                <a:cubicBezTo>
                  <a:pt x="146660" y="124395"/>
                  <a:pt x="137522" y="133237"/>
                  <a:pt x="137239" y="144336"/>
                </a:cubicBezTo>
                <a:cubicBezTo>
                  <a:pt x="136956" y="155623"/>
                  <a:pt x="145907" y="165030"/>
                  <a:pt x="157212" y="165312"/>
                </a:cubicBezTo>
                <a:cubicBezTo>
                  <a:pt x="173699" y="165688"/>
                  <a:pt x="191223" y="164465"/>
                  <a:pt x="208087" y="163336"/>
                </a:cubicBezTo>
                <a:cubicBezTo>
                  <a:pt x="242946" y="160891"/>
                  <a:pt x="278935" y="158257"/>
                  <a:pt x="306634" y="170485"/>
                </a:cubicBezTo>
                <a:cubicBezTo>
                  <a:pt x="316809" y="174906"/>
                  <a:pt x="320955" y="181866"/>
                  <a:pt x="321049" y="183465"/>
                </a:cubicBezTo>
                <a:cubicBezTo>
                  <a:pt x="320672" y="184124"/>
                  <a:pt x="318034" y="186381"/>
                  <a:pt x="311251" y="188263"/>
                </a:cubicBezTo>
                <a:cubicBezTo>
                  <a:pt x="293256" y="193248"/>
                  <a:pt x="271398" y="192307"/>
                  <a:pt x="250200" y="191461"/>
                </a:cubicBezTo>
                <a:cubicBezTo>
                  <a:pt x="241815" y="191178"/>
                  <a:pt x="233525" y="190896"/>
                  <a:pt x="225517" y="190896"/>
                </a:cubicBezTo>
                <a:cubicBezTo>
                  <a:pt x="223067" y="190896"/>
                  <a:pt x="220052" y="190614"/>
                  <a:pt x="216755" y="190426"/>
                </a:cubicBezTo>
                <a:cubicBezTo>
                  <a:pt x="198477" y="189015"/>
                  <a:pt x="170873" y="187134"/>
                  <a:pt x="156929" y="206040"/>
                </a:cubicBezTo>
                <a:cubicBezTo>
                  <a:pt x="150052" y="215258"/>
                  <a:pt x="147697" y="226075"/>
                  <a:pt x="150335" y="236516"/>
                </a:cubicBezTo>
                <a:cubicBezTo>
                  <a:pt x="154857" y="254387"/>
                  <a:pt x="172851" y="266145"/>
                  <a:pt x="187078" y="272823"/>
                </a:cubicBezTo>
                <a:cubicBezTo>
                  <a:pt x="228437" y="292200"/>
                  <a:pt x="260752" y="301888"/>
                  <a:pt x="300887" y="305839"/>
                </a:cubicBezTo>
                <a:lnTo>
                  <a:pt x="291277" y="334057"/>
                </a:lnTo>
                <a:lnTo>
                  <a:pt x="74870" y="334057"/>
                </a:lnTo>
                <a:close/>
                <a:moveTo>
                  <a:pt x="41731" y="0"/>
                </a:moveTo>
                <a:lnTo>
                  <a:pt x="459894" y="0"/>
                </a:lnTo>
                <a:cubicBezTo>
                  <a:pt x="482974" y="0"/>
                  <a:pt x="501720" y="18624"/>
                  <a:pt x="501720" y="41669"/>
                </a:cubicBezTo>
                <a:lnTo>
                  <a:pt x="501720" y="374737"/>
                </a:lnTo>
                <a:cubicBezTo>
                  <a:pt x="501720" y="376618"/>
                  <a:pt x="501343" y="378311"/>
                  <a:pt x="501155" y="380193"/>
                </a:cubicBezTo>
                <a:lnTo>
                  <a:pt x="457539" y="336643"/>
                </a:lnTo>
                <a:lnTo>
                  <a:pt x="457539" y="66971"/>
                </a:lnTo>
                <a:cubicBezTo>
                  <a:pt x="457539" y="58506"/>
                  <a:pt x="450663" y="51639"/>
                  <a:pt x="442184" y="51639"/>
                </a:cubicBezTo>
                <a:lnTo>
                  <a:pt x="59536" y="51639"/>
                </a:lnTo>
                <a:cubicBezTo>
                  <a:pt x="51057" y="51639"/>
                  <a:pt x="44181" y="58506"/>
                  <a:pt x="44181" y="66971"/>
                </a:cubicBezTo>
                <a:lnTo>
                  <a:pt x="44181" y="349341"/>
                </a:lnTo>
                <a:cubicBezTo>
                  <a:pt x="44181" y="357806"/>
                  <a:pt x="51057" y="364673"/>
                  <a:pt x="59536" y="364673"/>
                </a:cubicBezTo>
                <a:lnTo>
                  <a:pt x="287128" y="364673"/>
                </a:lnTo>
                <a:cubicBezTo>
                  <a:pt x="288729" y="372198"/>
                  <a:pt x="292497" y="379158"/>
                  <a:pt x="298055" y="384708"/>
                </a:cubicBezTo>
                <a:lnTo>
                  <a:pt x="329801" y="416406"/>
                </a:lnTo>
                <a:lnTo>
                  <a:pt x="41731" y="416406"/>
                </a:lnTo>
                <a:cubicBezTo>
                  <a:pt x="18746" y="416406"/>
                  <a:pt x="0" y="397688"/>
                  <a:pt x="0" y="374737"/>
                </a:cubicBezTo>
                <a:lnTo>
                  <a:pt x="0" y="41669"/>
                </a:lnTo>
                <a:cubicBezTo>
                  <a:pt x="0" y="18624"/>
                  <a:pt x="18746" y="0"/>
                  <a:pt x="4173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17" name="组合 16"/>
          <p:cNvGrpSpPr/>
          <p:nvPr/>
        </p:nvGrpSpPr>
        <p:grpSpPr>
          <a:xfrm>
            <a:off x="922665" y="450599"/>
            <a:ext cx="5061857" cy="698750"/>
            <a:chOff x="6096000" y="2061026"/>
            <a:chExt cx="5061857" cy="698750"/>
          </a:xfrm>
        </p:grpSpPr>
        <p:sp>
          <p:nvSpPr>
            <p:cNvPr id="18" name="文本框 17"/>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t>年度</a:t>
              </a:r>
              <a:r>
                <a:rPr lang="zh-CN" altLang="en-US" sz="2800" b="1" dirty="0">
                  <a:solidFill>
                    <a:srgbClr val="09BB98"/>
                  </a:solidFill>
                </a:rPr>
                <a:t>工作概述</a:t>
              </a:r>
            </a:p>
          </p:txBody>
        </p:sp>
        <p:sp>
          <p:nvSpPr>
            <p:cNvPr id="19" name="文本框 18"/>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t>The user can demonstrate on a projector or computer</a:t>
              </a:r>
            </a:p>
          </p:txBody>
        </p:sp>
      </p:grpSp>
      <p:pic>
        <p:nvPicPr>
          <p:cNvPr id="23" name="图片 22">
            <a:extLst>
              <a:ext uri="{FF2B5EF4-FFF2-40B4-BE49-F238E27FC236}">
                <a16:creationId xmlns:a16="http://schemas.microsoft.com/office/drawing/2014/main" xmlns="" id="{0E9EE5BD-233D-4C6C-961E-A85A65F06B2C}"/>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194" t="27003" r="58611" b="17710"/>
          <a:stretch/>
        </p:blipFill>
        <p:spPr>
          <a:xfrm>
            <a:off x="225027" y="372811"/>
            <a:ext cx="697638" cy="808876"/>
          </a:xfrm>
          <a:prstGeom prst="rect">
            <a:avLst/>
          </a:prstGeom>
        </p:spPr>
      </p:pic>
    </p:spTree>
    <p:extLst>
      <p:ext uri="{BB962C8B-B14F-4D97-AF65-F5344CB8AC3E}">
        <p14:creationId xmlns:p14="http://schemas.microsoft.com/office/powerpoint/2010/main" val="1860476072"/>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fill="hold"/>
                                        <p:tgtEl>
                                          <p:spTgt spid="27"/>
                                        </p:tgtEl>
                                        <p:attrNameLst>
                                          <p:attrName>ppt_x</p:attrName>
                                        </p:attrNameLst>
                                      </p:cBhvr>
                                      <p:tavLst>
                                        <p:tav tm="0">
                                          <p:val>
                                            <p:strVal val="1+#ppt_w/2"/>
                                          </p:val>
                                        </p:tav>
                                        <p:tav tm="100000">
                                          <p:val>
                                            <p:strVal val="#ppt_x"/>
                                          </p:val>
                                        </p:tav>
                                      </p:tavLst>
                                    </p:anim>
                                    <p:anim calcmode="lin" valueType="num">
                                      <p:cBhvr additive="base">
                                        <p:cTn id="19" dur="500" fill="hold"/>
                                        <p:tgtEl>
                                          <p:spTgt spid="27"/>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additive="base">
                                        <p:cTn id="22" dur="500" fill="hold"/>
                                        <p:tgtEl>
                                          <p:spTgt spid="37"/>
                                        </p:tgtEl>
                                        <p:attrNameLst>
                                          <p:attrName>ppt_x</p:attrName>
                                        </p:attrNameLst>
                                      </p:cBhvr>
                                      <p:tavLst>
                                        <p:tav tm="0">
                                          <p:val>
                                            <p:strVal val="1+#ppt_w/2"/>
                                          </p:val>
                                        </p:tav>
                                        <p:tav tm="100000">
                                          <p:val>
                                            <p:strVal val="#ppt_x"/>
                                          </p:val>
                                        </p:tav>
                                      </p:tavLst>
                                    </p:anim>
                                    <p:anim calcmode="lin" valueType="num">
                                      <p:cBhvr additive="base">
                                        <p:cTn id="23" dur="500" fill="hold"/>
                                        <p:tgtEl>
                                          <p:spTgt spid="37"/>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cBhvr additive="base">
                                        <p:cTn id="26" dur="500" fill="hold"/>
                                        <p:tgtEl>
                                          <p:spTgt spid="33"/>
                                        </p:tgtEl>
                                        <p:attrNameLst>
                                          <p:attrName>ppt_x</p:attrName>
                                        </p:attrNameLst>
                                      </p:cBhvr>
                                      <p:tavLst>
                                        <p:tav tm="0">
                                          <p:val>
                                            <p:strVal val="1+#ppt_w/2"/>
                                          </p:val>
                                        </p:tav>
                                        <p:tav tm="100000">
                                          <p:val>
                                            <p:strVal val="#ppt_x"/>
                                          </p:val>
                                        </p:tav>
                                      </p:tavLst>
                                    </p:anim>
                                    <p:anim calcmode="lin" valueType="num">
                                      <p:cBhvr additive="base">
                                        <p:cTn id="27" dur="500" fill="hold"/>
                                        <p:tgtEl>
                                          <p:spTgt spid="33"/>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36"/>
                                        </p:tgtEl>
                                        <p:attrNameLst>
                                          <p:attrName>style.visibility</p:attrName>
                                        </p:attrNameLst>
                                      </p:cBhvr>
                                      <p:to>
                                        <p:strVal val="visible"/>
                                      </p:to>
                                    </p:set>
                                    <p:anim calcmode="lin" valueType="num">
                                      <p:cBhvr additive="base">
                                        <p:cTn id="30" dur="500" fill="hold"/>
                                        <p:tgtEl>
                                          <p:spTgt spid="36"/>
                                        </p:tgtEl>
                                        <p:attrNameLst>
                                          <p:attrName>ppt_x</p:attrName>
                                        </p:attrNameLst>
                                      </p:cBhvr>
                                      <p:tavLst>
                                        <p:tav tm="0">
                                          <p:val>
                                            <p:strVal val="1+#ppt_w/2"/>
                                          </p:val>
                                        </p:tav>
                                        <p:tav tm="100000">
                                          <p:val>
                                            <p:strVal val="#ppt_x"/>
                                          </p:val>
                                        </p:tav>
                                      </p:tavLst>
                                    </p:anim>
                                    <p:anim calcmode="lin" valueType="num">
                                      <p:cBhvr additive="base">
                                        <p:cTn id="31" dur="500" fill="hold"/>
                                        <p:tgtEl>
                                          <p:spTgt spid="36"/>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47"/>
                                        </p:tgtEl>
                                        <p:attrNameLst>
                                          <p:attrName>style.visibility</p:attrName>
                                        </p:attrNameLst>
                                      </p:cBhvr>
                                      <p:to>
                                        <p:strVal val="visible"/>
                                      </p:to>
                                    </p:set>
                                    <p:anim calcmode="lin" valueType="num">
                                      <p:cBhvr additive="base">
                                        <p:cTn id="34" dur="500" fill="hold"/>
                                        <p:tgtEl>
                                          <p:spTgt spid="47"/>
                                        </p:tgtEl>
                                        <p:attrNameLst>
                                          <p:attrName>ppt_x</p:attrName>
                                        </p:attrNameLst>
                                      </p:cBhvr>
                                      <p:tavLst>
                                        <p:tav tm="0">
                                          <p:val>
                                            <p:strVal val="1+#ppt_w/2"/>
                                          </p:val>
                                        </p:tav>
                                        <p:tav tm="100000">
                                          <p:val>
                                            <p:strVal val="#ppt_x"/>
                                          </p:val>
                                        </p:tav>
                                      </p:tavLst>
                                    </p:anim>
                                    <p:anim calcmode="lin" valueType="num">
                                      <p:cBhvr additive="base">
                                        <p:cTn id="35" dur="500" fill="hold"/>
                                        <p:tgtEl>
                                          <p:spTgt spid="47"/>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48"/>
                                        </p:tgtEl>
                                        <p:attrNameLst>
                                          <p:attrName>style.visibility</p:attrName>
                                        </p:attrNameLst>
                                      </p:cBhvr>
                                      <p:to>
                                        <p:strVal val="visible"/>
                                      </p:to>
                                    </p:set>
                                    <p:anim calcmode="lin" valueType="num">
                                      <p:cBhvr additive="base">
                                        <p:cTn id="38" dur="500" fill="hold"/>
                                        <p:tgtEl>
                                          <p:spTgt spid="48"/>
                                        </p:tgtEl>
                                        <p:attrNameLst>
                                          <p:attrName>ppt_x</p:attrName>
                                        </p:attrNameLst>
                                      </p:cBhvr>
                                      <p:tavLst>
                                        <p:tav tm="0">
                                          <p:val>
                                            <p:strVal val="1+#ppt_w/2"/>
                                          </p:val>
                                        </p:tav>
                                        <p:tav tm="100000">
                                          <p:val>
                                            <p:strVal val="#ppt_x"/>
                                          </p:val>
                                        </p:tav>
                                      </p:tavLst>
                                    </p:anim>
                                    <p:anim calcmode="lin" valueType="num">
                                      <p:cBhvr additive="base">
                                        <p:cTn id="39"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7" grpId="0" animBg="1"/>
      <p:bldP spid="47" grpId="0" animBg="1"/>
      <p:bldP spid="48"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 name="图片 29">
            <a:extLst>
              <a:ext uri="{FF2B5EF4-FFF2-40B4-BE49-F238E27FC236}">
                <a16:creationId xmlns:a16="http://schemas.microsoft.com/office/drawing/2014/main" xmlns="" id="{0F69BA8D-86F3-47DA-8CB0-D9514A3F31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 name="d0a8f099-e09d-4f3f-b5c4-15a4593f429b">
            <a:extLst>
              <a:ext uri="{FF2B5EF4-FFF2-40B4-BE49-F238E27FC236}">
                <a16:creationId xmlns:a16="http://schemas.microsoft.com/office/drawing/2014/main" xmlns="" id="{FF70B902-FE05-4525-B0AA-27687B05DD4C}"/>
              </a:ext>
            </a:extLst>
          </p:cNvPr>
          <p:cNvGrpSpPr>
            <a:grpSpLocks noChangeAspect="1"/>
          </p:cNvGrpSpPr>
          <p:nvPr/>
        </p:nvGrpSpPr>
        <p:grpSpPr>
          <a:xfrm>
            <a:off x="4660899" y="2314799"/>
            <a:ext cx="2870202" cy="2949128"/>
            <a:chOff x="4833170" y="2051499"/>
            <a:chExt cx="2637450" cy="2709979"/>
          </a:xfrm>
        </p:grpSpPr>
        <p:grpSp>
          <p:nvGrpSpPr>
            <p:cNvPr id="4" name="Group 25">
              <a:extLst>
                <a:ext uri="{FF2B5EF4-FFF2-40B4-BE49-F238E27FC236}">
                  <a16:creationId xmlns:a16="http://schemas.microsoft.com/office/drawing/2014/main" xmlns="" id="{6013CE67-DAEA-482B-8F89-1414A2199DAE}"/>
                </a:ext>
              </a:extLst>
            </p:cNvPr>
            <p:cNvGrpSpPr/>
            <p:nvPr/>
          </p:nvGrpSpPr>
          <p:grpSpPr>
            <a:xfrm rot="2700000">
              <a:off x="4822854" y="2089284"/>
              <a:ext cx="2616623" cy="2595992"/>
              <a:chOff x="4567237" y="1765300"/>
              <a:chExt cx="3422651" cy="3395663"/>
            </a:xfrm>
          </p:grpSpPr>
          <p:sp>
            <p:nvSpPr>
              <p:cNvPr id="21" name="Freeform: Shape 10">
                <a:extLst>
                  <a:ext uri="{FF2B5EF4-FFF2-40B4-BE49-F238E27FC236}">
                    <a16:creationId xmlns:a16="http://schemas.microsoft.com/office/drawing/2014/main" xmlns="" id="{76CD7CEB-CB6F-4EEA-A667-D200C470086D}"/>
                  </a:ext>
                </a:extLst>
              </p:cNvPr>
              <p:cNvSpPr/>
              <p:nvPr/>
            </p:nvSpPr>
            <p:spPr>
              <a:xfrm flipV="1">
                <a:off x="4567237" y="1765300"/>
                <a:ext cx="1711326" cy="2068513"/>
              </a:xfrm>
              <a:custGeom>
                <a:avLst/>
                <a:gdLst>
                  <a:gd name="connsiteX0" fmla="*/ 0 w 1711326"/>
                  <a:gd name="connsiteY0" fmla="*/ 2068513 h 2068513"/>
                  <a:gd name="connsiteX1" fmla="*/ 1354138 w 1711326"/>
                  <a:gd name="connsiteY1" fmla="*/ 2068513 h 2068513"/>
                  <a:gd name="connsiteX2" fmla="*/ 1711326 w 1711326"/>
                  <a:gd name="connsiteY2" fmla="*/ 1711326 h 2068513"/>
                  <a:gd name="connsiteX3" fmla="*/ 0 w 1711326"/>
                  <a:gd name="connsiteY3" fmla="*/ 0 h 2068513"/>
                  <a:gd name="connsiteX4" fmla="*/ 0 w 1711326"/>
                  <a:gd name="connsiteY4" fmla="*/ 2068513 h 20685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1326" h="2068513">
                    <a:moveTo>
                      <a:pt x="0" y="2068513"/>
                    </a:moveTo>
                    <a:lnTo>
                      <a:pt x="1354138" y="2068513"/>
                    </a:lnTo>
                    <a:lnTo>
                      <a:pt x="1711326" y="1711326"/>
                    </a:lnTo>
                    <a:lnTo>
                      <a:pt x="0" y="0"/>
                    </a:lnTo>
                    <a:lnTo>
                      <a:pt x="0" y="2068513"/>
                    </a:lnTo>
                    <a:close/>
                  </a:path>
                </a:pathLst>
              </a:custGeom>
              <a:solidFill>
                <a:srgbClr val="FFB800"/>
              </a:solid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2" name="Freeform: Shape 23">
                <a:extLst>
                  <a:ext uri="{FF2B5EF4-FFF2-40B4-BE49-F238E27FC236}">
                    <a16:creationId xmlns:a16="http://schemas.microsoft.com/office/drawing/2014/main" xmlns="" id="{89C25E98-50E7-4AC8-A598-0C4882B1C1DF}"/>
                  </a:ext>
                </a:extLst>
              </p:cNvPr>
              <p:cNvSpPr/>
              <p:nvPr/>
            </p:nvSpPr>
            <p:spPr>
              <a:xfrm>
                <a:off x="4567237" y="3463131"/>
                <a:ext cx="2068513" cy="1697832"/>
              </a:xfrm>
              <a:custGeom>
                <a:avLst/>
                <a:gdLst>
                  <a:gd name="connsiteX0" fmla="*/ 370681 w 2068513"/>
                  <a:gd name="connsiteY0" fmla="*/ 0 h 1697832"/>
                  <a:gd name="connsiteX1" fmla="*/ 2068513 w 2068513"/>
                  <a:gd name="connsiteY1" fmla="*/ 1697832 h 1697832"/>
                  <a:gd name="connsiteX2" fmla="*/ 0 w 2068513"/>
                  <a:gd name="connsiteY2" fmla="*/ 1697832 h 1697832"/>
                  <a:gd name="connsiteX3" fmla="*/ 0 w 2068513"/>
                  <a:gd name="connsiteY3" fmla="*/ 370681 h 1697832"/>
                  <a:gd name="connsiteX4" fmla="*/ 370681 w 2068513"/>
                  <a:gd name="connsiteY4" fmla="*/ 0 h 16978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8513" h="1697832">
                    <a:moveTo>
                      <a:pt x="370681" y="0"/>
                    </a:moveTo>
                    <a:lnTo>
                      <a:pt x="2068513" y="1697832"/>
                    </a:lnTo>
                    <a:lnTo>
                      <a:pt x="0" y="1697832"/>
                    </a:lnTo>
                    <a:lnTo>
                      <a:pt x="0" y="370681"/>
                    </a:lnTo>
                    <a:lnTo>
                      <a:pt x="370681" y="0"/>
                    </a:lnTo>
                    <a:close/>
                  </a:path>
                </a:pathLst>
              </a:custGeom>
              <a:solidFill>
                <a:srgbClr val="09BB98"/>
              </a:solid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3" name="Freeform: Shape 20">
                <a:extLst>
                  <a:ext uri="{FF2B5EF4-FFF2-40B4-BE49-F238E27FC236}">
                    <a16:creationId xmlns:a16="http://schemas.microsoft.com/office/drawing/2014/main" xmlns="" id="{CB3DA480-9550-4510-90D4-08A1D71090E2}"/>
                  </a:ext>
                </a:extLst>
              </p:cNvPr>
              <p:cNvSpPr/>
              <p:nvPr/>
            </p:nvSpPr>
            <p:spPr>
              <a:xfrm flipH="1">
                <a:off x="6278562" y="3092450"/>
                <a:ext cx="1711326" cy="2068513"/>
              </a:xfrm>
              <a:custGeom>
                <a:avLst/>
                <a:gdLst>
                  <a:gd name="connsiteX0" fmla="*/ 0 w 1711326"/>
                  <a:gd name="connsiteY0" fmla="*/ 0 h 2068513"/>
                  <a:gd name="connsiteX1" fmla="*/ 0 w 1711326"/>
                  <a:gd name="connsiteY1" fmla="*/ 2068513 h 2068513"/>
                  <a:gd name="connsiteX2" fmla="*/ 1354138 w 1711326"/>
                  <a:gd name="connsiteY2" fmla="*/ 2068513 h 2068513"/>
                  <a:gd name="connsiteX3" fmla="*/ 1711326 w 1711326"/>
                  <a:gd name="connsiteY3" fmla="*/ 1711326 h 2068513"/>
                  <a:gd name="connsiteX4" fmla="*/ 0 w 1711326"/>
                  <a:gd name="connsiteY4" fmla="*/ 0 h 20685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1326" h="2068513">
                    <a:moveTo>
                      <a:pt x="0" y="0"/>
                    </a:moveTo>
                    <a:lnTo>
                      <a:pt x="0" y="2068513"/>
                    </a:lnTo>
                    <a:lnTo>
                      <a:pt x="1354138" y="2068513"/>
                    </a:lnTo>
                    <a:lnTo>
                      <a:pt x="1711326" y="1711326"/>
                    </a:lnTo>
                    <a:lnTo>
                      <a:pt x="0" y="0"/>
                    </a:lnTo>
                    <a:close/>
                  </a:path>
                </a:pathLst>
              </a:custGeom>
              <a:solidFill>
                <a:srgbClr val="09BB98"/>
              </a:solid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4" name="Freeform: Shape 13">
                <a:extLst>
                  <a:ext uri="{FF2B5EF4-FFF2-40B4-BE49-F238E27FC236}">
                    <a16:creationId xmlns:a16="http://schemas.microsoft.com/office/drawing/2014/main" xmlns="" id="{354F6A13-1B69-469E-A0AF-44462F3E13F4}"/>
                  </a:ext>
                </a:extLst>
              </p:cNvPr>
              <p:cNvSpPr/>
              <p:nvPr/>
            </p:nvSpPr>
            <p:spPr>
              <a:xfrm flipH="1" flipV="1">
                <a:off x="5921374" y="1765300"/>
                <a:ext cx="2068513" cy="2068513"/>
              </a:xfrm>
              <a:custGeom>
                <a:avLst/>
                <a:gdLst>
                  <a:gd name="connsiteX0" fmla="*/ 2068513 w 2068513"/>
                  <a:gd name="connsiteY0" fmla="*/ 2068513 h 2068513"/>
                  <a:gd name="connsiteX1" fmla="*/ 0 w 2068513"/>
                  <a:gd name="connsiteY1" fmla="*/ 2068513 h 2068513"/>
                  <a:gd name="connsiteX2" fmla="*/ 0 w 2068513"/>
                  <a:gd name="connsiteY2" fmla="*/ 0 h 2068513"/>
                  <a:gd name="connsiteX3" fmla="*/ 1 w 2068513"/>
                  <a:gd name="connsiteY3" fmla="*/ 1 h 2068513"/>
                  <a:gd name="connsiteX4" fmla="*/ 1 w 2068513"/>
                  <a:gd name="connsiteY4" fmla="*/ 741363 h 2068513"/>
                  <a:gd name="connsiteX5" fmla="*/ 370682 w 2068513"/>
                  <a:gd name="connsiteY5" fmla="*/ 370682 h 2068513"/>
                  <a:gd name="connsiteX6" fmla="*/ 2068513 w 2068513"/>
                  <a:gd name="connsiteY6" fmla="*/ 2068513 h 2068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68513" h="2068513">
                    <a:moveTo>
                      <a:pt x="2068513" y="2068513"/>
                    </a:moveTo>
                    <a:lnTo>
                      <a:pt x="0" y="2068513"/>
                    </a:lnTo>
                    <a:lnTo>
                      <a:pt x="0" y="0"/>
                    </a:lnTo>
                    <a:lnTo>
                      <a:pt x="1" y="1"/>
                    </a:lnTo>
                    <a:lnTo>
                      <a:pt x="1" y="741363"/>
                    </a:lnTo>
                    <a:lnTo>
                      <a:pt x="370682" y="370682"/>
                    </a:lnTo>
                    <a:lnTo>
                      <a:pt x="2068513" y="2068513"/>
                    </a:lnTo>
                    <a:close/>
                  </a:path>
                </a:pathLst>
              </a:custGeom>
              <a:solidFill>
                <a:srgbClr val="09BB98"/>
              </a:solid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11" name="Freeform: Shape 21">
              <a:extLst>
                <a:ext uri="{FF2B5EF4-FFF2-40B4-BE49-F238E27FC236}">
                  <a16:creationId xmlns:a16="http://schemas.microsoft.com/office/drawing/2014/main" xmlns="" id="{D95F1711-7F4D-4E5B-8287-90FF99115A2E}"/>
                </a:ext>
              </a:extLst>
            </p:cNvPr>
            <p:cNvSpPr>
              <a:spLocks/>
            </p:cNvSpPr>
            <p:nvPr/>
          </p:nvSpPr>
          <p:spPr bwMode="auto">
            <a:xfrm>
              <a:off x="4849521" y="3186897"/>
              <a:ext cx="199613" cy="359303"/>
            </a:xfrm>
            <a:custGeom>
              <a:avLst/>
              <a:gdLst>
                <a:gd name="T0" fmla="*/ 159 w 159"/>
                <a:gd name="T1" fmla="*/ 50 h 286"/>
                <a:gd name="T2" fmla="*/ 114 w 159"/>
                <a:gd name="T3" fmla="*/ 50 h 286"/>
                <a:gd name="T4" fmla="*/ 114 w 159"/>
                <a:gd name="T5" fmla="*/ 50 h 286"/>
                <a:gd name="T6" fmla="*/ 111 w 159"/>
                <a:gd name="T7" fmla="*/ 51 h 286"/>
                <a:gd name="T8" fmla="*/ 107 w 159"/>
                <a:gd name="T9" fmla="*/ 54 h 286"/>
                <a:gd name="T10" fmla="*/ 103 w 159"/>
                <a:gd name="T11" fmla="*/ 60 h 286"/>
                <a:gd name="T12" fmla="*/ 102 w 159"/>
                <a:gd name="T13" fmla="*/ 66 h 286"/>
                <a:gd name="T14" fmla="*/ 102 w 159"/>
                <a:gd name="T15" fmla="*/ 99 h 286"/>
                <a:gd name="T16" fmla="*/ 159 w 159"/>
                <a:gd name="T17" fmla="*/ 99 h 286"/>
                <a:gd name="T18" fmla="*/ 159 w 159"/>
                <a:gd name="T19" fmla="*/ 146 h 286"/>
                <a:gd name="T20" fmla="*/ 102 w 159"/>
                <a:gd name="T21" fmla="*/ 146 h 286"/>
                <a:gd name="T22" fmla="*/ 102 w 159"/>
                <a:gd name="T23" fmla="*/ 286 h 286"/>
                <a:gd name="T24" fmla="*/ 50 w 159"/>
                <a:gd name="T25" fmla="*/ 286 h 286"/>
                <a:gd name="T26" fmla="*/ 50 w 159"/>
                <a:gd name="T27" fmla="*/ 146 h 286"/>
                <a:gd name="T28" fmla="*/ 0 w 159"/>
                <a:gd name="T29" fmla="*/ 146 h 286"/>
                <a:gd name="T30" fmla="*/ 0 w 159"/>
                <a:gd name="T31" fmla="*/ 99 h 286"/>
                <a:gd name="T32" fmla="*/ 50 w 159"/>
                <a:gd name="T33" fmla="*/ 99 h 286"/>
                <a:gd name="T34" fmla="*/ 50 w 159"/>
                <a:gd name="T35" fmla="*/ 71 h 286"/>
                <a:gd name="T36" fmla="*/ 50 w 159"/>
                <a:gd name="T37" fmla="*/ 71 h 286"/>
                <a:gd name="T38" fmla="*/ 50 w 159"/>
                <a:gd name="T39" fmla="*/ 64 h 286"/>
                <a:gd name="T40" fmla="*/ 51 w 159"/>
                <a:gd name="T41" fmla="*/ 57 h 286"/>
                <a:gd name="T42" fmla="*/ 52 w 159"/>
                <a:gd name="T43" fmla="*/ 50 h 286"/>
                <a:gd name="T44" fmla="*/ 54 w 159"/>
                <a:gd name="T45" fmla="*/ 43 h 286"/>
                <a:gd name="T46" fmla="*/ 57 w 159"/>
                <a:gd name="T47" fmla="*/ 37 h 286"/>
                <a:gd name="T48" fmla="*/ 60 w 159"/>
                <a:gd name="T49" fmla="*/ 31 h 286"/>
                <a:gd name="T50" fmla="*/ 63 w 159"/>
                <a:gd name="T51" fmla="*/ 26 h 286"/>
                <a:gd name="T52" fmla="*/ 67 w 159"/>
                <a:gd name="T53" fmla="*/ 21 h 286"/>
                <a:gd name="T54" fmla="*/ 72 w 159"/>
                <a:gd name="T55" fmla="*/ 16 h 286"/>
                <a:gd name="T56" fmla="*/ 78 w 159"/>
                <a:gd name="T57" fmla="*/ 12 h 286"/>
                <a:gd name="T58" fmla="*/ 83 w 159"/>
                <a:gd name="T59" fmla="*/ 8 h 286"/>
                <a:gd name="T60" fmla="*/ 88 w 159"/>
                <a:gd name="T61" fmla="*/ 5 h 286"/>
                <a:gd name="T62" fmla="*/ 94 w 159"/>
                <a:gd name="T63" fmla="*/ 3 h 286"/>
                <a:gd name="T64" fmla="*/ 100 w 159"/>
                <a:gd name="T65" fmla="*/ 1 h 286"/>
                <a:gd name="T66" fmla="*/ 108 w 159"/>
                <a:gd name="T67" fmla="*/ 0 h 286"/>
                <a:gd name="T68" fmla="*/ 114 w 159"/>
                <a:gd name="T69" fmla="*/ 0 h 286"/>
                <a:gd name="T70" fmla="*/ 159 w 159"/>
                <a:gd name="T71" fmla="*/ 0 h 286"/>
                <a:gd name="T72" fmla="*/ 159 w 159"/>
                <a:gd name="T73" fmla="*/ 5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286">
                  <a:moveTo>
                    <a:pt x="159" y="50"/>
                  </a:moveTo>
                  <a:lnTo>
                    <a:pt x="114" y="50"/>
                  </a:lnTo>
                  <a:lnTo>
                    <a:pt x="114" y="50"/>
                  </a:lnTo>
                  <a:lnTo>
                    <a:pt x="111" y="51"/>
                  </a:lnTo>
                  <a:lnTo>
                    <a:pt x="107" y="54"/>
                  </a:lnTo>
                  <a:lnTo>
                    <a:pt x="103" y="60"/>
                  </a:lnTo>
                  <a:lnTo>
                    <a:pt x="102" y="66"/>
                  </a:lnTo>
                  <a:lnTo>
                    <a:pt x="102" y="99"/>
                  </a:lnTo>
                  <a:lnTo>
                    <a:pt x="159" y="99"/>
                  </a:lnTo>
                  <a:lnTo>
                    <a:pt x="159" y="146"/>
                  </a:lnTo>
                  <a:lnTo>
                    <a:pt x="102" y="146"/>
                  </a:lnTo>
                  <a:lnTo>
                    <a:pt x="102" y="286"/>
                  </a:lnTo>
                  <a:lnTo>
                    <a:pt x="50" y="286"/>
                  </a:lnTo>
                  <a:lnTo>
                    <a:pt x="50" y="146"/>
                  </a:lnTo>
                  <a:lnTo>
                    <a:pt x="0" y="146"/>
                  </a:lnTo>
                  <a:lnTo>
                    <a:pt x="0" y="99"/>
                  </a:lnTo>
                  <a:lnTo>
                    <a:pt x="50" y="99"/>
                  </a:lnTo>
                  <a:lnTo>
                    <a:pt x="50" y="71"/>
                  </a:lnTo>
                  <a:lnTo>
                    <a:pt x="50" y="71"/>
                  </a:lnTo>
                  <a:lnTo>
                    <a:pt x="50" y="64"/>
                  </a:lnTo>
                  <a:lnTo>
                    <a:pt x="51" y="57"/>
                  </a:lnTo>
                  <a:lnTo>
                    <a:pt x="52" y="50"/>
                  </a:lnTo>
                  <a:lnTo>
                    <a:pt x="54" y="43"/>
                  </a:lnTo>
                  <a:lnTo>
                    <a:pt x="57" y="37"/>
                  </a:lnTo>
                  <a:lnTo>
                    <a:pt x="60" y="31"/>
                  </a:lnTo>
                  <a:lnTo>
                    <a:pt x="63" y="26"/>
                  </a:lnTo>
                  <a:lnTo>
                    <a:pt x="67" y="21"/>
                  </a:lnTo>
                  <a:lnTo>
                    <a:pt x="72" y="16"/>
                  </a:lnTo>
                  <a:lnTo>
                    <a:pt x="78" y="12"/>
                  </a:lnTo>
                  <a:lnTo>
                    <a:pt x="83" y="8"/>
                  </a:lnTo>
                  <a:lnTo>
                    <a:pt x="88" y="5"/>
                  </a:lnTo>
                  <a:lnTo>
                    <a:pt x="94" y="3"/>
                  </a:lnTo>
                  <a:lnTo>
                    <a:pt x="100" y="1"/>
                  </a:lnTo>
                  <a:lnTo>
                    <a:pt x="108" y="0"/>
                  </a:lnTo>
                  <a:lnTo>
                    <a:pt x="114" y="0"/>
                  </a:lnTo>
                  <a:lnTo>
                    <a:pt x="159" y="0"/>
                  </a:lnTo>
                  <a:lnTo>
                    <a:pt x="159" y="50"/>
                  </a:lnTo>
                  <a:close/>
                </a:path>
              </a:pathLst>
            </a:custGeom>
            <a:solidFill>
              <a:srgbClr val="FFFFFF"/>
            </a:solidFill>
            <a:ln>
              <a:solidFill>
                <a:schemeClr val="bg2"/>
              </a:solidFill>
            </a:ln>
            <a:extLst/>
          </p:spPr>
          <p:txBody>
            <a:bodyPr anchor="ctr"/>
            <a:lstStyle/>
            <a:p>
              <a:pPr algn="ctr"/>
              <a:endParaRPr/>
            </a:p>
          </p:txBody>
        </p:sp>
        <p:sp>
          <p:nvSpPr>
            <p:cNvPr id="12" name="Freeform: Shape 26">
              <a:extLst>
                <a:ext uri="{FF2B5EF4-FFF2-40B4-BE49-F238E27FC236}">
                  <a16:creationId xmlns:a16="http://schemas.microsoft.com/office/drawing/2014/main" xmlns="" id="{03A11AD6-33D6-436B-8382-67284DDBBAB4}"/>
                </a:ext>
              </a:extLst>
            </p:cNvPr>
            <p:cNvSpPr>
              <a:spLocks/>
            </p:cNvSpPr>
            <p:nvPr/>
          </p:nvSpPr>
          <p:spPr bwMode="auto">
            <a:xfrm>
              <a:off x="5949020" y="2051499"/>
              <a:ext cx="364295" cy="299419"/>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rgbClr val="FFFFFF"/>
            </a:solidFill>
            <a:ln>
              <a:solidFill>
                <a:schemeClr val="bg2"/>
              </a:solidFill>
            </a:ln>
            <a:extLst/>
          </p:spPr>
          <p:txBody>
            <a:bodyPr anchor="ctr"/>
            <a:lstStyle/>
            <a:p>
              <a:pPr algn="ctr"/>
              <a:endParaRPr/>
            </a:p>
          </p:txBody>
        </p:sp>
        <p:sp>
          <p:nvSpPr>
            <p:cNvPr id="13" name="Freeform: Shape 29">
              <a:extLst>
                <a:ext uri="{FF2B5EF4-FFF2-40B4-BE49-F238E27FC236}">
                  <a16:creationId xmlns:a16="http://schemas.microsoft.com/office/drawing/2014/main" xmlns="" id="{8FE9603A-26F6-4022-849B-CE0020923C25}"/>
                </a:ext>
              </a:extLst>
            </p:cNvPr>
            <p:cNvSpPr>
              <a:spLocks/>
            </p:cNvSpPr>
            <p:nvPr/>
          </p:nvSpPr>
          <p:spPr bwMode="auto">
            <a:xfrm>
              <a:off x="5997166" y="4387227"/>
              <a:ext cx="388375" cy="374251"/>
            </a:xfrm>
            <a:custGeom>
              <a:avLst/>
              <a:gdLst>
                <a:gd name="T0" fmla="*/ 0 w 208"/>
                <a:gd name="T1" fmla="*/ 68 h 201"/>
                <a:gd name="T2" fmla="*/ 8 w 208"/>
                <a:gd name="T3" fmla="*/ 78 h 201"/>
                <a:gd name="T4" fmla="*/ 31 w 208"/>
                <a:gd name="T5" fmla="*/ 72 h 201"/>
                <a:gd name="T6" fmla="*/ 64 w 208"/>
                <a:gd name="T7" fmla="*/ 172 h 201"/>
                <a:gd name="T8" fmla="*/ 106 w 208"/>
                <a:gd name="T9" fmla="*/ 189 h 201"/>
                <a:gd name="T10" fmla="*/ 197 w 208"/>
                <a:gd name="T11" fmla="*/ 62 h 201"/>
                <a:gd name="T12" fmla="*/ 114 w 208"/>
                <a:gd name="T13" fmla="*/ 67 h 201"/>
                <a:gd name="T14" fmla="*/ 137 w 208"/>
                <a:gd name="T15" fmla="*/ 94 h 201"/>
                <a:gd name="T16" fmla="*/ 109 w 208"/>
                <a:gd name="T17" fmla="*/ 130 h 201"/>
                <a:gd name="T18" fmla="*/ 93 w 208"/>
                <a:gd name="T19" fmla="*/ 90 h 201"/>
                <a:gd name="T20" fmla="*/ 60 w 208"/>
                <a:gd name="T21" fmla="*/ 22 h 201"/>
                <a:gd name="T22" fmla="*/ 0 w 208"/>
                <a:gd name="T23" fmla="*/ 6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1">
                  <a:moveTo>
                    <a:pt x="0" y="68"/>
                  </a:moveTo>
                  <a:cubicBezTo>
                    <a:pt x="8" y="78"/>
                    <a:pt x="8" y="78"/>
                    <a:pt x="8" y="78"/>
                  </a:cubicBezTo>
                  <a:cubicBezTo>
                    <a:pt x="8" y="78"/>
                    <a:pt x="25" y="65"/>
                    <a:pt x="31" y="72"/>
                  </a:cubicBezTo>
                  <a:cubicBezTo>
                    <a:pt x="36" y="78"/>
                    <a:pt x="57" y="157"/>
                    <a:pt x="64" y="172"/>
                  </a:cubicBezTo>
                  <a:cubicBezTo>
                    <a:pt x="70" y="184"/>
                    <a:pt x="87" y="201"/>
                    <a:pt x="106" y="189"/>
                  </a:cubicBezTo>
                  <a:cubicBezTo>
                    <a:pt x="125" y="177"/>
                    <a:pt x="186" y="124"/>
                    <a:pt x="197" y="62"/>
                  </a:cubicBezTo>
                  <a:cubicBezTo>
                    <a:pt x="208" y="0"/>
                    <a:pt x="123" y="13"/>
                    <a:pt x="114" y="67"/>
                  </a:cubicBezTo>
                  <a:cubicBezTo>
                    <a:pt x="137" y="54"/>
                    <a:pt x="149" y="73"/>
                    <a:pt x="137" y="94"/>
                  </a:cubicBezTo>
                  <a:cubicBezTo>
                    <a:pt x="126" y="116"/>
                    <a:pt x="115" y="130"/>
                    <a:pt x="109" y="130"/>
                  </a:cubicBezTo>
                  <a:cubicBezTo>
                    <a:pt x="104" y="130"/>
                    <a:pt x="100" y="116"/>
                    <a:pt x="93" y="90"/>
                  </a:cubicBezTo>
                  <a:cubicBezTo>
                    <a:pt x="87" y="64"/>
                    <a:pt x="87" y="17"/>
                    <a:pt x="60" y="22"/>
                  </a:cubicBezTo>
                  <a:cubicBezTo>
                    <a:pt x="34" y="27"/>
                    <a:pt x="0" y="68"/>
                    <a:pt x="0" y="68"/>
                  </a:cubicBezTo>
                  <a:close/>
                </a:path>
              </a:pathLst>
            </a:custGeom>
            <a:solidFill>
              <a:srgbClr val="FFFFFF"/>
            </a:solidFill>
            <a:ln>
              <a:solidFill>
                <a:schemeClr val="bg2"/>
              </a:solidFill>
            </a:ln>
            <a:extLst/>
          </p:spPr>
          <p:txBody>
            <a:bodyPr anchor="ctr"/>
            <a:lstStyle/>
            <a:p>
              <a:pPr algn="ctr"/>
              <a:endParaRPr/>
            </a:p>
          </p:txBody>
        </p:sp>
        <p:sp>
          <p:nvSpPr>
            <p:cNvPr id="14" name="Freeform: Shape 32">
              <a:extLst>
                <a:ext uri="{FF2B5EF4-FFF2-40B4-BE49-F238E27FC236}">
                  <a16:creationId xmlns:a16="http://schemas.microsoft.com/office/drawing/2014/main" xmlns="" id="{4D429E68-58CB-4029-8D43-96697376F7E7}"/>
                </a:ext>
              </a:extLst>
            </p:cNvPr>
            <p:cNvSpPr>
              <a:spLocks/>
            </p:cNvSpPr>
            <p:nvPr/>
          </p:nvSpPr>
          <p:spPr bwMode="auto">
            <a:xfrm>
              <a:off x="7143001" y="3159921"/>
              <a:ext cx="327619" cy="327010"/>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rgbClr val="FFFFFF"/>
            </a:solidFill>
            <a:ln>
              <a:solidFill>
                <a:schemeClr val="bg2"/>
              </a:solidFill>
            </a:ln>
            <a:extLst/>
          </p:spPr>
          <p:txBody>
            <a:bodyPr anchor="ctr"/>
            <a:lstStyle/>
            <a:p>
              <a:pPr algn="ctr"/>
              <a:endParaRPr/>
            </a:p>
          </p:txBody>
        </p:sp>
      </p:grpSp>
      <p:grpSp>
        <p:nvGrpSpPr>
          <p:cNvPr id="38" name="组合 37">
            <a:extLst>
              <a:ext uri="{FF2B5EF4-FFF2-40B4-BE49-F238E27FC236}">
                <a16:creationId xmlns:a16="http://schemas.microsoft.com/office/drawing/2014/main" xmlns="" id="{CB6571A6-8559-419A-BF2D-1677209E053C}"/>
              </a:ext>
            </a:extLst>
          </p:cNvPr>
          <p:cNvGrpSpPr/>
          <p:nvPr/>
        </p:nvGrpSpPr>
        <p:grpSpPr>
          <a:xfrm>
            <a:off x="7480180" y="1851774"/>
            <a:ext cx="3327636" cy="1220554"/>
            <a:chOff x="6462713" y="2410788"/>
            <a:chExt cx="3327636" cy="1220554"/>
          </a:xfrm>
        </p:grpSpPr>
        <p:sp>
          <p:nvSpPr>
            <p:cNvPr id="39" name="矩形 38">
              <a:extLst>
                <a:ext uri="{FF2B5EF4-FFF2-40B4-BE49-F238E27FC236}">
                  <a16:creationId xmlns:a16="http://schemas.microsoft.com/office/drawing/2014/main" xmlns="" id="{FBFBB188-5F63-47B9-A93E-2CAECD8076EB}"/>
                </a:ext>
              </a:extLst>
            </p:cNvPr>
            <p:cNvSpPr/>
            <p:nvPr/>
          </p:nvSpPr>
          <p:spPr>
            <a:xfrm>
              <a:off x="6462713" y="2763412"/>
              <a:ext cx="3327636"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用户可以在投影仪或者计算机上进行演示也可以将演示文稿打印出来制作成胶片以便应用到更广泛的领域中</a:t>
              </a:r>
            </a:p>
          </p:txBody>
        </p:sp>
        <p:sp>
          <p:nvSpPr>
            <p:cNvPr id="40" name="矩形 39">
              <a:extLst>
                <a:ext uri="{FF2B5EF4-FFF2-40B4-BE49-F238E27FC236}">
                  <a16:creationId xmlns:a16="http://schemas.microsoft.com/office/drawing/2014/main" xmlns="" id="{820AA723-05BB-43C0-B1CA-57EEC8C8ACB9}"/>
                </a:ext>
              </a:extLst>
            </p:cNvPr>
            <p:cNvSpPr/>
            <p:nvPr/>
          </p:nvSpPr>
          <p:spPr>
            <a:xfrm>
              <a:off x="6462713" y="2410788"/>
              <a:ext cx="2241974" cy="39613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项目</a:t>
              </a:r>
              <a:r>
                <a:rPr lang="en-US" altLang="zh-CN" b="1" dirty="0">
                  <a:solidFill>
                    <a:schemeClr val="tx1">
                      <a:lumMod val="65000"/>
                      <a:lumOff val="35000"/>
                    </a:schemeClr>
                  </a:solidFill>
                </a:rPr>
                <a:t>02</a:t>
              </a:r>
              <a:endParaRPr lang="zh-CN" altLang="en-US" b="1" dirty="0">
                <a:solidFill>
                  <a:schemeClr val="tx1">
                    <a:lumMod val="65000"/>
                    <a:lumOff val="35000"/>
                  </a:schemeClr>
                </a:solidFill>
              </a:endParaRPr>
            </a:p>
          </p:txBody>
        </p:sp>
      </p:grpSp>
      <p:grpSp>
        <p:nvGrpSpPr>
          <p:cNvPr id="41" name="组合 40">
            <a:extLst>
              <a:ext uri="{FF2B5EF4-FFF2-40B4-BE49-F238E27FC236}">
                <a16:creationId xmlns:a16="http://schemas.microsoft.com/office/drawing/2014/main" xmlns="" id="{4196A930-4BE9-4E0D-85FF-7206BAAD2182}"/>
              </a:ext>
            </a:extLst>
          </p:cNvPr>
          <p:cNvGrpSpPr/>
          <p:nvPr/>
        </p:nvGrpSpPr>
        <p:grpSpPr>
          <a:xfrm>
            <a:off x="7480180" y="4482158"/>
            <a:ext cx="3327636" cy="1220554"/>
            <a:chOff x="6462713" y="2410788"/>
            <a:chExt cx="3327636" cy="1220554"/>
          </a:xfrm>
        </p:grpSpPr>
        <p:sp>
          <p:nvSpPr>
            <p:cNvPr id="42" name="矩形 41">
              <a:extLst>
                <a:ext uri="{FF2B5EF4-FFF2-40B4-BE49-F238E27FC236}">
                  <a16:creationId xmlns:a16="http://schemas.microsoft.com/office/drawing/2014/main" xmlns="" id="{1C5EE00B-2742-4BCC-B296-7C0479ED2D29}"/>
                </a:ext>
              </a:extLst>
            </p:cNvPr>
            <p:cNvSpPr/>
            <p:nvPr/>
          </p:nvSpPr>
          <p:spPr>
            <a:xfrm>
              <a:off x="6462713" y="2763412"/>
              <a:ext cx="3327636"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用户可以在投影仪或者计算机上进行演示也可以将演示文稿打印出来制作成胶片以便应用到更广泛的领域中</a:t>
              </a:r>
            </a:p>
          </p:txBody>
        </p:sp>
        <p:sp>
          <p:nvSpPr>
            <p:cNvPr id="43" name="矩形 42">
              <a:extLst>
                <a:ext uri="{FF2B5EF4-FFF2-40B4-BE49-F238E27FC236}">
                  <a16:creationId xmlns:a16="http://schemas.microsoft.com/office/drawing/2014/main" xmlns="" id="{6B7451CF-01C1-4267-9691-10CF0FE07D20}"/>
                </a:ext>
              </a:extLst>
            </p:cNvPr>
            <p:cNvSpPr/>
            <p:nvPr/>
          </p:nvSpPr>
          <p:spPr>
            <a:xfrm>
              <a:off x="6462713" y="24107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项目</a:t>
              </a:r>
              <a:r>
                <a:rPr lang="en-US" altLang="zh-CN" b="1" dirty="0">
                  <a:solidFill>
                    <a:schemeClr val="tx1">
                      <a:lumMod val="65000"/>
                      <a:lumOff val="35000"/>
                    </a:schemeClr>
                  </a:solidFill>
                </a:rPr>
                <a:t>04</a:t>
              </a:r>
              <a:endParaRPr lang="zh-CN" altLang="en-US" b="1" dirty="0">
                <a:solidFill>
                  <a:schemeClr val="tx1">
                    <a:lumMod val="65000"/>
                    <a:lumOff val="35000"/>
                  </a:schemeClr>
                </a:solidFill>
              </a:endParaRPr>
            </a:p>
          </p:txBody>
        </p:sp>
      </p:grpSp>
      <p:grpSp>
        <p:nvGrpSpPr>
          <p:cNvPr id="44" name="组合 43">
            <a:extLst>
              <a:ext uri="{FF2B5EF4-FFF2-40B4-BE49-F238E27FC236}">
                <a16:creationId xmlns:a16="http://schemas.microsoft.com/office/drawing/2014/main" xmlns="" id="{122DAB5B-81FD-4555-A799-8989D5B29358}"/>
              </a:ext>
            </a:extLst>
          </p:cNvPr>
          <p:cNvGrpSpPr/>
          <p:nvPr/>
        </p:nvGrpSpPr>
        <p:grpSpPr>
          <a:xfrm>
            <a:off x="1325465" y="1851774"/>
            <a:ext cx="3327636" cy="1220554"/>
            <a:chOff x="6462713" y="2410788"/>
            <a:chExt cx="3327636" cy="1220554"/>
          </a:xfrm>
        </p:grpSpPr>
        <p:sp>
          <p:nvSpPr>
            <p:cNvPr id="45" name="矩形 44">
              <a:extLst>
                <a:ext uri="{FF2B5EF4-FFF2-40B4-BE49-F238E27FC236}">
                  <a16:creationId xmlns:a16="http://schemas.microsoft.com/office/drawing/2014/main" xmlns="" id="{3A54F77B-0602-4F41-9E43-F06A8F282755}"/>
                </a:ext>
              </a:extLst>
            </p:cNvPr>
            <p:cNvSpPr/>
            <p:nvPr/>
          </p:nvSpPr>
          <p:spPr>
            <a:xfrm>
              <a:off x="6462713" y="2763412"/>
              <a:ext cx="3327636"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用户可以在投影仪或者计算机上进行演示也可以将演示文稿打印出来制作成胶片以便应用到更广泛的领域中</a:t>
              </a:r>
            </a:p>
          </p:txBody>
        </p:sp>
        <p:sp>
          <p:nvSpPr>
            <p:cNvPr id="46" name="矩形 45">
              <a:extLst>
                <a:ext uri="{FF2B5EF4-FFF2-40B4-BE49-F238E27FC236}">
                  <a16:creationId xmlns:a16="http://schemas.microsoft.com/office/drawing/2014/main" xmlns="" id="{74DC8407-64B8-4959-B257-F59249D574A2}"/>
                </a:ext>
              </a:extLst>
            </p:cNvPr>
            <p:cNvSpPr/>
            <p:nvPr/>
          </p:nvSpPr>
          <p:spPr>
            <a:xfrm>
              <a:off x="7548375" y="2410788"/>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项目</a:t>
              </a:r>
              <a:r>
                <a:rPr lang="en-US" altLang="zh-CN" b="1" dirty="0">
                  <a:solidFill>
                    <a:schemeClr val="tx1">
                      <a:lumMod val="65000"/>
                      <a:lumOff val="35000"/>
                    </a:schemeClr>
                  </a:solidFill>
                </a:rPr>
                <a:t>01</a:t>
              </a:r>
              <a:endParaRPr lang="zh-CN" altLang="en-US" b="1" dirty="0">
                <a:solidFill>
                  <a:schemeClr val="tx1">
                    <a:lumMod val="65000"/>
                    <a:lumOff val="35000"/>
                  </a:schemeClr>
                </a:solidFill>
              </a:endParaRPr>
            </a:p>
          </p:txBody>
        </p:sp>
      </p:grpSp>
      <p:grpSp>
        <p:nvGrpSpPr>
          <p:cNvPr id="47" name="组合 46">
            <a:extLst>
              <a:ext uri="{FF2B5EF4-FFF2-40B4-BE49-F238E27FC236}">
                <a16:creationId xmlns:a16="http://schemas.microsoft.com/office/drawing/2014/main" xmlns="" id="{F9722F5C-4AD9-4157-91BD-DE8B366A6358}"/>
              </a:ext>
            </a:extLst>
          </p:cNvPr>
          <p:cNvGrpSpPr/>
          <p:nvPr/>
        </p:nvGrpSpPr>
        <p:grpSpPr>
          <a:xfrm>
            <a:off x="1325465" y="4482158"/>
            <a:ext cx="3327636" cy="1220554"/>
            <a:chOff x="6462713" y="2410788"/>
            <a:chExt cx="3327636" cy="1220554"/>
          </a:xfrm>
        </p:grpSpPr>
        <p:sp>
          <p:nvSpPr>
            <p:cNvPr id="48" name="矩形 47">
              <a:extLst>
                <a:ext uri="{FF2B5EF4-FFF2-40B4-BE49-F238E27FC236}">
                  <a16:creationId xmlns:a16="http://schemas.microsoft.com/office/drawing/2014/main" xmlns="" id="{24D1D6F0-CAD7-44CB-9A26-721832CFC3BC}"/>
                </a:ext>
              </a:extLst>
            </p:cNvPr>
            <p:cNvSpPr/>
            <p:nvPr/>
          </p:nvSpPr>
          <p:spPr>
            <a:xfrm>
              <a:off x="6462713" y="2763412"/>
              <a:ext cx="3327636"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用户可以在投影仪或者计算机上进行演示也可以将演示文稿打印出来制作成胶片以便应用到更广泛的领域中</a:t>
              </a:r>
            </a:p>
          </p:txBody>
        </p:sp>
        <p:sp>
          <p:nvSpPr>
            <p:cNvPr id="49" name="矩形 48">
              <a:extLst>
                <a:ext uri="{FF2B5EF4-FFF2-40B4-BE49-F238E27FC236}">
                  <a16:creationId xmlns:a16="http://schemas.microsoft.com/office/drawing/2014/main" xmlns="" id="{C9837D5C-F350-45AF-9F4D-A85C4F70315E}"/>
                </a:ext>
              </a:extLst>
            </p:cNvPr>
            <p:cNvSpPr/>
            <p:nvPr/>
          </p:nvSpPr>
          <p:spPr>
            <a:xfrm>
              <a:off x="7548375" y="2410788"/>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项目</a:t>
              </a:r>
              <a:r>
                <a:rPr lang="en-US" altLang="zh-CN" b="1" dirty="0">
                  <a:solidFill>
                    <a:schemeClr val="tx1">
                      <a:lumMod val="65000"/>
                      <a:lumOff val="35000"/>
                    </a:schemeClr>
                  </a:solidFill>
                </a:rPr>
                <a:t>03</a:t>
              </a:r>
              <a:endParaRPr lang="zh-CN" altLang="en-US" b="1" dirty="0">
                <a:solidFill>
                  <a:schemeClr val="tx1">
                    <a:lumMod val="65000"/>
                    <a:lumOff val="35000"/>
                  </a:schemeClr>
                </a:solidFill>
              </a:endParaRPr>
            </a:p>
          </p:txBody>
        </p:sp>
      </p:grpSp>
      <p:grpSp>
        <p:nvGrpSpPr>
          <p:cNvPr id="25" name="组合 24"/>
          <p:cNvGrpSpPr/>
          <p:nvPr/>
        </p:nvGrpSpPr>
        <p:grpSpPr>
          <a:xfrm>
            <a:off x="898581" y="450599"/>
            <a:ext cx="5061857" cy="698750"/>
            <a:chOff x="6096000" y="2061026"/>
            <a:chExt cx="5061857" cy="698750"/>
          </a:xfrm>
        </p:grpSpPr>
        <p:sp>
          <p:nvSpPr>
            <p:cNvPr id="26" name="文本框 25"/>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t>年度</a:t>
              </a:r>
              <a:r>
                <a:rPr lang="zh-CN" altLang="en-US" sz="2800" b="1" dirty="0">
                  <a:solidFill>
                    <a:srgbClr val="09BB98"/>
                  </a:solidFill>
                </a:rPr>
                <a:t>工作概述</a:t>
              </a:r>
            </a:p>
          </p:txBody>
        </p:sp>
        <p:sp>
          <p:nvSpPr>
            <p:cNvPr id="27" name="文本框 26"/>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t>The user can demonstrate on a projector or computer</a:t>
              </a:r>
            </a:p>
          </p:txBody>
        </p:sp>
      </p:grpSp>
      <p:pic>
        <p:nvPicPr>
          <p:cNvPr id="31" name="图片 30">
            <a:extLst>
              <a:ext uri="{FF2B5EF4-FFF2-40B4-BE49-F238E27FC236}">
                <a16:creationId xmlns:a16="http://schemas.microsoft.com/office/drawing/2014/main" xmlns="" id="{4415740A-A512-4AFB-A065-695CA57922C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194" t="27003" r="58611" b="17710"/>
          <a:stretch/>
        </p:blipFill>
        <p:spPr>
          <a:xfrm>
            <a:off x="225027" y="372811"/>
            <a:ext cx="697638" cy="808876"/>
          </a:xfrm>
          <a:prstGeom prst="rect">
            <a:avLst/>
          </a:prstGeom>
        </p:spPr>
      </p:pic>
    </p:spTree>
    <p:extLst>
      <p:ext uri="{BB962C8B-B14F-4D97-AF65-F5344CB8AC3E}">
        <p14:creationId xmlns:p14="http://schemas.microsoft.com/office/powerpoint/2010/main" val="2323093314"/>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12" presetClass="entr" presetSubtype="2" fill="hold" nodeType="afterEffect">
                                  <p:stCondLst>
                                    <p:cond delay="0"/>
                                  </p:stCondLst>
                                  <p:childTnLst>
                                    <p:set>
                                      <p:cBhvr>
                                        <p:cTn id="13" dur="1" fill="hold">
                                          <p:stCondLst>
                                            <p:cond delay="0"/>
                                          </p:stCondLst>
                                        </p:cTn>
                                        <p:tgtEl>
                                          <p:spTgt spid="44"/>
                                        </p:tgtEl>
                                        <p:attrNameLst>
                                          <p:attrName>style.visibility</p:attrName>
                                        </p:attrNameLst>
                                      </p:cBhvr>
                                      <p:to>
                                        <p:strVal val="visible"/>
                                      </p:to>
                                    </p:set>
                                    <p:anim calcmode="lin" valueType="num">
                                      <p:cBhvr additive="base">
                                        <p:cTn id="14" dur="500"/>
                                        <p:tgtEl>
                                          <p:spTgt spid="44"/>
                                        </p:tgtEl>
                                        <p:attrNameLst>
                                          <p:attrName>ppt_x</p:attrName>
                                        </p:attrNameLst>
                                      </p:cBhvr>
                                      <p:tavLst>
                                        <p:tav tm="0">
                                          <p:val>
                                            <p:strVal val="#ppt_x+#ppt_w*1.125000"/>
                                          </p:val>
                                        </p:tav>
                                        <p:tav tm="100000">
                                          <p:val>
                                            <p:strVal val="#ppt_x"/>
                                          </p:val>
                                        </p:tav>
                                      </p:tavLst>
                                    </p:anim>
                                    <p:animEffect transition="in" filter="wipe(left)">
                                      <p:cBhvr>
                                        <p:cTn id="15" dur="500"/>
                                        <p:tgtEl>
                                          <p:spTgt spid="44"/>
                                        </p:tgtEl>
                                      </p:cBhvr>
                                    </p:animEffect>
                                  </p:childTnLst>
                                </p:cTn>
                              </p:par>
                              <p:par>
                                <p:cTn id="16" presetID="12" presetClass="entr" presetSubtype="2" fill="hold" nodeType="withEffect">
                                  <p:stCondLst>
                                    <p:cond delay="250"/>
                                  </p:stCondLst>
                                  <p:childTnLst>
                                    <p:set>
                                      <p:cBhvr>
                                        <p:cTn id="17" dur="1" fill="hold">
                                          <p:stCondLst>
                                            <p:cond delay="0"/>
                                          </p:stCondLst>
                                        </p:cTn>
                                        <p:tgtEl>
                                          <p:spTgt spid="47"/>
                                        </p:tgtEl>
                                        <p:attrNameLst>
                                          <p:attrName>style.visibility</p:attrName>
                                        </p:attrNameLst>
                                      </p:cBhvr>
                                      <p:to>
                                        <p:strVal val="visible"/>
                                      </p:to>
                                    </p:set>
                                    <p:anim calcmode="lin" valueType="num">
                                      <p:cBhvr additive="base">
                                        <p:cTn id="18" dur="500"/>
                                        <p:tgtEl>
                                          <p:spTgt spid="47"/>
                                        </p:tgtEl>
                                        <p:attrNameLst>
                                          <p:attrName>ppt_x</p:attrName>
                                        </p:attrNameLst>
                                      </p:cBhvr>
                                      <p:tavLst>
                                        <p:tav tm="0">
                                          <p:val>
                                            <p:strVal val="#ppt_x+#ppt_w*1.125000"/>
                                          </p:val>
                                        </p:tav>
                                        <p:tav tm="100000">
                                          <p:val>
                                            <p:strVal val="#ppt_x"/>
                                          </p:val>
                                        </p:tav>
                                      </p:tavLst>
                                    </p:anim>
                                    <p:animEffect transition="in" filter="wipe(left)">
                                      <p:cBhvr>
                                        <p:cTn id="19" dur="500"/>
                                        <p:tgtEl>
                                          <p:spTgt spid="47"/>
                                        </p:tgtEl>
                                      </p:cBhvr>
                                    </p:animEffect>
                                  </p:childTnLst>
                                </p:cTn>
                              </p:par>
                              <p:par>
                                <p:cTn id="20" presetID="12" presetClass="entr" presetSubtype="8" fill="hold" nodeType="withEffect">
                                  <p:stCondLst>
                                    <p:cond delay="50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500"/>
                                        <p:tgtEl>
                                          <p:spTgt spid="38"/>
                                        </p:tgtEl>
                                        <p:attrNameLst>
                                          <p:attrName>ppt_x</p:attrName>
                                        </p:attrNameLst>
                                      </p:cBhvr>
                                      <p:tavLst>
                                        <p:tav tm="0">
                                          <p:val>
                                            <p:strVal val="#ppt_x-#ppt_w*1.125000"/>
                                          </p:val>
                                        </p:tav>
                                        <p:tav tm="100000">
                                          <p:val>
                                            <p:strVal val="#ppt_x"/>
                                          </p:val>
                                        </p:tav>
                                      </p:tavLst>
                                    </p:anim>
                                    <p:animEffect transition="in" filter="wipe(right)">
                                      <p:cBhvr>
                                        <p:cTn id="23" dur="500"/>
                                        <p:tgtEl>
                                          <p:spTgt spid="38"/>
                                        </p:tgtEl>
                                      </p:cBhvr>
                                    </p:animEffect>
                                  </p:childTnLst>
                                </p:cTn>
                              </p:par>
                              <p:par>
                                <p:cTn id="24" presetID="12" presetClass="entr" presetSubtype="8" fill="hold" nodeType="withEffect">
                                  <p:stCondLst>
                                    <p:cond delay="750"/>
                                  </p:stCondLst>
                                  <p:childTnLst>
                                    <p:set>
                                      <p:cBhvr>
                                        <p:cTn id="25" dur="1" fill="hold">
                                          <p:stCondLst>
                                            <p:cond delay="0"/>
                                          </p:stCondLst>
                                        </p:cTn>
                                        <p:tgtEl>
                                          <p:spTgt spid="41"/>
                                        </p:tgtEl>
                                        <p:attrNameLst>
                                          <p:attrName>style.visibility</p:attrName>
                                        </p:attrNameLst>
                                      </p:cBhvr>
                                      <p:to>
                                        <p:strVal val="visible"/>
                                      </p:to>
                                    </p:set>
                                    <p:anim calcmode="lin" valueType="num">
                                      <p:cBhvr additive="base">
                                        <p:cTn id="26" dur="500"/>
                                        <p:tgtEl>
                                          <p:spTgt spid="41"/>
                                        </p:tgtEl>
                                        <p:attrNameLst>
                                          <p:attrName>ppt_x</p:attrName>
                                        </p:attrNameLst>
                                      </p:cBhvr>
                                      <p:tavLst>
                                        <p:tav tm="0">
                                          <p:val>
                                            <p:strVal val="#ppt_x-#ppt_w*1.125000"/>
                                          </p:val>
                                        </p:tav>
                                        <p:tav tm="100000">
                                          <p:val>
                                            <p:strVal val="#ppt_x"/>
                                          </p:val>
                                        </p:tav>
                                      </p:tavLst>
                                    </p:anim>
                                    <p:animEffect transition="in" filter="wipe(right)">
                                      <p:cBhvr>
                                        <p:cTn id="2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 name="图片 32">
            <a:extLst>
              <a:ext uri="{FF2B5EF4-FFF2-40B4-BE49-F238E27FC236}">
                <a16:creationId xmlns:a16="http://schemas.microsoft.com/office/drawing/2014/main" xmlns="" id="{95779755-EF0B-4175-9512-D48D159EBC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7" name="矩形 26"/>
          <p:cNvSpPr/>
          <p:nvPr/>
        </p:nvSpPr>
        <p:spPr>
          <a:xfrm>
            <a:off x="1059150" y="1875757"/>
            <a:ext cx="1570529" cy="1642144"/>
          </a:xfrm>
          <a:prstGeom prst="rect">
            <a:avLst/>
          </a:prstGeom>
          <a:solidFill>
            <a:srgbClr val="09BB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846372" y="2260600"/>
            <a:ext cx="3562392" cy="3724835"/>
          </a:xfrm>
          <a:prstGeom prst="rect">
            <a:avLst/>
          </a:prstGeom>
          <a:solidFill>
            <a:srgbClr val="09BB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占位符 27"/>
          <p:cNvPicPr>
            <a:picLocks noGrp="1" noChangeAspect="1"/>
          </p:cNvPicPr>
          <p:nvPr>
            <p:ph type="pic" sz="quarter" idx="11"/>
          </p:nvPr>
        </p:nvPicPr>
        <p:blipFill>
          <a:blip r:embed="rId4">
            <a:extLst>
              <a:ext uri="{28A0092B-C50C-407E-A947-70E740481C1C}">
                <a14:useLocalDpi xmlns:a14="http://schemas.microsoft.com/office/drawing/2010/main" val="0"/>
              </a:ext>
            </a:extLst>
          </a:blip>
          <a:stretch>
            <a:fillRect/>
          </a:stretch>
        </p:blipFill>
        <p:spPr>
          <a:xfrm>
            <a:off x="1155700" y="1981091"/>
            <a:ext cx="5114012" cy="3835509"/>
          </a:xfrm>
        </p:spPr>
      </p:pic>
      <p:grpSp>
        <p:nvGrpSpPr>
          <p:cNvPr id="14" name="组合 13"/>
          <p:cNvGrpSpPr/>
          <p:nvPr/>
        </p:nvGrpSpPr>
        <p:grpSpPr>
          <a:xfrm>
            <a:off x="6758735" y="2102798"/>
            <a:ext cx="4468065" cy="699183"/>
            <a:chOff x="6736921" y="2180774"/>
            <a:chExt cx="3301253" cy="699183"/>
          </a:xfrm>
        </p:grpSpPr>
        <p:sp>
          <p:nvSpPr>
            <p:cNvPr id="15" name="TextBox 11"/>
            <p:cNvSpPr txBox="1"/>
            <p:nvPr/>
          </p:nvSpPr>
          <p:spPr>
            <a:xfrm>
              <a:off x="6736921" y="2520884"/>
              <a:ext cx="3301253" cy="359073"/>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tx1">
                      <a:lumMod val="65000"/>
                      <a:lumOff val="35000"/>
                    </a:schemeClr>
                  </a:solidFill>
                </a:rPr>
                <a:t>Far </a:t>
              </a:r>
              <a:r>
                <a:rPr lang="en-US" sz="1200" dirty="0" err="1">
                  <a:solidFill>
                    <a:schemeClr val="tx1">
                      <a:lumMod val="65000"/>
                      <a:lumOff val="35000"/>
                    </a:schemeClr>
                  </a:solidFill>
                </a:rPr>
                <a:t>far</a:t>
              </a:r>
              <a:r>
                <a:rPr lang="en-US" sz="1200" dirty="0">
                  <a:solidFill>
                    <a:schemeClr val="tx1">
                      <a:lumMod val="65000"/>
                      <a:lumOff val="35000"/>
                    </a:schemeClr>
                  </a:solidFill>
                </a:rPr>
                <a:t> away, behind the word mountains, far from the countries </a:t>
              </a:r>
              <a:r>
                <a:rPr lang="en-US" sz="1200" dirty="0" err="1">
                  <a:solidFill>
                    <a:schemeClr val="tx1">
                      <a:lumMod val="65000"/>
                      <a:lumOff val="35000"/>
                    </a:schemeClr>
                  </a:solidFill>
                </a:rPr>
                <a:t>Vokalia</a:t>
              </a:r>
              <a:r>
                <a:rPr lang="en-US" sz="1200" dirty="0">
                  <a:solidFill>
                    <a:schemeClr val="tx1">
                      <a:lumMod val="65000"/>
                      <a:lumOff val="35000"/>
                    </a:schemeClr>
                  </a:solidFill>
                </a:rPr>
                <a:t> and </a:t>
              </a:r>
              <a:r>
                <a:rPr lang="en-US" sz="1200" dirty="0" err="1">
                  <a:solidFill>
                    <a:schemeClr val="tx1">
                      <a:lumMod val="65000"/>
                      <a:lumOff val="35000"/>
                    </a:schemeClr>
                  </a:solidFill>
                </a:rPr>
                <a:t>Consonantia</a:t>
              </a:r>
              <a:r>
                <a:rPr lang="en-US" sz="1200" dirty="0">
                  <a:solidFill>
                    <a:schemeClr val="tx1">
                      <a:lumMod val="65000"/>
                      <a:lumOff val="35000"/>
                    </a:schemeClr>
                  </a:solidFill>
                </a:rPr>
                <a:t>, there live the blind texts.</a:t>
              </a:r>
            </a:p>
          </p:txBody>
        </p:sp>
        <p:sp>
          <p:nvSpPr>
            <p:cNvPr id="16" name="TextBox 11"/>
            <p:cNvSpPr txBox="1"/>
            <p:nvPr/>
          </p:nvSpPr>
          <p:spPr>
            <a:xfrm>
              <a:off x="6736921" y="2180774"/>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rgbClr val="09BB98"/>
                  </a:solidFill>
                </a:rPr>
                <a:t>项目成果一</a:t>
              </a:r>
              <a:endParaRPr lang="en-US" dirty="0">
                <a:solidFill>
                  <a:srgbClr val="09BB98"/>
                </a:solidFill>
              </a:endParaRPr>
            </a:p>
          </p:txBody>
        </p:sp>
      </p:grpSp>
      <p:grpSp>
        <p:nvGrpSpPr>
          <p:cNvPr id="18" name="组合 17"/>
          <p:cNvGrpSpPr/>
          <p:nvPr/>
        </p:nvGrpSpPr>
        <p:grpSpPr>
          <a:xfrm>
            <a:off x="6758735" y="3073226"/>
            <a:ext cx="4468065" cy="699183"/>
            <a:chOff x="6736921" y="2180774"/>
            <a:chExt cx="3301253" cy="699183"/>
          </a:xfrm>
        </p:grpSpPr>
        <p:sp>
          <p:nvSpPr>
            <p:cNvPr id="19" name="TextBox 11"/>
            <p:cNvSpPr txBox="1"/>
            <p:nvPr/>
          </p:nvSpPr>
          <p:spPr>
            <a:xfrm>
              <a:off x="6736921" y="2520884"/>
              <a:ext cx="3301253" cy="359073"/>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tx1">
                      <a:lumMod val="65000"/>
                      <a:lumOff val="35000"/>
                    </a:schemeClr>
                  </a:solidFill>
                </a:rPr>
                <a:t>Far </a:t>
              </a:r>
              <a:r>
                <a:rPr lang="en-US" sz="1200" dirty="0" err="1">
                  <a:solidFill>
                    <a:schemeClr val="tx1">
                      <a:lumMod val="65000"/>
                      <a:lumOff val="35000"/>
                    </a:schemeClr>
                  </a:solidFill>
                </a:rPr>
                <a:t>far</a:t>
              </a:r>
              <a:r>
                <a:rPr lang="en-US" sz="1200" dirty="0">
                  <a:solidFill>
                    <a:schemeClr val="tx1">
                      <a:lumMod val="65000"/>
                      <a:lumOff val="35000"/>
                    </a:schemeClr>
                  </a:solidFill>
                </a:rPr>
                <a:t> away, behind the word mountains, far from the countries </a:t>
              </a:r>
              <a:r>
                <a:rPr lang="en-US" sz="1200" dirty="0" err="1">
                  <a:solidFill>
                    <a:schemeClr val="tx1">
                      <a:lumMod val="65000"/>
                      <a:lumOff val="35000"/>
                    </a:schemeClr>
                  </a:solidFill>
                </a:rPr>
                <a:t>Vokalia</a:t>
              </a:r>
              <a:r>
                <a:rPr lang="en-US" sz="1200" dirty="0">
                  <a:solidFill>
                    <a:schemeClr val="tx1">
                      <a:lumMod val="65000"/>
                      <a:lumOff val="35000"/>
                    </a:schemeClr>
                  </a:solidFill>
                </a:rPr>
                <a:t> and </a:t>
              </a:r>
              <a:r>
                <a:rPr lang="en-US" sz="1200" dirty="0" err="1">
                  <a:solidFill>
                    <a:schemeClr val="tx1">
                      <a:lumMod val="65000"/>
                      <a:lumOff val="35000"/>
                    </a:schemeClr>
                  </a:solidFill>
                </a:rPr>
                <a:t>Consonantia</a:t>
              </a:r>
              <a:r>
                <a:rPr lang="en-US" sz="1200" dirty="0">
                  <a:solidFill>
                    <a:schemeClr val="tx1">
                      <a:lumMod val="65000"/>
                      <a:lumOff val="35000"/>
                    </a:schemeClr>
                  </a:solidFill>
                </a:rPr>
                <a:t>, there live the blind texts.</a:t>
              </a:r>
            </a:p>
          </p:txBody>
        </p:sp>
        <p:sp>
          <p:nvSpPr>
            <p:cNvPr id="20" name="TextBox 11"/>
            <p:cNvSpPr txBox="1"/>
            <p:nvPr/>
          </p:nvSpPr>
          <p:spPr>
            <a:xfrm>
              <a:off x="6736921" y="2180774"/>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rgbClr val="09BB98"/>
                  </a:solidFill>
                </a:rPr>
                <a:t>项目成果二</a:t>
              </a:r>
              <a:endParaRPr lang="en-US" dirty="0">
                <a:solidFill>
                  <a:srgbClr val="09BB98"/>
                </a:solidFill>
              </a:endParaRPr>
            </a:p>
          </p:txBody>
        </p:sp>
      </p:grpSp>
      <p:grpSp>
        <p:nvGrpSpPr>
          <p:cNvPr id="21" name="组合 20"/>
          <p:cNvGrpSpPr/>
          <p:nvPr/>
        </p:nvGrpSpPr>
        <p:grpSpPr>
          <a:xfrm>
            <a:off x="6758735" y="4043654"/>
            <a:ext cx="4468065" cy="699183"/>
            <a:chOff x="6736921" y="2180774"/>
            <a:chExt cx="3301253" cy="699183"/>
          </a:xfrm>
        </p:grpSpPr>
        <p:sp>
          <p:nvSpPr>
            <p:cNvPr id="22" name="TextBox 11"/>
            <p:cNvSpPr txBox="1"/>
            <p:nvPr/>
          </p:nvSpPr>
          <p:spPr>
            <a:xfrm>
              <a:off x="6736921" y="2520884"/>
              <a:ext cx="3301253" cy="359073"/>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tx1">
                      <a:lumMod val="65000"/>
                      <a:lumOff val="35000"/>
                    </a:schemeClr>
                  </a:solidFill>
                </a:rPr>
                <a:t>Far </a:t>
              </a:r>
              <a:r>
                <a:rPr lang="en-US" sz="1200" dirty="0" err="1">
                  <a:solidFill>
                    <a:schemeClr val="tx1">
                      <a:lumMod val="65000"/>
                      <a:lumOff val="35000"/>
                    </a:schemeClr>
                  </a:solidFill>
                </a:rPr>
                <a:t>far</a:t>
              </a:r>
              <a:r>
                <a:rPr lang="en-US" sz="1200" dirty="0">
                  <a:solidFill>
                    <a:schemeClr val="tx1">
                      <a:lumMod val="65000"/>
                      <a:lumOff val="35000"/>
                    </a:schemeClr>
                  </a:solidFill>
                </a:rPr>
                <a:t> away, behind the word mountains, far from the countries </a:t>
              </a:r>
              <a:r>
                <a:rPr lang="en-US" sz="1200" dirty="0" err="1">
                  <a:solidFill>
                    <a:schemeClr val="tx1">
                      <a:lumMod val="65000"/>
                      <a:lumOff val="35000"/>
                    </a:schemeClr>
                  </a:solidFill>
                </a:rPr>
                <a:t>Vokalia</a:t>
              </a:r>
              <a:r>
                <a:rPr lang="en-US" sz="1200" dirty="0">
                  <a:solidFill>
                    <a:schemeClr val="tx1">
                      <a:lumMod val="65000"/>
                      <a:lumOff val="35000"/>
                    </a:schemeClr>
                  </a:solidFill>
                </a:rPr>
                <a:t> and </a:t>
              </a:r>
              <a:r>
                <a:rPr lang="en-US" sz="1200" dirty="0" err="1">
                  <a:solidFill>
                    <a:schemeClr val="tx1">
                      <a:lumMod val="65000"/>
                      <a:lumOff val="35000"/>
                    </a:schemeClr>
                  </a:solidFill>
                </a:rPr>
                <a:t>Consonantia</a:t>
              </a:r>
              <a:r>
                <a:rPr lang="en-US" sz="1200" dirty="0">
                  <a:solidFill>
                    <a:schemeClr val="tx1">
                      <a:lumMod val="65000"/>
                      <a:lumOff val="35000"/>
                    </a:schemeClr>
                  </a:solidFill>
                </a:rPr>
                <a:t>, there live the blind texts.</a:t>
              </a:r>
            </a:p>
          </p:txBody>
        </p:sp>
        <p:sp>
          <p:nvSpPr>
            <p:cNvPr id="23" name="TextBox 11"/>
            <p:cNvSpPr txBox="1"/>
            <p:nvPr/>
          </p:nvSpPr>
          <p:spPr>
            <a:xfrm>
              <a:off x="6736921" y="2180774"/>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rgbClr val="09BB98"/>
                  </a:solidFill>
                </a:rPr>
                <a:t>项目成果三</a:t>
              </a:r>
              <a:endParaRPr lang="en-US" dirty="0">
                <a:solidFill>
                  <a:srgbClr val="09BB98"/>
                </a:solidFill>
              </a:endParaRPr>
            </a:p>
          </p:txBody>
        </p:sp>
      </p:grpSp>
      <p:grpSp>
        <p:nvGrpSpPr>
          <p:cNvPr id="24" name="组合 23"/>
          <p:cNvGrpSpPr/>
          <p:nvPr/>
        </p:nvGrpSpPr>
        <p:grpSpPr>
          <a:xfrm>
            <a:off x="6758735" y="5014081"/>
            <a:ext cx="4468065" cy="699183"/>
            <a:chOff x="6736921" y="2180774"/>
            <a:chExt cx="3301253" cy="699183"/>
          </a:xfrm>
        </p:grpSpPr>
        <p:sp>
          <p:nvSpPr>
            <p:cNvPr id="25" name="TextBox 11"/>
            <p:cNvSpPr txBox="1"/>
            <p:nvPr/>
          </p:nvSpPr>
          <p:spPr>
            <a:xfrm>
              <a:off x="6736921" y="2520884"/>
              <a:ext cx="3301253" cy="359073"/>
            </a:xfrm>
            <a:prstGeom prst="rect">
              <a:avLst/>
            </a:prstGeom>
            <a:noFill/>
          </p:spPr>
          <p:txBody>
            <a:bodyPr wrap="square" lIns="0" tIns="0" rIns="0" bIns="0" rtlCol="0">
              <a:spAutoFit/>
              <a:scene3d>
                <a:camera prst="orthographicFront"/>
                <a:lightRig rig="threePt" dir="t"/>
              </a:scene3d>
              <a:sp3d contourW="12700"/>
            </a:bodyPr>
            <a:lstStyle/>
            <a:p>
              <a:pPr>
                <a:lnSpc>
                  <a:spcPts val="1400"/>
                </a:lnSpc>
              </a:pPr>
              <a:r>
                <a:rPr lang="en-US" sz="1200" dirty="0">
                  <a:solidFill>
                    <a:schemeClr val="tx1">
                      <a:lumMod val="65000"/>
                      <a:lumOff val="35000"/>
                    </a:schemeClr>
                  </a:solidFill>
                </a:rPr>
                <a:t>Far </a:t>
              </a:r>
              <a:r>
                <a:rPr lang="en-US" sz="1200" dirty="0" err="1">
                  <a:solidFill>
                    <a:schemeClr val="tx1">
                      <a:lumMod val="65000"/>
                      <a:lumOff val="35000"/>
                    </a:schemeClr>
                  </a:solidFill>
                </a:rPr>
                <a:t>far</a:t>
              </a:r>
              <a:r>
                <a:rPr lang="en-US" sz="1200" dirty="0">
                  <a:solidFill>
                    <a:schemeClr val="tx1">
                      <a:lumMod val="65000"/>
                      <a:lumOff val="35000"/>
                    </a:schemeClr>
                  </a:solidFill>
                </a:rPr>
                <a:t> away, behind the word mountains, far from the countries </a:t>
              </a:r>
              <a:r>
                <a:rPr lang="en-US" sz="1200" dirty="0" err="1">
                  <a:solidFill>
                    <a:schemeClr val="tx1">
                      <a:lumMod val="65000"/>
                      <a:lumOff val="35000"/>
                    </a:schemeClr>
                  </a:solidFill>
                </a:rPr>
                <a:t>Vokalia</a:t>
              </a:r>
              <a:r>
                <a:rPr lang="en-US" sz="1200" dirty="0">
                  <a:solidFill>
                    <a:schemeClr val="tx1">
                      <a:lumMod val="65000"/>
                      <a:lumOff val="35000"/>
                    </a:schemeClr>
                  </a:solidFill>
                </a:rPr>
                <a:t> and </a:t>
              </a:r>
              <a:r>
                <a:rPr lang="en-US" sz="1200" dirty="0" err="1">
                  <a:solidFill>
                    <a:schemeClr val="tx1">
                      <a:lumMod val="65000"/>
                      <a:lumOff val="35000"/>
                    </a:schemeClr>
                  </a:solidFill>
                </a:rPr>
                <a:t>Consonantia</a:t>
              </a:r>
              <a:r>
                <a:rPr lang="en-US" sz="1200" dirty="0">
                  <a:solidFill>
                    <a:schemeClr val="tx1">
                      <a:lumMod val="65000"/>
                      <a:lumOff val="35000"/>
                    </a:schemeClr>
                  </a:solidFill>
                </a:rPr>
                <a:t>, there live the blind texts.</a:t>
              </a:r>
            </a:p>
          </p:txBody>
        </p:sp>
        <p:sp>
          <p:nvSpPr>
            <p:cNvPr id="26" name="TextBox 11"/>
            <p:cNvSpPr txBox="1"/>
            <p:nvPr/>
          </p:nvSpPr>
          <p:spPr>
            <a:xfrm>
              <a:off x="6736921" y="2180774"/>
              <a:ext cx="2449035" cy="276999"/>
            </a:xfrm>
            <a:prstGeom prst="rect">
              <a:avLst/>
            </a:prstGeom>
            <a:noFill/>
          </p:spPr>
          <p:txBody>
            <a:bodyPr wrap="square" lIns="0" tIns="0" rIns="0" bIns="0" rtlCol="0">
              <a:spAutoFit/>
              <a:scene3d>
                <a:camera prst="orthographicFront"/>
                <a:lightRig rig="threePt" dir="t"/>
              </a:scene3d>
              <a:sp3d contourW="12700"/>
            </a:bodyPr>
            <a:lstStyle/>
            <a:p>
              <a:r>
                <a:rPr lang="zh-CN" altLang="en-US" dirty="0">
                  <a:solidFill>
                    <a:srgbClr val="09BB98"/>
                  </a:solidFill>
                </a:rPr>
                <a:t>项目成果四</a:t>
              </a:r>
              <a:endParaRPr lang="en-US" dirty="0">
                <a:solidFill>
                  <a:srgbClr val="09BB98"/>
                </a:solidFill>
              </a:endParaRPr>
            </a:p>
          </p:txBody>
        </p:sp>
      </p:grpSp>
      <p:grpSp>
        <p:nvGrpSpPr>
          <p:cNvPr id="17" name="组合 16"/>
          <p:cNvGrpSpPr/>
          <p:nvPr/>
        </p:nvGrpSpPr>
        <p:grpSpPr>
          <a:xfrm>
            <a:off x="943493" y="450599"/>
            <a:ext cx="5061857" cy="698750"/>
            <a:chOff x="6096000" y="2061026"/>
            <a:chExt cx="5061857" cy="698750"/>
          </a:xfrm>
        </p:grpSpPr>
        <p:sp>
          <p:nvSpPr>
            <p:cNvPr id="29" name="文本框 28"/>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t>年度</a:t>
              </a:r>
              <a:r>
                <a:rPr lang="zh-CN" altLang="en-US" sz="2800" b="1" dirty="0">
                  <a:solidFill>
                    <a:srgbClr val="09BB98"/>
                  </a:solidFill>
                </a:rPr>
                <a:t>工作概述</a:t>
              </a:r>
            </a:p>
          </p:txBody>
        </p:sp>
        <p:sp>
          <p:nvSpPr>
            <p:cNvPr id="30" name="文本框 29"/>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t>The user can demonstrate on a projector or computer</a:t>
              </a:r>
            </a:p>
          </p:txBody>
        </p:sp>
      </p:grpSp>
      <p:pic>
        <p:nvPicPr>
          <p:cNvPr id="34" name="图片 33">
            <a:extLst>
              <a:ext uri="{FF2B5EF4-FFF2-40B4-BE49-F238E27FC236}">
                <a16:creationId xmlns:a16="http://schemas.microsoft.com/office/drawing/2014/main" xmlns="" id="{54CA1F7D-8BDB-480C-A0CE-38520900E81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194" t="27003" r="58611" b="17710"/>
          <a:stretch/>
        </p:blipFill>
        <p:spPr>
          <a:xfrm>
            <a:off x="225027" y="372811"/>
            <a:ext cx="697638" cy="808876"/>
          </a:xfrm>
          <a:prstGeom prst="rect">
            <a:avLst/>
          </a:prstGeom>
        </p:spPr>
      </p:pic>
    </p:spTree>
    <p:extLst>
      <p:ext uri="{BB962C8B-B14F-4D97-AF65-F5344CB8AC3E}">
        <p14:creationId xmlns:p14="http://schemas.microsoft.com/office/powerpoint/2010/main" val="1932201495"/>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4" presetClass="entr" presetSubtype="10"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randombar(horizontal)">
                                      <p:cBhvr>
                                        <p:cTn id="18" dur="500"/>
                                        <p:tgtEl>
                                          <p:spTgt spid="14"/>
                                        </p:tgtEl>
                                      </p:cBhvr>
                                    </p:animEffect>
                                  </p:childTnLst>
                                </p:cTn>
                              </p:par>
                            </p:childTnLst>
                          </p:cTn>
                        </p:par>
                        <p:par>
                          <p:cTn id="19" fill="hold">
                            <p:stCondLst>
                              <p:cond delay="1500"/>
                            </p:stCondLst>
                            <p:childTnLst>
                              <p:par>
                                <p:cTn id="20" presetID="14" presetClass="entr" presetSubtype="10"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randombar(horizontal)">
                                      <p:cBhvr>
                                        <p:cTn id="22" dur="500"/>
                                        <p:tgtEl>
                                          <p:spTgt spid="18"/>
                                        </p:tgtEl>
                                      </p:cBhvr>
                                    </p:animEffect>
                                  </p:childTnLst>
                                </p:cTn>
                              </p:par>
                            </p:childTnLst>
                          </p:cTn>
                        </p:par>
                        <p:par>
                          <p:cTn id="23" fill="hold">
                            <p:stCondLst>
                              <p:cond delay="2000"/>
                            </p:stCondLst>
                            <p:childTnLst>
                              <p:par>
                                <p:cTn id="24" presetID="14" presetClass="entr" presetSubtype="10"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randombar(horizontal)">
                                      <p:cBhvr>
                                        <p:cTn id="26" dur="500"/>
                                        <p:tgtEl>
                                          <p:spTgt spid="21"/>
                                        </p:tgtEl>
                                      </p:cBhvr>
                                    </p:animEffect>
                                  </p:childTnLst>
                                </p:cTn>
                              </p:par>
                            </p:childTnLst>
                          </p:cTn>
                        </p:par>
                        <p:par>
                          <p:cTn id="27" fill="hold">
                            <p:stCondLst>
                              <p:cond delay="2500"/>
                            </p:stCondLst>
                            <p:childTnLst>
                              <p:par>
                                <p:cTn id="28" presetID="14" presetClass="entr" presetSubtype="10"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randombar(horizontal)">
                                      <p:cBhvr>
                                        <p:cTn id="30" dur="500"/>
                                        <p:tgtEl>
                                          <p:spTgt spid="24"/>
                                        </p:tgtEl>
                                      </p:cBhvr>
                                    </p:animEffect>
                                  </p:childTnLst>
                                </p:cTn>
                              </p:par>
                              <p:par>
                                <p:cTn id="31" presetID="42" presetClass="entr" presetSubtype="0" fill="hold" grpId="0" nodeType="with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1000"/>
                                        <p:tgtEl>
                                          <p:spTgt spid="27"/>
                                        </p:tgtEl>
                                      </p:cBhvr>
                                    </p:animEffect>
                                    <p:anim calcmode="lin" valueType="num">
                                      <p:cBhvr>
                                        <p:cTn id="34" dur="1000" fill="hold"/>
                                        <p:tgtEl>
                                          <p:spTgt spid="27"/>
                                        </p:tgtEl>
                                        <p:attrNameLst>
                                          <p:attrName>ppt_x</p:attrName>
                                        </p:attrNameLst>
                                      </p:cBhvr>
                                      <p:tavLst>
                                        <p:tav tm="0">
                                          <p:val>
                                            <p:strVal val="#ppt_x"/>
                                          </p:val>
                                        </p:tav>
                                        <p:tav tm="100000">
                                          <p:val>
                                            <p:strVal val="#ppt_x"/>
                                          </p:val>
                                        </p:tav>
                                      </p:tavLst>
                                    </p:anim>
                                    <p:anim calcmode="lin" valueType="num">
                                      <p:cBhvr>
                                        <p:cTn id="35"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xmlns="" id="{305264FA-5DBB-4FFA-B129-9110F563AF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2" name="组合 31">
            <a:extLst>
              <a:ext uri="{FF2B5EF4-FFF2-40B4-BE49-F238E27FC236}">
                <a16:creationId xmlns:a16="http://schemas.microsoft.com/office/drawing/2014/main" xmlns="" id="{18153373-87D3-4AAC-ABD9-55A3BBC4516E}"/>
              </a:ext>
            </a:extLst>
          </p:cNvPr>
          <p:cNvGrpSpPr/>
          <p:nvPr/>
        </p:nvGrpSpPr>
        <p:grpSpPr>
          <a:xfrm>
            <a:off x="1435102" y="1903702"/>
            <a:ext cx="2800231" cy="3800313"/>
            <a:chOff x="1435102" y="1903702"/>
            <a:chExt cx="2800231" cy="3800313"/>
          </a:xfrm>
        </p:grpSpPr>
        <p:sp>
          <p:nvSpPr>
            <p:cNvPr id="5" name="Arrow: Pentagon 2">
              <a:extLst>
                <a:ext uri="{FF2B5EF4-FFF2-40B4-BE49-F238E27FC236}">
                  <a16:creationId xmlns:a16="http://schemas.microsoft.com/office/drawing/2014/main" xmlns="" id="{AE426E97-A5B1-4BC0-9C74-456C72D49A28}"/>
                </a:ext>
              </a:extLst>
            </p:cNvPr>
            <p:cNvSpPr/>
            <p:nvPr/>
          </p:nvSpPr>
          <p:spPr>
            <a:xfrm rot="5400000">
              <a:off x="1755128" y="1583677"/>
              <a:ext cx="2160180" cy="2800231"/>
            </a:xfrm>
            <a:prstGeom prst="homePlate">
              <a:avLst/>
            </a:prstGeom>
            <a:solidFill>
              <a:srgbClr val="09BB98"/>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none" lIns="216000" anchor="t" anchorCtr="1">
              <a:normAutofit/>
            </a:bodyPr>
            <a:lstStyle/>
            <a:p>
              <a:pPr algn="ctr"/>
              <a:endParaRPr lang="zh-CN" altLang="en-US" dirty="0"/>
            </a:p>
          </p:txBody>
        </p:sp>
        <p:sp>
          <p:nvSpPr>
            <p:cNvPr id="11" name="Freeform: Shape 20">
              <a:extLst>
                <a:ext uri="{FF2B5EF4-FFF2-40B4-BE49-F238E27FC236}">
                  <a16:creationId xmlns:a16="http://schemas.microsoft.com/office/drawing/2014/main" xmlns="" id="{03D5D0C2-C553-45A4-9437-74F06E21B0BB}"/>
                </a:ext>
              </a:extLst>
            </p:cNvPr>
            <p:cNvSpPr>
              <a:spLocks/>
            </p:cNvSpPr>
            <p:nvPr/>
          </p:nvSpPr>
          <p:spPr bwMode="auto">
            <a:xfrm>
              <a:off x="2552702" y="2869693"/>
              <a:ext cx="565032" cy="565032"/>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a:extLst/>
          </p:spPr>
          <p:txBody>
            <a:bodyPr anchor="ctr"/>
            <a:lstStyle/>
            <a:p>
              <a:pPr algn="ctr"/>
              <a:endParaRPr/>
            </a:p>
          </p:txBody>
        </p:sp>
        <p:sp>
          <p:nvSpPr>
            <p:cNvPr id="4" name="Rectangle 1">
              <a:extLst>
                <a:ext uri="{FF2B5EF4-FFF2-40B4-BE49-F238E27FC236}">
                  <a16:creationId xmlns:a16="http://schemas.microsoft.com/office/drawing/2014/main" xmlns="" id="{5BE7DF97-3FC6-4C3B-9AB2-A194A8EA83E8}"/>
                </a:ext>
              </a:extLst>
            </p:cNvPr>
            <p:cNvSpPr/>
            <p:nvPr/>
          </p:nvSpPr>
          <p:spPr>
            <a:xfrm>
              <a:off x="1435102" y="1903702"/>
              <a:ext cx="2800231" cy="3800313"/>
            </a:xfrm>
            <a:prstGeom prst="rect">
              <a:avLst/>
            </a:prstGeom>
            <a:ln w="3175">
              <a:solidFill>
                <a:srgbClr val="09BB98"/>
              </a:solidFill>
              <a:prstDash val="sysDash"/>
            </a:ln>
          </p:spPr>
          <p:style>
            <a:lnRef idx="1">
              <a:schemeClr val="accent1"/>
            </a:lnRef>
            <a:fillRef idx="0">
              <a:schemeClr val="accent1"/>
            </a:fillRef>
            <a:effectRef idx="0">
              <a:schemeClr val="accent1"/>
            </a:effectRef>
            <a:fontRef idx="minor">
              <a:schemeClr val="tx1"/>
            </a:fontRef>
          </p:style>
          <p:txBody>
            <a:bodyPr wrap="square" tIns="2160000" anchor="t" anchorCtr="1">
              <a:normAutofit/>
            </a:bodyPr>
            <a:lstStyle/>
            <a:p>
              <a:pPr algn="ctr">
                <a:lnSpc>
                  <a:spcPct val="120000"/>
                </a:lnSpc>
              </a:pPr>
              <a:endParaRPr lang="zh-CN" altLang="en-US" sz="1100" dirty="0"/>
            </a:p>
          </p:txBody>
        </p:sp>
        <p:sp>
          <p:nvSpPr>
            <p:cNvPr id="26" name="矩形 25">
              <a:extLst>
                <a:ext uri="{FF2B5EF4-FFF2-40B4-BE49-F238E27FC236}">
                  <a16:creationId xmlns:a16="http://schemas.microsoft.com/office/drawing/2014/main" xmlns="" id="{F1F983FB-011F-467D-A1E1-DE3EDF19C057}"/>
                </a:ext>
              </a:extLst>
            </p:cNvPr>
            <p:cNvSpPr/>
            <p:nvPr/>
          </p:nvSpPr>
          <p:spPr>
            <a:xfrm>
              <a:off x="1713183" y="4372199"/>
              <a:ext cx="2243021" cy="84561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rPr>
                <a:t>用户可以在投影仪或者计算机上进行演示也可以将演示文稿打印出来</a:t>
              </a:r>
            </a:p>
          </p:txBody>
        </p:sp>
        <p:sp>
          <p:nvSpPr>
            <p:cNvPr id="27" name="矩形 26">
              <a:extLst>
                <a:ext uri="{FF2B5EF4-FFF2-40B4-BE49-F238E27FC236}">
                  <a16:creationId xmlns:a16="http://schemas.microsoft.com/office/drawing/2014/main" xmlns="" id="{2C4F63C9-B35F-4AF7-A419-E6895264FB5C}"/>
                </a:ext>
              </a:extLst>
            </p:cNvPr>
            <p:cNvSpPr/>
            <p:nvPr/>
          </p:nvSpPr>
          <p:spPr>
            <a:xfrm>
              <a:off x="1714230" y="212189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grpSp>
      <p:grpSp>
        <p:nvGrpSpPr>
          <p:cNvPr id="33" name="组合 32">
            <a:extLst>
              <a:ext uri="{FF2B5EF4-FFF2-40B4-BE49-F238E27FC236}">
                <a16:creationId xmlns:a16="http://schemas.microsoft.com/office/drawing/2014/main" xmlns="" id="{C7DFE3CA-E1CA-4064-B762-7230B90584D6}"/>
              </a:ext>
            </a:extLst>
          </p:cNvPr>
          <p:cNvGrpSpPr/>
          <p:nvPr/>
        </p:nvGrpSpPr>
        <p:grpSpPr>
          <a:xfrm>
            <a:off x="4695885" y="1903702"/>
            <a:ext cx="2800231" cy="3800313"/>
            <a:chOff x="4695885" y="1903702"/>
            <a:chExt cx="2800231" cy="3800313"/>
          </a:xfrm>
        </p:grpSpPr>
        <p:sp>
          <p:nvSpPr>
            <p:cNvPr id="7" name="Arrow: Pentagon 7">
              <a:extLst>
                <a:ext uri="{FF2B5EF4-FFF2-40B4-BE49-F238E27FC236}">
                  <a16:creationId xmlns:a16="http://schemas.microsoft.com/office/drawing/2014/main" xmlns="" id="{D744D063-D6D8-499A-95FF-1AAF15761078}"/>
                </a:ext>
              </a:extLst>
            </p:cNvPr>
            <p:cNvSpPr/>
            <p:nvPr/>
          </p:nvSpPr>
          <p:spPr>
            <a:xfrm rot="5400000">
              <a:off x="5015911" y="1583677"/>
              <a:ext cx="2160180" cy="2800231"/>
            </a:xfrm>
            <a:prstGeom prst="homePlate">
              <a:avLst/>
            </a:prstGeom>
            <a:solidFill>
              <a:srgbClr val="FFB8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none" lIns="216000" anchor="t" anchorCtr="1">
              <a:normAutofit/>
            </a:bodyPr>
            <a:lstStyle/>
            <a:p>
              <a:pPr algn="ctr"/>
              <a:endParaRPr lang="zh-CN" altLang="en-US" dirty="0"/>
            </a:p>
          </p:txBody>
        </p:sp>
        <p:sp>
          <p:nvSpPr>
            <p:cNvPr id="12" name="Freeform: Shape 21">
              <a:extLst>
                <a:ext uri="{FF2B5EF4-FFF2-40B4-BE49-F238E27FC236}">
                  <a16:creationId xmlns:a16="http://schemas.microsoft.com/office/drawing/2014/main" xmlns="" id="{FB60DD4A-D5A5-48E0-A5F0-AE128A707C77}"/>
                </a:ext>
              </a:extLst>
            </p:cNvPr>
            <p:cNvSpPr>
              <a:spLocks/>
            </p:cNvSpPr>
            <p:nvPr/>
          </p:nvSpPr>
          <p:spPr bwMode="auto">
            <a:xfrm>
              <a:off x="5825730" y="2869901"/>
              <a:ext cx="565032" cy="565032"/>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a:extLst/>
          </p:spPr>
          <p:txBody>
            <a:bodyPr anchor="ctr"/>
            <a:lstStyle/>
            <a:p>
              <a:pPr algn="ctr"/>
              <a:endParaRPr/>
            </a:p>
          </p:txBody>
        </p:sp>
        <p:sp>
          <p:nvSpPr>
            <p:cNvPr id="6" name="Rectangle 6">
              <a:extLst>
                <a:ext uri="{FF2B5EF4-FFF2-40B4-BE49-F238E27FC236}">
                  <a16:creationId xmlns:a16="http://schemas.microsoft.com/office/drawing/2014/main" xmlns="" id="{EC091D1B-0D6C-4942-AF29-080F18FE4969}"/>
                </a:ext>
              </a:extLst>
            </p:cNvPr>
            <p:cNvSpPr/>
            <p:nvPr/>
          </p:nvSpPr>
          <p:spPr>
            <a:xfrm>
              <a:off x="4695885" y="1903702"/>
              <a:ext cx="2800231" cy="3800313"/>
            </a:xfrm>
            <a:prstGeom prst="rect">
              <a:avLst/>
            </a:prstGeom>
            <a:ln w="3175">
              <a:solidFill>
                <a:srgbClr val="FFB800"/>
              </a:solidFill>
              <a:prstDash val="sysDash"/>
            </a:ln>
          </p:spPr>
          <p:style>
            <a:lnRef idx="1">
              <a:schemeClr val="accent1"/>
            </a:lnRef>
            <a:fillRef idx="0">
              <a:schemeClr val="accent1"/>
            </a:fillRef>
            <a:effectRef idx="0">
              <a:schemeClr val="accent1"/>
            </a:effectRef>
            <a:fontRef idx="minor">
              <a:schemeClr val="tx1"/>
            </a:fontRef>
          </p:style>
          <p:txBody>
            <a:bodyPr wrap="square" tIns="2160000" anchor="t" anchorCtr="1">
              <a:normAutofit/>
            </a:bodyPr>
            <a:lstStyle/>
            <a:p>
              <a:pPr algn="ctr">
                <a:lnSpc>
                  <a:spcPct val="120000"/>
                </a:lnSpc>
              </a:pPr>
              <a:endParaRPr lang="zh-CN" altLang="en-US" sz="1100" dirty="0"/>
            </a:p>
          </p:txBody>
        </p:sp>
        <p:sp>
          <p:nvSpPr>
            <p:cNvPr id="28" name="矩形 27">
              <a:extLst>
                <a:ext uri="{FF2B5EF4-FFF2-40B4-BE49-F238E27FC236}">
                  <a16:creationId xmlns:a16="http://schemas.microsoft.com/office/drawing/2014/main" xmlns="" id="{78FAE88E-3B1E-4B72-8FE2-CC2C520627F0}"/>
                </a:ext>
              </a:extLst>
            </p:cNvPr>
            <p:cNvSpPr/>
            <p:nvPr/>
          </p:nvSpPr>
          <p:spPr>
            <a:xfrm>
              <a:off x="4975011" y="212189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sp>
          <p:nvSpPr>
            <p:cNvPr id="30" name="矩形 29">
              <a:extLst>
                <a:ext uri="{FF2B5EF4-FFF2-40B4-BE49-F238E27FC236}">
                  <a16:creationId xmlns:a16="http://schemas.microsoft.com/office/drawing/2014/main" xmlns="" id="{D3EABEEF-A8D8-4C3B-9F82-D177013FCDF9}"/>
                </a:ext>
              </a:extLst>
            </p:cNvPr>
            <p:cNvSpPr/>
            <p:nvPr/>
          </p:nvSpPr>
          <p:spPr>
            <a:xfrm>
              <a:off x="4975011" y="4372199"/>
              <a:ext cx="2243021" cy="84561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rPr>
                <a:t>用户可以在投影仪或者计算机上进行演示也可以将演示文稿打印出来</a:t>
              </a:r>
            </a:p>
          </p:txBody>
        </p:sp>
      </p:grpSp>
      <p:grpSp>
        <p:nvGrpSpPr>
          <p:cNvPr id="34" name="组合 33">
            <a:extLst>
              <a:ext uri="{FF2B5EF4-FFF2-40B4-BE49-F238E27FC236}">
                <a16:creationId xmlns:a16="http://schemas.microsoft.com/office/drawing/2014/main" xmlns="" id="{7571B6D6-9464-4CF3-AF68-B66693C8F4FF}"/>
              </a:ext>
            </a:extLst>
          </p:cNvPr>
          <p:cNvGrpSpPr/>
          <p:nvPr/>
        </p:nvGrpSpPr>
        <p:grpSpPr>
          <a:xfrm>
            <a:off x="7956669" y="1903702"/>
            <a:ext cx="2800231" cy="3800313"/>
            <a:chOff x="7956669" y="1903702"/>
            <a:chExt cx="2800231" cy="3800313"/>
          </a:xfrm>
        </p:grpSpPr>
        <p:sp>
          <p:nvSpPr>
            <p:cNvPr id="9" name="Arrow: Pentagon 12">
              <a:extLst>
                <a:ext uri="{FF2B5EF4-FFF2-40B4-BE49-F238E27FC236}">
                  <a16:creationId xmlns:a16="http://schemas.microsoft.com/office/drawing/2014/main" xmlns="" id="{17000868-7A02-40DD-BE03-503F264DB466}"/>
                </a:ext>
              </a:extLst>
            </p:cNvPr>
            <p:cNvSpPr/>
            <p:nvPr/>
          </p:nvSpPr>
          <p:spPr>
            <a:xfrm rot="5400000">
              <a:off x="8276695" y="1583677"/>
              <a:ext cx="2160180" cy="2800231"/>
            </a:xfrm>
            <a:prstGeom prst="homePlate">
              <a:avLst/>
            </a:prstGeom>
            <a:solidFill>
              <a:srgbClr val="09BB98"/>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none" lIns="216000" tIns="0" anchor="t" anchorCtr="1">
              <a:normAutofit/>
            </a:bodyPr>
            <a:lstStyle/>
            <a:p>
              <a:pPr algn="ctr"/>
              <a:endParaRPr lang="zh-CN" altLang="en-US" dirty="0"/>
            </a:p>
          </p:txBody>
        </p:sp>
        <p:sp>
          <p:nvSpPr>
            <p:cNvPr id="10" name="Freeform: Shape 19">
              <a:extLst>
                <a:ext uri="{FF2B5EF4-FFF2-40B4-BE49-F238E27FC236}">
                  <a16:creationId xmlns:a16="http://schemas.microsoft.com/office/drawing/2014/main" xmlns="" id="{12CF8B9F-FABF-4B86-992D-B6446D17B3D0}"/>
                </a:ext>
              </a:extLst>
            </p:cNvPr>
            <p:cNvSpPr>
              <a:spLocks/>
            </p:cNvSpPr>
            <p:nvPr/>
          </p:nvSpPr>
          <p:spPr bwMode="auto">
            <a:xfrm>
              <a:off x="9074268" y="2869693"/>
              <a:ext cx="565032" cy="565032"/>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a:noFill/>
            </a:ln>
            <a:extLst/>
          </p:spPr>
          <p:txBody>
            <a:bodyPr anchor="ctr"/>
            <a:lstStyle/>
            <a:p>
              <a:pPr algn="ctr"/>
              <a:endParaRPr/>
            </a:p>
          </p:txBody>
        </p:sp>
        <p:sp>
          <p:nvSpPr>
            <p:cNvPr id="8" name="Rectangle 11">
              <a:extLst>
                <a:ext uri="{FF2B5EF4-FFF2-40B4-BE49-F238E27FC236}">
                  <a16:creationId xmlns:a16="http://schemas.microsoft.com/office/drawing/2014/main" xmlns="" id="{7DD5FC04-B4DA-4E5A-987F-A7E3574D3211}"/>
                </a:ext>
              </a:extLst>
            </p:cNvPr>
            <p:cNvSpPr/>
            <p:nvPr/>
          </p:nvSpPr>
          <p:spPr>
            <a:xfrm>
              <a:off x="7956669" y="1903702"/>
              <a:ext cx="2800231" cy="3800313"/>
            </a:xfrm>
            <a:prstGeom prst="rect">
              <a:avLst/>
            </a:prstGeom>
            <a:ln w="3175">
              <a:solidFill>
                <a:srgbClr val="09BB98"/>
              </a:solidFill>
              <a:prstDash val="sysDash"/>
            </a:ln>
          </p:spPr>
          <p:style>
            <a:lnRef idx="1">
              <a:schemeClr val="accent1"/>
            </a:lnRef>
            <a:fillRef idx="0">
              <a:schemeClr val="accent1"/>
            </a:fillRef>
            <a:effectRef idx="0">
              <a:schemeClr val="accent1"/>
            </a:effectRef>
            <a:fontRef idx="minor">
              <a:schemeClr val="tx1"/>
            </a:fontRef>
          </p:style>
          <p:txBody>
            <a:bodyPr wrap="square" tIns="2160000" anchor="t" anchorCtr="1">
              <a:normAutofit/>
            </a:bodyPr>
            <a:lstStyle/>
            <a:p>
              <a:pPr algn="ctr">
                <a:lnSpc>
                  <a:spcPct val="120000"/>
                </a:lnSpc>
              </a:pPr>
              <a:endParaRPr lang="zh-CN" altLang="en-US" sz="1100" dirty="0"/>
            </a:p>
          </p:txBody>
        </p:sp>
        <p:sp>
          <p:nvSpPr>
            <p:cNvPr id="29" name="矩形 28">
              <a:extLst>
                <a:ext uri="{FF2B5EF4-FFF2-40B4-BE49-F238E27FC236}">
                  <a16:creationId xmlns:a16="http://schemas.microsoft.com/office/drawing/2014/main" xmlns="" id="{B1ED2202-D6FE-4CEA-BE4D-D9882D60F5B4}"/>
                </a:ext>
              </a:extLst>
            </p:cNvPr>
            <p:cNvSpPr/>
            <p:nvPr/>
          </p:nvSpPr>
          <p:spPr>
            <a:xfrm>
              <a:off x="8235797" y="212189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sp>
          <p:nvSpPr>
            <p:cNvPr id="31" name="矩形 30">
              <a:extLst>
                <a:ext uri="{FF2B5EF4-FFF2-40B4-BE49-F238E27FC236}">
                  <a16:creationId xmlns:a16="http://schemas.microsoft.com/office/drawing/2014/main" xmlns="" id="{EF667F3E-2A39-477E-AD88-6442E38DACF2}"/>
                </a:ext>
              </a:extLst>
            </p:cNvPr>
            <p:cNvSpPr/>
            <p:nvPr/>
          </p:nvSpPr>
          <p:spPr>
            <a:xfrm>
              <a:off x="8273761" y="4372199"/>
              <a:ext cx="2243021" cy="84561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rPr>
                <a:t>用户可以在投影仪或者计算机上进行演示也可以将演示文稿打印出来</a:t>
              </a:r>
            </a:p>
          </p:txBody>
        </p:sp>
      </p:grpSp>
      <p:grpSp>
        <p:nvGrpSpPr>
          <p:cNvPr id="20" name="组合 19"/>
          <p:cNvGrpSpPr/>
          <p:nvPr/>
        </p:nvGrpSpPr>
        <p:grpSpPr>
          <a:xfrm>
            <a:off x="943493" y="450599"/>
            <a:ext cx="5061857" cy="698750"/>
            <a:chOff x="6096000" y="2061026"/>
            <a:chExt cx="5061857" cy="698750"/>
          </a:xfrm>
        </p:grpSpPr>
        <p:sp>
          <p:nvSpPr>
            <p:cNvPr id="21" name="文本框 20"/>
            <p:cNvSpPr txBox="1"/>
            <p:nvPr/>
          </p:nvSpPr>
          <p:spPr>
            <a:xfrm>
              <a:off x="6096000" y="2061026"/>
              <a:ext cx="2339102" cy="523220"/>
            </a:xfrm>
            <a:prstGeom prst="rect">
              <a:avLst/>
            </a:prstGeom>
            <a:noFill/>
          </p:spPr>
          <p:txBody>
            <a:bodyPr wrap="none" rtlCol="0">
              <a:spAutoFit/>
              <a:scene3d>
                <a:camera prst="orthographicFront"/>
                <a:lightRig rig="threePt" dir="t"/>
              </a:scene3d>
              <a:sp3d contourW="12700"/>
            </a:bodyPr>
            <a:lstStyle/>
            <a:p>
              <a:r>
                <a:rPr lang="zh-CN" altLang="en-US" sz="2800" b="1" dirty="0"/>
                <a:t>年度</a:t>
              </a:r>
              <a:r>
                <a:rPr lang="zh-CN" altLang="en-US" sz="2800" b="1" dirty="0">
                  <a:solidFill>
                    <a:srgbClr val="09BB98"/>
                  </a:solidFill>
                </a:rPr>
                <a:t>工作概述</a:t>
              </a:r>
            </a:p>
          </p:txBody>
        </p:sp>
        <p:sp>
          <p:nvSpPr>
            <p:cNvPr id="22" name="文本框 21"/>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r>
                <a:rPr lang="en-US" altLang="zh-CN" sz="1200" dirty="0"/>
                <a:t>The user can demonstrate on a projector or computer</a:t>
              </a:r>
            </a:p>
          </p:txBody>
        </p:sp>
      </p:grpSp>
      <p:pic>
        <p:nvPicPr>
          <p:cNvPr id="35" name="图片 34">
            <a:extLst>
              <a:ext uri="{FF2B5EF4-FFF2-40B4-BE49-F238E27FC236}">
                <a16:creationId xmlns:a16="http://schemas.microsoft.com/office/drawing/2014/main" xmlns="" id="{6B049444-B0C0-4C8E-8C2E-690ECAC62A5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194" t="27003" r="58611" b="17710"/>
          <a:stretch/>
        </p:blipFill>
        <p:spPr>
          <a:xfrm>
            <a:off x="225027" y="372811"/>
            <a:ext cx="697638" cy="808876"/>
          </a:xfrm>
          <a:prstGeom prst="rect">
            <a:avLst/>
          </a:prstGeom>
        </p:spPr>
      </p:pic>
    </p:spTree>
    <p:extLst>
      <p:ext uri="{BB962C8B-B14F-4D97-AF65-F5344CB8AC3E}">
        <p14:creationId xmlns:p14="http://schemas.microsoft.com/office/powerpoint/2010/main" val="979967812"/>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100000">
                                          <p:val>
                                            <p:strVal val="#ppt_x"/>
                                          </p:val>
                                        </p:tav>
                                      </p:tavLst>
                                    </p:anim>
                                    <p:anim calcmode="lin" valueType="num">
                                      <p:cBhvr>
                                        <p:cTn id="8" dur="500" fill="hold"/>
                                        <p:tgtEl>
                                          <p:spTgt spid="32"/>
                                        </p:tgtEl>
                                        <p:attrNameLst>
                                          <p:attrName>ppt_y</p:attrName>
                                        </p:attrNameLst>
                                      </p:cBhvr>
                                      <p:tavLst>
                                        <p:tav tm="0">
                                          <p:val>
                                            <p:strVal val="#ppt_y-#ppt_h/2"/>
                                          </p:val>
                                        </p:tav>
                                        <p:tav tm="100000">
                                          <p:val>
                                            <p:strVal val="#ppt_y"/>
                                          </p:val>
                                        </p:tav>
                                      </p:tavLst>
                                    </p:anim>
                                    <p:anim calcmode="lin" valueType="num">
                                      <p:cBhvr>
                                        <p:cTn id="9" dur="500" fill="hold"/>
                                        <p:tgtEl>
                                          <p:spTgt spid="32"/>
                                        </p:tgtEl>
                                        <p:attrNameLst>
                                          <p:attrName>ppt_w</p:attrName>
                                        </p:attrNameLst>
                                      </p:cBhvr>
                                      <p:tavLst>
                                        <p:tav tm="0">
                                          <p:val>
                                            <p:strVal val="#ppt_w"/>
                                          </p:val>
                                        </p:tav>
                                        <p:tav tm="100000">
                                          <p:val>
                                            <p:strVal val="#ppt_w"/>
                                          </p:val>
                                        </p:tav>
                                      </p:tavLst>
                                    </p:anim>
                                    <p:anim calcmode="lin" valueType="num">
                                      <p:cBhvr>
                                        <p:cTn id="10" dur="500" fill="hold"/>
                                        <p:tgtEl>
                                          <p:spTgt spid="32"/>
                                        </p:tgtEl>
                                        <p:attrNameLst>
                                          <p:attrName>ppt_h</p:attrName>
                                        </p:attrNameLst>
                                      </p:cBhvr>
                                      <p:tavLst>
                                        <p:tav tm="0">
                                          <p:val>
                                            <p:fltVal val="0"/>
                                          </p:val>
                                        </p:tav>
                                        <p:tav tm="100000">
                                          <p:val>
                                            <p:strVal val="#ppt_h"/>
                                          </p:val>
                                        </p:tav>
                                      </p:tavLst>
                                    </p:anim>
                                  </p:childTnLst>
                                </p:cTn>
                              </p:par>
                            </p:childTnLst>
                          </p:cTn>
                        </p:par>
                        <p:par>
                          <p:cTn id="11" fill="hold">
                            <p:stCondLst>
                              <p:cond delay="500"/>
                            </p:stCondLst>
                            <p:childTnLst>
                              <p:par>
                                <p:cTn id="12" presetID="17" presetClass="entr" presetSubtype="1" fill="hold" nodeType="afterEffect">
                                  <p:stCondLst>
                                    <p:cond delay="0"/>
                                  </p:stCondLst>
                                  <p:childTnLst>
                                    <p:set>
                                      <p:cBhvr>
                                        <p:cTn id="13" dur="1" fill="hold">
                                          <p:stCondLst>
                                            <p:cond delay="0"/>
                                          </p:stCondLst>
                                        </p:cTn>
                                        <p:tgtEl>
                                          <p:spTgt spid="33"/>
                                        </p:tgtEl>
                                        <p:attrNameLst>
                                          <p:attrName>style.visibility</p:attrName>
                                        </p:attrNameLst>
                                      </p:cBhvr>
                                      <p:to>
                                        <p:strVal val="visible"/>
                                      </p:to>
                                    </p:set>
                                    <p:anim calcmode="lin" valueType="num">
                                      <p:cBhvr>
                                        <p:cTn id="14" dur="500" fill="hold"/>
                                        <p:tgtEl>
                                          <p:spTgt spid="33"/>
                                        </p:tgtEl>
                                        <p:attrNameLst>
                                          <p:attrName>ppt_x</p:attrName>
                                        </p:attrNameLst>
                                      </p:cBhvr>
                                      <p:tavLst>
                                        <p:tav tm="0">
                                          <p:val>
                                            <p:strVal val="#ppt_x"/>
                                          </p:val>
                                        </p:tav>
                                        <p:tav tm="100000">
                                          <p:val>
                                            <p:strVal val="#ppt_x"/>
                                          </p:val>
                                        </p:tav>
                                      </p:tavLst>
                                    </p:anim>
                                    <p:anim calcmode="lin" valueType="num">
                                      <p:cBhvr>
                                        <p:cTn id="15" dur="500" fill="hold"/>
                                        <p:tgtEl>
                                          <p:spTgt spid="33"/>
                                        </p:tgtEl>
                                        <p:attrNameLst>
                                          <p:attrName>ppt_y</p:attrName>
                                        </p:attrNameLst>
                                      </p:cBhvr>
                                      <p:tavLst>
                                        <p:tav tm="0">
                                          <p:val>
                                            <p:strVal val="#ppt_y-#ppt_h/2"/>
                                          </p:val>
                                        </p:tav>
                                        <p:tav tm="100000">
                                          <p:val>
                                            <p:strVal val="#ppt_y"/>
                                          </p:val>
                                        </p:tav>
                                      </p:tavLst>
                                    </p:anim>
                                    <p:anim calcmode="lin" valueType="num">
                                      <p:cBhvr>
                                        <p:cTn id="16" dur="500" fill="hold"/>
                                        <p:tgtEl>
                                          <p:spTgt spid="33"/>
                                        </p:tgtEl>
                                        <p:attrNameLst>
                                          <p:attrName>ppt_w</p:attrName>
                                        </p:attrNameLst>
                                      </p:cBhvr>
                                      <p:tavLst>
                                        <p:tav tm="0">
                                          <p:val>
                                            <p:strVal val="#ppt_w"/>
                                          </p:val>
                                        </p:tav>
                                        <p:tav tm="100000">
                                          <p:val>
                                            <p:strVal val="#ppt_w"/>
                                          </p:val>
                                        </p:tav>
                                      </p:tavLst>
                                    </p:anim>
                                    <p:anim calcmode="lin" valueType="num">
                                      <p:cBhvr>
                                        <p:cTn id="17" dur="500" fill="hold"/>
                                        <p:tgtEl>
                                          <p:spTgt spid="33"/>
                                        </p:tgtEl>
                                        <p:attrNameLst>
                                          <p:attrName>ppt_h</p:attrName>
                                        </p:attrNameLst>
                                      </p:cBhvr>
                                      <p:tavLst>
                                        <p:tav tm="0">
                                          <p:val>
                                            <p:fltVal val="0"/>
                                          </p:val>
                                        </p:tav>
                                        <p:tav tm="100000">
                                          <p:val>
                                            <p:strVal val="#ppt_h"/>
                                          </p:val>
                                        </p:tav>
                                      </p:tavLst>
                                    </p:anim>
                                  </p:childTnLst>
                                </p:cTn>
                              </p:par>
                            </p:childTnLst>
                          </p:cTn>
                        </p:par>
                        <p:par>
                          <p:cTn id="18" fill="hold">
                            <p:stCondLst>
                              <p:cond delay="1000"/>
                            </p:stCondLst>
                            <p:childTnLst>
                              <p:par>
                                <p:cTn id="19" presetID="17" presetClass="entr" presetSubtype="1" fill="hold" nodeType="afterEffect">
                                  <p:stCondLst>
                                    <p:cond delay="0"/>
                                  </p:stCondLst>
                                  <p:childTnLst>
                                    <p:set>
                                      <p:cBhvr>
                                        <p:cTn id="20" dur="1" fill="hold">
                                          <p:stCondLst>
                                            <p:cond delay="0"/>
                                          </p:stCondLst>
                                        </p:cTn>
                                        <p:tgtEl>
                                          <p:spTgt spid="34"/>
                                        </p:tgtEl>
                                        <p:attrNameLst>
                                          <p:attrName>style.visibility</p:attrName>
                                        </p:attrNameLst>
                                      </p:cBhvr>
                                      <p:to>
                                        <p:strVal val="visible"/>
                                      </p:to>
                                    </p:set>
                                    <p:anim calcmode="lin" valueType="num">
                                      <p:cBhvr>
                                        <p:cTn id="21" dur="500" fill="hold"/>
                                        <p:tgtEl>
                                          <p:spTgt spid="34"/>
                                        </p:tgtEl>
                                        <p:attrNameLst>
                                          <p:attrName>ppt_x</p:attrName>
                                        </p:attrNameLst>
                                      </p:cBhvr>
                                      <p:tavLst>
                                        <p:tav tm="0">
                                          <p:val>
                                            <p:strVal val="#ppt_x"/>
                                          </p:val>
                                        </p:tav>
                                        <p:tav tm="100000">
                                          <p:val>
                                            <p:strVal val="#ppt_x"/>
                                          </p:val>
                                        </p:tav>
                                      </p:tavLst>
                                    </p:anim>
                                    <p:anim calcmode="lin" valueType="num">
                                      <p:cBhvr>
                                        <p:cTn id="22" dur="500" fill="hold"/>
                                        <p:tgtEl>
                                          <p:spTgt spid="34"/>
                                        </p:tgtEl>
                                        <p:attrNameLst>
                                          <p:attrName>ppt_y</p:attrName>
                                        </p:attrNameLst>
                                      </p:cBhvr>
                                      <p:tavLst>
                                        <p:tav tm="0">
                                          <p:val>
                                            <p:strVal val="#ppt_y-#ppt_h/2"/>
                                          </p:val>
                                        </p:tav>
                                        <p:tav tm="100000">
                                          <p:val>
                                            <p:strVal val="#ppt_y"/>
                                          </p:val>
                                        </p:tav>
                                      </p:tavLst>
                                    </p:anim>
                                    <p:anim calcmode="lin" valueType="num">
                                      <p:cBhvr>
                                        <p:cTn id="23" dur="500" fill="hold"/>
                                        <p:tgtEl>
                                          <p:spTgt spid="34"/>
                                        </p:tgtEl>
                                        <p:attrNameLst>
                                          <p:attrName>ppt_w</p:attrName>
                                        </p:attrNameLst>
                                      </p:cBhvr>
                                      <p:tavLst>
                                        <p:tav tm="0">
                                          <p:val>
                                            <p:strVal val="#ppt_w"/>
                                          </p:val>
                                        </p:tav>
                                        <p:tav tm="100000">
                                          <p:val>
                                            <p:strVal val="#ppt_w"/>
                                          </p:val>
                                        </p:tav>
                                      </p:tavLst>
                                    </p:anim>
                                    <p:anim calcmode="lin" valueType="num">
                                      <p:cBhvr>
                                        <p:cTn id="24" dur="500" fill="hold"/>
                                        <p:tgtEl>
                                          <p:spTgt spid="3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xmlns="" id="{4E05B2B8-F2E6-44DC-B998-A9DAE10443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文本框 1">
            <a:extLst>
              <a:ext uri="{FF2B5EF4-FFF2-40B4-BE49-F238E27FC236}">
                <a16:creationId xmlns:a16="http://schemas.microsoft.com/office/drawing/2014/main" xmlns="" id="{AA228536-E06C-4246-9921-5981D42A0643}"/>
              </a:ext>
            </a:extLst>
          </p:cNvPr>
          <p:cNvSpPr txBox="1"/>
          <p:nvPr/>
        </p:nvSpPr>
        <p:spPr>
          <a:xfrm>
            <a:off x="874713" y="3398461"/>
            <a:ext cx="2954655" cy="646331"/>
          </a:xfrm>
          <a:prstGeom prst="rect">
            <a:avLst/>
          </a:prstGeom>
          <a:noFill/>
        </p:spPr>
        <p:txBody>
          <a:bodyPr wrap="none" rtlCol="0">
            <a:spAutoFit/>
            <a:scene3d>
              <a:camera prst="orthographicFront"/>
              <a:lightRig rig="threePt" dir="t"/>
            </a:scene3d>
            <a:sp3d contourW="12700"/>
          </a:bodyPr>
          <a:lstStyle/>
          <a:p>
            <a:r>
              <a:rPr lang="zh-CN" altLang="en-US" sz="3600" b="1" dirty="0">
                <a:solidFill>
                  <a:schemeClr val="tx1">
                    <a:lumMod val="75000"/>
                    <a:lumOff val="25000"/>
                  </a:schemeClr>
                </a:solidFill>
                <a:latin typeface="+mn-ea"/>
              </a:rPr>
              <a:t>工作完成情况</a:t>
            </a:r>
          </a:p>
        </p:txBody>
      </p:sp>
      <p:sp>
        <p:nvSpPr>
          <p:cNvPr id="3" name="文本框 2">
            <a:extLst>
              <a:ext uri="{FF2B5EF4-FFF2-40B4-BE49-F238E27FC236}">
                <a16:creationId xmlns:a16="http://schemas.microsoft.com/office/drawing/2014/main" xmlns="" id="{5D6626E2-178C-4D68-965A-3C6116D39E80}"/>
              </a:ext>
            </a:extLst>
          </p:cNvPr>
          <p:cNvSpPr txBox="1"/>
          <p:nvPr/>
        </p:nvSpPr>
        <p:spPr>
          <a:xfrm>
            <a:off x="874713" y="4079066"/>
            <a:ext cx="4535487" cy="738664"/>
          </a:xfrm>
          <a:prstGeom prst="rect">
            <a:avLst/>
          </a:prstGeom>
          <a:noFill/>
        </p:spPr>
        <p:txBody>
          <a:bodyPr wrap="square" rtlCol="0">
            <a:spAutoFit/>
            <a:scene3d>
              <a:camera prst="orthographicFront"/>
              <a:lightRig rig="threePt" dir="t"/>
            </a:scene3d>
            <a:sp3d contourW="12700"/>
          </a:bodyPr>
          <a:lstStyle/>
          <a:p>
            <a:r>
              <a:rPr lang="en-US" altLang="zh-CN" sz="1400" dirty="0">
                <a:solidFill>
                  <a:schemeClr val="bg1">
                    <a:lumMod val="65000"/>
                  </a:schemeClr>
                </a:solidFill>
                <a:ea typeface="时尚中黑简体" panose="01010104010101010101" pitchFamily="2" charset="-122"/>
              </a:rPr>
              <a:t>The user can demonstrate on a projector or computer, or print the presentation and make it into a film to be used in a wider field</a:t>
            </a:r>
          </a:p>
        </p:txBody>
      </p:sp>
      <p:sp>
        <p:nvSpPr>
          <p:cNvPr id="4" name="文本框 3">
            <a:extLst>
              <a:ext uri="{FF2B5EF4-FFF2-40B4-BE49-F238E27FC236}">
                <a16:creationId xmlns:a16="http://schemas.microsoft.com/office/drawing/2014/main" xmlns="" id="{241B40FC-AF12-4F69-9B18-F1E03889576A}"/>
              </a:ext>
            </a:extLst>
          </p:cNvPr>
          <p:cNvSpPr txBox="1"/>
          <p:nvPr/>
        </p:nvSpPr>
        <p:spPr>
          <a:xfrm>
            <a:off x="874713" y="2482009"/>
            <a:ext cx="2254528" cy="707886"/>
          </a:xfrm>
          <a:prstGeom prst="rect">
            <a:avLst/>
          </a:prstGeom>
          <a:noFill/>
        </p:spPr>
        <p:txBody>
          <a:bodyPr wrap="none" rtlCol="0">
            <a:spAutoFit/>
            <a:scene3d>
              <a:camera prst="orthographicFront"/>
              <a:lightRig rig="threePt" dir="t"/>
            </a:scene3d>
            <a:sp3d contourW="12700"/>
          </a:bodyPr>
          <a:lstStyle/>
          <a:p>
            <a:r>
              <a:rPr lang="en-US" altLang="zh-CN" sz="4000" b="1" dirty="0">
                <a:solidFill>
                  <a:srgbClr val="09BB98"/>
                </a:solidFill>
                <a:ea typeface="时尚中黑简体" panose="01010104010101010101" pitchFamily="2" charset="-122"/>
              </a:rPr>
              <a:t>PART 02</a:t>
            </a:r>
            <a:endParaRPr lang="zh-CN" altLang="en-US" sz="4000" b="1" dirty="0">
              <a:solidFill>
                <a:srgbClr val="09BB98"/>
              </a:solidFill>
              <a:ea typeface="时尚中黑简体" panose="01010104010101010101" pitchFamily="2" charset="-122"/>
            </a:endParaRPr>
          </a:p>
        </p:txBody>
      </p:sp>
      <p:cxnSp>
        <p:nvCxnSpPr>
          <p:cNvPr id="5" name="直接连接符 4">
            <a:extLst>
              <a:ext uri="{FF2B5EF4-FFF2-40B4-BE49-F238E27FC236}">
                <a16:creationId xmlns:a16="http://schemas.microsoft.com/office/drawing/2014/main" xmlns="" id="{172E9323-792A-4A30-8917-B3C88FBE79C9}"/>
              </a:ext>
            </a:extLst>
          </p:cNvPr>
          <p:cNvCxnSpPr>
            <a:cxnSpLocks/>
          </p:cNvCxnSpPr>
          <p:nvPr/>
        </p:nvCxnSpPr>
        <p:spPr>
          <a:xfrm>
            <a:off x="1014413" y="3294178"/>
            <a:ext cx="709987" cy="0"/>
          </a:xfrm>
          <a:prstGeom prst="line">
            <a:avLst/>
          </a:prstGeom>
          <a:ln w="28575" cap="rnd">
            <a:solidFill>
              <a:srgbClr val="09BB98"/>
            </a:solidFill>
            <a:round/>
          </a:ln>
        </p:spPr>
        <p:style>
          <a:lnRef idx="1">
            <a:schemeClr val="accent1"/>
          </a:lnRef>
          <a:fillRef idx="0">
            <a:schemeClr val="accent1"/>
          </a:fillRef>
          <a:effectRef idx="0">
            <a:schemeClr val="accent1"/>
          </a:effectRef>
          <a:fontRef idx="minor">
            <a:schemeClr val="tx1"/>
          </a:fontRef>
        </p:style>
      </p:cxnSp>
      <p:pic>
        <p:nvPicPr>
          <p:cNvPr id="11" name="图片 10">
            <a:extLst>
              <a:ext uri="{FF2B5EF4-FFF2-40B4-BE49-F238E27FC236}">
                <a16:creationId xmlns:a16="http://schemas.microsoft.com/office/drawing/2014/main" xmlns="" id="{A6B950A3-EB0C-4C59-A9A2-5B686FFB89B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0288" r="53596" b="13671"/>
          <a:stretch/>
        </p:blipFill>
        <p:spPr>
          <a:xfrm flipH="1">
            <a:off x="5751990" y="991300"/>
            <a:ext cx="5221287" cy="5050763"/>
          </a:xfrm>
          <a:prstGeom prst="rect">
            <a:avLst/>
          </a:prstGeom>
        </p:spPr>
      </p:pic>
    </p:spTree>
    <p:extLst>
      <p:ext uri="{BB962C8B-B14F-4D97-AF65-F5344CB8AC3E}">
        <p14:creationId xmlns:p14="http://schemas.microsoft.com/office/powerpoint/2010/main" val="2570633715"/>
      </p:ext>
    </p:extLst>
  </p:cSld>
  <p:clrMapOvr>
    <a:masterClrMapping/>
  </p:clrMapOvr>
  <mc:AlternateContent xmlns:mc="http://schemas.openxmlformats.org/markup-compatibility/2006" xmlns:p14="http://schemas.microsoft.com/office/powerpoint/2010/main">
    <mc:Choice Requires="p14">
      <p:transition spd="slow"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right)">
                                      <p:cBhvr>
                                        <p:cTn id="13" dur="500"/>
                                        <p:tgtEl>
                                          <p:spTgt spid="5"/>
                                        </p:tgtEl>
                                      </p:cBhvr>
                                    </p:animEffect>
                                  </p:childTnLst>
                                </p:cTn>
                              </p:par>
                            </p:childTnLst>
                          </p:cTn>
                        </p:par>
                        <p:par>
                          <p:cTn id="14" fill="hold">
                            <p:stCondLst>
                              <p:cond delay="1500"/>
                            </p:stCondLst>
                            <p:childTnLst>
                              <p:par>
                                <p:cTn id="15" presetID="12" presetClass="entr" presetSubtype="1"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p:tgtEl>
                                          <p:spTgt spid="2"/>
                                        </p:tgtEl>
                                        <p:attrNameLst>
                                          <p:attrName>ppt_y</p:attrName>
                                        </p:attrNameLst>
                                      </p:cBhvr>
                                      <p:tavLst>
                                        <p:tav tm="0">
                                          <p:val>
                                            <p:strVal val="#ppt_y-#ppt_h*1.125000"/>
                                          </p:val>
                                        </p:tav>
                                        <p:tav tm="100000">
                                          <p:val>
                                            <p:strVal val="#ppt_y"/>
                                          </p:val>
                                        </p:tav>
                                      </p:tavLst>
                                    </p:anim>
                                    <p:animEffect transition="in" filter="wipe(down)">
                                      <p:cBhvr>
                                        <p:cTn id="18" dur="500"/>
                                        <p:tgtEl>
                                          <p:spTgt spid="2"/>
                                        </p:tgtEl>
                                      </p:cBhvr>
                                    </p:animEffect>
                                  </p:childTnLst>
                                </p:cTn>
                              </p:par>
                            </p:childTnLst>
                          </p:cTn>
                        </p:par>
                        <p:par>
                          <p:cTn id="19" fill="hold">
                            <p:stCondLst>
                              <p:cond delay="2000"/>
                            </p:stCondLst>
                            <p:childTnLst>
                              <p:par>
                                <p:cTn id="20" presetID="14" presetClass="entr" presetSubtype="10"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randombar(horizontal)">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彩色年终汇报ppt模板"/>
</p:tagLst>
</file>

<file path=ppt/tags/tag10.xml><?xml version="1.0" encoding="utf-8"?>
<p:tagLst xmlns:a="http://schemas.openxmlformats.org/drawingml/2006/main" xmlns:r="http://schemas.openxmlformats.org/officeDocument/2006/relationships" xmlns:p="http://schemas.openxmlformats.org/presentationml/2006/main">
  <p:tag name="MH" val="20170726163740"/>
  <p:tag name="MH_LIBRARY" val="GRAPHIC"/>
  <p:tag name="MH_TYPE" val="SubTitle"/>
  <p:tag name="MH_ORDER" val="5"/>
</p:tagLst>
</file>

<file path=ppt/tags/tag11.xml><?xml version="1.0" encoding="utf-8"?>
<p:tagLst xmlns:a="http://schemas.openxmlformats.org/drawingml/2006/main" xmlns:r="http://schemas.openxmlformats.org/officeDocument/2006/relationships" xmlns:p="http://schemas.openxmlformats.org/presentationml/2006/main">
  <p:tag name="MH" val="20170726163740"/>
  <p:tag name="MH_LIBRARY" val="GRAPHIC"/>
  <p:tag name="MH_TYPE" val="Title"/>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YinZJG#"/>
  <p:tag name="MH_LAYOUT" val="TitleSubTitleText"/>
  <p:tag name="MH" val="20170726163659"/>
  <p:tag name="MH_LIBRARY" val="GRAPHIC"/>
</p:tagLst>
</file>

<file path=ppt/tags/tag13.xml><?xml version="1.0" encoding="utf-8"?>
<p:tagLst xmlns:a="http://schemas.openxmlformats.org/drawingml/2006/main" xmlns:r="http://schemas.openxmlformats.org/officeDocument/2006/relationships" xmlns:p="http://schemas.openxmlformats.org/presentationml/2006/main">
  <p:tag name="MH" val="20170726163659"/>
  <p:tag name="MH_LIBRARY" val="GRAPHIC"/>
  <p:tag name="MH_TYPE" val="SubTitle"/>
  <p:tag name="MH_ORDER" val="2"/>
</p:tagLst>
</file>

<file path=ppt/tags/tag14.xml><?xml version="1.0" encoding="utf-8"?>
<p:tagLst xmlns:a="http://schemas.openxmlformats.org/drawingml/2006/main" xmlns:r="http://schemas.openxmlformats.org/officeDocument/2006/relationships" xmlns:p="http://schemas.openxmlformats.org/presentationml/2006/main">
  <p:tag name="MH" val="20170726163659"/>
  <p:tag name="MH_LIBRARY" val="GRAPHIC"/>
  <p:tag name="MH_TYPE" val="SubTitle"/>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70726163659"/>
  <p:tag name="MH_LIBRARY" val="GRAPHIC"/>
  <p:tag name="MH_TYPE" val="Title"/>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TuWHP#"/>
  <p:tag name="MH_LAYOUT" val="SubTitleText"/>
  <p:tag name="MH" val="20170726164042"/>
  <p:tag name="MH_LIBRARY" val="GRAPHIC"/>
</p:tagLst>
</file>

<file path=ppt/tags/tag3.xml><?xml version="1.0" encoding="utf-8"?>
<p:tagLst xmlns:a="http://schemas.openxmlformats.org/drawingml/2006/main" xmlns:r="http://schemas.openxmlformats.org/officeDocument/2006/relationships" xmlns:p="http://schemas.openxmlformats.org/presentationml/2006/main">
  <p:tag name="MH" val="20170726164042"/>
  <p:tag name="MH_LIBRARY" val="GRAPHIC"/>
  <p:tag name="MH_TYPE" val="Other"/>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70726164042"/>
  <p:tag name="MH_LIBRARY" val="GRAPHIC"/>
  <p:tag name="MH_TYPE" val="Other"/>
  <p:tag name="MH_ORDER" val="4"/>
</p:tagLst>
</file>

<file path=ppt/tags/tag5.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YinZJG#"/>
  <p:tag name="MH_LAYOUT" val="TitleSubTitleText"/>
  <p:tag name="MH" val="20170726163740"/>
  <p:tag name="MH_LIBRARY" val="GRAPHIC"/>
</p:tagLst>
</file>

<file path=ppt/tags/tag6.xml><?xml version="1.0" encoding="utf-8"?>
<p:tagLst xmlns:a="http://schemas.openxmlformats.org/drawingml/2006/main" xmlns:r="http://schemas.openxmlformats.org/officeDocument/2006/relationships" xmlns:p="http://schemas.openxmlformats.org/presentationml/2006/main">
  <p:tag name="MH" val="20170726163740"/>
  <p:tag name="MH_LIBRARY" val="GRAPHIC"/>
  <p:tag name="MH_TYPE" val="SubTitle"/>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70726163740"/>
  <p:tag name="MH_LIBRARY" val="GRAPHIC"/>
  <p:tag name="MH_TYPE" val="SubTitle"/>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70726163740"/>
  <p:tag name="MH_LIBRARY" val="GRAPHIC"/>
  <p:tag name="MH_TYPE" val="SubTitle"/>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70726163740"/>
  <p:tag name="MH_LIBRARY" val="GRAPHIC"/>
  <p:tag name="MH_TYPE" val="SubTitle"/>
  <p:tag name="MH_ORDER" val="2"/>
</p:tagLst>
</file>

<file path=ppt/theme/theme1.xml><?xml version="1.0" encoding="utf-8"?>
<a:theme xmlns:a="http://schemas.openxmlformats.org/drawingml/2006/main" name="包图主题2">
  <a:themeElements>
    <a:clrScheme name="自定义 190">
      <a:dk1>
        <a:sysClr val="windowText" lastClr="000000"/>
      </a:dk1>
      <a:lt1>
        <a:sysClr val="window" lastClr="FFFFFF"/>
      </a:lt1>
      <a:dk2>
        <a:srgbClr val="44546A"/>
      </a:dk2>
      <a:lt2>
        <a:srgbClr val="E7E6E6"/>
      </a:lt2>
      <a:accent1>
        <a:srgbClr val="DF213B"/>
      </a:accent1>
      <a:accent2>
        <a:srgbClr val="595959"/>
      </a:accent2>
      <a:accent3>
        <a:srgbClr val="DF213B"/>
      </a:accent3>
      <a:accent4>
        <a:srgbClr val="595959"/>
      </a:accent4>
      <a:accent5>
        <a:srgbClr val="DF213B"/>
      </a:accent5>
      <a:accent6>
        <a:srgbClr val="595959"/>
      </a:accent6>
      <a:hlink>
        <a:srgbClr val="DF213B"/>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516</TotalTime>
  <Words>1913</Words>
  <Application>Microsoft Office PowerPoint</Application>
  <PresentationFormat>宽屏</PresentationFormat>
  <Paragraphs>222</Paragraphs>
  <Slides>25</Slides>
  <Notes>25</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25</vt:i4>
      </vt:variant>
    </vt:vector>
  </HeadingPairs>
  <TitlesOfParts>
    <vt:vector size="35" baseType="lpstr">
      <vt:lpstr>微軟正黑體</vt:lpstr>
      <vt:lpstr>等线</vt:lpstr>
      <vt:lpstr>经典综艺体简</vt:lpstr>
      <vt:lpstr>时尚中黑简体</vt:lpstr>
      <vt:lpstr>宋体</vt:lpstr>
      <vt:lpstr>微软雅黑</vt:lpstr>
      <vt:lpstr>Arial</vt:lpstr>
      <vt:lpstr>Calibri</vt:lpstr>
      <vt:lpstr>Century Gothic</vt: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彩色年终汇报ppt模板</dc:title>
  <dc:creator>逆流的小鱼</dc:creator>
  <cp:lastModifiedBy>User</cp:lastModifiedBy>
  <cp:revision>134</cp:revision>
  <dcterms:created xsi:type="dcterms:W3CDTF">2017-09-22T08:16:39Z</dcterms:created>
  <dcterms:modified xsi:type="dcterms:W3CDTF">2019-01-01T07:52:42Z</dcterms:modified>
</cp:coreProperties>
</file>