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theme/theme5.xml" ContentType="application/vnd.openxmlformats-officedocument.theme+xml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tableStyles.xml" ContentType="application/vnd.openxmlformats-officedocument.presentationml.tableStyles+xml"/>
  <Override PartName="/ppt/charts/colors1.xml" ContentType="application/vnd.ms-office.chartcolorstyle+xml"/>
  <Default Extension="xlsx" ContentType="application/vnd.openxmlformats-officedocument.spreadsheetml.sheet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67" r:id="rId2"/>
    <p:sldMasterId id="2147483669" r:id="rId3"/>
    <p:sldMasterId id="2147483672" r:id="rId4"/>
  </p:sldMasterIdLst>
  <p:notesMasterIdLst>
    <p:notesMasterId r:id="rId8"/>
  </p:notesMasterIdLst>
  <p:sldIdLst>
    <p:sldId id="262" r:id="rId5"/>
    <p:sldId id="263" r:id="rId6"/>
    <p:sldId id="264" r:id="rId7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5151"/>
    <a:srgbClr val="6A6773"/>
    <a:srgbClr val="EB5569"/>
    <a:srgbClr val="F0BD4D"/>
    <a:srgbClr val="9FD574"/>
    <a:srgbClr val="5BCBAD"/>
    <a:srgbClr val="F2C0D2"/>
    <a:srgbClr val="E993B2"/>
    <a:srgbClr val="DE5C8A"/>
    <a:srgbClr val="B3245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517"/>
    <p:restoredTop sz="94712"/>
  </p:normalViewPr>
  <p:slideViewPr>
    <p:cSldViewPr snapToGrid="0" snapToObjects="1">
      <p:cViewPr varScale="1">
        <p:scale>
          <a:sx n="104" d="100"/>
          <a:sy n="104" d="100"/>
        </p:scale>
        <p:origin x="-54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___1.xlsx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5" Type="http://schemas.microsoft.com/office/2011/relationships/chartStyle" Target="style1.xml"/><Relationship Id="rId4" Type="http://schemas.microsoft.com/office/2011/relationships/chartColorStyle" Target="colors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___2.xlsx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5" Type="http://schemas.microsoft.com/office/2011/relationships/chartStyle" Target="style2.xml"/><Relationship Id="rId4" Type="http://schemas.microsoft.com/office/2011/relationships/chartColorStyle" Target="colors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___3.xlsx"/><Relationship Id="rId2" Type="http://schemas.openxmlformats.org/officeDocument/2006/relationships/image" Target="../media/image6.png"/><Relationship Id="rId1" Type="http://schemas.openxmlformats.org/officeDocument/2006/relationships/image" Target="../media/image2.png"/><Relationship Id="rId5" Type="http://schemas.microsoft.com/office/2011/relationships/chartStyle" Target="style3.xml"/><Relationship Id="rId4" Type="http://schemas.microsoft.com/office/2011/relationships/chartColorStyle" Target="colors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全部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pictureOptions>
            <c:pictureFormat val="stack"/>
          </c:pictureOptions>
          <c:dPt>
            <c:idx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37AD-4E57-9E58-62FC8CE4E7FA}"/>
              </c:ext>
            </c:extLst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7AD-4E57-9E58-62FC8CE4E7F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部分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pictureOptions>
            <c:pictureFormat val="stack"/>
          </c:pictureOption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10</c:v>
                </c:pt>
                <c:pt idx="1">
                  <c:v>25</c:v>
                </c:pt>
                <c:pt idx="2">
                  <c:v>60</c:v>
                </c:pt>
                <c:pt idx="3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7AD-4E57-9E58-62FC8CE4E7FA}"/>
            </c:ext>
          </c:extLst>
        </c:ser>
        <c:dLbls/>
        <c:gapWidth val="68"/>
        <c:overlap val="100"/>
        <c:axId val="101781888"/>
        <c:axId val="101784192"/>
      </c:barChart>
      <c:catAx>
        <c:axId val="101781888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01784192"/>
        <c:crosses val="autoZero"/>
        <c:auto val="1"/>
        <c:lblAlgn val="ctr"/>
        <c:lblOffset val="100"/>
      </c:catAx>
      <c:valAx>
        <c:axId val="101784192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101781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全部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pictureOptions>
            <c:pictureFormat val="stack"/>
          </c:pictureOptions>
          <c:dPt>
            <c:idx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37AD-4E57-9E58-62FC8CE4E7FA}"/>
              </c:ext>
            </c:extLst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7AD-4E57-9E58-62FC8CE4E7F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部分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pictureOptions>
            <c:pictureFormat val="stack"/>
          </c:pictureOption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10</c:v>
                </c:pt>
                <c:pt idx="1">
                  <c:v>25</c:v>
                </c:pt>
                <c:pt idx="2">
                  <c:v>60</c:v>
                </c:pt>
                <c:pt idx="3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7AD-4E57-9E58-62FC8CE4E7FA}"/>
            </c:ext>
          </c:extLst>
        </c:ser>
        <c:dLbls/>
        <c:gapWidth val="68"/>
        <c:overlap val="100"/>
        <c:axId val="109377024"/>
        <c:axId val="109378560"/>
      </c:barChart>
      <c:catAx>
        <c:axId val="109377024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109378560"/>
        <c:crosses val="autoZero"/>
        <c:auto val="1"/>
        <c:lblAlgn val="ctr"/>
        <c:lblOffset val="100"/>
      </c:catAx>
      <c:valAx>
        <c:axId val="109378560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109377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全部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pictureOptions>
            <c:pictureFormat val="stack"/>
          </c:pictureOptions>
          <c:dPt>
            <c:idx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37AD-4E57-9E58-62FC8CE4E7FA}"/>
              </c:ext>
            </c:extLst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7AD-4E57-9E58-62FC8CE4E7F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部分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pictureOptions>
            <c:pictureFormat val="stack"/>
          </c:pictureOption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10</c:v>
                </c:pt>
                <c:pt idx="1">
                  <c:v>25</c:v>
                </c:pt>
                <c:pt idx="2">
                  <c:v>60</c:v>
                </c:pt>
                <c:pt idx="3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7AD-4E57-9E58-62FC8CE4E7FA}"/>
            </c:ext>
          </c:extLst>
        </c:ser>
        <c:dLbls/>
        <c:gapWidth val="68"/>
        <c:overlap val="100"/>
        <c:axId val="63587072"/>
        <c:axId val="63588608"/>
      </c:barChart>
      <c:catAx>
        <c:axId val="63587072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63588608"/>
        <c:crosses val="autoZero"/>
        <c:auto val="1"/>
        <c:lblAlgn val="ctr"/>
        <c:lblOffset val="100"/>
      </c:catAx>
      <c:valAx>
        <c:axId val="63588608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63587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63677-1A70-42CE-AAAC-65D5EC78FAE2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C971E5-9D64-4831-8057-383DD3AC8C3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7892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159" y="395988"/>
            <a:ext cx="1684867" cy="5513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3855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2159" y="395988"/>
            <a:ext cx="1684867" cy="5513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3249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2159" y="395988"/>
            <a:ext cx="1684867" cy="5513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7687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Century Gothic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3187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13581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5346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23707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01181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58757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xmlns="" val="939819582"/>
              </p:ext>
            </p:extLst>
          </p:nvPr>
        </p:nvGraphicFramePr>
        <p:xfrm>
          <a:off x="854478" y="1078171"/>
          <a:ext cx="6942667" cy="477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218266" y="2651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87026" y="379290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6937627" y="1469159"/>
            <a:ext cx="45719" cy="5944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983346" y="1410627"/>
            <a:ext cx="4584767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983346" y="2526180"/>
            <a:ext cx="4584767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66627" y="1540420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ea"/>
                <a:sym typeface="+mn-lt"/>
              </a:rPr>
              <a:t>A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66627" y="2609889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ea"/>
                <a:sym typeface="+mn-lt"/>
              </a:rPr>
              <a:t>B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66627" y="3719478"/>
            <a:ext cx="465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ea"/>
                <a:sym typeface="+mn-lt"/>
              </a:rPr>
              <a:t>C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66627" y="4885407"/>
            <a:ext cx="4363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ea"/>
                <a:sym typeface="+mn-lt"/>
              </a:rPr>
              <a:t>D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983346" y="3641733"/>
            <a:ext cx="4584767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983346" y="4757285"/>
            <a:ext cx="4584767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937627" y="2562141"/>
            <a:ext cx="45719" cy="5944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937627" y="3687840"/>
            <a:ext cx="45719" cy="5944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937627" y="4815290"/>
            <a:ext cx="45719" cy="5944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3478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xmlns="" val="1918502651"/>
              </p:ext>
            </p:extLst>
          </p:nvPr>
        </p:nvGraphicFramePr>
        <p:xfrm>
          <a:off x="854478" y="1078171"/>
          <a:ext cx="6942667" cy="477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218266" y="2651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87026" y="379290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66627" y="1540420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ea"/>
                <a:sym typeface="+mn-lt"/>
              </a:rPr>
              <a:t>A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66627" y="2609889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ea"/>
                <a:sym typeface="+mn-lt"/>
              </a:rPr>
              <a:t>B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66627" y="3719478"/>
            <a:ext cx="465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ea"/>
                <a:sym typeface="+mn-lt"/>
              </a:rPr>
              <a:t>C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66627" y="4885407"/>
            <a:ext cx="4363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ea"/>
                <a:sym typeface="+mn-lt"/>
              </a:rPr>
              <a:t>D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937627" y="1469159"/>
            <a:ext cx="45719" cy="5944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983346" y="1410627"/>
            <a:ext cx="4584767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983346" y="2526180"/>
            <a:ext cx="4584767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983346" y="3641733"/>
            <a:ext cx="4584767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983346" y="4757285"/>
            <a:ext cx="4584767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937627" y="2562141"/>
            <a:ext cx="45719" cy="5944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937627" y="3687840"/>
            <a:ext cx="45719" cy="5944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937627" y="4815290"/>
            <a:ext cx="45719" cy="5944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1826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xmlns="" val="1975960378"/>
              </p:ext>
            </p:extLst>
          </p:nvPr>
        </p:nvGraphicFramePr>
        <p:xfrm>
          <a:off x="854478" y="1078171"/>
          <a:ext cx="6942667" cy="477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218266" y="2651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87026" y="379290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66627" y="1540420"/>
            <a:ext cx="453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ea"/>
                <a:sym typeface="+mn-lt"/>
              </a:rPr>
              <a:t>A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66627" y="2609889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ea"/>
                <a:sym typeface="+mn-lt"/>
              </a:rPr>
              <a:t>B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66627" y="3719478"/>
            <a:ext cx="465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ea"/>
                <a:sym typeface="+mn-lt"/>
              </a:rPr>
              <a:t>C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66627" y="4885407"/>
            <a:ext cx="4363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微软雅黑" panose="020B0503020204020204" pitchFamily="34" charset="-122"/>
                <a:cs typeface="+mn-ea"/>
                <a:sym typeface="+mn-lt"/>
              </a:rPr>
              <a:t>D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937627" y="1469159"/>
            <a:ext cx="45719" cy="5944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983346" y="1410627"/>
            <a:ext cx="4584767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983346" y="2526180"/>
            <a:ext cx="4584767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983346" y="3641733"/>
            <a:ext cx="4584767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983346" y="4757285"/>
            <a:ext cx="4584767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l" defTabSz="91437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937627" y="2562141"/>
            <a:ext cx="45719" cy="5944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937627" y="3687840"/>
            <a:ext cx="45719" cy="5944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937627" y="4815290"/>
            <a:ext cx="45719" cy="5944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7423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黄绿色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</TotalTime>
  <Words>240</Words>
  <Application>Microsoft Office PowerPoint</Application>
  <PresentationFormat>自定义</PresentationFormat>
  <Paragraphs>39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主题</vt:lpstr>
      <vt:lpstr>1_Office 主题​​</vt:lpstr>
      <vt:lpstr>2_Office 主题​​</vt:lpstr>
      <vt:lpstr>2_Office 主题</vt:lpstr>
      <vt:lpstr>幻灯片 1</vt:lpstr>
      <vt:lpstr>幻灯片 2</vt:lpstr>
      <vt:lpstr>幻灯片 3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OfficePLUS</dc:creator>
  <cp:keywords/>
  <dc:description/>
  <cp:lastModifiedBy>Administrator</cp:lastModifiedBy>
  <cp:revision>38</cp:revision>
  <dcterms:created xsi:type="dcterms:W3CDTF">2015-08-18T02:51:41Z</dcterms:created>
  <dcterms:modified xsi:type="dcterms:W3CDTF">2016-03-15T18:44:36Z</dcterms:modified>
  <cp:category/>
</cp:coreProperties>
</file>