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345" r:id="rId3"/>
    <p:sldId id="346" r:id="rId4"/>
    <p:sldId id="258" r:id="rId5"/>
    <p:sldId id="259" r:id="rId6"/>
    <p:sldId id="343" r:id="rId7"/>
    <p:sldId id="338" r:id="rId8"/>
    <p:sldId id="340" r:id="rId9"/>
    <p:sldId id="351" r:id="rId10"/>
    <p:sldId id="426" r:id="rId1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D6DCE5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558993D-585D-478B-A768-26D88BAF8797}" type="datetimeFigureOut">
              <a:rPr lang="id-ID" smtClean="0"/>
              <a:t>02/08/2018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9115F8FD-6EF7-4110-8F1B-A66D57AF27AB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022884" y="791293"/>
            <a:ext cx="5400675" cy="5400638"/>
          </a:xfrm>
          <a:prstGeom prst="rect">
            <a:avLst/>
          </a:prstGeom>
          <a:noFill/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532188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3325812"/>
            <a:ext cx="12192000" cy="3532188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1541552" y="1914146"/>
            <a:ext cx="2445524" cy="2313918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16666" y="1555136"/>
            <a:ext cx="2363122" cy="2405576"/>
          </a:xfrm>
          <a:custGeom>
            <a:avLst/>
            <a:gdLst>
              <a:gd name="connsiteX0" fmla="*/ 1181686 w 2363122"/>
              <a:gd name="connsiteY0" fmla="*/ 0 h 2405576"/>
              <a:gd name="connsiteX1" fmla="*/ 2363122 w 2363122"/>
              <a:gd name="connsiteY1" fmla="*/ 1202534 h 2405576"/>
              <a:gd name="connsiteX2" fmla="*/ 2363122 w 2363122"/>
              <a:gd name="connsiteY2" fmla="*/ 1203043 h 2405576"/>
              <a:gd name="connsiteX3" fmla="*/ 1181686 w 2363122"/>
              <a:gd name="connsiteY3" fmla="*/ 2405576 h 2405576"/>
              <a:gd name="connsiteX4" fmla="*/ 0 w 2363122"/>
              <a:gd name="connsiteY4" fmla="*/ 1202788 h 2405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3122" h="2405576">
                <a:moveTo>
                  <a:pt x="1181686" y="0"/>
                </a:moveTo>
                <a:lnTo>
                  <a:pt x="2363122" y="1202534"/>
                </a:lnTo>
                <a:lnTo>
                  <a:pt x="2363122" y="1203043"/>
                </a:lnTo>
                <a:lnTo>
                  <a:pt x="1181686" y="2405576"/>
                </a:lnTo>
                <a:lnTo>
                  <a:pt x="0" y="12027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983354" y="2145975"/>
            <a:ext cx="2363346" cy="2405576"/>
          </a:xfrm>
          <a:custGeom>
            <a:avLst/>
            <a:gdLst>
              <a:gd name="connsiteX0" fmla="*/ 1181686 w 2363346"/>
              <a:gd name="connsiteY0" fmla="*/ 0 h 2405576"/>
              <a:gd name="connsiteX1" fmla="*/ 2363346 w 2363346"/>
              <a:gd name="connsiteY1" fmla="*/ 1202762 h 2405576"/>
              <a:gd name="connsiteX2" fmla="*/ 2363346 w 2363346"/>
              <a:gd name="connsiteY2" fmla="*/ 1202815 h 2405576"/>
              <a:gd name="connsiteX3" fmla="*/ 1181686 w 2363346"/>
              <a:gd name="connsiteY3" fmla="*/ 2405576 h 2405576"/>
              <a:gd name="connsiteX4" fmla="*/ 0 w 2363346"/>
              <a:gd name="connsiteY4" fmla="*/ 1202788 h 2405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3346" h="2405576">
                <a:moveTo>
                  <a:pt x="1181686" y="0"/>
                </a:moveTo>
                <a:lnTo>
                  <a:pt x="2363346" y="1202762"/>
                </a:lnTo>
                <a:lnTo>
                  <a:pt x="2363346" y="1202815"/>
                </a:lnTo>
                <a:lnTo>
                  <a:pt x="1181686" y="2405576"/>
                </a:lnTo>
                <a:lnTo>
                  <a:pt x="0" y="12027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4950042" y="1555136"/>
            <a:ext cx="2363372" cy="2405576"/>
          </a:xfrm>
          <a:custGeom>
            <a:avLst/>
            <a:gdLst>
              <a:gd name="connsiteX0" fmla="*/ 1181686 w 2363372"/>
              <a:gd name="connsiteY0" fmla="*/ 0 h 2405576"/>
              <a:gd name="connsiteX1" fmla="*/ 2363372 w 2363372"/>
              <a:gd name="connsiteY1" fmla="*/ 1202788 h 2405576"/>
              <a:gd name="connsiteX2" fmla="*/ 1181686 w 2363372"/>
              <a:gd name="connsiteY2" fmla="*/ 2405576 h 2405576"/>
              <a:gd name="connsiteX3" fmla="*/ 0 w 2363372"/>
              <a:gd name="connsiteY3" fmla="*/ 1202788 h 2405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372" h="2405576">
                <a:moveTo>
                  <a:pt x="1181686" y="0"/>
                </a:moveTo>
                <a:lnTo>
                  <a:pt x="2363372" y="1202788"/>
                </a:lnTo>
                <a:lnTo>
                  <a:pt x="1181686" y="2405576"/>
                </a:lnTo>
                <a:lnTo>
                  <a:pt x="0" y="12027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6913623" y="2166293"/>
            <a:ext cx="2363372" cy="2405576"/>
          </a:xfrm>
          <a:custGeom>
            <a:avLst/>
            <a:gdLst>
              <a:gd name="connsiteX0" fmla="*/ 1181686 w 2363372"/>
              <a:gd name="connsiteY0" fmla="*/ 0 h 2405576"/>
              <a:gd name="connsiteX1" fmla="*/ 2363372 w 2363372"/>
              <a:gd name="connsiteY1" fmla="*/ 1202788 h 2405576"/>
              <a:gd name="connsiteX2" fmla="*/ 1181686 w 2363372"/>
              <a:gd name="connsiteY2" fmla="*/ 2405576 h 2405576"/>
              <a:gd name="connsiteX3" fmla="*/ 0 w 2363372"/>
              <a:gd name="connsiteY3" fmla="*/ 1202788 h 2405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372" h="2405576">
                <a:moveTo>
                  <a:pt x="1181686" y="0"/>
                </a:moveTo>
                <a:lnTo>
                  <a:pt x="2363372" y="1202788"/>
                </a:lnTo>
                <a:lnTo>
                  <a:pt x="1181686" y="2405576"/>
                </a:lnTo>
                <a:lnTo>
                  <a:pt x="0" y="12027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8877204" y="1575454"/>
            <a:ext cx="2363372" cy="2405576"/>
          </a:xfrm>
          <a:custGeom>
            <a:avLst/>
            <a:gdLst>
              <a:gd name="connsiteX0" fmla="*/ 1181686 w 2363372"/>
              <a:gd name="connsiteY0" fmla="*/ 0 h 2405576"/>
              <a:gd name="connsiteX1" fmla="*/ 2363372 w 2363372"/>
              <a:gd name="connsiteY1" fmla="*/ 1202788 h 2405576"/>
              <a:gd name="connsiteX2" fmla="*/ 1181686 w 2363372"/>
              <a:gd name="connsiteY2" fmla="*/ 2405576 h 2405576"/>
              <a:gd name="connsiteX3" fmla="*/ 0 w 2363372"/>
              <a:gd name="connsiteY3" fmla="*/ 1202788 h 2405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3372" h="2405576">
                <a:moveTo>
                  <a:pt x="1181686" y="0"/>
                </a:moveTo>
                <a:lnTo>
                  <a:pt x="2363372" y="1202788"/>
                </a:lnTo>
                <a:lnTo>
                  <a:pt x="1181686" y="2405576"/>
                </a:lnTo>
                <a:lnTo>
                  <a:pt x="0" y="12027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139543" y="0"/>
            <a:ext cx="6052457" cy="35623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39543" y="3533775"/>
            <a:ext cx="3026227" cy="3324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9156248" y="3533775"/>
            <a:ext cx="3035752" cy="3324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48343" y="3962400"/>
            <a:ext cx="1696357" cy="2330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2227034" y="3962400"/>
            <a:ext cx="1696357" cy="2330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105725" y="3962400"/>
            <a:ext cx="1696357" cy="2330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035800" cy="4114800"/>
          </a:xfrm>
        </p:spPr>
        <p:txBody>
          <a:bodyPr/>
          <a:lstStyle/>
          <a:p>
            <a:endParaRPr lang="id-ID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035800" y="0"/>
            <a:ext cx="5156200" cy="4114800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0" y="4114800"/>
            <a:ext cx="3949700" cy="27432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759200"/>
            <a:ext cx="3949574" cy="3098800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119245" y="3759200"/>
            <a:ext cx="3949636" cy="3098800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8238553" y="3759200"/>
            <a:ext cx="3953447" cy="3098800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12885" y="2349286"/>
            <a:ext cx="2806615" cy="2859333"/>
          </a:xfrm>
          <a:prstGeom prst="diamond">
            <a:avLst/>
          </a:pr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/>
          <p:cNvSpPr>
            <a:spLocks noGrp="1"/>
          </p:cNvSpPr>
          <p:nvPr>
            <p:ph type="pic" sz="quarter" idx="10"/>
          </p:nvPr>
        </p:nvSpPr>
        <p:spPr>
          <a:xfrm>
            <a:off x="1408247" y="448212"/>
            <a:ext cx="1697886" cy="1600726"/>
          </a:xfrm>
          <a:prstGeom prst="diamond">
            <a:avLst/>
          </a:pr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1"/>
          </p:nvPr>
        </p:nvSpPr>
        <p:spPr>
          <a:xfrm>
            <a:off x="1390436" y="2454479"/>
            <a:ext cx="1692889" cy="1573980"/>
          </a:xfrm>
          <a:prstGeom prst="diamond">
            <a:avLst/>
          </a:pr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3" name="Picture Placeholder 42"/>
          <p:cNvSpPr>
            <a:spLocks noGrp="1"/>
          </p:cNvSpPr>
          <p:nvPr>
            <p:ph type="pic" sz="quarter" idx="12"/>
          </p:nvPr>
        </p:nvSpPr>
        <p:spPr>
          <a:xfrm>
            <a:off x="1407189" y="4564841"/>
            <a:ext cx="1676136" cy="1555151"/>
          </a:xfrm>
          <a:prstGeom prst="diamond">
            <a:avLst/>
          </a:pr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7" name="Picture Placeholder 46"/>
          <p:cNvSpPr>
            <a:spLocks noGrp="1"/>
          </p:cNvSpPr>
          <p:nvPr>
            <p:ph type="pic" sz="quarter" idx="13"/>
          </p:nvPr>
        </p:nvSpPr>
        <p:spPr>
          <a:xfrm>
            <a:off x="9409527" y="448212"/>
            <a:ext cx="1676139" cy="1581895"/>
          </a:xfrm>
          <a:prstGeom prst="diamond">
            <a:avLst/>
          </a:pr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48" name="Picture Placeholder 47"/>
          <p:cNvSpPr>
            <a:spLocks noGrp="1"/>
          </p:cNvSpPr>
          <p:nvPr>
            <p:ph type="pic" sz="quarter" idx="14"/>
          </p:nvPr>
        </p:nvSpPr>
        <p:spPr>
          <a:xfrm>
            <a:off x="9414521" y="2454478"/>
            <a:ext cx="1671145" cy="1573981"/>
          </a:xfrm>
          <a:prstGeom prst="diamond">
            <a:avLst/>
          </a:pr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9" name="Picture Placeholder 48"/>
          <p:cNvSpPr>
            <a:spLocks noGrp="1"/>
          </p:cNvSpPr>
          <p:nvPr>
            <p:ph type="pic" sz="quarter" idx="15"/>
          </p:nvPr>
        </p:nvSpPr>
        <p:spPr>
          <a:xfrm>
            <a:off x="9410964" y="4564841"/>
            <a:ext cx="1676136" cy="1555151"/>
          </a:xfrm>
          <a:prstGeom prst="diamond">
            <a:avLst/>
          </a:pr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2" name="Picture Placeholder 51"/>
          <p:cNvSpPr>
            <a:spLocks noGrp="1"/>
          </p:cNvSpPr>
          <p:nvPr>
            <p:ph type="pic" sz="quarter" idx="16"/>
          </p:nvPr>
        </p:nvSpPr>
        <p:spPr>
          <a:xfrm>
            <a:off x="5382372" y="3212848"/>
            <a:ext cx="2116235" cy="2155985"/>
          </a:xfrm>
          <a:prstGeom prst="diamond">
            <a:avLst/>
          </a:pr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57392" y="0"/>
            <a:ext cx="8634608" cy="6858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634608" cy="6858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5937250" y="0"/>
            <a:ext cx="6254750" cy="3244242"/>
          </a:xfrm>
        </p:spPr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45553" y="1780067"/>
            <a:ext cx="3298725" cy="329786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84468" y="1709531"/>
            <a:ext cx="3311096" cy="5148470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78562" y="1709531"/>
            <a:ext cx="3311096" cy="2176670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520778" y="4180824"/>
            <a:ext cx="3268880" cy="2677176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063128" y="1709531"/>
            <a:ext cx="3311096" cy="5148470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469034" y="1709531"/>
            <a:ext cx="3311096" cy="2176670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469034" y="4180824"/>
            <a:ext cx="3268880" cy="2677176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6076945" y="2783852"/>
            <a:ext cx="6115055" cy="2754973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0" y="2783852"/>
            <a:ext cx="6115055" cy="2754973"/>
          </a:xfr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247873" y="2659224"/>
            <a:ext cx="3005240" cy="193143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4574325" y="2659224"/>
            <a:ext cx="3005240" cy="193143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7900777" y="2659224"/>
            <a:ext cx="3005240" cy="193143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247873" y="763278"/>
            <a:ext cx="3005240" cy="159622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4574325" y="763278"/>
            <a:ext cx="3005240" cy="159622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7900777" y="763278"/>
            <a:ext cx="3005240" cy="159622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1247873" y="3690384"/>
            <a:ext cx="3005240" cy="159622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4574325" y="3690384"/>
            <a:ext cx="3005240" cy="159622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7900777" y="3690384"/>
            <a:ext cx="3005240" cy="159622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-2"/>
            <a:ext cx="6083300" cy="3390901"/>
          </a:xfrm>
        </p:spPr>
        <p:txBody>
          <a:bodyPr/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83300" y="3390899"/>
            <a:ext cx="6108700" cy="3467101"/>
          </a:xfrm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EDAE-8CB1-49E7-ABA8-7B9A45A7EAED}" type="datetime1">
              <a:rPr lang="id-ID" smtClean="0"/>
              <a:t>02/08/2018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3D0D5-E80F-4376-9CDC-25B432229B1D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400175" y="2149475"/>
            <a:ext cx="2197100" cy="2197100"/>
          </a:xfrm>
          <a:prstGeom prst="ellipse">
            <a:avLst/>
          </a:prstGeom>
        </p:spPr>
        <p:txBody>
          <a:bodyPr/>
          <a:lstStyle/>
          <a:p>
            <a:endParaRPr lang="fr-CA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997450" y="2149475"/>
            <a:ext cx="2197100" cy="2197100"/>
          </a:xfrm>
          <a:prstGeom prst="ellipse">
            <a:avLst/>
          </a:prstGeom>
        </p:spPr>
        <p:txBody>
          <a:bodyPr/>
          <a:lstStyle/>
          <a:p>
            <a:endParaRPr lang="fr-CA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8594725" y="2149475"/>
            <a:ext cx="2197100" cy="2197100"/>
          </a:xfrm>
          <a:prstGeom prst="ellipse">
            <a:avLst/>
          </a:prstGeom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  <p:transition spd="slow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324918" y="1740249"/>
            <a:ext cx="1765005" cy="2037094"/>
          </a:xfrm>
          <a:custGeom>
            <a:avLst/>
            <a:gdLst>
              <a:gd name="connsiteX0" fmla="*/ 1989048 w 3980617"/>
              <a:gd name="connsiteY0" fmla="*/ 0 h 4594261"/>
              <a:gd name="connsiteX1" fmla="*/ 3980617 w 3980617"/>
              <a:gd name="connsiteY1" fmla="*/ 1147935 h 4594261"/>
              <a:gd name="connsiteX2" fmla="*/ 3980617 w 3980617"/>
              <a:gd name="connsiteY2" fmla="*/ 3443804 h 4594261"/>
              <a:gd name="connsiteX3" fmla="*/ 1989048 w 3980617"/>
              <a:gd name="connsiteY3" fmla="*/ 4594261 h 4594261"/>
              <a:gd name="connsiteX4" fmla="*/ 0 w 3980617"/>
              <a:gd name="connsiteY4" fmla="*/ 3443804 h 4594261"/>
              <a:gd name="connsiteX5" fmla="*/ 0 w 3980617"/>
              <a:gd name="connsiteY5" fmla="*/ 1147935 h 459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0617" h="4594261">
                <a:moveTo>
                  <a:pt x="1989048" y="0"/>
                </a:moveTo>
                <a:lnTo>
                  <a:pt x="3980617" y="1147935"/>
                </a:lnTo>
                <a:lnTo>
                  <a:pt x="3980617" y="3443804"/>
                </a:lnTo>
                <a:lnTo>
                  <a:pt x="1989048" y="4594261"/>
                </a:lnTo>
                <a:lnTo>
                  <a:pt x="0" y="3443804"/>
                </a:lnTo>
                <a:lnTo>
                  <a:pt x="0" y="114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209794" y="1740249"/>
            <a:ext cx="1765005" cy="2037094"/>
          </a:xfrm>
          <a:custGeom>
            <a:avLst/>
            <a:gdLst>
              <a:gd name="connsiteX0" fmla="*/ 1989048 w 3980617"/>
              <a:gd name="connsiteY0" fmla="*/ 0 h 4594261"/>
              <a:gd name="connsiteX1" fmla="*/ 3980617 w 3980617"/>
              <a:gd name="connsiteY1" fmla="*/ 1147935 h 4594261"/>
              <a:gd name="connsiteX2" fmla="*/ 3980617 w 3980617"/>
              <a:gd name="connsiteY2" fmla="*/ 3443804 h 4594261"/>
              <a:gd name="connsiteX3" fmla="*/ 1989048 w 3980617"/>
              <a:gd name="connsiteY3" fmla="*/ 4594261 h 4594261"/>
              <a:gd name="connsiteX4" fmla="*/ 0 w 3980617"/>
              <a:gd name="connsiteY4" fmla="*/ 3443804 h 4594261"/>
              <a:gd name="connsiteX5" fmla="*/ 0 w 3980617"/>
              <a:gd name="connsiteY5" fmla="*/ 1147935 h 459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0617" h="4594261">
                <a:moveTo>
                  <a:pt x="1989048" y="0"/>
                </a:moveTo>
                <a:lnTo>
                  <a:pt x="3980617" y="1147935"/>
                </a:lnTo>
                <a:lnTo>
                  <a:pt x="3980617" y="3443804"/>
                </a:lnTo>
                <a:lnTo>
                  <a:pt x="1989048" y="4594261"/>
                </a:lnTo>
                <a:lnTo>
                  <a:pt x="0" y="3443804"/>
                </a:lnTo>
                <a:lnTo>
                  <a:pt x="0" y="114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9102080" y="1740249"/>
            <a:ext cx="1765005" cy="2037094"/>
          </a:xfrm>
          <a:custGeom>
            <a:avLst/>
            <a:gdLst>
              <a:gd name="connsiteX0" fmla="*/ 1989048 w 3980617"/>
              <a:gd name="connsiteY0" fmla="*/ 0 h 4594261"/>
              <a:gd name="connsiteX1" fmla="*/ 3980617 w 3980617"/>
              <a:gd name="connsiteY1" fmla="*/ 1147935 h 4594261"/>
              <a:gd name="connsiteX2" fmla="*/ 3980617 w 3980617"/>
              <a:gd name="connsiteY2" fmla="*/ 3443804 h 4594261"/>
              <a:gd name="connsiteX3" fmla="*/ 1989048 w 3980617"/>
              <a:gd name="connsiteY3" fmla="*/ 4594261 h 4594261"/>
              <a:gd name="connsiteX4" fmla="*/ 0 w 3980617"/>
              <a:gd name="connsiteY4" fmla="*/ 3443804 h 4594261"/>
              <a:gd name="connsiteX5" fmla="*/ 0 w 3980617"/>
              <a:gd name="connsiteY5" fmla="*/ 1147935 h 459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0617" h="4594261">
                <a:moveTo>
                  <a:pt x="1989048" y="0"/>
                </a:moveTo>
                <a:lnTo>
                  <a:pt x="3980617" y="1147935"/>
                </a:lnTo>
                <a:lnTo>
                  <a:pt x="3980617" y="3443804"/>
                </a:lnTo>
                <a:lnTo>
                  <a:pt x="1989048" y="4594261"/>
                </a:lnTo>
                <a:lnTo>
                  <a:pt x="0" y="3443804"/>
                </a:lnTo>
                <a:lnTo>
                  <a:pt x="0" y="114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15144" y="2093347"/>
            <a:ext cx="1511237" cy="1744206"/>
          </a:xfrm>
          <a:custGeom>
            <a:avLst/>
            <a:gdLst>
              <a:gd name="connsiteX0" fmla="*/ 1989048 w 3980617"/>
              <a:gd name="connsiteY0" fmla="*/ 0 h 4594261"/>
              <a:gd name="connsiteX1" fmla="*/ 3980617 w 3980617"/>
              <a:gd name="connsiteY1" fmla="*/ 1147935 h 4594261"/>
              <a:gd name="connsiteX2" fmla="*/ 3980617 w 3980617"/>
              <a:gd name="connsiteY2" fmla="*/ 3443804 h 4594261"/>
              <a:gd name="connsiteX3" fmla="*/ 1989048 w 3980617"/>
              <a:gd name="connsiteY3" fmla="*/ 4594261 h 4594261"/>
              <a:gd name="connsiteX4" fmla="*/ 0 w 3980617"/>
              <a:gd name="connsiteY4" fmla="*/ 3443804 h 4594261"/>
              <a:gd name="connsiteX5" fmla="*/ 0 w 3980617"/>
              <a:gd name="connsiteY5" fmla="*/ 1147935 h 459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0617" h="4594261">
                <a:moveTo>
                  <a:pt x="1989048" y="0"/>
                </a:moveTo>
                <a:lnTo>
                  <a:pt x="3980617" y="1147935"/>
                </a:lnTo>
                <a:lnTo>
                  <a:pt x="3980617" y="3443804"/>
                </a:lnTo>
                <a:lnTo>
                  <a:pt x="1989048" y="4594261"/>
                </a:lnTo>
                <a:lnTo>
                  <a:pt x="0" y="3443804"/>
                </a:lnTo>
                <a:lnTo>
                  <a:pt x="0" y="114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15144" y="4492060"/>
            <a:ext cx="1511237" cy="1744206"/>
          </a:xfrm>
          <a:custGeom>
            <a:avLst/>
            <a:gdLst>
              <a:gd name="connsiteX0" fmla="*/ 1989048 w 3980617"/>
              <a:gd name="connsiteY0" fmla="*/ 0 h 4594261"/>
              <a:gd name="connsiteX1" fmla="*/ 3980617 w 3980617"/>
              <a:gd name="connsiteY1" fmla="*/ 1147935 h 4594261"/>
              <a:gd name="connsiteX2" fmla="*/ 3980617 w 3980617"/>
              <a:gd name="connsiteY2" fmla="*/ 3443804 h 4594261"/>
              <a:gd name="connsiteX3" fmla="*/ 1989048 w 3980617"/>
              <a:gd name="connsiteY3" fmla="*/ 4594261 h 4594261"/>
              <a:gd name="connsiteX4" fmla="*/ 0 w 3980617"/>
              <a:gd name="connsiteY4" fmla="*/ 3443804 h 4594261"/>
              <a:gd name="connsiteX5" fmla="*/ 0 w 3980617"/>
              <a:gd name="connsiteY5" fmla="*/ 1147935 h 459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0617" h="4594261">
                <a:moveTo>
                  <a:pt x="1989048" y="0"/>
                </a:moveTo>
                <a:lnTo>
                  <a:pt x="3980617" y="1147935"/>
                </a:lnTo>
                <a:lnTo>
                  <a:pt x="3980617" y="3443804"/>
                </a:lnTo>
                <a:lnTo>
                  <a:pt x="1989048" y="4594261"/>
                </a:lnTo>
                <a:lnTo>
                  <a:pt x="0" y="3443804"/>
                </a:lnTo>
                <a:lnTo>
                  <a:pt x="0" y="114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365875" y="2093347"/>
            <a:ext cx="1511237" cy="1744206"/>
          </a:xfrm>
          <a:custGeom>
            <a:avLst/>
            <a:gdLst>
              <a:gd name="connsiteX0" fmla="*/ 1989048 w 3980617"/>
              <a:gd name="connsiteY0" fmla="*/ 0 h 4594261"/>
              <a:gd name="connsiteX1" fmla="*/ 3980617 w 3980617"/>
              <a:gd name="connsiteY1" fmla="*/ 1147935 h 4594261"/>
              <a:gd name="connsiteX2" fmla="*/ 3980617 w 3980617"/>
              <a:gd name="connsiteY2" fmla="*/ 3443804 h 4594261"/>
              <a:gd name="connsiteX3" fmla="*/ 1989048 w 3980617"/>
              <a:gd name="connsiteY3" fmla="*/ 4594261 h 4594261"/>
              <a:gd name="connsiteX4" fmla="*/ 0 w 3980617"/>
              <a:gd name="connsiteY4" fmla="*/ 3443804 h 4594261"/>
              <a:gd name="connsiteX5" fmla="*/ 0 w 3980617"/>
              <a:gd name="connsiteY5" fmla="*/ 1147935 h 459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0617" h="4594261">
                <a:moveTo>
                  <a:pt x="1989048" y="0"/>
                </a:moveTo>
                <a:lnTo>
                  <a:pt x="3980617" y="1147935"/>
                </a:lnTo>
                <a:lnTo>
                  <a:pt x="3980617" y="3443804"/>
                </a:lnTo>
                <a:lnTo>
                  <a:pt x="1989048" y="4594261"/>
                </a:lnTo>
                <a:lnTo>
                  <a:pt x="0" y="3443804"/>
                </a:lnTo>
                <a:lnTo>
                  <a:pt x="0" y="114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365875" y="4492060"/>
            <a:ext cx="1511237" cy="1744206"/>
          </a:xfrm>
          <a:custGeom>
            <a:avLst/>
            <a:gdLst>
              <a:gd name="connsiteX0" fmla="*/ 1989048 w 3980617"/>
              <a:gd name="connsiteY0" fmla="*/ 0 h 4594261"/>
              <a:gd name="connsiteX1" fmla="*/ 3980617 w 3980617"/>
              <a:gd name="connsiteY1" fmla="*/ 1147935 h 4594261"/>
              <a:gd name="connsiteX2" fmla="*/ 3980617 w 3980617"/>
              <a:gd name="connsiteY2" fmla="*/ 3443804 h 4594261"/>
              <a:gd name="connsiteX3" fmla="*/ 1989048 w 3980617"/>
              <a:gd name="connsiteY3" fmla="*/ 4594261 h 4594261"/>
              <a:gd name="connsiteX4" fmla="*/ 0 w 3980617"/>
              <a:gd name="connsiteY4" fmla="*/ 3443804 h 4594261"/>
              <a:gd name="connsiteX5" fmla="*/ 0 w 3980617"/>
              <a:gd name="connsiteY5" fmla="*/ 1147935 h 459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0617" h="4594261">
                <a:moveTo>
                  <a:pt x="1989048" y="0"/>
                </a:moveTo>
                <a:lnTo>
                  <a:pt x="3980617" y="1147935"/>
                </a:lnTo>
                <a:lnTo>
                  <a:pt x="3980617" y="3443804"/>
                </a:lnTo>
                <a:lnTo>
                  <a:pt x="1989048" y="4594261"/>
                </a:lnTo>
                <a:lnTo>
                  <a:pt x="0" y="3443804"/>
                </a:lnTo>
                <a:lnTo>
                  <a:pt x="0" y="1147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4210"/>
            <a:ext cx="6148388" cy="3843338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204918" y="0"/>
            <a:ext cx="2930637" cy="1871162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9261363" y="0"/>
            <a:ext cx="2930637" cy="1871162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204918" y="1976386"/>
            <a:ext cx="2930637" cy="1871162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9261363" y="1976386"/>
            <a:ext cx="2930637" cy="1871162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9925" y="2411991"/>
            <a:ext cx="6432550" cy="2252694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7334460" y="2431651"/>
            <a:ext cx="4194264" cy="3949970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5130069" y="4914947"/>
            <a:ext cx="1966020" cy="1466674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95401" y="4914947"/>
            <a:ext cx="1966020" cy="1466674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76054" y="4914947"/>
            <a:ext cx="1966020" cy="1466674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76275" y="2173288"/>
            <a:ext cx="2716213" cy="3657600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836166" y="972762"/>
            <a:ext cx="2716213" cy="4858125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710065" y="2173288"/>
            <a:ext cx="4825245" cy="1569809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693344" y="4002088"/>
            <a:ext cx="2278546" cy="1847264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83621" y="4002088"/>
            <a:ext cx="2278546" cy="1847264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331611" y="971027"/>
            <a:ext cx="3227622" cy="943270"/>
          </a:xfrm>
          <a:noFill/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960173" y="1438507"/>
            <a:ext cx="3268159" cy="58097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tfolio 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222541" y="2249906"/>
            <a:ext cx="1695427" cy="300789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583919" y="2249906"/>
            <a:ext cx="1695427" cy="300789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862739" y="2249906"/>
            <a:ext cx="1695427" cy="300789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sponsive Desig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 noChangeAspect="1"/>
          </p:cNvSpPr>
          <p:nvPr>
            <p:ph type="pic" sz="quarter" idx="25"/>
          </p:nvPr>
        </p:nvSpPr>
        <p:spPr>
          <a:xfrm>
            <a:off x="4218185" y="2373701"/>
            <a:ext cx="3340603" cy="189273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100">
                <a:latin typeface="Calibri Light" panose="020F0302020204030204"/>
                <a:cs typeface="Calibri Light" panose="020F0302020204030204"/>
              </a:defRPr>
            </a:lvl1pPr>
          </a:lstStyle>
          <a:p>
            <a:endParaRPr lang="id-ID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8178587" y="4183593"/>
            <a:ext cx="506949" cy="88446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50000"/>
              </a:lnSpc>
              <a:buNone/>
              <a:defRPr sz="350">
                <a:latin typeface="Calibri Light" panose="020F0302020204030204"/>
                <a:cs typeface="Calibri Light" panose="020F0302020204030204"/>
              </a:defRPr>
            </a:lvl1pPr>
          </a:lstStyle>
          <a:p>
            <a:r>
              <a:rPr lang="id-ID" dirty="0"/>
              <a:t>Picture</a:t>
            </a:r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26"/>
          </p:nvPr>
        </p:nvSpPr>
        <p:spPr>
          <a:xfrm>
            <a:off x="2377796" y="3675501"/>
            <a:ext cx="2127998" cy="135622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000">
                <a:latin typeface="Calibri Light" panose="020F0302020204030204"/>
                <a:cs typeface="Calibri Light" panose="020F0302020204030204"/>
              </a:defRPr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4"/>
          </p:nvPr>
        </p:nvSpPr>
        <p:spPr>
          <a:xfrm>
            <a:off x="7119765" y="3598321"/>
            <a:ext cx="1127325" cy="14512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000">
                <a:latin typeface="Calibri Light" panose="020F0302020204030204"/>
                <a:cs typeface="Calibri Light" panose="020F0302020204030204"/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27"/>
          </p:nvPr>
        </p:nvSpPr>
        <p:spPr>
          <a:xfrm>
            <a:off x="8847973" y="4757204"/>
            <a:ext cx="220903" cy="27895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lnSpc>
                <a:spcPct val="50000"/>
              </a:lnSpc>
              <a:buNone/>
              <a:defRPr sz="100">
                <a:latin typeface="Calibri Light" panose="020F0302020204030204"/>
                <a:cs typeface="Calibri Light" panose="020F0302020204030204"/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89139" y="1095722"/>
            <a:ext cx="5648325" cy="2881139"/>
          </a:xfrm>
          <a:custGeom>
            <a:avLst/>
            <a:gdLst>
              <a:gd name="connsiteX0" fmla="*/ 0 w 5648325"/>
              <a:gd name="connsiteY0" fmla="*/ 0 h 2868613"/>
              <a:gd name="connsiteX1" fmla="*/ 5648325 w 5648325"/>
              <a:gd name="connsiteY1" fmla="*/ 0 h 2868613"/>
              <a:gd name="connsiteX2" fmla="*/ 5648325 w 5648325"/>
              <a:gd name="connsiteY2" fmla="*/ 2868613 h 2868613"/>
              <a:gd name="connsiteX3" fmla="*/ 0 w 5648325"/>
              <a:gd name="connsiteY3" fmla="*/ 2868613 h 2868613"/>
              <a:gd name="connsiteX4" fmla="*/ 0 w 5648325"/>
              <a:gd name="connsiteY4" fmla="*/ 0 h 2868613"/>
              <a:gd name="connsiteX0-1" fmla="*/ 0 w 5648325"/>
              <a:gd name="connsiteY0-2" fmla="*/ 12526 h 2881139"/>
              <a:gd name="connsiteX1-3" fmla="*/ 2291350 w 5648325"/>
              <a:gd name="connsiteY1-4" fmla="*/ 0 h 2881139"/>
              <a:gd name="connsiteX2-5" fmla="*/ 5648325 w 5648325"/>
              <a:gd name="connsiteY2-6" fmla="*/ 2881139 h 2881139"/>
              <a:gd name="connsiteX3-7" fmla="*/ 0 w 5648325"/>
              <a:gd name="connsiteY3-8" fmla="*/ 2881139 h 2881139"/>
              <a:gd name="connsiteX4-9" fmla="*/ 0 w 5648325"/>
              <a:gd name="connsiteY4-10" fmla="*/ 12526 h 28811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648325" h="2881139">
                <a:moveTo>
                  <a:pt x="0" y="12526"/>
                </a:moveTo>
                <a:lnTo>
                  <a:pt x="2291350" y="0"/>
                </a:lnTo>
                <a:lnTo>
                  <a:pt x="5648325" y="2881139"/>
                </a:lnTo>
                <a:lnTo>
                  <a:pt x="0" y="2881139"/>
                </a:lnTo>
                <a:lnTo>
                  <a:pt x="0" y="12526"/>
                </a:lnTo>
                <a:close/>
              </a:path>
            </a:pathLst>
          </a:custGeom>
        </p:spPr>
        <p:txBody>
          <a:bodyPr/>
          <a:lstStyle/>
          <a:p>
            <a:endParaRPr lang="id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5691905" y="3162670"/>
            <a:ext cx="5648325" cy="2881139"/>
          </a:xfrm>
          <a:custGeom>
            <a:avLst/>
            <a:gdLst>
              <a:gd name="connsiteX0" fmla="*/ 0 w 5648325"/>
              <a:gd name="connsiteY0" fmla="*/ 0 h 2881139"/>
              <a:gd name="connsiteX1" fmla="*/ 5648325 w 5648325"/>
              <a:gd name="connsiteY1" fmla="*/ 0 h 2881139"/>
              <a:gd name="connsiteX2" fmla="*/ 5648325 w 5648325"/>
              <a:gd name="connsiteY2" fmla="*/ 2868613 h 2881139"/>
              <a:gd name="connsiteX3" fmla="*/ 3356975 w 5648325"/>
              <a:gd name="connsiteY3" fmla="*/ 2881139 h 2881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8325" h="2881139">
                <a:moveTo>
                  <a:pt x="0" y="0"/>
                </a:moveTo>
                <a:lnTo>
                  <a:pt x="5648325" y="0"/>
                </a:lnTo>
                <a:lnTo>
                  <a:pt x="5648325" y="2868613"/>
                </a:lnTo>
                <a:lnTo>
                  <a:pt x="3356975" y="28811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1402735" y="2190196"/>
            <a:ext cx="3988260" cy="2263140"/>
          </a:xfrm>
          <a:prstGeom prst="rect">
            <a:avLst/>
          </a:prstGeom>
          <a:noFill/>
        </p:spPr>
        <p:txBody>
          <a:bodyPr rtlCol="0">
            <a:normAutofit/>
          </a:bodyPr>
          <a:lstStyle>
            <a:lvl1pPr marL="0" indent="0" algn="ctr">
              <a:buNone/>
              <a:defRPr sz="900" b="0" i="0">
                <a:solidFill>
                  <a:schemeClr val="bg1">
                    <a:lumMod val="75000"/>
                  </a:schemeClr>
                </a:solidFill>
                <a:latin typeface="Montserrat Light" panose="00000400000000000000" charset="0"/>
                <a:ea typeface="Montserrat Light" panose="00000400000000000000" charset="0"/>
                <a:cs typeface="Montserrat Light" panose="00000400000000000000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6731357" y="2190196"/>
            <a:ext cx="4031978" cy="2263140"/>
          </a:xfrm>
          <a:prstGeom prst="rect">
            <a:avLst/>
          </a:prstGeom>
          <a:noFill/>
        </p:spPr>
        <p:txBody>
          <a:bodyPr rtlCol="0">
            <a:normAutofit/>
          </a:bodyPr>
          <a:lstStyle>
            <a:lvl1pPr marL="0" indent="0" algn="ctr">
              <a:buNone/>
              <a:defRPr sz="900" b="0" i="0">
                <a:solidFill>
                  <a:schemeClr val="bg1">
                    <a:lumMod val="75000"/>
                  </a:schemeClr>
                </a:solidFill>
                <a:latin typeface="Montserrat Light" panose="00000400000000000000" charset="0"/>
                <a:ea typeface="Montserrat Light" panose="00000400000000000000" charset="0"/>
                <a:cs typeface="Montserrat Light" panose="00000400000000000000" charset="0"/>
              </a:defRPr>
            </a:lvl1pPr>
          </a:lstStyle>
          <a:p>
            <a:pPr lvl="0"/>
            <a:endParaRPr lang="en-US" noProof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cbook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28825" y="2442117"/>
            <a:ext cx="3969384" cy="246442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619118" y="1084065"/>
            <a:ext cx="3350635" cy="4489985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hind the Sc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563936" y="2056054"/>
            <a:ext cx="4998970" cy="3121573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Laptop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356106" y="2601963"/>
            <a:ext cx="1479789" cy="18250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panose="020F0302020204030203" charset="0"/>
                <a:ea typeface="Lato Light" panose="020F0302020204030203" charset="0"/>
                <a:cs typeface="Lato Light" panose="020F0302020204030203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8632612" y="2601963"/>
            <a:ext cx="1479789" cy="18250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panose="020F0302020204030203" charset="0"/>
                <a:ea typeface="Lato Light" panose="020F0302020204030203" charset="0"/>
                <a:cs typeface="Lato Light" panose="020F0302020204030203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2067223" y="2601963"/>
            <a:ext cx="1479789" cy="18250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panose="020F0302020204030203" charset="0"/>
                <a:ea typeface="Lato Light" panose="020F0302020204030203" charset="0"/>
                <a:cs typeface="Lato Light" panose="020F0302020204030203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194301" y="1905000"/>
            <a:ext cx="6373587" cy="4270218"/>
          </a:xfrm>
          <a:custGeom>
            <a:avLst/>
            <a:gdLst>
              <a:gd name="connsiteX0" fmla="*/ 0 w 6373587"/>
              <a:gd name="connsiteY0" fmla="*/ 0 h 4270218"/>
              <a:gd name="connsiteX1" fmla="*/ 6373587 w 6373587"/>
              <a:gd name="connsiteY1" fmla="*/ 0 h 4270218"/>
              <a:gd name="connsiteX2" fmla="*/ 6373587 w 6373587"/>
              <a:gd name="connsiteY2" fmla="*/ 4270218 h 4270218"/>
              <a:gd name="connsiteX3" fmla="*/ 0 w 6373587"/>
              <a:gd name="connsiteY3" fmla="*/ 4270218 h 427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3587" h="4270218">
                <a:moveTo>
                  <a:pt x="0" y="0"/>
                </a:moveTo>
                <a:lnTo>
                  <a:pt x="6373587" y="0"/>
                </a:lnTo>
                <a:lnTo>
                  <a:pt x="6373587" y="4270218"/>
                </a:lnTo>
                <a:lnTo>
                  <a:pt x="0" y="4270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096000" y="-8950"/>
            <a:ext cx="6096000" cy="686695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>
            <a:lvl1pPr>
              <a:defRPr sz="27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183682" y="73134"/>
            <a:ext cx="6096000" cy="2379980"/>
          </a:xfrm>
          <a:prstGeom prst="rect">
            <a:avLst/>
          </a:prstGeom>
          <a:noFill/>
          <a:ln w="152400" cap="sq">
            <a:solidFill>
              <a:schemeClr val="tx2">
                <a:lumMod val="40000"/>
                <a:lumOff val="60000"/>
              </a:schemeClr>
            </a:solidFill>
            <a:miter lim="800000"/>
          </a:ln>
        </p:spPr>
        <p:txBody>
          <a:bodyPr/>
          <a:lstStyle>
            <a:lvl1pPr>
              <a:defRPr sz="27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9140641" y="2535197"/>
            <a:ext cx="3051359" cy="2379980"/>
          </a:xfrm>
          <a:prstGeom prst="rect">
            <a:avLst/>
          </a:prstGeom>
          <a:noFill/>
          <a:ln w="152400" cap="sq">
            <a:solidFill>
              <a:schemeClr val="tx2">
                <a:lumMod val="40000"/>
                <a:lumOff val="60000"/>
              </a:schemeClr>
            </a:solidFill>
            <a:miter lim="800000"/>
          </a:ln>
        </p:spPr>
        <p:txBody>
          <a:bodyPr/>
          <a:lstStyle>
            <a:lvl1pPr>
              <a:defRPr sz="2700"/>
            </a:lvl1pPr>
          </a:lstStyle>
          <a:p>
            <a:endParaRPr lang="id-ID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096000" cy="685800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>
            <a:lvl1pPr>
              <a:defRPr sz="2700"/>
            </a:lvl1pPr>
          </a:lstStyle>
          <a:p>
            <a:endParaRPr lang="id-ID" dirty="0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58656" y="4673874"/>
            <a:ext cx="3043840" cy="2146548"/>
          </a:xfrm>
          <a:prstGeom prst="rect">
            <a:avLst/>
          </a:prstGeom>
          <a:noFill/>
          <a:ln w="152400">
            <a:solidFill>
              <a:schemeClr val="tx2">
                <a:lumMod val="40000"/>
                <a:lumOff val="60000"/>
              </a:schemeClr>
            </a:solidFill>
            <a:miter lim="800000"/>
          </a:ln>
        </p:spPr>
        <p:txBody>
          <a:bodyPr/>
          <a:lstStyle>
            <a:lvl1pPr>
              <a:defRPr sz="2700"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3001684" y="2527326"/>
            <a:ext cx="3035660" cy="4293096"/>
          </a:xfrm>
          <a:prstGeom prst="rect">
            <a:avLst/>
          </a:prstGeom>
          <a:noFill/>
          <a:ln w="152400">
            <a:solidFill>
              <a:schemeClr val="tx2">
                <a:lumMod val="40000"/>
                <a:lumOff val="60000"/>
              </a:schemeClr>
            </a:solidFill>
            <a:miter lim="800000"/>
          </a:ln>
        </p:spPr>
        <p:txBody>
          <a:bodyPr/>
          <a:lstStyle>
            <a:lvl1pPr>
              <a:defRPr sz="2700"/>
            </a:lvl1pPr>
          </a:lstStyle>
          <a:p>
            <a:endParaRPr lang="id-ID" dirty="0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386E1B08-4196-4897-9C94-AC51916B242C}" type="datetimeFigureOut">
              <a:rPr lang="id-ID" smtClean="0"/>
              <a:t>02/08/2018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7DB9BBEE-B983-4196-A31D-4A5F2B40E543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Diamond 3"/>
          <p:cNvSpPr/>
          <p:nvPr/>
        </p:nvSpPr>
        <p:spPr>
          <a:xfrm>
            <a:off x="2749550" y="82550"/>
            <a:ext cx="6692900" cy="6692900"/>
          </a:xfrm>
          <a:prstGeom prst="diamond">
            <a:avLst/>
          </a:prstGeom>
          <a:blipFill rotWithShape="1">
            <a:blip r:embed="rId3"/>
            <a:stretch>
              <a:fillRect l="-30000" r="-30000"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199" y="2499153"/>
            <a:ext cx="75311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8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  <a:endParaRPr lang="en-US" sz="8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0834" y="3879712"/>
            <a:ext cx="617517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E15D008-277B-4EDC-BA9B-CF391A98E6CA}"/>
              </a:ext>
            </a:extLst>
          </p:cNvPr>
          <p:cNvSpPr/>
          <p:nvPr/>
        </p:nvSpPr>
        <p:spPr>
          <a:xfrm>
            <a:off x="5195753" y="542583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汇报人：夕小觉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Diamond 3"/>
          <p:cNvSpPr/>
          <p:nvPr/>
        </p:nvSpPr>
        <p:spPr>
          <a:xfrm>
            <a:off x="2362199" y="0"/>
            <a:ext cx="7531099" cy="6858000"/>
          </a:xfrm>
          <a:prstGeom prst="diamond">
            <a:avLst/>
          </a:prstGeom>
          <a:blipFill rotWithShape="1">
            <a:blip r:embed="rId3"/>
            <a:stretch>
              <a:fillRect/>
            </a:stretch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199" y="2764624"/>
            <a:ext cx="75311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谢谢浏览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54659" y="3954683"/>
            <a:ext cx="617517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期待您的回复！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TextBox 3"/>
          <p:cNvSpPr txBox="1"/>
          <p:nvPr/>
        </p:nvSpPr>
        <p:spPr>
          <a:xfrm>
            <a:off x="6351913" y="3372122"/>
            <a:ext cx="4953108" cy="1353820"/>
          </a:xfrm>
          <a:prstGeom prst="rect">
            <a:avLst/>
          </a:prstGeom>
          <a:noFill/>
        </p:spPr>
        <p:txBody>
          <a:bodyPr wrap="square" lIns="91440" tIns="0" rIns="91440" bIns="0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欢迎！</a:t>
            </a:r>
            <a:endParaRPr lang="en-US" sz="8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51905" y="4839335"/>
            <a:ext cx="479234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</a:p>
        </p:txBody>
      </p:sp>
      <p:sp>
        <p:nvSpPr>
          <p:cNvPr id="6" name="Rectangle 5"/>
          <p:cNvSpPr/>
          <p:nvPr/>
        </p:nvSpPr>
        <p:spPr>
          <a:xfrm>
            <a:off x="6271895" y="3121025"/>
            <a:ext cx="5113020" cy="29845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Diamond 3"/>
          <p:cNvSpPr/>
          <p:nvPr/>
        </p:nvSpPr>
        <p:spPr>
          <a:xfrm>
            <a:off x="2062854" y="594624"/>
            <a:ext cx="8066289" cy="5668752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9444" y="2285778"/>
            <a:ext cx="4953108" cy="1353820"/>
          </a:xfrm>
          <a:prstGeom prst="rect">
            <a:avLst/>
          </a:prstGeom>
          <a:noFill/>
        </p:spPr>
        <p:txBody>
          <a:bodyPr wrap="square" lIns="91440" tIns="0" rIns="91440" bIns="0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谢谢浏览</a:t>
            </a:r>
          </a:p>
        </p:txBody>
      </p:sp>
      <p:sp>
        <p:nvSpPr>
          <p:cNvPr id="6" name="Rectangle 5"/>
          <p:cNvSpPr/>
          <p:nvPr/>
        </p:nvSpPr>
        <p:spPr>
          <a:xfrm>
            <a:off x="3237640" y="3741142"/>
            <a:ext cx="56587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endParaRPr lang="id-ID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5981700" y="876300"/>
            <a:ext cx="5156200" cy="5207000"/>
          </a:xfrm>
          <a:prstGeom prst="rect">
            <a:avLst/>
          </a:prstGeom>
          <a:solidFill>
            <a:schemeClr val="accent1">
              <a:lumMod val="20000"/>
              <a:lumOff val="80000"/>
              <a:alpha val="73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itle 2"/>
          <p:cNvSpPr txBox="1"/>
          <p:nvPr/>
        </p:nvSpPr>
        <p:spPr>
          <a:xfrm>
            <a:off x="6267530" y="1998246"/>
            <a:ext cx="4489370" cy="96085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左侧作品展示</a:t>
            </a:r>
          </a:p>
        </p:txBody>
      </p:sp>
      <p:sp>
        <p:nvSpPr>
          <p:cNvPr id="6" name="Content Placeholder 2"/>
          <p:cNvSpPr txBox="1"/>
          <p:nvPr/>
        </p:nvSpPr>
        <p:spPr>
          <a:xfrm>
            <a:off x="6250384" y="3545570"/>
            <a:ext cx="4734157" cy="15439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267529" y="2991730"/>
            <a:ext cx="3727371" cy="2204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id-ID" sz="1100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647700" y="673100"/>
            <a:ext cx="5156200" cy="5207000"/>
          </a:xfrm>
          <a:prstGeom prst="rect">
            <a:avLst/>
          </a:prstGeom>
          <a:solidFill>
            <a:schemeClr val="accent1">
              <a:lumMod val="20000"/>
              <a:lumOff val="80000"/>
              <a:alpha val="73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itle 2"/>
          <p:cNvSpPr txBox="1"/>
          <p:nvPr/>
        </p:nvSpPr>
        <p:spPr>
          <a:xfrm>
            <a:off x="933530" y="1941256"/>
            <a:ext cx="4734156" cy="81464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右侧作品展示</a:t>
            </a:r>
          </a:p>
        </p:txBody>
      </p:sp>
      <p:sp>
        <p:nvSpPr>
          <p:cNvPr id="6" name="Content Placeholder 2"/>
          <p:cNvSpPr txBox="1"/>
          <p:nvPr/>
        </p:nvSpPr>
        <p:spPr>
          <a:xfrm>
            <a:off x="933450" y="3447415"/>
            <a:ext cx="4733925" cy="187198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id-ID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33529" y="2830257"/>
            <a:ext cx="3651171" cy="271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id-ID" sz="1100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 txBox="1"/>
          <p:nvPr/>
        </p:nvSpPr>
        <p:spPr>
          <a:xfrm>
            <a:off x="679529" y="4356943"/>
            <a:ext cx="4734156" cy="814643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焦点作品展示</a:t>
            </a:r>
          </a:p>
        </p:txBody>
      </p:sp>
      <p:sp>
        <p:nvSpPr>
          <p:cNvPr id="7" name="Content Placeholder 2"/>
          <p:cNvSpPr txBox="1"/>
          <p:nvPr/>
        </p:nvSpPr>
        <p:spPr>
          <a:xfrm>
            <a:off x="4775200" y="4410710"/>
            <a:ext cx="7277100" cy="119824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1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id-ID" sz="1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9529" y="5171586"/>
            <a:ext cx="3651171" cy="271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id-ID" sz="1050" spc="3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4648200" y="4556575"/>
            <a:ext cx="0" cy="889001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b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5" name="TextBox 4"/>
          <p:cNvSpPr txBox="1"/>
          <p:nvPr/>
        </p:nvSpPr>
        <p:spPr>
          <a:xfrm>
            <a:off x="911486" y="759867"/>
            <a:ext cx="5076564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id-ID" sz="7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</a:t>
            </a:r>
          </a:p>
          <a:p>
            <a:pPr>
              <a:lnSpc>
                <a:spcPct val="80000"/>
              </a:lnSpc>
            </a:pPr>
            <a:r>
              <a:rPr lang="zh-CN" altLang="id-ID" sz="7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三幅作品</a:t>
            </a:r>
          </a:p>
          <a:p>
            <a:pPr>
              <a:lnSpc>
                <a:spcPct val="80000"/>
              </a:lnSpc>
            </a:pPr>
            <a:r>
              <a:rPr lang="zh-CN" altLang="id-ID" sz="7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9064441" y="2535197"/>
            <a:ext cx="3051359" cy="2379980"/>
          </a:xfrm>
          <a:blipFill rotWithShape="1">
            <a:blip r:embed="rId3"/>
            <a:stretch>
              <a:fillRect r="-50000"/>
            </a:stretch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77280" y="73025"/>
            <a:ext cx="5942330" cy="2379980"/>
          </a:xfrm>
          <a:blipFill rotWithShape="1">
            <a:blip r:embed="rId4"/>
            <a:stretch>
              <a:fillRect b="-50000"/>
            </a:stretch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</p:sp>
      <p:sp>
        <p:nvSpPr>
          <p:cNvPr id="6" name="Content Placeholder 2"/>
          <p:cNvSpPr txBox="1"/>
          <p:nvPr/>
        </p:nvSpPr>
        <p:spPr>
          <a:xfrm>
            <a:off x="904875" y="3837940"/>
            <a:ext cx="4733925" cy="187198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50000"/>
              </a:lnSpc>
              <a:buNone/>
            </a:pP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id-ID" sz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4295800" y="0"/>
            <a:ext cx="3600400" cy="274492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45720" tIns="22860" rIns="45720" bIns="22860" numCol="1" rtlCol="0" anchor="t" anchorCtr="0" compatLnSpc="1"/>
          <a:lstStyle/>
          <a:p>
            <a:pPr algn="ctr"/>
            <a:endParaRPr lang="id-ID" sz="9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20892" y="2097815"/>
            <a:ext cx="4716524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id-ID" sz="5000" b="1" spc="-75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焦点</a:t>
            </a:r>
          </a:p>
          <a:p>
            <a:pPr>
              <a:lnSpc>
                <a:spcPct val="90000"/>
              </a:lnSpc>
            </a:pPr>
            <a:r>
              <a:rPr lang="zh-CN" altLang="id-ID" sz="5000" b="1" spc="-75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</a:p>
        </p:txBody>
      </p:sp>
      <p:sp>
        <p:nvSpPr>
          <p:cNvPr id="5" name="Rectangle 4"/>
          <p:cNvSpPr/>
          <p:nvPr/>
        </p:nvSpPr>
        <p:spPr>
          <a:xfrm>
            <a:off x="6820892" y="3986262"/>
            <a:ext cx="4212468" cy="115416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1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6308822" y="4826570"/>
            <a:ext cx="23672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pc="3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相册展示</a:t>
            </a:r>
            <a:endParaRPr lang="en-US" altLang="id-ID" sz="4000" b="1" spc="3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86729" y="5914156"/>
            <a:ext cx="715372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1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12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endParaRPr lang="en-US" sz="1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4504642" y="5862640"/>
            <a:ext cx="71395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4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434</Words>
  <Application>Microsoft Office PowerPoint</Application>
  <PresentationFormat>宽屏</PresentationFormat>
  <Paragraphs>27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Lato Light</vt:lpstr>
      <vt:lpstr>Lucida Grande</vt:lpstr>
      <vt:lpstr>Montserrat Light</vt:lpstr>
      <vt:lpstr>Source Sans Pro</vt:lpstr>
      <vt:lpstr>宋体</vt:lpstr>
      <vt:lpstr>微软雅黑</vt:lpstr>
      <vt:lpstr>Arial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</dc:creator>
  <cp:lastModifiedBy>dreamsummit</cp:lastModifiedBy>
  <cp:revision>80</cp:revision>
  <dcterms:created xsi:type="dcterms:W3CDTF">2017-01-16T09:03:00Z</dcterms:created>
  <dcterms:modified xsi:type="dcterms:W3CDTF">2018-08-02T08:48:26Z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