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327" r:id="rId2"/>
    <p:sldId id="289" r:id="rId3"/>
    <p:sldId id="290" r:id="rId4"/>
    <p:sldId id="301" r:id="rId5"/>
    <p:sldId id="277" r:id="rId6"/>
    <p:sldId id="286" r:id="rId7"/>
    <p:sldId id="287" r:id="rId8"/>
    <p:sldId id="300" r:id="rId9"/>
    <p:sldId id="295" r:id="rId10"/>
    <p:sldId id="271" r:id="rId11"/>
    <p:sldId id="280" r:id="rId12"/>
    <p:sldId id="282" r:id="rId13"/>
    <p:sldId id="291" r:id="rId14"/>
    <p:sldId id="299" r:id="rId15"/>
    <p:sldId id="284" r:id="rId16"/>
    <p:sldId id="293" r:id="rId17"/>
    <p:sldId id="294" r:id="rId18"/>
    <p:sldId id="296" r:id="rId19"/>
    <p:sldId id="303" r:id="rId20"/>
    <p:sldId id="298" r:id="rId21"/>
    <p:sldId id="264" r:id="rId22"/>
    <p:sldId id="302" r:id="rId23"/>
    <p:sldId id="292" r:id="rId24"/>
    <p:sldId id="297" r:id="rId25"/>
    <p:sldId id="328"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D8CC"/>
    <a:srgbClr val="FCDEDC"/>
    <a:srgbClr val="3A88A2"/>
    <a:srgbClr val="9CC3D0"/>
    <a:srgbClr val="94C3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270"/>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rgbClr val="BCD8CC"/>
              </a:solidFill>
              <a:ln w="19050">
                <a:noFill/>
              </a:ln>
              <a:effectLst/>
            </c:spPr>
          </c:dPt>
          <c:dPt>
            <c:idx val="1"/>
            <c:bubble3D val="0"/>
            <c:spPr>
              <a:solidFill>
                <a:srgbClr val="9ECD9F"/>
              </a:solidFill>
              <a:ln w="19050">
                <a:noFill/>
              </a:ln>
              <a:effectLst/>
            </c:spPr>
          </c:dPt>
          <c:dPt>
            <c:idx val="2"/>
            <c:bubble3D val="0"/>
            <c:spPr>
              <a:solidFill>
                <a:schemeClr val="bg1">
                  <a:lumMod val="75000"/>
                </a:schemeClr>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7.6</c:v>
                </c:pt>
                <c:pt idx="1">
                  <c:v>4</c:v>
                </c:pt>
                <c:pt idx="2">
                  <c:v>2.2999999999999998</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explosion val="1"/>
            <c:spPr>
              <a:solidFill>
                <a:srgbClr val="BCD8CC"/>
              </a:solidFill>
              <a:ln w="19050">
                <a:noFill/>
              </a:ln>
              <a:effectLst/>
            </c:spPr>
          </c:dPt>
          <c:dPt>
            <c:idx val="1"/>
            <c:bubble3D val="0"/>
            <c:spPr>
              <a:solidFill>
                <a:srgbClr val="9ECD9F"/>
              </a:solidFill>
              <a:ln w="19050">
                <a:noFill/>
              </a:ln>
              <a:effectLst/>
            </c:spPr>
          </c:dPt>
          <c:dPt>
            <c:idx val="2"/>
            <c:bubble3D val="0"/>
            <c:spPr>
              <a:solidFill>
                <a:schemeClr val="bg1">
                  <a:lumMod val="75000"/>
                </a:schemeClr>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rgbClr val="BCD8CC"/>
              </a:solidFill>
              <a:ln w="19050">
                <a:noFill/>
              </a:ln>
              <a:effectLst/>
            </c:spPr>
          </c:dPt>
          <c:dPt>
            <c:idx val="1"/>
            <c:bubble3D val="0"/>
            <c:spPr>
              <a:solidFill>
                <a:srgbClr val="9ECD9F"/>
              </a:solidFill>
              <a:ln w="19050">
                <a:noFill/>
              </a:ln>
              <a:effectLst/>
            </c:spPr>
          </c:dPt>
          <c:dPt>
            <c:idx val="2"/>
            <c:bubble3D val="0"/>
            <c:spPr>
              <a:solidFill>
                <a:schemeClr val="bg1">
                  <a:lumMod val="75000"/>
                </a:schemeClr>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1.3</c:v>
                </c:pt>
                <c:pt idx="2">
                  <c:v>4</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5825B8CE-4EA2-44C5-9155-A65FBCB56014}"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0E6B580-D68F-4541-A400-3CC39AD262AD}" type="slidenum">
              <a:rPr lang="zh-CN" altLang="en-US" smtClean="0"/>
              <a:t>‹#›</a:t>
            </a:fld>
            <a:endParaRPr lang="zh-CN" altLang="en-US"/>
          </a:p>
        </p:txBody>
      </p:sp>
    </p:spTree>
    <p:extLst>
      <p:ext uri="{BB962C8B-B14F-4D97-AF65-F5344CB8AC3E}">
        <p14:creationId xmlns:p14="http://schemas.microsoft.com/office/powerpoint/2010/main" val="1823462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1</a:t>
            </a:fld>
            <a:endParaRPr lang="zh-CN" altLang="en-US"/>
          </a:p>
        </p:txBody>
      </p:sp>
    </p:spTree>
    <p:extLst>
      <p:ext uri="{BB962C8B-B14F-4D97-AF65-F5344CB8AC3E}">
        <p14:creationId xmlns:p14="http://schemas.microsoft.com/office/powerpoint/2010/main" val="1697098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10</a:t>
            </a:fld>
            <a:endParaRPr lang="zh-CN" altLang="en-US"/>
          </a:p>
        </p:txBody>
      </p:sp>
    </p:spTree>
    <p:extLst>
      <p:ext uri="{BB962C8B-B14F-4D97-AF65-F5344CB8AC3E}">
        <p14:creationId xmlns:p14="http://schemas.microsoft.com/office/powerpoint/2010/main" val="250760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11</a:t>
            </a:fld>
            <a:endParaRPr lang="zh-CN" altLang="en-US"/>
          </a:p>
        </p:txBody>
      </p:sp>
    </p:spTree>
    <p:extLst>
      <p:ext uri="{BB962C8B-B14F-4D97-AF65-F5344CB8AC3E}">
        <p14:creationId xmlns:p14="http://schemas.microsoft.com/office/powerpoint/2010/main" val="158294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12</a:t>
            </a:fld>
            <a:endParaRPr lang="zh-CN" altLang="en-US"/>
          </a:p>
        </p:txBody>
      </p:sp>
    </p:spTree>
    <p:extLst>
      <p:ext uri="{BB962C8B-B14F-4D97-AF65-F5344CB8AC3E}">
        <p14:creationId xmlns:p14="http://schemas.microsoft.com/office/powerpoint/2010/main" val="1233716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13</a:t>
            </a:fld>
            <a:endParaRPr lang="zh-CN" altLang="en-US"/>
          </a:p>
        </p:txBody>
      </p:sp>
    </p:spTree>
    <p:extLst>
      <p:ext uri="{BB962C8B-B14F-4D97-AF65-F5344CB8AC3E}">
        <p14:creationId xmlns:p14="http://schemas.microsoft.com/office/powerpoint/2010/main" val="1289449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14</a:t>
            </a:fld>
            <a:endParaRPr lang="zh-CN" altLang="en-US"/>
          </a:p>
        </p:txBody>
      </p:sp>
    </p:spTree>
    <p:extLst>
      <p:ext uri="{BB962C8B-B14F-4D97-AF65-F5344CB8AC3E}">
        <p14:creationId xmlns:p14="http://schemas.microsoft.com/office/powerpoint/2010/main" val="895418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15</a:t>
            </a:fld>
            <a:endParaRPr lang="zh-CN" altLang="en-US"/>
          </a:p>
        </p:txBody>
      </p:sp>
    </p:spTree>
    <p:extLst>
      <p:ext uri="{BB962C8B-B14F-4D97-AF65-F5344CB8AC3E}">
        <p14:creationId xmlns:p14="http://schemas.microsoft.com/office/powerpoint/2010/main" val="559526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16</a:t>
            </a:fld>
            <a:endParaRPr lang="zh-CN" altLang="en-US"/>
          </a:p>
        </p:txBody>
      </p:sp>
    </p:spTree>
    <p:extLst>
      <p:ext uri="{BB962C8B-B14F-4D97-AF65-F5344CB8AC3E}">
        <p14:creationId xmlns:p14="http://schemas.microsoft.com/office/powerpoint/2010/main" val="1477684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17</a:t>
            </a:fld>
            <a:endParaRPr lang="zh-CN" altLang="en-US"/>
          </a:p>
        </p:txBody>
      </p:sp>
    </p:spTree>
    <p:extLst>
      <p:ext uri="{BB962C8B-B14F-4D97-AF65-F5344CB8AC3E}">
        <p14:creationId xmlns:p14="http://schemas.microsoft.com/office/powerpoint/2010/main" val="1231433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18</a:t>
            </a:fld>
            <a:endParaRPr lang="zh-CN" altLang="en-US"/>
          </a:p>
        </p:txBody>
      </p:sp>
    </p:spTree>
    <p:extLst>
      <p:ext uri="{BB962C8B-B14F-4D97-AF65-F5344CB8AC3E}">
        <p14:creationId xmlns:p14="http://schemas.microsoft.com/office/powerpoint/2010/main" val="10980869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19</a:t>
            </a:fld>
            <a:endParaRPr lang="zh-CN" altLang="en-US"/>
          </a:p>
        </p:txBody>
      </p:sp>
    </p:spTree>
    <p:extLst>
      <p:ext uri="{BB962C8B-B14F-4D97-AF65-F5344CB8AC3E}">
        <p14:creationId xmlns:p14="http://schemas.microsoft.com/office/powerpoint/2010/main" val="2503237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3897161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20</a:t>
            </a:fld>
            <a:endParaRPr lang="zh-CN" altLang="en-US"/>
          </a:p>
        </p:txBody>
      </p:sp>
    </p:spTree>
    <p:extLst>
      <p:ext uri="{BB962C8B-B14F-4D97-AF65-F5344CB8AC3E}">
        <p14:creationId xmlns:p14="http://schemas.microsoft.com/office/powerpoint/2010/main" val="20822611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21</a:t>
            </a:fld>
            <a:endParaRPr lang="zh-CN" altLang="en-US"/>
          </a:p>
        </p:txBody>
      </p:sp>
    </p:spTree>
    <p:extLst>
      <p:ext uri="{BB962C8B-B14F-4D97-AF65-F5344CB8AC3E}">
        <p14:creationId xmlns:p14="http://schemas.microsoft.com/office/powerpoint/2010/main" val="392088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22</a:t>
            </a:fld>
            <a:endParaRPr lang="zh-CN" altLang="en-US"/>
          </a:p>
        </p:txBody>
      </p:sp>
    </p:spTree>
    <p:extLst>
      <p:ext uri="{BB962C8B-B14F-4D97-AF65-F5344CB8AC3E}">
        <p14:creationId xmlns:p14="http://schemas.microsoft.com/office/powerpoint/2010/main" val="2816663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23</a:t>
            </a:fld>
            <a:endParaRPr lang="zh-CN" altLang="en-US"/>
          </a:p>
        </p:txBody>
      </p:sp>
    </p:spTree>
    <p:extLst>
      <p:ext uri="{BB962C8B-B14F-4D97-AF65-F5344CB8AC3E}">
        <p14:creationId xmlns:p14="http://schemas.microsoft.com/office/powerpoint/2010/main" val="4206464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24</a:t>
            </a:fld>
            <a:endParaRPr lang="zh-CN" altLang="en-US"/>
          </a:p>
        </p:txBody>
      </p:sp>
    </p:spTree>
    <p:extLst>
      <p:ext uri="{BB962C8B-B14F-4D97-AF65-F5344CB8AC3E}">
        <p14:creationId xmlns:p14="http://schemas.microsoft.com/office/powerpoint/2010/main" val="3979865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25</a:t>
            </a:fld>
            <a:endParaRPr lang="zh-CN" altLang="en-US"/>
          </a:p>
        </p:txBody>
      </p:sp>
    </p:spTree>
    <p:extLst>
      <p:ext uri="{BB962C8B-B14F-4D97-AF65-F5344CB8AC3E}">
        <p14:creationId xmlns:p14="http://schemas.microsoft.com/office/powerpoint/2010/main" val="2946506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3340170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4</a:t>
            </a:fld>
            <a:endParaRPr lang="zh-CN" altLang="en-US"/>
          </a:p>
        </p:txBody>
      </p:sp>
    </p:spTree>
    <p:extLst>
      <p:ext uri="{BB962C8B-B14F-4D97-AF65-F5344CB8AC3E}">
        <p14:creationId xmlns:p14="http://schemas.microsoft.com/office/powerpoint/2010/main" val="857018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5</a:t>
            </a:fld>
            <a:endParaRPr lang="zh-CN" altLang="en-US"/>
          </a:p>
        </p:txBody>
      </p:sp>
    </p:spTree>
    <p:extLst>
      <p:ext uri="{BB962C8B-B14F-4D97-AF65-F5344CB8AC3E}">
        <p14:creationId xmlns:p14="http://schemas.microsoft.com/office/powerpoint/2010/main" val="1594883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6</a:t>
            </a:fld>
            <a:endParaRPr lang="zh-CN" altLang="en-US"/>
          </a:p>
        </p:txBody>
      </p:sp>
    </p:spTree>
    <p:extLst>
      <p:ext uri="{BB962C8B-B14F-4D97-AF65-F5344CB8AC3E}">
        <p14:creationId xmlns:p14="http://schemas.microsoft.com/office/powerpoint/2010/main" val="1923603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7</a:t>
            </a:fld>
            <a:endParaRPr lang="zh-CN" altLang="en-US"/>
          </a:p>
        </p:txBody>
      </p:sp>
    </p:spTree>
    <p:extLst>
      <p:ext uri="{BB962C8B-B14F-4D97-AF65-F5344CB8AC3E}">
        <p14:creationId xmlns:p14="http://schemas.microsoft.com/office/powerpoint/2010/main" val="604501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8</a:t>
            </a:fld>
            <a:endParaRPr lang="zh-CN" altLang="en-US"/>
          </a:p>
        </p:txBody>
      </p:sp>
    </p:spTree>
    <p:extLst>
      <p:ext uri="{BB962C8B-B14F-4D97-AF65-F5344CB8AC3E}">
        <p14:creationId xmlns:p14="http://schemas.microsoft.com/office/powerpoint/2010/main" val="3959235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9</a:t>
            </a:fld>
            <a:endParaRPr lang="zh-CN" altLang="en-US"/>
          </a:p>
        </p:txBody>
      </p:sp>
    </p:spTree>
    <p:extLst>
      <p:ext uri="{BB962C8B-B14F-4D97-AF65-F5344CB8AC3E}">
        <p14:creationId xmlns:p14="http://schemas.microsoft.com/office/powerpoint/2010/main" val="706300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10.jpe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背景_0000s_0004_bg-拷贝"/>
          <p:cNvPicPr>
            <a:picLocks noChangeAspect="1"/>
          </p:cNvPicPr>
          <p:nvPr/>
        </p:nvPicPr>
        <p:blipFill>
          <a:blip r:embed="rId5"/>
          <a:srcRect l="8683" r="56061"/>
          <a:stretch>
            <a:fillRect/>
          </a:stretch>
        </p:blipFill>
        <p:spPr>
          <a:xfrm>
            <a:off x="-30480" y="-1905"/>
            <a:ext cx="7672705" cy="6923405"/>
          </a:xfrm>
          <a:prstGeom prst="rect">
            <a:avLst/>
          </a:prstGeom>
        </p:spPr>
      </p:pic>
      <p:pic>
        <p:nvPicPr>
          <p:cNvPr id="7" name="图片 6" descr="背景_0000s_0003_border"/>
          <p:cNvPicPr>
            <a:picLocks noChangeAspect="1"/>
          </p:cNvPicPr>
          <p:nvPr/>
        </p:nvPicPr>
        <p:blipFill>
          <a:blip r:embed="rId6"/>
          <a:srcRect b="38878"/>
          <a:stretch>
            <a:fillRect/>
          </a:stretch>
        </p:blipFill>
        <p:spPr>
          <a:xfrm>
            <a:off x="160020" y="-387350"/>
            <a:ext cx="11871960" cy="6434455"/>
          </a:xfrm>
          <a:prstGeom prst="rect">
            <a:avLst/>
          </a:prstGeom>
        </p:spPr>
      </p:pic>
      <p:pic>
        <p:nvPicPr>
          <p:cNvPr id="4" name="图片 3" descr="背景_0000s_0000_矢量智能对象-拷贝-4"/>
          <p:cNvPicPr/>
          <p:nvPr/>
        </p:nvPicPr>
        <p:blipFill>
          <a:blip r:embed="rId7"/>
          <a:srcRect b="65455"/>
          <a:stretch>
            <a:fillRect/>
          </a:stretch>
        </p:blipFill>
        <p:spPr>
          <a:xfrm>
            <a:off x="0" y="0"/>
            <a:ext cx="12348091" cy="1487805"/>
          </a:xfrm>
          <a:prstGeom prst="rect">
            <a:avLst/>
          </a:prstGeom>
        </p:spPr>
      </p:pic>
      <p:pic>
        <p:nvPicPr>
          <p:cNvPr id="5" name="图片 4" descr="背景_0000s_0001_矢量智能对象-拷贝-3"/>
          <p:cNvPicPr>
            <a:picLocks noChangeAspect="1"/>
          </p:cNvPicPr>
          <p:nvPr/>
        </p:nvPicPr>
        <p:blipFill>
          <a:blip r:embed="rId8"/>
          <a:srcRect l="82576" t="23758"/>
          <a:stretch>
            <a:fillRect/>
          </a:stretch>
        </p:blipFill>
        <p:spPr>
          <a:xfrm>
            <a:off x="9769475" y="3496310"/>
            <a:ext cx="2437765" cy="3333115"/>
          </a:xfrm>
          <a:prstGeom prst="rect">
            <a:avLst/>
          </a:prstGeom>
        </p:spPr>
      </p:pic>
      <p:pic>
        <p:nvPicPr>
          <p:cNvPr id="6" name="图片 5" descr="背景_0000s_0002_矢量智能对象-拷贝-2"/>
          <p:cNvPicPr>
            <a:picLocks noChangeAspect="1"/>
          </p:cNvPicPr>
          <p:nvPr/>
        </p:nvPicPr>
        <p:blipFill>
          <a:blip r:embed="rId9"/>
          <a:srcRect t="28280" r="79764"/>
          <a:stretch>
            <a:fillRect/>
          </a:stretch>
        </p:blipFill>
        <p:spPr>
          <a:xfrm>
            <a:off x="106680" y="3199765"/>
            <a:ext cx="3276600" cy="3629660"/>
          </a:xfrm>
          <a:prstGeom prst="rect">
            <a:avLst/>
          </a:prstGeom>
        </p:spPr>
      </p:pic>
      <p:pic>
        <p:nvPicPr>
          <p:cNvPr id="9" name="图片 8" descr="肉"/>
          <p:cNvPicPr>
            <a:picLocks noChangeAspect="1"/>
          </p:cNvPicPr>
          <p:nvPr/>
        </p:nvPicPr>
        <p:blipFill>
          <a:blip r:embed="rId10"/>
          <a:stretch>
            <a:fillRect/>
          </a:stretch>
        </p:blipFill>
        <p:spPr>
          <a:xfrm>
            <a:off x="3985895" y="2223135"/>
            <a:ext cx="3477895" cy="3477895"/>
          </a:xfrm>
          <a:prstGeom prst="rect">
            <a:avLst/>
          </a:prstGeom>
        </p:spPr>
      </p:pic>
      <p:grpSp>
        <p:nvGrpSpPr>
          <p:cNvPr id="12" name="组合 11"/>
          <p:cNvGrpSpPr/>
          <p:nvPr/>
        </p:nvGrpSpPr>
        <p:grpSpPr>
          <a:xfrm>
            <a:off x="7966928" y="1623060"/>
            <a:ext cx="2800767" cy="4561238"/>
            <a:chOff x="4234771" y="943449"/>
            <a:chExt cx="2800549" cy="4561293"/>
          </a:xfrm>
        </p:grpSpPr>
        <p:sp>
          <p:nvSpPr>
            <p:cNvPr id="13" name="文本框 12"/>
            <p:cNvSpPr txBox="1"/>
            <p:nvPr/>
          </p:nvSpPr>
          <p:spPr>
            <a:xfrm>
              <a:off x="4234771" y="943449"/>
              <a:ext cx="2800549" cy="2273624"/>
            </a:xfrm>
            <a:prstGeom prst="rect">
              <a:avLst/>
            </a:prstGeom>
            <a:noFill/>
          </p:spPr>
          <p:txBody>
            <a:bodyPr vert="eaVert" wrap="square" rtlCol="0">
              <a:spAutoFit/>
            </a:bodyPr>
            <a:lstStyle/>
            <a:p>
              <a:r>
                <a:rPr lang="zh-CN" altLang="en-US" sz="17000" spc="-300" dirty="0" smtClean="0">
                  <a:latin typeface="方正行楷简体" panose="03000509000000000000" pitchFamily="65" charset="-122"/>
                  <a:ea typeface="方正行楷简体" panose="03000509000000000000" pitchFamily="65" charset="-122"/>
                </a:rPr>
                <a:t>北</a:t>
              </a:r>
              <a:endParaRPr lang="zh-CN" altLang="en-US" sz="17000" spc="-300" dirty="0">
                <a:latin typeface="方正行楷简体" panose="03000509000000000000" pitchFamily="65" charset="-122"/>
                <a:ea typeface="方正行楷简体" panose="03000509000000000000" pitchFamily="65" charset="-122"/>
              </a:endParaRPr>
            </a:p>
          </p:txBody>
        </p:sp>
        <p:sp>
          <p:nvSpPr>
            <p:cNvPr id="14" name="矩形 13"/>
            <p:cNvSpPr/>
            <p:nvPr/>
          </p:nvSpPr>
          <p:spPr>
            <a:xfrm>
              <a:off x="4546671" y="2796275"/>
              <a:ext cx="2364750" cy="2708467"/>
            </a:xfrm>
            <a:prstGeom prst="rect">
              <a:avLst/>
            </a:prstGeom>
          </p:spPr>
          <p:txBody>
            <a:bodyPr wrap="square">
              <a:spAutoFit/>
            </a:bodyPr>
            <a:lstStyle/>
            <a:p>
              <a:r>
                <a:rPr lang="zh-CN" altLang="en-US" sz="17000" dirty="0" smtClean="0">
                  <a:latin typeface="方正行楷简体" panose="03000509000000000000" pitchFamily="65" charset="-122"/>
                  <a:ea typeface="方正行楷简体" panose="03000509000000000000" pitchFamily="65" charset="-122"/>
                </a:rPr>
                <a:t>欧</a:t>
              </a:r>
              <a:endParaRPr lang="zh-CN" altLang="en-US" sz="17000" dirty="0">
                <a:latin typeface="方正行楷简体" panose="03000509000000000000" pitchFamily="65" charset="-122"/>
                <a:ea typeface="方正行楷简体" panose="03000509000000000000" pitchFamily="65" charset="-122"/>
              </a:endParaRPr>
            </a:p>
          </p:txBody>
        </p:sp>
      </p:grpSp>
      <p:sp>
        <p:nvSpPr>
          <p:cNvPr id="16" name="文本框 15"/>
          <p:cNvSpPr txBox="1"/>
          <p:nvPr/>
        </p:nvSpPr>
        <p:spPr>
          <a:xfrm>
            <a:off x="7642225" y="2050415"/>
            <a:ext cx="683895" cy="645160"/>
          </a:xfrm>
          <a:prstGeom prst="rect">
            <a:avLst/>
          </a:prstGeom>
          <a:solidFill>
            <a:schemeClr val="bg2">
              <a:lumMod val="50000"/>
            </a:schemeClr>
          </a:solidFill>
        </p:spPr>
        <p:txBody>
          <a:bodyPr wrap="square" rtlCol="0">
            <a:spAutoFit/>
          </a:bodyPr>
          <a:lstStyle/>
          <a:p>
            <a:r>
              <a:rPr lang="zh-CN" altLang="en-US" dirty="0" smtClean="0">
                <a:solidFill>
                  <a:srgbClr val="FCDEDC"/>
                </a:solidFill>
                <a:latin typeface="方正隶变_GBK" panose="03000509000000000000" pitchFamily="65" charset="-122"/>
                <a:ea typeface="方正隶变_GBK" panose="03000509000000000000" pitchFamily="65" charset="-122"/>
              </a:rPr>
              <a:t>输入</a:t>
            </a:r>
            <a:endParaRPr lang="en-US" altLang="zh-CN" dirty="0" smtClean="0">
              <a:solidFill>
                <a:srgbClr val="FCDEDC"/>
              </a:solidFill>
              <a:latin typeface="方正隶变_GBK" panose="03000509000000000000" pitchFamily="65" charset="-122"/>
              <a:ea typeface="方正隶变_GBK" panose="03000509000000000000" pitchFamily="65" charset="-122"/>
            </a:endParaRPr>
          </a:p>
          <a:p>
            <a:r>
              <a:rPr lang="zh-CN" altLang="en-US" dirty="0" smtClean="0">
                <a:solidFill>
                  <a:srgbClr val="FCDEDC"/>
                </a:solidFill>
                <a:latin typeface="方正隶变_GBK" panose="03000509000000000000" pitchFamily="65" charset="-122"/>
                <a:ea typeface="方正隶变_GBK" panose="03000509000000000000" pitchFamily="65" charset="-122"/>
              </a:rPr>
              <a:t>标题</a:t>
            </a:r>
            <a:endParaRPr lang="zh-CN" altLang="en-US" dirty="0">
              <a:solidFill>
                <a:srgbClr val="FCDEDC"/>
              </a:solidFill>
              <a:latin typeface="方正隶变_GBK" panose="03000509000000000000" pitchFamily="65" charset="-122"/>
              <a:ea typeface="方正隶变_GBK" panose="03000509000000000000" pitchFamily="65" charset="-122"/>
            </a:endParaRPr>
          </a:p>
        </p:txBody>
      </p:sp>
      <p:sp>
        <p:nvSpPr>
          <p:cNvPr id="17" name="矩形 16"/>
          <p:cNvSpPr/>
          <p:nvPr/>
        </p:nvSpPr>
        <p:spPr>
          <a:xfrm>
            <a:off x="7642225" y="2985770"/>
            <a:ext cx="582930" cy="2558415"/>
          </a:xfrm>
          <a:prstGeom prst="rect">
            <a:avLst/>
          </a:prstGeom>
        </p:spPr>
        <p:txBody>
          <a:bodyPr vert="eaVert" wrap="square">
            <a:spAutoFit/>
          </a:bodyPr>
          <a:lstStyle/>
          <a:p>
            <a:pPr>
              <a:lnSpc>
                <a:spcPct val="130000"/>
              </a:lnSpc>
            </a:pPr>
            <a:r>
              <a:rPr lang="en-US" altLang="zh-CN" sz="1000" b="0" dirty="0">
                <a:effectLst/>
                <a:latin typeface="Segoe UI" panose="020B0502040204020203" pitchFamily="34" charset="0"/>
                <a:cs typeface="Segoe UI" panose="020B0502040204020203" pitchFamily="34" charset="0"/>
              </a:rPr>
              <a:t>Lorem ipsum dolor sit </a:t>
            </a:r>
            <a:r>
              <a:rPr lang="en-US" altLang="zh-CN" sz="1000" b="0" dirty="0" err="1">
                <a:effectLst/>
                <a:latin typeface="Segoe UI" panose="020B0502040204020203" pitchFamily="34" charset="0"/>
                <a:cs typeface="Segoe UI" panose="020B0502040204020203" pitchFamily="34" charset="0"/>
              </a:rPr>
              <a:t>amet,sed</a:t>
            </a:r>
            <a:r>
              <a:rPr lang="en-US" altLang="zh-CN" sz="1000" b="0" dirty="0">
                <a:effectLst/>
                <a:latin typeface="Segoe UI" panose="020B0502040204020203" pitchFamily="34" charset="0"/>
                <a:cs typeface="Segoe UI" panose="020B0502040204020203" pitchFamily="34" charset="0"/>
              </a:rPr>
              <a:t> consectetur adipisicing elit, sed do eiusmod tempor</a:t>
            </a:r>
            <a:endParaRPr lang="zh-CN" altLang="en-US" sz="1000" dirty="0">
              <a:latin typeface="Segoe UI" panose="020B0502040204020203" pitchFamily="34" charset="0"/>
              <a:cs typeface="Segoe UI" panose="020B0502040204020203" pitchFamily="34" charset="0"/>
            </a:endParaRPr>
          </a:p>
        </p:txBody>
      </p:sp>
      <p:pic>
        <p:nvPicPr>
          <p:cNvPr id="2" name="Ailee - 첫눈처럼 너에게 가겠다(像初雪一样靠近你)(Ins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003957" y="100869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1500"/>
                                        <p:tgtEl>
                                          <p:spTgt spid="12"/>
                                        </p:tgtEl>
                                      </p:cBhvr>
                                    </p:animEffect>
                                  </p:childTnLst>
                                </p:cTn>
                              </p:par>
                            </p:childTnLst>
                          </p:cTn>
                        </p:par>
                        <p:par>
                          <p:cTn id="11" fill="hold">
                            <p:stCondLst>
                              <p:cond delay="1500"/>
                            </p:stCondLst>
                            <p:childTnLst>
                              <p:par>
                                <p:cTn id="12" presetID="22"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500"/>
                                        <p:tgtEl>
                                          <p:spTgt spid="16"/>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hold" display="0">
                  <p:stCondLst>
                    <p:cond delay="indefinite"/>
                  </p:stCondLst>
                  <p:endCondLst>
                    <p:cond evt="onStopAudio" delay="0">
                      <p:tgtEl>
                        <p:sldTgt/>
                      </p:tgtEl>
                    </p:cond>
                  </p:endCondLst>
                </p:cTn>
                <p:tgtEl>
                  <p:spTgt spid="2"/>
                </p:tgtEl>
              </p:cMediaNode>
            </p:audio>
          </p:childTnLst>
        </p:cTn>
      </p:par>
    </p:tnLst>
    <p:bldLst>
      <p:bldP spid="16"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27735" y="1769110"/>
            <a:ext cx="6457950" cy="3320415"/>
          </a:xfrm>
          <a:prstGeom prst="rect">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L 形 5"/>
          <p:cNvSpPr/>
          <p:nvPr/>
        </p:nvSpPr>
        <p:spPr>
          <a:xfrm flipV="1">
            <a:off x="861060" y="1690370"/>
            <a:ext cx="577215" cy="577215"/>
          </a:xfrm>
          <a:prstGeom prst="corner">
            <a:avLst>
              <a:gd name="adj1" fmla="val 25694"/>
              <a:gd name="adj2" fmla="val 25694"/>
            </a:avLst>
          </a:prstGeom>
          <a:solidFill>
            <a:srgbClr val="9C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32065" y="718820"/>
            <a:ext cx="3562350" cy="524065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79065" y="2267585"/>
            <a:ext cx="2955290" cy="706755"/>
          </a:xfrm>
          <a:prstGeom prst="rect">
            <a:avLst/>
          </a:prstGeom>
          <a:noFill/>
        </p:spPr>
        <p:txBody>
          <a:bodyPr wrap="square" rtlCol="0">
            <a:spAutoFit/>
          </a:bodyPr>
          <a:lstStyle/>
          <a:p>
            <a:pPr algn="dist"/>
            <a:r>
              <a:rPr lang="zh-CN" altLang="en-US" sz="4000">
                <a:solidFill>
                  <a:schemeClr val="bg1"/>
                </a:solidFill>
                <a:latin typeface="TypeLand 康熙字典體試用版" charset="-120"/>
                <a:ea typeface="TypeLand 康熙字典體試用版" charset="-120"/>
              </a:rPr>
              <a:t>清新自然</a:t>
            </a:r>
          </a:p>
        </p:txBody>
      </p:sp>
      <p:sp>
        <p:nvSpPr>
          <p:cNvPr id="27" name="矩形 26"/>
          <p:cNvSpPr/>
          <p:nvPr/>
        </p:nvSpPr>
        <p:spPr>
          <a:xfrm>
            <a:off x="1284605" y="3139440"/>
            <a:ext cx="5744210" cy="1476375"/>
          </a:xfrm>
          <a:prstGeom prst="rect">
            <a:avLst/>
          </a:prstGeom>
        </p:spPr>
        <p:txBody>
          <a:bodyPr wrap="square">
            <a:spAutoFit/>
          </a:bodyPr>
          <a:lstStyle/>
          <a:p>
            <a:pPr algn="ctr" fontAlgn="auto">
              <a:lnSpc>
                <a:spcPct val="150000"/>
              </a:lnSpc>
            </a:pPr>
            <a:r>
              <a:rPr lang="zh-CN" altLang="en-US" sz="1000">
                <a:solidFill>
                  <a:schemeClr val="bg1"/>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ctr" fontAlgn="auto">
              <a:lnSpc>
                <a:spcPct val="150000"/>
              </a:lnSpc>
            </a:pPr>
            <a:endParaRPr lang="zh-CN" altLang="en-US" sz="1000">
              <a:solidFill>
                <a:schemeClr val="bg1"/>
              </a:solidFill>
              <a:latin typeface="微软雅黑" panose="020B0503020204020204" pitchFamily="34" charset="-122"/>
              <a:ea typeface="微软雅黑" panose="020B0503020204020204" pitchFamily="34" charset="-122"/>
              <a:sym typeface="+mn-ea"/>
            </a:endParaRPr>
          </a:p>
          <a:p>
            <a:pPr algn="ctr" fontAlgn="auto">
              <a:lnSpc>
                <a:spcPct val="150000"/>
              </a:lnSpc>
            </a:pPr>
            <a:r>
              <a:rPr lang="zh-CN" altLang="en-US" sz="1000">
                <a:solidFill>
                  <a:schemeClr val="bg1"/>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d01cec3ba1513ea894a2a291c513bc9c"/>
          <p:cNvPicPr>
            <a:picLocks noChangeAspect="1"/>
          </p:cNvPicPr>
          <p:nvPr/>
        </p:nvPicPr>
        <p:blipFill>
          <a:blip r:embed="rId3"/>
          <a:stretch>
            <a:fillRect/>
          </a:stretch>
        </p:blipFill>
        <p:spPr>
          <a:xfrm>
            <a:off x="7912100" y="718820"/>
            <a:ext cx="3282315" cy="54838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1000"/>
                                        <p:tgtEl>
                                          <p:spTgt spid="7"/>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500"/>
                            </p:stCondLst>
                            <p:childTnLst>
                              <p:par>
                                <p:cTn id="13" presetID="15"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500"/>
                            </p:stCondLst>
                            <p:childTnLst>
                              <p:par>
                                <p:cTn id="20" presetID="16" presetClass="entr" presetSubtype="21" fill="hold" grpId="1"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1000"/>
                                        <p:tgtEl>
                                          <p:spTgt spid="12"/>
                                        </p:tgtEl>
                                      </p:cBhvr>
                                    </p:animEffect>
                                  </p:childTnLst>
                                </p:cTn>
                              </p:par>
                            </p:childTnLst>
                          </p:cTn>
                        </p:par>
                        <p:par>
                          <p:cTn id="23" fill="hold">
                            <p:stCondLst>
                              <p:cond delay="3500"/>
                            </p:stCondLst>
                            <p:childTnLst>
                              <p:par>
                                <p:cTn id="24" presetID="12" presetClass="entr" presetSubtype="4" fill="hold" grpId="1"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p:tgtEl>
                                          <p:spTgt spid="27"/>
                                        </p:tgtEl>
                                        <p:attrNameLst>
                                          <p:attrName>ppt_y</p:attrName>
                                        </p:attrNameLst>
                                      </p:cBhvr>
                                      <p:tavLst>
                                        <p:tav tm="0">
                                          <p:val>
                                            <p:strVal val="#ppt_y+#ppt_h*1.125000"/>
                                          </p:val>
                                        </p:tav>
                                        <p:tav tm="100000">
                                          <p:val>
                                            <p:strVal val="#ppt_y"/>
                                          </p:val>
                                        </p:tav>
                                      </p:tavLst>
                                    </p:anim>
                                    <p:animEffect transition="in" filter="wipe(up)">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12" grpId="0"/>
      <p:bldP spid="12" grpId="1"/>
      <p:bldP spid="27" grpId="0"/>
      <p:bldP spid="2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45" y="1619885"/>
            <a:ext cx="12200890" cy="963930"/>
          </a:xfrm>
          <a:prstGeom prst="rect">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41520" y="2169160"/>
            <a:ext cx="3108960" cy="20758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211185" y="2169160"/>
            <a:ext cx="3108960" cy="207581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75030" y="2169160"/>
            <a:ext cx="3108960" cy="207581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75360" y="4587240"/>
            <a:ext cx="2908935" cy="1476375"/>
          </a:xfrm>
          <a:prstGeom prst="rect">
            <a:avLst/>
          </a:prstGeom>
        </p:spPr>
        <p:txBody>
          <a:bodyPr wrap="square">
            <a:spAutoFit/>
          </a:bodyPr>
          <a:lstStyle/>
          <a:p>
            <a:pPr algn="ctr" fontAlgn="auto">
              <a:lnSpc>
                <a:spcPct val="150000"/>
              </a:lnSpc>
            </a:pP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4641215" y="4587240"/>
            <a:ext cx="2908935" cy="1476375"/>
          </a:xfrm>
          <a:prstGeom prst="rect">
            <a:avLst/>
          </a:prstGeom>
        </p:spPr>
        <p:txBody>
          <a:bodyPr wrap="square">
            <a:spAutoFit/>
          </a:bodyPr>
          <a:lstStyle/>
          <a:p>
            <a:pPr algn="ctr" fontAlgn="auto">
              <a:lnSpc>
                <a:spcPct val="150000"/>
              </a:lnSpc>
            </a:pP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2" name="矩形 11"/>
          <p:cNvSpPr/>
          <p:nvPr/>
        </p:nvSpPr>
        <p:spPr>
          <a:xfrm>
            <a:off x="8311515" y="4587240"/>
            <a:ext cx="2908935" cy="1476375"/>
          </a:xfrm>
          <a:prstGeom prst="rect">
            <a:avLst/>
          </a:prstGeom>
        </p:spPr>
        <p:txBody>
          <a:bodyPr wrap="square">
            <a:spAutoFit/>
          </a:bodyPr>
          <a:lstStyle/>
          <a:p>
            <a:pPr algn="ctr" fontAlgn="auto">
              <a:lnSpc>
                <a:spcPct val="150000"/>
              </a:lnSpc>
            </a:pP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edge">
                                      <p:cBhvr>
                                        <p:cTn id="11" dur="1000"/>
                                        <p:tgtEl>
                                          <p:spTgt spid="7"/>
                                        </p:tgtEl>
                                      </p:cBhvr>
                                    </p:animEffect>
                                  </p:childTnLst>
                                </p:cTn>
                              </p:par>
                            </p:childTnLst>
                          </p:cTn>
                        </p:par>
                        <p:par>
                          <p:cTn id="12" fill="hold">
                            <p:stCondLst>
                              <p:cond delay="1500"/>
                            </p:stCondLst>
                            <p:childTnLst>
                              <p:par>
                                <p:cTn id="13" presetID="12" presetClass="entr" presetSubtype="4" fill="hold" grpId="1"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childTnLst>
                          </p:cTn>
                        </p:par>
                        <p:par>
                          <p:cTn id="17" fill="hold">
                            <p:stCondLst>
                              <p:cond delay="2000"/>
                            </p:stCondLst>
                            <p:childTnLst>
                              <p:par>
                                <p:cTn id="18" presetID="2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edge">
                                      <p:cBhvr>
                                        <p:cTn id="20" dur="1000"/>
                                        <p:tgtEl>
                                          <p:spTgt spid="5"/>
                                        </p:tgtEl>
                                      </p:cBhvr>
                                    </p:animEffect>
                                  </p:childTnLst>
                                </p:cTn>
                              </p:par>
                            </p:childTnLst>
                          </p:cTn>
                        </p:par>
                        <p:par>
                          <p:cTn id="21" fill="hold">
                            <p:stCondLst>
                              <p:cond delay="3000"/>
                            </p:stCondLst>
                            <p:childTnLst>
                              <p:par>
                                <p:cTn id="22" presetID="12" presetClass="entr" presetSubtype="4" fill="hold" grpId="1"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ppt_y</p:attrName>
                                        </p:attrNameLst>
                                      </p:cBhvr>
                                      <p:tavLst>
                                        <p:tav tm="0">
                                          <p:val>
                                            <p:strVal val="#ppt_y+#ppt_h*1.125000"/>
                                          </p:val>
                                        </p:tav>
                                        <p:tav tm="100000">
                                          <p:val>
                                            <p:strVal val="#ppt_y"/>
                                          </p:val>
                                        </p:tav>
                                      </p:tavLst>
                                    </p:anim>
                                    <p:animEffect transition="in" filter="wipe(up)">
                                      <p:cBhvr>
                                        <p:cTn id="25" dur="500"/>
                                        <p:tgtEl>
                                          <p:spTgt spid="11"/>
                                        </p:tgtEl>
                                      </p:cBhvr>
                                    </p:animEffect>
                                  </p:childTnLst>
                                </p:cTn>
                              </p:par>
                            </p:childTnLst>
                          </p:cTn>
                        </p:par>
                        <p:par>
                          <p:cTn id="26" fill="hold">
                            <p:stCondLst>
                              <p:cond delay="3500"/>
                            </p:stCondLst>
                            <p:childTnLst>
                              <p:par>
                                <p:cTn id="27" presetID="2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edge">
                                      <p:cBhvr>
                                        <p:cTn id="29" dur="1000"/>
                                        <p:tgtEl>
                                          <p:spTgt spid="6"/>
                                        </p:tgtEl>
                                      </p:cBhvr>
                                    </p:animEffect>
                                  </p:childTnLst>
                                </p:cTn>
                              </p:par>
                            </p:childTnLst>
                          </p:cTn>
                        </p:par>
                        <p:par>
                          <p:cTn id="30" fill="hold">
                            <p:stCondLst>
                              <p:cond delay="4500"/>
                            </p:stCondLst>
                            <p:childTnLst>
                              <p:par>
                                <p:cTn id="31" presetID="12" presetClass="entr" presetSubtype="4" fill="hold" grpId="1"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ppt_y</p:attrName>
                                        </p:attrNameLst>
                                      </p:cBhvr>
                                      <p:tavLst>
                                        <p:tav tm="0">
                                          <p:val>
                                            <p:strVal val="#ppt_y+#ppt_h*1.125000"/>
                                          </p:val>
                                        </p:tav>
                                        <p:tav tm="100000">
                                          <p:val>
                                            <p:strVal val="#ppt_y"/>
                                          </p:val>
                                        </p:tav>
                                      </p:tavLst>
                                    </p:anim>
                                    <p:animEffect transition="in" filter="wipe(up)">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27" grpId="0"/>
      <p:bldP spid="27" grpId="1"/>
      <p:bldP spid="11" grpId="0"/>
      <p:bldP spid="11" grpId="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44345" y="1877695"/>
            <a:ext cx="2490470" cy="150685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40032" y="1877695"/>
            <a:ext cx="2490470" cy="150685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844280" y="1877695"/>
            <a:ext cx="2490470" cy="150685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692140" y="3704272"/>
            <a:ext cx="1853565" cy="481965"/>
            <a:chOff x="8141" y="5908"/>
            <a:chExt cx="2919" cy="759"/>
          </a:xfrm>
        </p:grpSpPr>
        <p:sp>
          <p:nvSpPr>
            <p:cNvPr id="18" name="圆角矩形 17"/>
            <p:cNvSpPr/>
            <p:nvPr/>
          </p:nvSpPr>
          <p:spPr>
            <a:xfrm>
              <a:off x="8141" y="5908"/>
              <a:ext cx="2919" cy="699"/>
            </a:xfrm>
            <a:prstGeom prst="roundRect">
              <a:avLst/>
            </a:prstGeom>
            <a:noFill/>
            <a:ln>
              <a:solidFill>
                <a:srgbClr val="3A8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 name="文本框 18"/>
            <p:cNvSpPr txBox="1"/>
            <p:nvPr/>
          </p:nvSpPr>
          <p:spPr>
            <a:xfrm>
              <a:off x="8277" y="5940"/>
              <a:ext cx="2645" cy="727"/>
            </a:xfrm>
            <a:prstGeom prst="rect">
              <a:avLst/>
            </a:prstGeom>
            <a:noFill/>
          </p:spPr>
          <p:txBody>
            <a:bodyPr wrap="square" rtlCol="0">
              <a:spAutoFit/>
            </a:bodyPr>
            <a:lstStyle/>
            <a:p>
              <a:pPr algn="dist"/>
              <a:r>
                <a:rPr lang="zh-CN" altLang="en-US" sz="2400" dirty="0">
                  <a:latin typeface="TypeLand 康熙字典體試用版" charset="-120"/>
                  <a:ea typeface="TypeLand 康熙字典體試用版" charset="-120"/>
                </a:rPr>
                <a:t>输入标题</a:t>
              </a:r>
            </a:p>
          </p:txBody>
        </p:sp>
      </p:grpSp>
      <p:grpSp>
        <p:nvGrpSpPr>
          <p:cNvPr id="20" name="组合 19"/>
          <p:cNvGrpSpPr/>
          <p:nvPr/>
        </p:nvGrpSpPr>
        <p:grpSpPr>
          <a:xfrm>
            <a:off x="9163685" y="3675062"/>
            <a:ext cx="1853565" cy="481965"/>
            <a:chOff x="8141" y="5908"/>
            <a:chExt cx="2919" cy="759"/>
          </a:xfrm>
        </p:grpSpPr>
        <p:sp>
          <p:nvSpPr>
            <p:cNvPr id="21" name="圆角矩形 20"/>
            <p:cNvSpPr/>
            <p:nvPr/>
          </p:nvSpPr>
          <p:spPr>
            <a:xfrm>
              <a:off x="8141" y="5908"/>
              <a:ext cx="2919" cy="699"/>
            </a:xfrm>
            <a:prstGeom prst="roundRect">
              <a:avLst/>
            </a:prstGeom>
            <a:noFill/>
            <a:ln>
              <a:solidFill>
                <a:srgbClr val="3A8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文本框 21"/>
            <p:cNvSpPr txBox="1"/>
            <p:nvPr/>
          </p:nvSpPr>
          <p:spPr>
            <a:xfrm>
              <a:off x="8277" y="5940"/>
              <a:ext cx="2645" cy="727"/>
            </a:xfrm>
            <a:prstGeom prst="rect">
              <a:avLst/>
            </a:prstGeom>
            <a:noFill/>
          </p:spPr>
          <p:txBody>
            <a:bodyPr wrap="square" rtlCol="0">
              <a:spAutoFit/>
            </a:bodyPr>
            <a:lstStyle/>
            <a:p>
              <a:pPr algn="dist"/>
              <a:r>
                <a:rPr lang="zh-CN" altLang="en-US" sz="2400" dirty="0">
                  <a:latin typeface="TypeLand 康熙字典體試用版" charset="-120"/>
                  <a:ea typeface="TypeLand 康熙字典體試用版" charset="-120"/>
                </a:rPr>
                <a:t>输入标题</a:t>
              </a:r>
            </a:p>
          </p:txBody>
        </p:sp>
      </p:grpSp>
      <p:grpSp>
        <p:nvGrpSpPr>
          <p:cNvPr id="23" name="组合 22"/>
          <p:cNvGrpSpPr/>
          <p:nvPr/>
        </p:nvGrpSpPr>
        <p:grpSpPr>
          <a:xfrm>
            <a:off x="2155190" y="3616960"/>
            <a:ext cx="1853565" cy="481965"/>
            <a:chOff x="8141" y="5908"/>
            <a:chExt cx="2919" cy="759"/>
          </a:xfrm>
        </p:grpSpPr>
        <p:sp>
          <p:nvSpPr>
            <p:cNvPr id="24" name="圆角矩形 23"/>
            <p:cNvSpPr/>
            <p:nvPr/>
          </p:nvSpPr>
          <p:spPr>
            <a:xfrm>
              <a:off x="8141" y="5908"/>
              <a:ext cx="2919" cy="699"/>
            </a:xfrm>
            <a:prstGeom prst="roundRect">
              <a:avLst/>
            </a:prstGeom>
            <a:noFill/>
            <a:ln>
              <a:solidFill>
                <a:srgbClr val="3A8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文本框 24"/>
            <p:cNvSpPr txBox="1"/>
            <p:nvPr/>
          </p:nvSpPr>
          <p:spPr>
            <a:xfrm>
              <a:off x="8277" y="5940"/>
              <a:ext cx="2645" cy="727"/>
            </a:xfrm>
            <a:prstGeom prst="rect">
              <a:avLst/>
            </a:prstGeom>
            <a:noFill/>
          </p:spPr>
          <p:txBody>
            <a:bodyPr wrap="square" rtlCol="0">
              <a:spAutoFit/>
            </a:bodyPr>
            <a:lstStyle/>
            <a:p>
              <a:pPr algn="dist"/>
              <a:r>
                <a:rPr lang="zh-CN" altLang="en-US" sz="2400" dirty="0">
                  <a:latin typeface="TypeLand 康熙字典體試用版" charset="-120"/>
                  <a:ea typeface="TypeLand 康熙字典體試用版" charset="-120"/>
                </a:rPr>
                <a:t>输入标题</a:t>
              </a:r>
            </a:p>
          </p:txBody>
        </p:sp>
      </p:grpSp>
      <p:sp>
        <p:nvSpPr>
          <p:cNvPr id="26" name="矩形 25"/>
          <p:cNvSpPr/>
          <p:nvPr/>
        </p:nvSpPr>
        <p:spPr>
          <a:xfrm>
            <a:off x="1929765" y="4331335"/>
            <a:ext cx="2305050" cy="1322070"/>
          </a:xfrm>
          <a:prstGeom prst="rect">
            <a:avLst/>
          </a:prstGeom>
        </p:spPr>
        <p:txBody>
          <a:bodyPr wrap="square">
            <a:spAutoFit/>
          </a:bodyPr>
          <a:lstStyle/>
          <a:p>
            <a:pPr algn="ctr" fontAlgn="auto">
              <a:lnSpc>
                <a:spcPct val="200000"/>
              </a:lnSpc>
            </a:pP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0" name="矩形 29"/>
          <p:cNvSpPr/>
          <p:nvPr/>
        </p:nvSpPr>
        <p:spPr>
          <a:xfrm>
            <a:off x="5465445" y="4381817"/>
            <a:ext cx="2305050" cy="1322070"/>
          </a:xfrm>
          <a:prstGeom prst="rect">
            <a:avLst/>
          </a:prstGeom>
        </p:spPr>
        <p:txBody>
          <a:bodyPr wrap="square">
            <a:spAutoFit/>
          </a:bodyPr>
          <a:lstStyle/>
          <a:p>
            <a:pPr algn="ctr" fontAlgn="auto">
              <a:lnSpc>
                <a:spcPct val="200000"/>
              </a:lnSpc>
            </a:pP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1" name="矩形 30"/>
          <p:cNvSpPr/>
          <p:nvPr/>
        </p:nvSpPr>
        <p:spPr>
          <a:xfrm>
            <a:off x="8936990" y="4389437"/>
            <a:ext cx="2305050" cy="1322070"/>
          </a:xfrm>
          <a:prstGeom prst="rect">
            <a:avLst/>
          </a:prstGeom>
        </p:spPr>
        <p:txBody>
          <a:bodyPr wrap="square">
            <a:spAutoFit/>
          </a:bodyPr>
          <a:lstStyle/>
          <a:p>
            <a:pPr algn="ctr" fontAlgn="auto">
              <a:lnSpc>
                <a:spcPct val="200000"/>
              </a:lnSpc>
            </a:pP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7" name="矩形 26"/>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right)">
                                      <p:cBhvr>
                                        <p:cTn id="12" dur="500"/>
                                        <p:tgtEl>
                                          <p:spTgt spid="8"/>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2000"/>
                            </p:stCondLst>
                            <p:childTnLst>
                              <p:par>
                                <p:cTn id="24" presetID="12" presetClass="entr" presetSubtype="4" fill="hold" grpId="1"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ppt_y</p:attrName>
                                        </p:attrNameLst>
                                      </p:cBhvr>
                                      <p:tavLst>
                                        <p:tav tm="0">
                                          <p:val>
                                            <p:strVal val="#ppt_y+#ppt_h*1.125000"/>
                                          </p:val>
                                        </p:tav>
                                        <p:tav tm="100000">
                                          <p:val>
                                            <p:strVal val="#ppt_y"/>
                                          </p:val>
                                        </p:tav>
                                      </p:tavLst>
                                    </p:anim>
                                    <p:animEffect transition="in" filter="wipe(up)">
                                      <p:cBhvr>
                                        <p:cTn id="27" dur="500"/>
                                        <p:tgtEl>
                                          <p:spTgt spid="26"/>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3000"/>
                            </p:stCondLst>
                            <p:childTnLst>
                              <p:par>
                                <p:cTn id="35" presetID="12" presetClass="entr" presetSubtype="4" fill="hold" grpId="1"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p:tgtEl>
                                          <p:spTgt spid="30"/>
                                        </p:tgtEl>
                                        <p:attrNameLst>
                                          <p:attrName>ppt_y</p:attrName>
                                        </p:attrNameLst>
                                      </p:cBhvr>
                                      <p:tavLst>
                                        <p:tav tm="0">
                                          <p:val>
                                            <p:strVal val="#ppt_y+#ppt_h*1.125000"/>
                                          </p:val>
                                        </p:tav>
                                        <p:tav tm="100000">
                                          <p:val>
                                            <p:strVal val="#ppt_y"/>
                                          </p:val>
                                        </p:tav>
                                      </p:tavLst>
                                    </p:anim>
                                    <p:animEffect transition="in" filter="wipe(up)">
                                      <p:cBhvr>
                                        <p:cTn id="38" dur="500"/>
                                        <p:tgtEl>
                                          <p:spTgt spid="30"/>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4000"/>
                            </p:stCondLst>
                            <p:childTnLst>
                              <p:par>
                                <p:cTn id="46" presetID="12" presetClass="entr" presetSubtype="4" fill="hold" grpId="1"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p:tgtEl>
                                          <p:spTgt spid="31"/>
                                        </p:tgtEl>
                                        <p:attrNameLst>
                                          <p:attrName>ppt_y</p:attrName>
                                        </p:attrNameLst>
                                      </p:cBhvr>
                                      <p:tavLst>
                                        <p:tav tm="0">
                                          <p:val>
                                            <p:strVal val="#ppt_y+#ppt_h*1.125000"/>
                                          </p:val>
                                        </p:tav>
                                        <p:tav tm="100000">
                                          <p:val>
                                            <p:strVal val="#ppt_y"/>
                                          </p:val>
                                        </p:tav>
                                      </p:tavLst>
                                    </p:anim>
                                    <p:animEffect transition="in" filter="wipe(up)">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P spid="9" grpId="0" bldLvl="0" animBg="1"/>
      <p:bldP spid="26" grpId="0"/>
      <p:bldP spid="26" grpId="1"/>
      <p:bldP spid="30" grpId="0"/>
      <p:bldP spid="30" grpId="1"/>
      <p:bldP spid="31" grpId="0"/>
      <p:bldP spid="3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79146" y="1592826"/>
            <a:ext cx="8957543" cy="4219088"/>
            <a:chOff x="455677" y="1064818"/>
            <a:chExt cx="11206004" cy="5278137"/>
          </a:xfrm>
        </p:grpSpPr>
        <p:grpSp>
          <p:nvGrpSpPr>
            <p:cNvPr id="8" name="组合 7"/>
            <p:cNvGrpSpPr/>
            <p:nvPr/>
          </p:nvGrpSpPr>
          <p:grpSpPr>
            <a:xfrm>
              <a:off x="4091255" y="1064818"/>
              <a:ext cx="3934848" cy="2623232"/>
              <a:chOff x="4091255" y="1349605"/>
              <a:chExt cx="3934848" cy="2623232"/>
            </a:xfrm>
          </p:grpSpPr>
          <p:graphicFrame>
            <p:nvGraphicFramePr>
              <p:cNvPr id="9" name="图表 8"/>
              <p:cNvGraphicFramePr/>
              <p:nvPr/>
            </p:nvGraphicFramePr>
            <p:xfrm>
              <a:off x="4091255" y="1349605"/>
              <a:ext cx="3934848" cy="2623232"/>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p:cNvSpPr txBox="1"/>
              <p:nvPr/>
            </p:nvSpPr>
            <p:spPr>
              <a:xfrm>
                <a:off x="5510292" y="2215082"/>
                <a:ext cx="1096775" cy="646331"/>
              </a:xfrm>
              <a:prstGeom prst="rect">
                <a:avLst/>
              </a:prstGeom>
              <a:noFill/>
            </p:spPr>
            <p:txBody>
              <a:bodyPr wrap="none" rtlCol="0">
                <a:spAutoFit/>
              </a:bodyPr>
              <a:lstStyle/>
              <a:p>
                <a:r>
                  <a:rPr lang="en-US" altLang="zh-CN" sz="3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80%</a:t>
                </a:r>
                <a:endParaRPr lang="zh-CN" altLang="en-US" sz="3600" dirty="0" smtClean="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5675451" y="2837658"/>
                <a:ext cx="766456" cy="385033"/>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文本</a:t>
                </a:r>
                <a:r>
                  <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1</a:t>
                </a:r>
                <a:endParaRPr lang="zh-CN" altLang="en-US"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2" name="组合 11"/>
            <p:cNvGrpSpPr/>
            <p:nvPr/>
          </p:nvGrpSpPr>
          <p:grpSpPr>
            <a:xfrm>
              <a:off x="455677" y="1064818"/>
              <a:ext cx="3934848" cy="2623232"/>
              <a:chOff x="455677" y="1349605"/>
              <a:chExt cx="3934848" cy="2623232"/>
            </a:xfrm>
          </p:grpSpPr>
          <p:graphicFrame>
            <p:nvGraphicFramePr>
              <p:cNvPr id="13" name="图表 12"/>
              <p:cNvGraphicFramePr/>
              <p:nvPr/>
            </p:nvGraphicFramePr>
            <p:xfrm>
              <a:off x="455677" y="1349605"/>
              <a:ext cx="3934848" cy="2623232"/>
            </p:xfrm>
            <a:graphic>
              <a:graphicData uri="http://schemas.openxmlformats.org/drawingml/2006/chart">
                <c:chart xmlns:c="http://schemas.openxmlformats.org/drawingml/2006/chart" xmlns:r="http://schemas.openxmlformats.org/officeDocument/2006/relationships" r:id="rId4"/>
              </a:graphicData>
            </a:graphic>
          </p:graphicFrame>
          <p:sp>
            <p:nvSpPr>
              <p:cNvPr id="14" name="文本框 13"/>
              <p:cNvSpPr txBox="1"/>
              <p:nvPr/>
            </p:nvSpPr>
            <p:spPr>
              <a:xfrm>
                <a:off x="1874714" y="2215082"/>
                <a:ext cx="1096775" cy="646331"/>
              </a:xfrm>
              <a:prstGeom prst="rect">
                <a:avLst/>
              </a:prstGeom>
              <a:noFill/>
            </p:spPr>
            <p:txBody>
              <a:bodyPr wrap="none" rtlCol="0">
                <a:spAutoFit/>
              </a:bodyPr>
              <a:lstStyle/>
              <a:p>
                <a:r>
                  <a:rPr lang="en-US" altLang="zh-CN" sz="3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40%</a:t>
                </a:r>
                <a:endParaRPr lang="zh-CN" altLang="en-US" sz="3600" dirty="0" smtClean="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2042638" y="2799030"/>
                <a:ext cx="766456" cy="385033"/>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文本</a:t>
                </a:r>
                <a:r>
                  <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1</a:t>
                </a:r>
                <a:endParaRPr lang="zh-CN" altLang="en-US"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6" name="组合 15"/>
            <p:cNvGrpSpPr/>
            <p:nvPr/>
          </p:nvGrpSpPr>
          <p:grpSpPr>
            <a:xfrm>
              <a:off x="7726833" y="1064818"/>
              <a:ext cx="3934848" cy="2623232"/>
              <a:chOff x="7726833" y="1349605"/>
              <a:chExt cx="3934848" cy="2623232"/>
            </a:xfrm>
          </p:grpSpPr>
          <p:graphicFrame>
            <p:nvGraphicFramePr>
              <p:cNvPr id="17" name="图表 16"/>
              <p:cNvGraphicFramePr/>
              <p:nvPr/>
            </p:nvGraphicFramePr>
            <p:xfrm>
              <a:off x="7726833" y="1349605"/>
              <a:ext cx="3934848" cy="2623232"/>
            </p:xfrm>
            <a:graphic>
              <a:graphicData uri="http://schemas.openxmlformats.org/drawingml/2006/chart">
                <c:chart xmlns:c="http://schemas.openxmlformats.org/drawingml/2006/chart" xmlns:r="http://schemas.openxmlformats.org/officeDocument/2006/relationships" r:id="rId5"/>
              </a:graphicData>
            </a:graphic>
          </p:graphicFrame>
          <p:sp>
            <p:nvSpPr>
              <p:cNvPr id="18" name="文本框 17"/>
              <p:cNvSpPr txBox="1"/>
              <p:nvPr/>
            </p:nvSpPr>
            <p:spPr>
              <a:xfrm>
                <a:off x="9181543" y="2215082"/>
                <a:ext cx="1096775" cy="646331"/>
              </a:xfrm>
              <a:prstGeom prst="rect">
                <a:avLst/>
              </a:prstGeom>
              <a:noFill/>
            </p:spPr>
            <p:txBody>
              <a:bodyPr wrap="none" rtlCol="0">
                <a:spAutoFit/>
              </a:bodyPr>
              <a:lstStyle/>
              <a:p>
                <a:r>
                  <a:rPr lang="en-US" altLang="zh-CN" sz="3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20%</a:t>
                </a:r>
                <a:endParaRPr lang="zh-CN" altLang="en-US" sz="3600" dirty="0" smtClean="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9311029" y="2837658"/>
                <a:ext cx="766456" cy="385033"/>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文本</a:t>
                </a:r>
                <a:r>
                  <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1</a:t>
                </a:r>
                <a:endParaRPr lang="zh-CN" altLang="en-US"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20" name="组合 19"/>
            <p:cNvGrpSpPr/>
            <p:nvPr/>
          </p:nvGrpSpPr>
          <p:grpSpPr>
            <a:xfrm>
              <a:off x="833694" y="3829543"/>
              <a:ext cx="10449969" cy="2513412"/>
              <a:chOff x="833694" y="4114330"/>
              <a:chExt cx="10449969" cy="2513412"/>
            </a:xfrm>
          </p:grpSpPr>
          <p:grpSp>
            <p:nvGrpSpPr>
              <p:cNvPr id="21" name="组合 20"/>
              <p:cNvGrpSpPr/>
              <p:nvPr/>
            </p:nvGrpSpPr>
            <p:grpSpPr>
              <a:xfrm>
                <a:off x="2150093" y="4114330"/>
                <a:ext cx="546016" cy="546016"/>
                <a:chOff x="2150093" y="4269844"/>
                <a:chExt cx="546016" cy="546016"/>
              </a:xfrm>
            </p:grpSpPr>
            <p:sp>
              <p:nvSpPr>
                <p:cNvPr id="24" name="椭圆 23"/>
                <p:cNvSpPr/>
                <p:nvPr/>
              </p:nvSpPr>
              <p:spPr>
                <a:xfrm>
                  <a:off x="2150093" y="4269844"/>
                  <a:ext cx="546016" cy="546016"/>
                </a:xfrm>
                <a:prstGeom prst="ellipse">
                  <a:avLst/>
                </a:prstGeom>
                <a:solidFill>
                  <a:srgbClr val="9C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66"/>
                <p:cNvSpPr>
                  <a:spLocks noEditPoints="1"/>
                </p:cNvSpPr>
                <p:nvPr/>
              </p:nvSpPr>
              <p:spPr bwMode="auto">
                <a:xfrm>
                  <a:off x="2232601" y="4399977"/>
                  <a:ext cx="381000" cy="285750"/>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22" name="矩形 21"/>
              <p:cNvSpPr/>
              <p:nvPr/>
            </p:nvSpPr>
            <p:spPr>
              <a:xfrm>
                <a:off x="833694" y="5130183"/>
                <a:ext cx="3178813" cy="1467377"/>
              </a:xfrm>
              <a:prstGeom prst="rect">
                <a:avLst/>
              </a:prstGeom>
            </p:spPr>
            <p:txBody>
              <a:bodyPr wrap="square">
                <a:spAutoFit/>
              </a:bodyPr>
              <a:lstStyle/>
              <a:p>
                <a:pPr algn="ctr">
                  <a:lnSpc>
                    <a:spcPct val="130000"/>
                  </a:lnSpc>
                </a:pPr>
                <a:r>
                  <a:rPr lang="en-US" altLang="zh-CN" sz="1400" dirty="0">
                    <a:solidFill>
                      <a:schemeClr val="bg2">
                        <a:lumMod val="50000"/>
                      </a:schemeClr>
                    </a:solidFill>
                    <a:latin typeface="+mn-ea"/>
                  </a:rPr>
                  <a:t>We have many PowerPoint templates that has been specifically designed to help</a:t>
                </a:r>
                <a:endParaRPr lang="zh-CN" altLang="en-US" sz="1400" dirty="0">
                  <a:solidFill>
                    <a:schemeClr val="bg2">
                      <a:lumMod val="50000"/>
                    </a:schemeClr>
                  </a:solidFill>
                  <a:latin typeface="+mn-ea"/>
                </a:endParaRPr>
              </a:p>
            </p:txBody>
          </p:sp>
          <p:sp>
            <p:nvSpPr>
              <p:cNvPr id="23" name="文本框 22"/>
              <p:cNvSpPr txBox="1"/>
              <p:nvPr/>
            </p:nvSpPr>
            <p:spPr>
              <a:xfrm>
                <a:off x="1858746" y="4710598"/>
                <a:ext cx="1107996" cy="369332"/>
              </a:xfrm>
              <a:prstGeom prst="rect">
                <a:avLst/>
              </a:prstGeom>
              <a:noFill/>
            </p:spPr>
            <p:txBody>
              <a:bodyPr wrap="none" rtlCol="0">
                <a:spAutoFit/>
              </a:bodyPr>
              <a:lstStyle/>
              <a:p>
                <a:pPr algn="ctr"/>
                <a:r>
                  <a:rPr lang="zh-CN" altLang="en-US"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文字内容</a:t>
                </a:r>
              </a:p>
            </p:txBody>
          </p:sp>
          <p:sp>
            <p:nvSpPr>
              <p:cNvPr id="39" name="矩形 38"/>
              <p:cNvSpPr/>
              <p:nvPr/>
            </p:nvSpPr>
            <p:spPr>
              <a:xfrm>
                <a:off x="4469269" y="5145637"/>
                <a:ext cx="3178814" cy="1467377"/>
              </a:xfrm>
              <a:prstGeom prst="rect">
                <a:avLst/>
              </a:prstGeom>
            </p:spPr>
            <p:txBody>
              <a:bodyPr wrap="square">
                <a:spAutoFit/>
              </a:bodyPr>
              <a:lstStyle/>
              <a:p>
                <a:pPr algn="ctr">
                  <a:lnSpc>
                    <a:spcPct val="130000"/>
                  </a:lnSpc>
                </a:pPr>
                <a:r>
                  <a:rPr lang="en-US" altLang="zh-CN" sz="1400" dirty="0">
                    <a:solidFill>
                      <a:schemeClr val="bg2">
                        <a:lumMod val="50000"/>
                      </a:schemeClr>
                    </a:solidFill>
                    <a:latin typeface="+mn-ea"/>
                  </a:rPr>
                  <a:t>We have many PowerPoint templates that has been specifically designed to help</a:t>
                </a:r>
                <a:endParaRPr lang="zh-CN" altLang="en-US" sz="1400" dirty="0">
                  <a:solidFill>
                    <a:schemeClr val="bg2">
                      <a:lumMod val="50000"/>
                    </a:schemeClr>
                  </a:solidFill>
                  <a:latin typeface="+mn-ea"/>
                </a:endParaRPr>
              </a:p>
            </p:txBody>
          </p:sp>
          <p:sp>
            <p:nvSpPr>
              <p:cNvPr id="40" name="矩形 39"/>
              <p:cNvSpPr/>
              <p:nvPr/>
            </p:nvSpPr>
            <p:spPr>
              <a:xfrm>
                <a:off x="8104847" y="5160365"/>
                <a:ext cx="3178816" cy="1467377"/>
              </a:xfrm>
              <a:prstGeom prst="rect">
                <a:avLst/>
              </a:prstGeom>
            </p:spPr>
            <p:txBody>
              <a:bodyPr wrap="square">
                <a:spAutoFit/>
              </a:bodyPr>
              <a:lstStyle/>
              <a:p>
                <a:pPr algn="ctr">
                  <a:lnSpc>
                    <a:spcPct val="130000"/>
                  </a:lnSpc>
                </a:pPr>
                <a:r>
                  <a:rPr lang="en-US" altLang="zh-CN" sz="1400" dirty="0">
                    <a:solidFill>
                      <a:schemeClr val="bg2">
                        <a:lumMod val="50000"/>
                      </a:schemeClr>
                    </a:solidFill>
                    <a:latin typeface="+mn-ea"/>
                  </a:rPr>
                  <a:t>We have many PowerPoint templates that has been specifically designed to help</a:t>
                </a:r>
                <a:endParaRPr lang="zh-CN" altLang="en-US" sz="1400" dirty="0">
                  <a:solidFill>
                    <a:schemeClr val="bg2">
                      <a:lumMod val="50000"/>
                    </a:schemeClr>
                  </a:solidFill>
                  <a:latin typeface="+mn-ea"/>
                </a:endParaRPr>
              </a:p>
            </p:txBody>
          </p:sp>
        </p:grpSp>
        <p:grpSp>
          <p:nvGrpSpPr>
            <p:cNvPr id="26" name="组合 25"/>
            <p:cNvGrpSpPr/>
            <p:nvPr/>
          </p:nvGrpSpPr>
          <p:grpSpPr>
            <a:xfrm>
              <a:off x="5555019" y="3829543"/>
              <a:ext cx="1107996" cy="965600"/>
              <a:chOff x="5555019" y="4114330"/>
              <a:chExt cx="1107996" cy="965600"/>
            </a:xfrm>
          </p:grpSpPr>
          <p:grpSp>
            <p:nvGrpSpPr>
              <p:cNvPr id="27" name="组合 26"/>
              <p:cNvGrpSpPr/>
              <p:nvPr/>
            </p:nvGrpSpPr>
            <p:grpSpPr>
              <a:xfrm>
                <a:off x="5785671" y="4114330"/>
                <a:ext cx="546016" cy="546016"/>
                <a:chOff x="5785671" y="4269844"/>
                <a:chExt cx="546016" cy="546016"/>
              </a:xfrm>
            </p:grpSpPr>
            <p:sp>
              <p:nvSpPr>
                <p:cNvPr id="30" name="椭圆 29"/>
                <p:cNvSpPr/>
                <p:nvPr/>
              </p:nvSpPr>
              <p:spPr>
                <a:xfrm>
                  <a:off x="5785671" y="4269844"/>
                  <a:ext cx="546016" cy="546016"/>
                </a:xfrm>
                <a:prstGeom prst="ellipse">
                  <a:avLst/>
                </a:prstGeom>
                <a:solidFill>
                  <a:srgbClr val="9C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247"/>
                <p:cNvSpPr>
                  <a:spLocks noEditPoints="1"/>
                </p:cNvSpPr>
                <p:nvPr/>
              </p:nvSpPr>
              <p:spPr bwMode="auto">
                <a:xfrm>
                  <a:off x="5908660" y="4393627"/>
                  <a:ext cx="300038" cy="298450"/>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29" name="文本框 28"/>
              <p:cNvSpPr txBox="1"/>
              <p:nvPr/>
            </p:nvSpPr>
            <p:spPr>
              <a:xfrm>
                <a:off x="5555019" y="4710598"/>
                <a:ext cx="1107996"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rPr>
                  <a:t>文字内容</a:t>
                </a:r>
              </a:p>
            </p:txBody>
          </p:sp>
        </p:grpSp>
        <p:grpSp>
          <p:nvGrpSpPr>
            <p:cNvPr id="32" name="组合 31"/>
            <p:cNvGrpSpPr/>
            <p:nvPr/>
          </p:nvGrpSpPr>
          <p:grpSpPr>
            <a:xfrm>
              <a:off x="9181455" y="3829543"/>
              <a:ext cx="1107996" cy="965600"/>
              <a:chOff x="9181455" y="4114330"/>
              <a:chExt cx="1107996" cy="965600"/>
            </a:xfrm>
          </p:grpSpPr>
          <p:grpSp>
            <p:nvGrpSpPr>
              <p:cNvPr id="33" name="组合 32"/>
              <p:cNvGrpSpPr/>
              <p:nvPr/>
            </p:nvGrpSpPr>
            <p:grpSpPr>
              <a:xfrm>
                <a:off x="9421249" y="4114330"/>
                <a:ext cx="546016" cy="546016"/>
                <a:chOff x="9456922" y="4269844"/>
                <a:chExt cx="546016" cy="546016"/>
              </a:xfrm>
            </p:grpSpPr>
            <p:sp>
              <p:nvSpPr>
                <p:cNvPr id="36" name="椭圆 35"/>
                <p:cNvSpPr/>
                <p:nvPr/>
              </p:nvSpPr>
              <p:spPr>
                <a:xfrm>
                  <a:off x="9456922" y="4269844"/>
                  <a:ext cx="546016" cy="546016"/>
                </a:xfrm>
                <a:prstGeom prst="ellipse">
                  <a:avLst/>
                </a:prstGeom>
                <a:solidFill>
                  <a:srgbClr val="9CC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257"/>
                <p:cNvSpPr>
                  <a:spLocks noEditPoints="1"/>
                </p:cNvSpPr>
                <p:nvPr/>
              </p:nvSpPr>
              <p:spPr bwMode="auto">
                <a:xfrm>
                  <a:off x="9564036" y="4369021"/>
                  <a:ext cx="331788" cy="347663"/>
                </a:xfrm>
                <a:custGeom>
                  <a:avLst/>
                  <a:gdLst>
                    <a:gd name="T0" fmla="*/ 160 w 209"/>
                    <a:gd name="T1" fmla="*/ 28 h 219"/>
                    <a:gd name="T2" fmla="*/ 169 w 209"/>
                    <a:gd name="T3" fmla="*/ 9 h 219"/>
                    <a:gd name="T4" fmla="*/ 140 w 209"/>
                    <a:gd name="T5" fmla="*/ 17 h 219"/>
                    <a:gd name="T6" fmla="*/ 7 w 209"/>
                    <a:gd name="T7" fmla="*/ 148 h 219"/>
                    <a:gd name="T8" fmla="*/ 29 w 209"/>
                    <a:gd name="T9" fmla="*/ 208 h 219"/>
                    <a:gd name="T10" fmla="*/ 29 w 209"/>
                    <a:gd name="T11" fmla="*/ 159 h 219"/>
                    <a:gd name="T12" fmla="*/ 100 w 209"/>
                    <a:gd name="T13" fmla="*/ 108 h 219"/>
                    <a:gd name="T14" fmla="*/ 109 w 209"/>
                    <a:gd name="T15" fmla="*/ 86 h 219"/>
                    <a:gd name="T16" fmla="*/ 80 w 209"/>
                    <a:gd name="T17" fmla="*/ 97 h 219"/>
                    <a:gd name="T18" fmla="*/ 71 w 209"/>
                    <a:gd name="T19" fmla="*/ 93 h 219"/>
                    <a:gd name="T20" fmla="*/ 109 w 209"/>
                    <a:gd name="T21" fmla="*/ 77 h 219"/>
                    <a:gd name="T22" fmla="*/ 124 w 209"/>
                    <a:gd name="T23" fmla="*/ 86 h 219"/>
                    <a:gd name="T24" fmla="*/ 124 w 209"/>
                    <a:gd name="T25" fmla="*/ 17 h 219"/>
                    <a:gd name="T26" fmla="*/ 169 w 209"/>
                    <a:gd name="T27" fmla="*/ 0 h 219"/>
                    <a:gd name="T28" fmla="*/ 171 w 209"/>
                    <a:gd name="T29" fmla="*/ 0 h 219"/>
                    <a:gd name="T30" fmla="*/ 209 w 209"/>
                    <a:gd name="T31" fmla="*/ 17 h 219"/>
                    <a:gd name="T32" fmla="*/ 160 w 209"/>
                    <a:gd name="T33" fmla="*/ 175 h 219"/>
                    <a:gd name="T34" fmla="*/ 146 w 209"/>
                    <a:gd name="T35" fmla="*/ 168 h 219"/>
                    <a:gd name="T36" fmla="*/ 100 w 209"/>
                    <a:gd name="T37" fmla="*/ 197 h 219"/>
                    <a:gd name="T38" fmla="*/ 82 w 209"/>
                    <a:gd name="T39" fmla="*/ 188 h 219"/>
                    <a:gd name="T40" fmla="*/ 35 w 209"/>
                    <a:gd name="T41" fmla="*/ 219 h 219"/>
                    <a:gd name="T42" fmla="*/ 2 w 209"/>
                    <a:gd name="T43" fmla="*/ 204 h 219"/>
                    <a:gd name="T44" fmla="*/ 0 w 209"/>
                    <a:gd name="T45" fmla="*/ 202 h 219"/>
                    <a:gd name="T46" fmla="*/ 0 w 209"/>
                    <a:gd name="T47" fmla="*/ 139 h 219"/>
                    <a:gd name="T48" fmla="*/ 42 w 209"/>
                    <a:gd name="T49" fmla="*/ 122 h 219"/>
                    <a:gd name="T50" fmla="*/ 44 w 209"/>
                    <a:gd name="T51" fmla="*/ 122 h 219"/>
                    <a:gd name="T52" fmla="*/ 82 w 209"/>
                    <a:gd name="T53" fmla="*/ 139 h 219"/>
                    <a:gd name="T54" fmla="*/ 93 w 209"/>
                    <a:gd name="T55" fmla="*/ 186 h 219"/>
                    <a:gd name="T56" fmla="*/ 71 w 209"/>
                    <a:gd name="T57" fmla="*/ 108 h 219"/>
                    <a:gd name="T58" fmla="*/ 64 w 209"/>
                    <a:gd name="T59" fmla="*/ 131 h 219"/>
                    <a:gd name="T60" fmla="*/ 64 w 209"/>
                    <a:gd name="T61" fmla="*/ 97 h 219"/>
                    <a:gd name="T62" fmla="*/ 131 w 209"/>
                    <a:gd name="T63" fmla="*/ 88 h 219"/>
                    <a:gd name="T64" fmla="*/ 146 w 209"/>
                    <a:gd name="T65" fmla="*/ 97 h 219"/>
                    <a:gd name="T66" fmla="*/ 153 w 209"/>
                    <a:gd name="T67" fmla="*/ 164 h 219"/>
                    <a:gd name="T68" fmla="*/ 131 w 209"/>
                    <a:gd name="T69" fmla="*/ 28 h 219"/>
                    <a:gd name="T70" fmla="*/ 131 w 209"/>
                    <a:gd name="T71" fmla="*/ 88 h 219"/>
                    <a:gd name="T72" fmla="*/ 35 w 209"/>
                    <a:gd name="T73" fmla="*/ 148 h 219"/>
                    <a:gd name="T74" fmla="*/ 44 w 209"/>
                    <a:gd name="T75" fmla="*/ 128 h 219"/>
                    <a:gd name="T76" fmla="*/ 15 w 209"/>
                    <a:gd name="T77" fmla="*/ 139 h 219"/>
                    <a:gd name="T78" fmla="*/ 162 w 209"/>
                    <a:gd name="T79" fmla="*/ 35 h 219"/>
                    <a:gd name="T80" fmla="*/ 160 w 209"/>
                    <a:gd name="T81" fmla="*/ 3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9" h="219">
                      <a:moveTo>
                        <a:pt x="140" y="17"/>
                      </a:moveTo>
                      <a:lnTo>
                        <a:pt x="160" y="28"/>
                      </a:lnTo>
                      <a:lnTo>
                        <a:pt x="189" y="17"/>
                      </a:lnTo>
                      <a:lnTo>
                        <a:pt x="169" y="9"/>
                      </a:lnTo>
                      <a:lnTo>
                        <a:pt x="140" y="17"/>
                      </a:lnTo>
                      <a:lnTo>
                        <a:pt x="140" y="17"/>
                      </a:lnTo>
                      <a:close/>
                      <a:moveTo>
                        <a:pt x="29" y="159"/>
                      </a:moveTo>
                      <a:lnTo>
                        <a:pt x="7" y="148"/>
                      </a:lnTo>
                      <a:lnTo>
                        <a:pt x="7" y="199"/>
                      </a:lnTo>
                      <a:lnTo>
                        <a:pt x="29" y="208"/>
                      </a:lnTo>
                      <a:lnTo>
                        <a:pt x="29" y="159"/>
                      </a:lnTo>
                      <a:lnTo>
                        <a:pt x="29" y="159"/>
                      </a:lnTo>
                      <a:close/>
                      <a:moveTo>
                        <a:pt x="80" y="97"/>
                      </a:moveTo>
                      <a:lnTo>
                        <a:pt x="100" y="108"/>
                      </a:lnTo>
                      <a:lnTo>
                        <a:pt x="129" y="95"/>
                      </a:lnTo>
                      <a:lnTo>
                        <a:pt x="109" y="86"/>
                      </a:lnTo>
                      <a:lnTo>
                        <a:pt x="80" y="97"/>
                      </a:lnTo>
                      <a:lnTo>
                        <a:pt x="80" y="97"/>
                      </a:lnTo>
                      <a:close/>
                      <a:moveTo>
                        <a:pt x="64" y="97"/>
                      </a:moveTo>
                      <a:lnTo>
                        <a:pt x="71" y="93"/>
                      </a:lnTo>
                      <a:lnTo>
                        <a:pt x="106" y="80"/>
                      </a:lnTo>
                      <a:lnTo>
                        <a:pt x="109" y="77"/>
                      </a:lnTo>
                      <a:lnTo>
                        <a:pt x="109" y="80"/>
                      </a:lnTo>
                      <a:lnTo>
                        <a:pt x="124" y="86"/>
                      </a:lnTo>
                      <a:lnTo>
                        <a:pt x="124" y="24"/>
                      </a:lnTo>
                      <a:lnTo>
                        <a:pt x="124" y="17"/>
                      </a:lnTo>
                      <a:lnTo>
                        <a:pt x="131" y="15"/>
                      </a:lnTo>
                      <a:lnTo>
                        <a:pt x="169" y="0"/>
                      </a:lnTo>
                      <a:lnTo>
                        <a:pt x="169" y="0"/>
                      </a:lnTo>
                      <a:lnTo>
                        <a:pt x="171" y="0"/>
                      </a:lnTo>
                      <a:lnTo>
                        <a:pt x="200" y="15"/>
                      </a:lnTo>
                      <a:lnTo>
                        <a:pt x="209" y="17"/>
                      </a:lnTo>
                      <a:lnTo>
                        <a:pt x="209" y="157"/>
                      </a:lnTo>
                      <a:lnTo>
                        <a:pt x="160" y="175"/>
                      </a:lnTo>
                      <a:lnTo>
                        <a:pt x="155" y="173"/>
                      </a:lnTo>
                      <a:lnTo>
                        <a:pt x="146" y="168"/>
                      </a:lnTo>
                      <a:lnTo>
                        <a:pt x="146" y="179"/>
                      </a:lnTo>
                      <a:lnTo>
                        <a:pt x="100" y="197"/>
                      </a:lnTo>
                      <a:lnTo>
                        <a:pt x="93" y="195"/>
                      </a:lnTo>
                      <a:lnTo>
                        <a:pt x="82" y="188"/>
                      </a:lnTo>
                      <a:lnTo>
                        <a:pt x="82" y="204"/>
                      </a:lnTo>
                      <a:lnTo>
                        <a:pt x="35" y="219"/>
                      </a:lnTo>
                      <a:lnTo>
                        <a:pt x="31" y="217"/>
                      </a:lnTo>
                      <a:lnTo>
                        <a:pt x="2" y="204"/>
                      </a:lnTo>
                      <a:lnTo>
                        <a:pt x="0" y="204"/>
                      </a:lnTo>
                      <a:lnTo>
                        <a:pt x="0" y="202"/>
                      </a:lnTo>
                      <a:lnTo>
                        <a:pt x="0" y="144"/>
                      </a:lnTo>
                      <a:lnTo>
                        <a:pt x="0" y="139"/>
                      </a:lnTo>
                      <a:lnTo>
                        <a:pt x="7" y="135"/>
                      </a:lnTo>
                      <a:lnTo>
                        <a:pt x="42" y="122"/>
                      </a:lnTo>
                      <a:lnTo>
                        <a:pt x="44" y="119"/>
                      </a:lnTo>
                      <a:lnTo>
                        <a:pt x="44" y="122"/>
                      </a:lnTo>
                      <a:lnTo>
                        <a:pt x="75" y="135"/>
                      </a:lnTo>
                      <a:lnTo>
                        <a:pt x="82" y="139"/>
                      </a:lnTo>
                      <a:lnTo>
                        <a:pt x="82" y="182"/>
                      </a:lnTo>
                      <a:lnTo>
                        <a:pt x="93" y="186"/>
                      </a:lnTo>
                      <a:lnTo>
                        <a:pt x="93" y="117"/>
                      </a:lnTo>
                      <a:lnTo>
                        <a:pt x="71" y="108"/>
                      </a:lnTo>
                      <a:lnTo>
                        <a:pt x="71" y="133"/>
                      </a:lnTo>
                      <a:lnTo>
                        <a:pt x="64" y="131"/>
                      </a:lnTo>
                      <a:lnTo>
                        <a:pt x="64" y="102"/>
                      </a:lnTo>
                      <a:lnTo>
                        <a:pt x="64" y="97"/>
                      </a:lnTo>
                      <a:lnTo>
                        <a:pt x="64" y="97"/>
                      </a:lnTo>
                      <a:close/>
                      <a:moveTo>
                        <a:pt x="131" y="88"/>
                      </a:moveTo>
                      <a:lnTo>
                        <a:pt x="140" y="93"/>
                      </a:lnTo>
                      <a:lnTo>
                        <a:pt x="146" y="97"/>
                      </a:lnTo>
                      <a:lnTo>
                        <a:pt x="146" y="162"/>
                      </a:lnTo>
                      <a:lnTo>
                        <a:pt x="153" y="164"/>
                      </a:lnTo>
                      <a:lnTo>
                        <a:pt x="153" y="40"/>
                      </a:lnTo>
                      <a:lnTo>
                        <a:pt x="131" y="28"/>
                      </a:lnTo>
                      <a:lnTo>
                        <a:pt x="131" y="88"/>
                      </a:lnTo>
                      <a:lnTo>
                        <a:pt x="131" y="88"/>
                      </a:lnTo>
                      <a:close/>
                      <a:moveTo>
                        <a:pt x="15" y="139"/>
                      </a:moveTo>
                      <a:lnTo>
                        <a:pt x="35" y="148"/>
                      </a:lnTo>
                      <a:lnTo>
                        <a:pt x="64" y="137"/>
                      </a:lnTo>
                      <a:lnTo>
                        <a:pt x="44" y="128"/>
                      </a:lnTo>
                      <a:lnTo>
                        <a:pt x="15" y="139"/>
                      </a:lnTo>
                      <a:lnTo>
                        <a:pt x="15" y="139"/>
                      </a:lnTo>
                      <a:close/>
                      <a:moveTo>
                        <a:pt x="160" y="35"/>
                      </a:moveTo>
                      <a:lnTo>
                        <a:pt x="162" y="35"/>
                      </a:lnTo>
                      <a:lnTo>
                        <a:pt x="160" y="35"/>
                      </a:lnTo>
                      <a:lnTo>
                        <a:pt x="160" y="35"/>
                      </a:lnTo>
                      <a:lnTo>
                        <a:pt x="160" y="35"/>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35" name="文本框 34"/>
              <p:cNvSpPr txBox="1"/>
              <p:nvPr/>
            </p:nvSpPr>
            <p:spPr>
              <a:xfrm>
                <a:off x="9181455" y="4710598"/>
                <a:ext cx="1107996" cy="369332"/>
              </a:xfrm>
              <a:prstGeom prst="rect">
                <a:avLst/>
              </a:prstGeom>
              <a:noFill/>
            </p:spPr>
            <p:txBody>
              <a:bodyPr wrap="none" rtlCol="0">
                <a:spAutoFit/>
              </a:bodyPr>
              <a:lstStyle/>
              <a:p>
                <a:pPr algn="ctr"/>
                <a:r>
                  <a:rPr lang="zh-CN" altLang="en-US"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文字内容</a:t>
                </a:r>
              </a:p>
            </p:txBody>
          </p:sp>
        </p:grpSp>
      </p:grpSp>
      <p:sp>
        <p:nvSpPr>
          <p:cNvPr id="38" name="矩形 37"/>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BCD8CC"/>
        </a:solidFill>
        <a:effectLst/>
      </p:bgPr>
    </p:bg>
    <p:spTree>
      <p:nvGrpSpPr>
        <p:cNvPr id="1" name=""/>
        <p:cNvGrpSpPr/>
        <p:nvPr/>
      </p:nvGrpSpPr>
      <p:grpSpPr>
        <a:xfrm>
          <a:off x="0" y="0"/>
          <a:ext cx="0" cy="0"/>
          <a:chOff x="0" y="0"/>
          <a:chExt cx="0" cy="0"/>
        </a:xfrm>
      </p:grpSpPr>
      <p:sp>
        <p:nvSpPr>
          <p:cNvPr id="8" name="矩形 7"/>
          <p:cNvSpPr/>
          <p:nvPr/>
        </p:nvSpPr>
        <p:spPr>
          <a:xfrm>
            <a:off x="464949" y="495687"/>
            <a:ext cx="11112285" cy="58893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18064" y="2862957"/>
            <a:ext cx="5345245" cy="903645"/>
          </a:xfrm>
          <a:prstGeom prst="rect">
            <a:avLst/>
          </a:prstGeom>
        </p:spPr>
        <p:txBody>
          <a:bodyPr wrap="square">
            <a:spAutoFit/>
            <a:scene3d>
              <a:camera prst="orthographicFront"/>
              <a:lightRig rig="threePt" dir="t"/>
            </a:scene3d>
            <a:sp3d contourW="12700"/>
          </a:bodyPr>
          <a:lstStyle/>
          <a:p>
            <a:pPr>
              <a:lnSpc>
                <a:spcPct val="120000"/>
              </a:lnSpc>
            </a:pP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点击输入标题名称</a:t>
            </a:r>
          </a:p>
        </p:txBody>
      </p:sp>
      <p:sp>
        <p:nvSpPr>
          <p:cNvPr id="17" name="文本框 16"/>
          <p:cNvSpPr txBox="1"/>
          <p:nvPr/>
        </p:nvSpPr>
        <p:spPr>
          <a:xfrm>
            <a:off x="5247092" y="3942732"/>
            <a:ext cx="5316217"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 or print the presentation and make it into a </a:t>
            </a:r>
            <a:r>
              <a:rPr lang="en-US" altLang="zh-CN" sz="1200" dirty="0" smtClean="0">
                <a:solidFill>
                  <a:schemeClr val="bg1">
                    <a:lumMod val="50000"/>
                  </a:schemeClr>
                </a:solidFill>
                <a:latin typeface="Century Gothic" panose="020B0502020202020204" pitchFamily="34" charset="0"/>
                <a:ea typeface="+mj-ea"/>
              </a:rPr>
              <a:t>film</a:t>
            </a:r>
            <a:endParaRPr lang="en-US" altLang="zh-CN" sz="1200" dirty="0">
              <a:solidFill>
                <a:schemeClr val="bg1">
                  <a:lumMod val="50000"/>
                </a:schemeClr>
              </a:solidFill>
              <a:latin typeface="Century Gothic" panose="020B0502020202020204" pitchFamily="34" charset="0"/>
              <a:ea typeface="+mj-ea"/>
            </a:endParaRPr>
          </a:p>
        </p:txBody>
      </p:sp>
      <p:sp>
        <p:nvSpPr>
          <p:cNvPr id="18" name="矩形 17"/>
          <p:cNvSpPr/>
          <p:nvPr/>
        </p:nvSpPr>
        <p:spPr>
          <a:xfrm>
            <a:off x="5189036" y="1969836"/>
            <a:ext cx="3823285" cy="1088390"/>
          </a:xfrm>
          <a:prstGeom prst="rect">
            <a:avLst/>
          </a:prstGeom>
        </p:spPr>
        <p:txBody>
          <a:bodyPr wrap="square">
            <a:spAutoFit/>
            <a:scene3d>
              <a:camera prst="orthographicFront"/>
              <a:lightRig rig="threePt" dir="t"/>
            </a:scene3d>
            <a:sp3d contourW="12700"/>
          </a:bodyPr>
          <a:lstStyle/>
          <a:p>
            <a:pPr>
              <a:lnSpc>
                <a:spcPct val="120000"/>
              </a:lnSpc>
            </a:pPr>
            <a:r>
              <a:rPr lang="en-US" altLang="zh-CN" sz="5400" b="1" dirty="0" smtClean="0">
                <a:solidFill>
                  <a:srgbClr val="BCD8CC"/>
                </a:solidFill>
                <a:latin typeface="Century Gothic" panose="020B0502020202020204" pitchFamily="34" charset="0"/>
              </a:rPr>
              <a:t>PART 03</a:t>
            </a:r>
          </a:p>
        </p:txBody>
      </p:sp>
      <p:cxnSp>
        <p:nvCxnSpPr>
          <p:cNvPr id="19" name="直接连接符 18"/>
          <p:cNvCxnSpPr/>
          <p:nvPr/>
        </p:nvCxnSpPr>
        <p:spPr>
          <a:xfrm>
            <a:off x="5340975" y="3836680"/>
            <a:ext cx="674146"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图片 3" descr="3a2a06edd1e941c23db82193257de610"/>
          <p:cNvPicPr>
            <a:picLocks noChangeAspect="1"/>
          </p:cNvPicPr>
          <p:nvPr/>
        </p:nvPicPr>
        <p:blipFill>
          <a:blip r:embed="rId3"/>
          <a:stretch>
            <a:fillRect/>
          </a:stretch>
        </p:blipFill>
        <p:spPr>
          <a:xfrm>
            <a:off x="1062990" y="1429385"/>
            <a:ext cx="3999865" cy="3999865"/>
          </a:xfrm>
          <a:prstGeom prst="rect">
            <a:avLst/>
          </a:prstGeom>
        </p:spPr>
      </p:pic>
      <p:pic>
        <p:nvPicPr>
          <p:cNvPr id="5" name="图片 4" descr="背景_0000s_0001_矢量智能对象-拷贝-3"/>
          <p:cNvPicPr>
            <a:picLocks noChangeAspect="1"/>
          </p:cNvPicPr>
          <p:nvPr/>
        </p:nvPicPr>
        <p:blipFill>
          <a:blip r:embed="rId4"/>
          <a:srcRect l="82576" t="23758"/>
          <a:stretch>
            <a:fillRect/>
          </a:stretch>
        </p:blipFill>
        <p:spPr>
          <a:xfrm>
            <a:off x="9769475" y="3496310"/>
            <a:ext cx="2437765" cy="3333115"/>
          </a:xfrm>
          <a:prstGeom prst="rect">
            <a:avLst/>
          </a:prstGeom>
        </p:spPr>
      </p:pic>
      <p:pic>
        <p:nvPicPr>
          <p:cNvPr id="6" name="图片 5" descr="背景_0000s_0002_矢量智能对象-拷贝-2"/>
          <p:cNvPicPr>
            <a:picLocks noChangeAspect="1"/>
          </p:cNvPicPr>
          <p:nvPr/>
        </p:nvPicPr>
        <p:blipFill>
          <a:blip r:embed="rId5"/>
          <a:srcRect t="28280" r="79764"/>
          <a:stretch>
            <a:fillRect/>
          </a:stretch>
        </p:blipFill>
        <p:spPr>
          <a:xfrm>
            <a:off x="106680" y="3199765"/>
            <a:ext cx="3276600" cy="36296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40000"/>
          </a:schemeClr>
        </a:solidFill>
        <a:effectLst/>
      </p:bgPr>
    </p:bg>
    <p:spTree>
      <p:nvGrpSpPr>
        <p:cNvPr id="1" name=""/>
        <p:cNvGrpSpPr/>
        <p:nvPr/>
      </p:nvGrpSpPr>
      <p:grpSpPr>
        <a:xfrm>
          <a:off x="0" y="0"/>
          <a:ext cx="0" cy="0"/>
          <a:chOff x="0" y="0"/>
          <a:chExt cx="0" cy="0"/>
        </a:xfrm>
      </p:grpSpPr>
      <p:sp>
        <p:nvSpPr>
          <p:cNvPr id="4" name="矩形 3"/>
          <p:cNvSpPr/>
          <p:nvPr/>
        </p:nvSpPr>
        <p:spPr>
          <a:xfrm>
            <a:off x="352425" y="354330"/>
            <a:ext cx="11487150" cy="6148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2425" y="4224655"/>
            <a:ext cx="434340" cy="1419225"/>
          </a:xfrm>
          <a:prstGeom prst="rect">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934325" y="4224655"/>
            <a:ext cx="3905885" cy="1419225"/>
          </a:xfrm>
          <a:prstGeom prst="rect">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91540" y="4224655"/>
            <a:ext cx="2258695" cy="14192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26435" y="4224655"/>
            <a:ext cx="2258695" cy="141922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580380" y="4224655"/>
            <a:ext cx="2258695" cy="141922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935091" y="1306195"/>
            <a:ext cx="800219" cy="2761615"/>
          </a:xfrm>
          <a:prstGeom prst="rect">
            <a:avLst/>
          </a:prstGeom>
          <a:noFill/>
        </p:spPr>
        <p:txBody>
          <a:bodyPr vert="eaVert" wrap="square" rtlCol="0">
            <a:spAutoFit/>
          </a:bodyPr>
          <a:lstStyle/>
          <a:p>
            <a:pPr algn="dist"/>
            <a:r>
              <a:rPr lang="zh-CN" altLang="en-US" sz="4000" dirty="0">
                <a:latin typeface="TypeLand 康熙字典體試用版" charset="-120"/>
                <a:ea typeface="TypeLand 康熙字典體試用版" charset="-120"/>
              </a:rPr>
              <a:t>输入标题</a:t>
            </a:r>
          </a:p>
        </p:txBody>
      </p:sp>
      <p:sp>
        <p:nvSpPr>
          <p:cNvPr id="11" name="文本框 10"/>
          <p:cNvSpPr txBox="1"/>
          <p:nvPr/>
        </p:nvSpPr>
        <p:spPr>
          <a:xfrm>
            <a:off x="8572500" y="1584325"/>
            <a:ext cx="490220" cy="2017395"/>
          </a:xfrm>
          <a:prstGeom prst="rect">
            <a:avLst/>
          </a:prstGeom>
          <a:noFill/>
        </p:spPr>
        <p:txBody>
          <a:bodyPr vert="eaVert" wrap="square" rtlCol="0">
            <a:spAutoFit/>
          </a:bodyPr>
          <a:lstStyle/>
          <a:p>
            <a:r>
              <a:rPr lang="zh-CN" altLang="en-US" sz="2000">
                <a:solidFill>
                  <a:schemeClr val="tx1">
                    <a:lumMod val="65000"/>
                    <a:lumOff val="35000"/>
                  </a:schemeClr>
                </a:solidFill>
                <a:latin typeface="汉仪全唐诗简" panose="00020600040101010101" charset="-122"/>
                <a:ea typeface="汉仪全唐诗简" panose="00020600040101010101" charset="-122"/>
              </a:rPr>
              <a:t>爱你就像爱生命</a:t>
            </a:r>
          </a:p>
        </p:txBody>
      </p:sp>
      <p:sp>
        <p:nvSpPr>
          <p:cNvPr id="13" name="文本框 12"/>
          <p:cNvSpPr txBox="1"/>
          <p:nvPr/>
        </p:nvSpPr>
        <p:spPr>
          <a:xfrm>
            <a:off x="7559040" y="1148080"/>
            <a:ext cx="1013460" cy="3075940"/>
          </a:xfrm>
          <a:prstGeom prst="rect">
            <a:avLst/>
          </a:prstGeom>
          <a:noFill/>
        </p:spPr>
        <p:txBody>
          <a:bodyPr vert="eaVert" wrap="square" rtlCol="0">
            <a:spAutoFit/>
          </a:bodyPr>
          <a:lstStyle/>
          <a:p>
            <a:pPr algn="l" fontAlgn="auto">
              <a:lnSpc>
                <a:spcPct val="150000"/>
              </a:lnSpc>
            </a:pPr>
            <a:r>
              <a:rPr lang="zh-CN" altLang="en-US" sz="1200">
                <a:solidFill>
                  <a:schemeClr val="tx1">
                    <a:lumMod val="65000"/>
                    <a:lumOff val="35000"/>
                  </a:schemeClr>
                </a:solidFill>
                <a:latin typeface="汉仪全唐诗简" panose="00020600040101010101" charset="-122"/>
                <a:ea typeface="汉仪全唐诗简" panose="00020600040101010101" charset="-122"/>
                <a:sym typeface="+mn-ea"/>
              </a:rPr>
              <a:t>踏着一地的思念，任这条路风雨起落，可在路的尽头，却有着一所房子，亮着一盏灯，和灯下牵念着我们也被我们牵念着的白头人。</a:t>
            </a:r>
          </a:p>
        </p:txBody>
      </p:sp>
      <p:sp>
        <p:nvSpPr>
          <p:cNvPr id="12" name="文本框 11"/>
          <p:cNvSpPr txBox="1"/>
          <p:nvPr/>
        </p:nvSpPr>
        <p:spPr>
          <a:xfrm>
            <a:off x="6470015" y="1584960"/>
            <a:ext cx="490220" cy="2017395"/>
          </a:xfrm>
          <a:prstGeom prst="rect">
            <a:avLst/>
          </a:prstGeom>
          <a:noFill/>
        </p:spPr>
        <p:txBody>
          <a:bodyPr vert="eaVert" wrap="square" rtlCol="0">
            <a:spAutoFit/>
          </a:bodyPr>
          <a:lstStyle/>
          <a:p>
            <a:r>
              <a:rPr lang="zh-CN" altLang="en-US" sz="2000">
                <a:solidFill>
                  <a:schemeClr val="tx1">
                    <a:lumMod val="65000"/>
                    <a:lumOff val="35000"/>
                  </a:schemeClr>
                </a:solidFill>
                <a:latin typeface="汉仪全唐诗简" panose="00020600040101010101" charset="-122"/>
                <a:ea typeface="汉仪全唐诗简" panose="00020600040101010101" charset="-122"/>
              </a:rPr>
              <a:t>爱你就像爱生命</a:t>
            </a:r>
          </a:p>
        </p:txBody>
      </p:sp>
      <p:sp>
        <p:nvSpPr>
          <p:cNvPr id="14" name="文本框 13"/>
          <p:cNvSpPr txBox="1"/>
          <p:nvPr/>
        </p:nvSpPr>
        <p:spPr>
          <a:xfrm>
            <a:off x="5456555" y="1148715"/>
            <a:ext cx="1013460" cy="3075940"/>
          </a:xfrm>
          <a:prstGeom prst="rect">
            <a:avLst/>
          </a:prstGeom>
          <a:noFill/>
        </p:spPr>
        <p:txBody>
          <a:bodyPr vert="eaVert" wrap="square" rtlCol="0">
            <a:spAutoFit/>
          </a:bodyPr>
          <a:lstStyle/>
          <a:p>
            <a:pPr algn="l" fontAlgn="auto">
              <a:lnSpc>
                <a:spcPct val="150000"/>
              </a:lnSpc>
            </a:pPr>
            <a:r>
              <a:rPr lang="zh-CN" altLang="en-US" sz="1200">
                <a:solidFill>
                  <a:schemeClr val="tx1">
                    <a:lumMod val="65000"/>
                    <a:lumOff val="35000"/>
                  </a:schemeClr>
                </a:solidFill>
                <a:latin typeface="汉仪全唐诗简" panose="00020600040101010101" charset="-122"/>
                <a:ea typeface="汉仪全唐诗简" panose="00020600040101010101" charset="-122"/>
                <a:sym typeface="+mn-ea"/>
              </a:rPr>
              <a:t>踏着一地的思念，任这条路风雨起落，可在路的尽头，却有着一所房子，亮着一盏灯，和灯下牵念着我们也被我们牵念着的白头人。</a:t>
            </a:r>
          </a:p>
        </p:txBody>
      </p:sp>
      <p:sp>
        <p:nvSpPr>
          <p:cNvPr id="15" name="文本框 14"/>
          <p:cNvSpPr txBox="1"/>
          <p:nvPr/>
        </p:nvSpPr>
        <p:spPr>
          <a:xfrm>
            <a:off x="4285615" y="1584960"/>
            <a:ext cx="490220" cy="2017395"/>
          </a:xfrm>
          <a:prstGeom prst="rect">
            <a:avLst/>
          </a:prstGeom>
          <a:noFill/>
        </p:spPr>
        <p:txBody>
          <a:bodyPr vert="eaVert" wrap="square" rtlCol="0">
            <a:spAutoFit/>
          </a:bodyPr>
          <a:lstStyle/>
          <a:p>
            <a:r>
              <a:rPr lang="zh-CN" altLang="en-US" sz="2000">
                <a:solidFill>
                  <a:schemeClr val="tx1">
                    <a:lumMod val="65000"/>
                    <a:lumOff val="35000"/>
                  </a:schemeClr>
                </a:solidFill>
                <a:latin typeface="汉仪全唐诗简" panose="00020600040101010101" charset="-122"/>
                <a:ea typeface="汉仪全唐诗简" panose="00020600040101010101" charset="-122"/>
              </a:rPr>
              <a:t>爱你就像爱生命</a:t>
            </a:r>
          </a:p>
        </p:txBody>
      </p:sp>
      <p:sp>
        <p:nvSpPr>
          <p:cNvPr id="16" name="文本框 15"/>
          <p:cNvSpPr txBox="1"/>
          <p:nvPr/>
        </p:nvSpPr>
        <p:spPr>
          <a:xfrm>
            <a:off x="3272155" y="1148715"/>
            <a:ext cx="1013460" cy="3075940"/>
          </a:xfrm>
          <a:prstGeom prst="rect">
            <a:avLst/>
          </a:prstGeom>
          <a:noFill/>
        </p:spPr>
        <p:txBody>
          <a:bodyPr vert="eaVert" wrap="square" rtlCol="0">
            <a:spAutoFit/>
          </a:bodyPr>
          <a:lstStyle/>
          <a:p>
            <a:pPr algn="l" fontAlgn="auto">
              <a:lnSpc>
                <a:spcPct val="150000"/>
              </a:lnSpc>
            </a:pPr>
            <a:r>
              <a:rPr lang="zh-CN" altLang="en-US" sz="1200">
                <a:solidFill>
                  <a:schemeClr val="tx1">
                    <a:lumMod val="65000"/>
                    <a:lumOff val="35000"/>
                  </a:schemeClr>
                </a:solidFill>
                <a:latin typeface="汉仪全唐诗简" panose="00020600040101010101" charset="-122"/>
                <a:ea typeface="汉仪全唐诗简" panose="00020600040101010101" charset="-122"/>
                <a:sym typeface="+mn-ea"/>
              </a:rPr>
              <a:t>踏着一地的思念，任这条路风雨起落，可在路的尽头，却有着一所房子，亮着一盏灯，和灯下牵念着我们也被我们牵念着的白头人。</a:t>
            </a:r>
          </a:p>
        </p:txBody>
      </p:sp>
      <p:sp>
        <p:nvSpPr>
          <p:cNvPr id="17" name="文本框 16"/>
          <p:cNvSpPr txBox="1"/>
          <p:nvPr/>
        </p:nvSpPr>
        <p:spPr>
          <a:xfrm>
            <a:off x="2095500" y="1584960"/>
            <a:ext cx="490220" cy="2017395"/>
          </a:xfrm>
          <a:prstGeom prst="rect">
            <a:avLst/>
          </a:prstGeom>
          <a:noFill/>
        </p:spPr>
        <p:txBody>
          <a:bodyPr vert="eaVert" wrap="square" rtlCol="0">
            <a:spAutoFit/>
          </a:bodyPr>
          <a:lstStyle/>
          <a:p>
            <a:r>
              <a:rPr lang="zh-CN" altLang="en-US" sz="2000">
                <a:solidFill>
                  <a:schemeClr val="tx1">
                    <a:lumMod val="65000"/>
                    <a:lumOff val="35000"/>
                  </a:schemeClr>
                </a:solidFill>
                <a:latin typeface="汉仪全唐诗简" panose="00020600040101010101" charset="-122"/>
                <a:ea typeface="汉仪全唐诗简" panose="00020600040101010101" charset="-122"/>
              </a:rPr>
              <a:t>爱你就像爱生命</a:t>
            </a:r>
          </a:p>
        </p:txBody>
      </p:sp>
      <p:sp>
        <p:nvSpPr>
          <p:cNvPr id="18" name="文本框 17"/>
          <p:cNvSpPr txBox="1"/>
          <p:nvPr/>
        </p:nvSpPr>
        <p:spPr>
          <a:xfrm>
            <a:off x="1082040" y="1148715"/>
            <a:ext cx="1013460" cy="3075940"/>
          </a:xfrm>
          <a:prstGeom prst="rect">
            <a:avLst/>
          </a:prstGeom>
          <a:noFill/>
        </p:spPr>
        <p:txBody>
          <a:bodyPr vert="eaVert" wrap="square" rtlCol="0">
            <a:spAutoFit/>
          </a:bodyPr>
          <a:lstStyle/>
          <a:p>
            <a:pPr algn="l" fontAlgn="auto">
              <a:lnSpc>
                <a:spcPct val="150000"/>
              </a:lnSpc>
            </a:pPr>
            <a:r>
              <a:rPr lang="zh-CN" altLang="en-US" sz="1200">
                <a:solidFill>
                  <a:schemeClr val="tx1">
                    <a:lumMod val="65000"/>
                    <a:lumOff val="35000"/>
                  </a:schemeClr>
                </a:solidFill>
                <a:latin typeface="汉仪全唐诗简" panose="00020600040101010101" charset="-122"/>
                <a:ea typeface="汉仪全唐诗简" panose="00020600040101010101" charset="-122"/>
                <a:sym typeface="+mn-ea"/>
              </a:rPr>
              <a:t>踏着一地的思念，任这条路风雨起落，可在路的尽头，却有着一所房子，亮着一盏灯，和灯下牵念着我们也被我们牵念着的白头人。</a:t>
            </a:r>
          </a:p>
        </p:txBody>
      </p:sp>
      <p:sp>
        <p:nvSpPr>
          <p:cNvPr id="19" name="矩形 18"/>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right)">
                                      <p:cBhvr>
                                        <p:cTn id="16" dur="500"/>
                                        <p:tgtEl>
                                          <p:spTgt spid="6"/>
                                        </p:tgtEl>
                                      </p:cBhvr>
                                    </p:animEffect>
                                  </p:childTnLst>
                                </p:cTn>
                              </p:par>
                            </p:childTnLst>
                          </p:cTn>
                        </p:par>
                        <p:par>
                          <p:cTn id="17" fill="hold">
                            <p:stCondLst>
                              <p:cond delay="1500"/>
                            </p:stCondLst>
                            <p:childTnLst>
                              <p:par>
                                <p:cTn id="18" presetID="53" presetClass="entr" presetSubtype="16" fill="hold" grpId="1"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par>
                          <p:cTn id="23" fill="hold">
                            <p:stCondLst>
                              <p:cond delay="2000"/>
                            </p:stCondLst>
                            <p:childTnLst>
                              <p:par>
                                <p:cTn id="24" presetID="53" presetClass="entr" presetSubtype="16" fill="hold" grpId="1"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2500"/>
                            </p:stCondLst>
                            <p:childTnLst>
                              <p:par>
                                <p:cTn id="30" presetID="53" presetClass="entr" presetSubtype="16" fill="hold" grpId="1"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30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0"/>
                                        </p:tgtEl>
                                        <p:attrNameLst>
                                          <p:attrName>ppt_y</p:attrName>
                                        </p:attrNameLst>
                                      </p:cBhvr>
                                      <p:tavLst>
                                        <p:tav tm="0">
                                          <p:val>
                                            <p:strVal val="#ppt_y"/>
                                          </p:val>
                                        </p:tav>
                                        <p:tav tm="100000">
                                          <p:val>
                                            <p:strVal val="#ppt_y"/>
                                          </p:val>
                                        </p:tav>
                                      </p:tavLst>
                                    </p:anim>
                                    <p:anim calcmode="lin" valueType="num">
                                      <p:cBhvr>
                                        <p:cTn id="4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0"/>
                                        </p:tgtEl>
                                      </p:cBhvr>
                                    </p:animEffect>
                                  </p:childTnLst>
                                </p:cTn>
                              </p:par>
                            </p:childTnLst>
                          </p:cTn>
                        </p:par>
                        <p:par>
                          <p:cTn id="43" fill="hold">
                            <p:stCondLst>
                              <p:cond delay="3650"/>
                            </p:stCondLst>
                            <p:childTnLst>
                              <p:par>
                                <p:cTn id="44" presetID="42" presetClass="entr" presetSubtype="0" fill="hold" grpId="1"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par>
                                <p:cTn id="49" presetID="47" presetClass="entr" presetSubtype="0" fill="hold" grpId="1"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anim calcmode="lin" valueType="num">
                                      <p:cBhvr>
                                        <p:cTn id="52" dur="500" fill="hold"/>
                                        <p:tgtEl>
                                          <p:spTgt spid="13"/>
                                        </p:tgtEl>
                                        <p:attrNameLst>
                                          <p:attrName>ppt_x</p:attrName>
                                        </p:attrNameLst>
                                      </p:cBhvr>
                                      <p:tavLst>
                                        <p:tav tm="0">
                                          <p:val>
                                            <p:strVal val="#ppt_x"/>
                                          </p:val>
                                        </p:tav>
                                        <p:tav tm="100000">
                                          <p:val>
                                            <p:strVal val="#ppt_x"/>
                                          </p:val>
                                        </p:tav>
                                      </p:tavLst>
                                    </p:anim>
                                    <p:anim calcmode="lin" valueType="num">
                                      <p:cBhvr>
                                        <p:cTn id="53" dur="500" fill="hold"/>
                                        <p:tgtEl>
                                          <p:spTgt spid="13"/>
                                        </p:tgtEl>
                                        <p:attrNameLst>
                                          <p:attrName>ppt_y</p:attrName>
                                        </p:attrNameLst>
                                      </p:cBhvr>
                                      <p:tavLst>
                                        <p:tav tm="0">
                                          <p:val>
                                            <p:strVal val="#ppt_y-.1"/>
                                          </p:val>
                                        </p:tav>
                                        <p:tav tm="100000">
                                          <p:val>
                                            <p:strVal val="#ppt_y"/>
                                          </p:val>
                                        </p:tav>
                                      </p:tavLst>
                                    </p:anim>
                                  </p:childTnLst>
                                </p:cTn>
                              </p:par>
                            </p:childTnLst>
                          </p:cTn>
                        </p:par>
                        <p:par>
                          <p:cTn id="54" fill="hold">
                            <p:stCondLst>
                              <p:cond delay="4150"/>
                            </p:stCondLst>
                            <p:childTnLst>
                              <p:par>
                                <p:cTn id="55" presetID="42" presetClass="entr" presetSubtype="0" fill="hold" grpId="1"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ppt_x</p:attrName>
                                        </p:attrNameLst>
                                      </p:cBhvr>
                                      <p:tavLst>
                                        <p:tav tm="0">
                                          <p:val>
                                            <p:strVal val="#ppt_x"/>
                                          </p:val>
                                        </p:tav>
                                        <p:tav tm="100000">
                                          <p:val>
                                            <p:strVal val="#ppt_x"/>
                                          </p:val>
                                        </p:tav>
                                      </p:tavLst>
                                    </p:anim>
                                    <p:anim calcmode="lin" valueType="num">
                                      <p:cBhvr>
                                        <p:cTn id="59" dur="500" fill="hold"/>
                                        <p:tgtEl>
                                          <p:spTgt spid="12"/>
                                        </p:tgtEl>
                                        <p:attrNameLst>
                                          <p:attrName>ppt_y</p:attrName>
                                        </p:attrNameLst>
                                      </p:cBhvr>
                                      <p:tavLst>
                                        <p:tav tm="0">
                                          <p:val>
                                            <p:strVal val="#ppt_y+.1"/>
                                          </p:val>
                                        </p:tav>
                                        <p:tav tm="100000">
                                          <p:val>
                                            <p:strVal val="#ppt_y"/>
                                          </p:val>
                                        </p:tav>
                                      </p:tavLst>
                                    </p:anim>
                                  </p:childTnLst>
                                </p:cTn>
                              </p:par>
                              <p:par>
                                <p:cTn id="60" presetID="47" presetClass="entr" presetSubtype="0" fill="hold" grpId="1"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anim calcmode="lin" valueType="num">
                                      <p:cBhvr>
                                        <p:cTn id="63" dur="500" fill="hold"/>
                                        <p:tgtEl>
                                          <p:spTgt spid="14"/>
                                        </p:tgtEl>
                                        <p:attrNameLst>
                                          <p:attrName>ppt_x</p:attrName>
                                        </p:attrNameLst>
                                      </p:cBhvr>
                                      <p:tavLst>
                                        <p:tav tm="0">
                                          <p:val>
                                            <p:strVal val="#ppt_x"/>
                                          </p:val>
                                        </p:tav>
                                        <p:tav tm="100000">
                                          <p:val>
                                            <p:strVal val="#ppt_x"/>
                                          </p:val>
                                        </p:tav>
                                      </p:tavLst>
                                    </p:anim>
                                    <p:anim calcmode="lin" valueType="num">
                                      <p:cBhvr>
                                        <p:cTn id="64" dur="500" fill="hold"/>
                                        <p:tgtEl>
                                          <p:spTgt spid="14"/>
                                        </p:tgtEl>
                                        <p:attrNameLst>
                                          <p:attrName>ppt_y</p:attrName>
                                        </p:attrNameLst>
                                      </p:cBhvr>
                                      <p:tavLst>
                                        <p:tav tm="0">
                                          <p:val>
                                            <p:strVal val="#ppt_y-.1"/>
                                          </p:val>
                                        </p:tav>
                                        <p:tav tm="100000">
                                          <p:val>
                                            <p:strVal val="#ppt_y"/>
                                          </p:val>
                                        </p:tav>
                                      </p:tavLst>
                                    </p:anim>
                                  </p:childTnLst>
                                </p:cTn>
                              </p:par>
                            </p:childTnLst>
                          </p:cTn>
                        </p:par>
                        <p:par>
                          <p:cTn id="65" fill="hold">
                            <p:stCondLst>
                              <p:cond delay="4650"/>
                            </p:stCondLst>
                            <p:childTnLst>
                              <p:par>
                                <p:cTn id="66" presetID="42" presetClass="entr" presetSubtype="0" fill="hold" grpId="1"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anim calcmode="lin" valueType="num">
                                      <p:cBhvr>
                                        <p:cTn id="69" dur="500" fill="hold"/>
                                        <p:tgtEl>
                                          <p:spTgt spid="15"/>
                                        </p:tgtEl>
                                        <p:attrNameLst>
                                          <p:attrName>ppt_x</p:attrName>
                                        </p:attrNameLst>
                                      </p:cBhvr>
                                      <p:tavLst>
                                        <p:tav tm="0">
                                          <p:val>
                                            <p:strVal val="#ppt_x"/>
                                          </p:val>
                                        </p:tav>
                                        <p:tav tm="100000">
                                          <p:val>
                                            <p:strVal val="#ppt_x"/>
                                          </p:val>
                                        </p:tav>
                                      </p:tavLst>
                                    </p:anim>
                                    <p:anim calcmode="lin" valueType="num">
                                      <p:cBhvr>
                                        <p:cTn id="70" dur="500" fill="hold"/>
                                        <p:tgtEl>
                                          <p:spTgt spid="15"/>
                                        </p:tgtEl>
                                        <p:attrNameLst>
                                          <p:attrName>ppt_y</p:attrName>
                                        </p:attrNameLst>
                                      </p:cBhvr>
                                      <p:tavLst>
                                        <p:tav tm="0">
                                          <p:val>
                                            <p:strVal val="#ppt_y+.1"/>
                                          </p:val>
                                        </p:tav>
                                        <p:tav tm="100000">
                                          <p:val>
                                            <p:strVal val="#ppt_y"/>
                                          </p:val>
                                        </p:tav>
                                      </p:tavLst>
                                    </p:anim>
                                  </p:childTnLst>
                                </p:cTn>
                              </p:par>
                              <p:par>
                                <p:cTn id="71" presetID="47" presetClass="entr" presetSubtype="0" fill="hold" grpId="1"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anim calcmode="lin" valueType="num">
                                      <p:cBhvr>
                                        <p:cTn id="74" dur="500" fill="hold"/>
                                        <p:tgtEl>
                                          <p:spTgt spid="16"/>
                                        </p:tgtEl>
                                        <p:attrNameLst>
                                          <p:attrName>ppt_x</p:attrName>
                                        </p:attrNameLst>
                                      </p:cBhvr>
                                      <p:tavLst>
                                        <p:tav tm="0">
                                          <p:val>
                                            <p:strVal val="#ppt_x"/>
                                          </p:val>
                                        </p:tav>
                                        <p:tav tm="100000">
                                          <p:val>
                                            <p:strVal val="#ppt_x"/>
                                          </p:val>
                                        </p:tav>
                                      </p:tavLst>
                                    </p:anim>
                                    <p:anim calcmode="lin" valueType="num">
                                      <p:cBhvr>
                                        <p:cTn id="75" dur="50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5150"/>
                            </p:stCondLst>
                            <p:childTnLst>
                              <p:par>
                                <p:cTn id="77" presetID="42" presetClass="entr" presetSubtype="0" fill="hold" grpId="1"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anim calcmode="lin" valueType="num">
                                      <p:cBhvr>
                                        <p:cTn id="80" dur="500" fill="hold"/>
                                        <p:tgtEl>
                                          <p:spTgt spid="17"/>
                                        </p:tgtEl>
                                        <p:attrNameLst>
                                          <p:attrName>ppt_x</p:attrName>
                                        </p:attrNameLst>
                                      </p:cBhvr>
                                      <p:tavLst>
                                        <p:tav tm="0">
                                          <p:val>
                                            <p:strVal val="#ppt_x"/>
                                          </p:val>
                                        </p:tav>
                                        <p:tav tm="100000">
                                          <p:val>
                                            <p:strVal val="#ppt_x"/>
                                          </p:val>
                                        </p:tav>
                                      </p:tavLst>
                                    </p:anim>
                                    <p:anim calcmode="lin" valueType="num">
                                      <p:cBhvr>
                                        <p:cTn id="81" dur="500" fill="hold"/>
                                        <p:tgtEl>
                                          <p:spTgt spid="17"/>
                                        </p:tgtEl>
                                        <p:attrNameLst>
                                          <p:attrName>ppt_y</p:attrName>
                                        </p:attrNameLst>
                                      </p:cBhvr>
                                      <p:tavLst>
                                        <p:tav tm="0">
                                          <p:val>
                                            <p:strVal val="#ppt_y+.1"/>
                                          </p:val>
                                        </p:tav>
                                        <p:tav tm="100000">
                                          <p:val>
                                            <p:strVal val="#ppt_y"/>
                                          </p:val>
                                        </p:tav>
                                      </p:tavLst>
                                    </p:anim>
                                  </p:childTnLst>
                                </p:cTn>
                              </p:par>
                              <p:par>
                                <p:cTn id="82" presetID="47" presetClass="entr" presetSubtype="0" fill="hold" grpId="1" nodeType="with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bldLvl="0" animBg="1"/>
      <p:bldP spid="6" grpId="0" bldLvl="0" animBg="1"/>
      <p:bldP spid="7" grpId="0" animBg="1"/>
      <p:bldP spid="7" grpId="1" bldLvl="0" animBg="1"/>
      <p:bldP spid="8" grpId="0" animBg="1"/>
      <p:bldP spid="8" grpId="1" bldLvl="0" animBg="1"/>
      <p:bldP spid="9" grpId="0" animBg="1"/>
      <p:bldP spid="9" grpId="1" bldLvl="0" animBg="1"/>
      <p:bldP spid="10" grpId="0"/>
      <p:bldP spid="11" grpId="0"/>
      <p:bldP spid="11" grpId="1"/>
      <p:bldP spid="13" grpId="0"/>
      <p:bldP spid="13" grpId="1"/>
      <p:bldP spid="12" grpId="0"/>
      <p:bldP spid="12" grpId="1"/>
      <p:bldP spid="14" grpId="0"/>
      <p:bldP spid="14" grpId="1"/>
      <p:bldP spid="15" grpId="0"/>
      <p:bldP spid="15" grpId="1"/>
      <p:bldP spid="16" grpId="0"/>
      <p:bldP spid="16" grpId="1"/>
      <p:bldP spid="17" grpId="0"/>
      <p:bldP spid="17" grpId="1"/>
      <p:bldP spid="18" grpId="0"/>
      <p:bldP spid="1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5243" y="1240618"/>
            <a:ext cx="8161515" cy="5144992"/>
            <a:chOff x="2015243" y="1713008"/>
            <a:chExt cx="8161515" cy="5144992"/>
          </a:xfrm>
        </p:grpSpPr>
        <p:sp>
          <p:nvSpPr>
            <p:cNvPr id="8" name="任意多边形 7"/>
            <p:cNvSpPr/>
            <p:nvPr/>
          </p:nvSpPr>
          <p:spPr>
            <a:xfrm>
              <a:off x="5150882" y="1713008"/>
              <a:ext cx="2045082" cy="5144992"/>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rgbClr val="BCD8CC"/>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706787" y="4969291"/>
              <a:ext cx="2370017" cy="1023960"/>
              <a:chOff x="3106598" y="5073134"/>
              <a:chExt cx="2370017" cy="1023960"/>
            </a:xfrm>
          </p:grpSpPr>
          <p:sp>
            <p:nvSpPr>
              <p:cNvPr id="10" name="矩形 9"/>
              <p:cNvSpPr/>
              <p:nvPr/>
            </p:nvSpPr>
            <p:spPr>
              <a:xfrm>
                <a:off x="3106598" y="5073134"/>
                <a:ext cx="1569660" cy="369332"/>
              </a:xfrm>
              <a:prstGeom prst="rect">
                <a:avLst/>
              </a:prstGeom>
            </p:spPr>
            <p:txBody>
              <a:bodyPr wrap="none">
                <a:spAutoFit/>
              </a:bodyPr>
              <a:lstStyle/>
              <a:p>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1" name="矩形 10"/>
              <p:cNvSpPr/>
              <p:nvPr/>
            </p:nvSpPr>
            <p:spPr>
              <a:xfrm>
                <a:off x="3106598" y="5404404"/>
                <a:ext cx="2370017" cy="692690"/>
              </a:xfrm>
              <a:prstGeom prst="rect">
                <a:avLst/>
              </a:prstGeom>
            </p:spPr>
            <p:txBody>
              <a:bodyPr wrap="square">
                <a:spAutoFit/>
              </a:bodyPr>
              <a:lstStyle/>
              <a:p>
                <a:pP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12" name="组合 11"/>
            <p:cNvGrpSpPr/>
            <p:nvPr/>
          </p:nvGrpSpPr>
          <p:grpSpPr>
            <a:xfrm>
              <a:off x="2666947" y="2257095"/>
              <a:ext cx="2370017" cy="1023960"/>
              <a:chOff x="1221767" y="2192338"/>
              <a:chExt cx="2370017" cy="1023960"/>
            </a:xfrm>
          </p:grpSpPr>
          <p:sp>
            <p:nvSpPr>
              <p:cNvPr id="13" name="矩形 12"/>
              <p:cNvSpPr/>
              <p:nvPr/>
            </p:nvSpPr>
            <p:spPr>
              <a:xfrm>
                <a:off x="2022124" y="2192338"/>
                <a:ext cx="1569660" cy="369332"/>
              </a:xfrm>
              <a:prstGeom prst="rect">
                <a:avLst/>
              </a:prstGeom>
            </p:spPr>
            <p:txBody>
              <a:bodyPr wrap="none">
                <a:spAutoFit/>
              </a:bodyPr>
              <a:lstStyle/>
              <a:p>
                <a:pPr algn="r"/>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4" name="矩形 13"/>
              <p:cNvSpPr/>
              <p:nvPr/>
            </p:nvSpPr>
            <p:spPr>
              <a:xfrm>
                <a:off x="1221767" y="2523608"/>
                <a:ext cx="2370017" cy="692690"/>
              </a:xfrm>
              <a:prstGeom prst="rect">
                <a:avLst/>
              </a:prstGeom>
            </p:spPr>
            <p:txBody>
              <a:bodyPr wrap="square">
                <a:spAutoFit/>
              </a:bodyPr>
              <a:lstStyle/>
              <a:p>
                <a:pPr algn="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15" name="组合 14"/>
            <p:cNvGrpSpPr/>
            <p:nvPr/>
          </p:nvGrpSpPr>
          <p:grpSpPr>
            <a:xfrm>
              <a:off x="7806741" y="3004606"/>
              <a:ext cx="2370017" cy="974949"/>
              <a:chOff x="3106598" y="5122145"/>
              <a:chExt cx="2370017" cy="974949"/>
            </a:xfrm>
          </p:grpSpPr>
          <p:sp>
            <p:nvSpPr>
              <p:cNvPr id="16" name="矩形 15"/>
              <p:cNvSpPr/>
              <p:nvPr/>
            </p:nvSpPr>
            <p:spPr>
              <a:xfrm>
                <a:off x="3106598" y="5122145"/>
                <a:ext cx="1569660" cy="369332"/>
              </a:xfrm>
              <a:prstGeom prst="rect">
                <a:avLst/>
              </a:prstGeom>
            </p:spPr>
            <p:txBody>
              <a:bodyPr wrap="none">
                <a:spAutoFit/>
              </a:bodyPr>
              <a:lstStyle/>
              <a:p>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7" name="矩形 16"/>
              <p:cNvSpPr/>
              <p:nvPr/>
            </p:nvSpPr>
            <p:spPr>
              <a:xfrm>
                <a:off x="3106598" y="5404404"/>
                <a:ext cx="2370017" cy="692690"/>
              </a:xfrm>
              <a:prstGeom prst="rect">
                <a:avLst/>
              </a:prstGeom>
            </p:spPr>
            <p:txBody>
              <a:bodyPr wrap="square">
                <a:spAutoFit/>
              </a:bodyPr>
              <a:lstStyle/>
              <a:p>
                <a:pP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18" name="组合 17"/>
            <p:cNvGrpSpPr/>
            <p:nvPr/>
          </p:nvGrpSpPr>
          <p:grpSpPr>
            <a:xfrm>
              <a:off x="2015243" y="4042191"/>
              <a:ext cx="2370017" cy="1023960"/>
              <a:chOff x="1221767" y="2192338"/>
              <a:chExt cx="2370017" cy="1023960"/>
            </a:xfrm>
          </p:grpSpPr>
          <p:sp>
            <p:nvSpPr>
              <p:cNvPr id="19" name="矩形 18"/>
              <p:cNvSpPr/>
              <p:nvPr/>
            </p:nvSpPr>
            <p:spPr>
              <a:xfrm>
                <a:off x="2022124" y="2192338"/>
                <a:ext cx="1569660" cy="369332"/>
              </a:xfrm>
              <a:prstGeom prst="rect">
                <a:avLst/>
              </a:prstGeom>
            </p:spPr>
            <p:txBody>
              <a:bodyPr wrap="none">
                <a:spAutoFit/>
              </a:bodyPr>
              <a:lstStyle/>
              <a:p>
                <a:pPr algn="r"/>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20" name="矩形 19"/>
              <p:cNvSpPr/>
              <p:nvPr/>
            </p:nvSpPr>
            <p:spPr>
              <a:xfrm>
                <a:off x="1221767" y="2523608"/>
                <a:ext cx="2370017" cy="692690"/>
              </a:xfrm>
              <a:prstGeom prst="rect">
                <a:avLst/>
              </a:prstGeom>
            </p:spPr>
            <p:txBody>
              <a:bodyPr wrap="square">
                <a:spAutoFit/>
              </a:bodyPr>
              <a:lstStyle/>
              <a:p>
                <a:pPr algn="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21" name="组合 20"/>
            <p:cNvGrpSpPr/>
            <p:nvPr/>
          </p:nvGrpSpPr>
          <p:grpSpPr>
            <a:xfrm>
              <a:off x="4687714" y="4114800"/>
              <a:ext cx="698500" cy="698500"/>
              <a:chOff x="4687714" y="4114800"/>
              <a:chExt cx="698500" cy="698500"/>
            </a:xfrm>
          </p:grpSpPr>
          <p:sp>
            <p:nvSpPr>
              <p:cNvPr id="22" name="椭圆 21"/>
              <p:cNvSpPr/>
              <p:nvPr/>
            </p:nvSpPr>
            <p:spPr>
              <a:xfrm>
                <a:off x="4687714" y="4114800"/>
                <a:ext cx="698500" cy="698500"/>
              </a:xfrm>
              <a:prstGeom prst="ellipse">
                <a:avLst/>
              </a:prstGeom>
              <a:solidFill>
                <a:schemeClr val="accent6">
                  <a:lumMod val="60000"/>
                  <a:lumOff val="40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72"/>
              <p:cNvSpPr>
                <a:spLocks noChangeAspect="1" noEditPoints="1"/>
              </p:cNvSpPr>
              <p:nvPr/>
            </p:nvSpPr>
            <p:spPr bwMode="auto">
              <a:xfrm>
                <a:off x="4916679" y="4322993"/>
                <a:ext cx="240570" cy="25560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6854334" y="5018405"/>
              <a:ext cx="698500" cy="698500"/>
              <a:chOff x="6854334" y="5018405"/>
              <a:chExt cx="698500" cy="698500"/>
            </a:xfrm>
          </p:grpSpPr>
          <p:sp>
            <p:nvSpPr>
              <p:cNvPr id="25" name="椭圆 24"/>
              <p:cNvSpPr/>
              <p:nvPr/>
            </p:nvSpPr>
            <p:spPr>
              <a:xfrm>
                <a:off x="6854334" y="5018405"/>
                <a:ext cx="698500" cy="698500"/>
              </a:xfrm>
              <a:prstGeom prst="ellipse">
                <a:avLst/>
              </a:prstGeom>
              <a:solidFill>
                <a:schemeClr val="accent6">
                  <a:lumMod val="60000"/>
                  <a:lumOff val="40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7054558" y="5245034"/>
                <a:ext cx="312886" cy="311751"/>
                <a:chOff x="3618897" y="2279040"/>
                <a:chExt cx="706229" cy="703668"/>
              </a:xfrm>
              <a:solidFill>
                <a:schemeClr val="bg1"/>
              </a:solidFill>
            </p:grpSpPr>
            <p:sp>
              <p:nvSpPr>
                <p:cNvPr id="27"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 name="组合 29"/>
            <p:cNvGrpSpPr/>
            <p:nvPr/>
          </p:nvGrpSpPr>
          <p:grpSpPr>
            <a:xfrm>
              <a:off x="6865573" y="3028204"/>
              <a:ext cx="698500" cy="698500"/>
              <a:chOff x="6865573" y="3028204"/>
              <a:chExt cx="698500" cy="698500"/>
            </a:xfrm>
          </p:grpSpPr>
          <p:sp>
            <p:nvSpPr>
              <p:cNvPr id="31" name="椭圆 30"/>
              <p:cNvSpPr/>
              <p:nvPr/>
            </p:nvSpPr>
            <p:spPr>
              <a:xfrm>
                <a:off x="6865573" y="3028204"/>
                <a:ext cx="698500" cy="698500"/>
              </a:xfrm>
              <a:prstGeom prst="ellipse">
                <a:avLst/>
              </a:prstGeom>
              <a:solidFill>
                <a:schemeClr val="accent6">
                  <a:lumMod val="60000"/>
                  <a:lumOff val="40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a:grpSpLocks noChangeAspect="1"/>
              </p:cNvGrpSpPr>
              <p:nvPr/>
            </p:nvGrpSpPr>
            <p:grpSpPr>
              <a:xfrm>
                <a:off x="7057703" y="3257268"/>
                <a:ext cx="312886" cy="266228"/>
                <a:chOff x="7909299" y="3772690"/>
                <a:chExt cx="667095" cy="567616"/>
              </a:xfrm>
              <a:solidFill>
                <a:schemeClr val="bg1"/>
              </a:solidFill>
            </p:grpSpPr>
            <p:sp>
              <p:nvSpPr>
                <p:cNvPr id="33"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5" name="组合 34"/>
            <p:cNvGrpSpPr/>
            <p:nvPr/>
          </p:nvGrpSpPr>
          <p:grpSpPr>
            <a:xfrm>
              <a:off x="5309728" y="2329704"/>
              <a:ext cx="698500" cy="698500"/>
              <a:chOff x="5309728" y="2329704"/>
              <a:chExt cx="698500" cy="698500"/>
            </a:xfrm>
          </p:grpSpPr>
          <p:sp>
            <p:nvSpPr>
              <p:cNvPr id="36" name="椭圆 35"/>
              <p:cNvSpPr/>
              <p:nvPr/>
            </p:nvSpPr>
            <p:spPr>
              <a:xfrm>
                <a:off x="5309728" y="2329704"/>
                <a:ext cx="698500" cy="698500"/>
              </a:xfrm>
              <a:prstGeom prst="ellipse">
                <a:avLst/>
              </a:prstGeom>
              <a:solidFill>
                <a:schemeClr val="accent6">
                  <a:lumMod val="60000"/>
                  <a:lumOff val="40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5510169" y="2533542"/>
                <a:ext cx="295624" cy="295912"/>
                <a:chOff x="5240338" y="2657475"/>
                <a:chExt cx="1630363" cy="1631951"/>
              </a:xfrm>
              <a:solidFill>
                <a:schemeClr val="bg1"/>
              </a:solidFill>
            </p:grpSpPr>
            <p:sp>
              <p:nvSpPr>
                <p:cNvPr id="38"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42" name="矩形 41"/>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35082"/>
          <a:stretch>
            <a:fillRect/>
          </a:stretch>
        </p:blipFill>
        <p:spPr>
          <a:xfrm>
            <a:off x="682677" y="914400"/>
            <a:ext cx="6242779" cy="2701793"/>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22653" t="40437"/>
          <a:stretch>
            <a:fillRect/>
          </a:stretch>
        </p:blipFill>
        <p:spPr>
          <a:xfrm>
            <a:off x="6925456" y="3616193"/>
            <a:ext cx="4540401" cy="2330970"/>
          </a:xfrm>
          <a:prstGeom prst="rect">
            <a:avLst/>
          </a:prstGeom>
        </p:spPr>
      </p:pic>
      <p:sp>
        <p:nvSpPr>
          <p:cNvPr id="4" name="文本框 3"/>
          <p:cNvSpPr txBox="1"/>
          <p:nvPr/>
        </p:nvSpPr>
        <p:spPr>
          <a:xfrm>
            <a:off x="7756697" y="1175692"/>
            <a:ext cx="2031325" cy="553998"/>
          </a:xfrm>
          <a:prstGeom prst="rect">
            <a:avLst/>
          </a:prstGeom>
          <a:noFill/>
        </p:spPr>
        <p:txBody>
          <a:bodyPr vert="horz" wrap="square" rtlCol="0">
            <a:spAutoFit/>
          </a:bodyPr>
          <a:lstStyle/>
          <a:p>
            <a:pPr>
              <a:lnSpc>
                <a:spcPct val="150000"/>
              </a:lnSpc>
            </a:pPr>
            <a:r>
              <a:rPr lang="zh-CN" altLang="en-US" sz="2000" b="1" spc="-150"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5" name="文本框 4"/>
          <p:cNvSpPr txBox="1"/>
          <p:nvPr/>
        </p:nvSpPr>
        <p:spPr>
          <a:xfrm>
            <a:off x="7118469" y="1802644"/>
            <a:ext cx="4004234" cy="1569660"/>
          </a:xfrm>
          <a:prstGeom prst="rect">
            <a:avLst/>
          </a:prstGeom>
          <a:noFill/>
        </p:spPr>
        <p:txBody>
          <a:bodyPr vert="horz" wrap="square" rtlCol="0">
            <a:spAutoFit/>
          </a:bodyPr>
          <a:lstStyle/>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请在此处添加详</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细描在此处添加详细在此处添加详细描述文本，尽量与标题文本语言请在请在此处添加详细描在此处添加详细在此处添加</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18468" y="1197178"/>
            <a:ext cx="638229" cy="583980"/>
          </a:xfrm>
          <a:prstGeom prst="rect">
            <a:avLst/>
          </a:prstGeom>
        </p:spPr>
      </p:pic>
      <p:sp>
        <p:nvSpPr>
          <p:cNvPr id="7" name="文本框 6"/>
          <p:cNvSpPr txBox="1"/>
          <p:nvPr/>
        </p:nvSpPr>
        <p:spPr>
          <a:xfrm>
            <a:off x="1795046" y="3846551"/>
            <a:ext cx="2031325" cy="553998"/>
          </a:xfrm>
          <a:prstGeom prst="rect">
            <a:avLst/>
          </a:prstGeom>
          <a:noFill/>
        </p:spPr>
        <p:txBody>
          <a:bodyPr vert="horz" wrap="square" rtlCol="0">
            <a:spAutoFit/>
          </a:bodyPr>
          <a:lstStyle/>
          <a:p>
            <a:pPr>
              <a:lnSpc>
                <a:spcPct val="150000"/>
              </a:lnSpc>
            </a:pPr>
            <a:r>
              <a:rPr lang="zh-CN" altLang="en-US" sz="2000" b="1" spc="-150"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8" name="文本框 7"/>
          <p:cNvSpPr txBox="1"/>
          <p:nvPr/>
        </p:nvSpPr>
        <p:spPr>
          <a:xfrm>
            <a:off x="1156818" y="4473503"/>
            <a:ext cx="4914198" cy="1200329"/>
          </a:xfrm>
          <a:prstGeom prst="rect">
            <a:avLst/>
          </a:prstGeom>
          <a:noFill/>
        </p:spPr>
        <p:txBody>
          <a:bodyPr vert="horz" wrap="square" rtlCol="0">
            <a:spAutoFit/>
          </a:bodyPr>
          <a:lstStyle/>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请在此处添加详</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细描在此处添加详细在此处添加详细描述文本，尽量与标题文本语言请在请在此处添加详细描在此处添加详细在此处添加</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6817" y="3868037"/>
            <a:ext cx="638229" cy="583980"/>
          </a:xfrm>
          <a:prstGeom prst="rect">
            <a:avLst/>
          </a:prstGeom>
        </p:spPr>
      </p:pic>
      <p:sp>
        <p:nvSpPr>
          <p:cNvPr id="10" name="矩形 9"/>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0786" y="1925747"/>
            <a:ext cx="7770427" cy="3308374"/>
            <a:chOff x="2182896" y="2417825"/>
            <a:chExt cx="7770427" cy="3308374"/>
          </a:xfrm>
        </p:grpSpPr>
        <p:grpSp>
          <p:nvGrpSpPr>
            <p:cNvPr id="8" name="组合 7"/>
            <p:cNvGrpSpPr/>
            <p:nvPr/>
          </p:nvGrpSpPr>
          <p:grpSpPr>
            <a:xfrm>
              <a:off x="2182896" y="2417825"/>
              <a:ext cx="2370017" cy="1023960"/>
              <a:chOff x="1221767" y="2192338"/>
              <a:chExt cx="2370017" cy="1023960"/>
            </a:xfrm>
          </p:grpSpPr>
          <p:sp>
            <p:nvSpPr>
              <p:cNvPr id="9" name="矩形 8"/>
              <p:cNvSpPr/>
              <p:nvPr/>
            </p:nvSpPr>
            <p:spPr>
              <a:xfrm>
                <a:off x="2022124" y="2192338"/>
                <a:ext cx="1569660" cy="369332"/>
              </a:xfrm>
              <a:prstGeom prst="rect">
                <a:avLst/>
              </a:prstGeom>
            </p:spPr>
            <p:txBody>
              <a:bodyPr wrap="none">
                <a:spAutoFit/>
              </a:bodyPr>
              <a:lstStyle/>
              <a:p>
                <a:pPr algn="r"/>
                <a:r>
                  <a:rPr lang="zh-CN" altLang="en-US" dirty="0" smtClean="0">
                    <a:solidFill>
                      <a:schemeClr val="bg2">
                        <a:lumMod val="50000"/>
                      </a:schemeClr>
                    </a:solidFill>
                    <a:latin typeface="+mn-ea"/>
                  </a:rPr>
                  <a:t>输入你的标题</a:t>
                </a:r>
                <a:endParaRPr lang="zh-CN" altLang="en-US" dirty="0">
                  <a:solidFill>
                    <a:schemeClr val="bg2">
                      <a:lumMod val="50000"/>
                    </a:schemeClr>
                  </a:solidFill>
                  <a:latin typeface="+mn-ea"/>
                </a:endParaRPr>
              </a:p>
            </p:txBody>
          </p:sp>
          <p:sp>
            <p:nvSpPr>
              <p:cNvPr id="10" name="矩形 9"/>
              <p:cNvSpPr/>
              <p:nvPr/>
            </p:nvSpPr>
            <p:spPr>
              <a:xfrm>
                <a:off x="1221767" y="2523608"/>
                <a:ext cx="2370017" cy="692690"/>
              </a:xfrm>
              <a:prstGeom prst="rect">
                <a:avLst/>
              </a:prstGeom>
            </p:spPr>
            <p:txBody>
              <a:bodyPr wrap="square">
                <a:spAutoFit/>
              </a:bodyPr>
              <a:lstStyle/>
              <a:p>
                <a:pPr algn="r">
                  <a:lnSpc>
                    <a:spcPct val="130000"/>
                  </a:lnSpc>
                </a:pPr>
                <a:r>
                  <a:rPr lang="en-US" altLang="zh-CN" sz="1050" dirty="0">
                    <a:solidFill>
                      <a:schemeClr val="bg1">
                        <a:lumMod val="75000"/>
                      </a:schemeClr>
                    </a:solidFill>
                    <a:latin typeface="+mn-ea"/>
                  </a:rPr>
                  <a:t>We have many PowerPoint templates that has been specifically designed to help</a:t>
                </a:r>
                <a:endParaRPr lang="zh-CN" altLang="en-US" sz="1050" dirty="0">
                  <a:solidFill>
                    <a:schemeClr val="bg1">
                      <a:lumMod val="75000"/>
                    </a:schemeClr>
                  </a:solidFill>
                  <a:latin typeface="+mn-ea"/>
                </a:endParaRPr>
              </a:p>
            </p:txBody>
          </p:sp>
        </p:grpSp>
        <p:grpSp>
          <p:nvGrpSpPr>
            <p:cNvPr id="11" name="组合 10"/>
            <p:cNvGrpSpPr/>
            <p:nvPr/>
          </p:nvGrpSpPr>
          <p:grpSpPr>
            <a:xfrm>
              <a:off x="7583306" y="3496678"/>
              <a:ext cx="2370017" cy="1023960"/>
              <a:chOff x="3106598" y="5073134"/>
              <a:chExt cx="2370017" cy="1023960"/>
            </a:xfrm>
          </p:grpSpPr>
          <p:sp>
            <p:nvSpPr>
              <p:cNvPr id="12" name="矩形 11"/>
              <p:cNvSpPr/>
              <p:nvPr/>
            </p:nvSpPr>
            <p:spPr>
              <a:xfrm>
                <a:off x="3106598" y="5073134"/>
                <a:ext cx="1569660" cy="369332"/>
              </a:xfrm>
              <a:prstGeom prst="rect">
                <a:avLst/>
              </a:prstGeom>
            </p:spPr>
            <p:txBody>
              <a:bodyPr wrap="none">
                <a:spAutoFit/>
              </a:bodyPr>
              <a:lstStyle/>
              <a:p>
                <a:r>
                  <a:rPr lang="zh-CN" altLang="en-US" dirty="0" smtClean="0">
                    <a:solidFill>
                      <a:schemeClr val="bg2">
                        <a:lumMod val="50000"/>
                      </a:schemeClr>
                    </a:solidFill>
                    <a:latin typeface="+mn-ea"/>
                  </a:rPr>
                  <a:t>输入你的标题</a:t>
                </a:r>
                <a:endParaRPr lang="zh-CN" altLang="en-US" dirty="0">
                  <a:solidFill>
                    <a:schemeClr val="bg2">
                      <a:lumMod val="50000"/>
                    </a:schemeClr>
                  </a:solidFill>
                  <a:latin typeface="+mn-ea"/>
                </a:endParaRPr>
              </a:p>
            </p:txBody>
          </p:sp>
          <p:sp>
            <p:nvSpPr>
              <p:cNvPr id="13" name="矩形 12"/>
              <p:cNvSpPr/>
              <p:nvPr/>
            </p:nvSpPr>
            <p:spPr>
              <a:xfrm>
                <a:off x="3106598" y="5404404"/>
                <a:ext cx="2370017" cy="692690"/>
              </a:xfrm>
              <a:prstGeom prst="rect">
                <a:avLst/>
              </a:prstGeom>
            </p:spPr>
            <p:txBody>
              <a:bodyPr wrap="square">
                <a:spAutoFit/>
              </a:bodyPr>
              <a:lstStyle/>
              <a:p>
                <a:pPr>
                  <a:lnSpc>
                    <a:spcPct val="130000"/>
                  </a:lnSpc>
                </a:pPr>
                <a:r>
                  <a:rPr lang="en-US" altLang="zh-CN" sz="1050" dirty="0">
                    <a:solidFill>
                      <a:schemeClr val="bg1">
                        <a:lumMod val="75000"/>
                      </a:schemeClr>
                    </a:solidFill>
                    <a:latin typeface="+mn-ea"/>
                  </a:rPr>
                  <a:t>We have many PowerPoint templates that has been specifically designed to help</a:t>
                </a:r>
                <a:endParaRPr lang="zh-CN" altLang="en-US" sz="1050" dirty="0">
                  <a:solidFill>
                    <a:schemeClr val="bg1">
                      <a:lumMod val="75000"/>
                    </a:schemeClr>
                  </a:solidFill>
                  <a:latin typeface="+mn-ea"/>
                </a:endParaRPr>
              </a:p>
            </p:txBody>
          </p:sp>
        </p:grpSp>
        <p:grpSp>
          <p:nvGrpSpPr>
            <p:cNvPr id="14" name="组合 13"/>
            <p:cNvGrpSpPr/>
            <p:nvPr/>
          </p:nvGrpSpPr>
          <p:grpSpPr>
            <a:xfrm>
              <a:off x="2473338" y="4702239"/>
              <a:ext cx="2370017" cy="1023960"/>
              <a:chOff x="1221767" y="2192338"/>
              <a:chExt cx="2370017" cy="1023960"/>
            </a:xfrm>
          </p:grpSpPr>
          <p:sp>
            <p:nvSpPr>
              <p:cNvPr id="15" name="矩形 14"/>
              <p:cNvSpPr/>
              <p:nvPr/>
            </p:nvSpPr>
            <p:spPr>
              <a:xfrm>
                <a:off x="2022124" y="2192338"/>
                <a:ext cx="1569660" cy="369332"/>
              </a:xfrm>
              <a:prstGeom prst="rect">
                <a:avLst/>
              </a:prstGeom>
            </p:spPr>
            <p:txBody>
              <a:bodyPr wrap="none">
                <a:spAutoFit/>
              </a:bodyPr>
              <a:lstStyle/>
              <a:p>
                <a:pPr algn="r"/>
                <a:r>
                  <a:rPr lang="zh-CN" altLang="en-US" dirty="0" smtClean="0">
                    <a:solidFill>
                      <a:schemeClr val="bg2">
                        <a:lumMod val="50000"/>
                      </a:schemeClr>
                    </a:solidFill>
                    <a:latin typeface="+mn-ea"/>
                  </a:rPr>
                  <a:t>输入你的标题</a:t>
                </a:r>
                <a:endParaRPr lang="zh-CN" altLang="en-US" dirty="0">
                  <a:solidFill>
                    <a:schemeClr val="bg2">
                      <a:lumMod val="50000"/>
                    </a:schemeClr>
                  </a:solidFill>
                  <a:latin typeface="+mn-ea"/>
                </a:endParaRPr>
              </a:p>
            </p:txBody>
          </p:sp>
          <p:sp>
            <p:nvSpPr>
              <p:cNvPr id="16" name="矩形 15"/>
              <p:cNvSpPr/>
              <p:nvPr/>
            </p:nvSpPr>
            <p:spPr>
              <a:xfrm>
                <a:off x="1221767" y="2523608"/>
                <a:ext cx="2370017" cy="692690"/>
              </a:xfrm>
              <a:prstGeom prst="rect">
                <a:avLst/>
              </a:prstGeom>
            </p:spPr>
            <p:txBody>
              <a:bodyPr wrap="square">
                <a:spAutoFit/>
              </a:bodyPr>
              <a:lstStyle/>
              <a:p>
                <a:pPr algn="r">
                  <a:lnSpc>
                    <a:spcPct val="130000"/>
                  </a:lnSpc>
                </a:pPr>
                <a:r>
                  <a:rPr lang="en-US" altLang="zh-CN" sz="1050" dirty="0">
                    <a:solidFill>
                      <a:schemeClr val="bg1">
                        <a:lumMod val="75000"/>
                      </a:schemeClr>
                    </a:solidFill>
                    <a:latin typeface="+mn-ea"/>
                  </a:rPr>
                  <a:t>We have many PowerPoint templates that has been specifically designed to help</a:t>
                </a:r>
                <a:endParaRPr lang="zh-CN" altLang="en-US" sz="1050" dirty="0">
                  <a:solidFill>
                    <a:schemeClr val="bg1">
                      <a:lumMod val="75000"/>
                    </a:schemeClr>
                  </a:solidFill>
                  <a:latin typeface="+mn-ea"/>
                </a:endParaRPr>
              </a:p>
            </p:txBody>
          </p:sp>
        </p:grpSp>
        <p:grpSp>
          <p:nvGrpSpPr>
            <p:cNvPr id="17" name="组合 16"/>
            <p:cNvGrpSpPr/>
            <p:nvPr/>
          </p:nvGrpSpPr>
          <p:grpSpPr>
            <a:xfrm>
              <a:off x="5140852" y="4626036"/>
              <a:ext cx="1650624" cy="919921"/>
              <a:chOff x="5140852" y="4626036"/>
              <a:chExt cx="1650624" cy="919921"/>
            </a:xfrm>
          </p:grpSpPr>
          <p:sp>
            <p:nvSpPr>
              <p:cNvPr id="18" name="Freeform 7"/>
              <p:cNvSpPr/>
              <p:nvPr/>
            </p:nvSpPr>
            <p:spPr bwMode="auto">
              <a:xfrm>
                <a:off x="5140852" y="4626036"/>
                <a:ext cx="1650624" cy="919921"/>
              </a:xfrm>
              <a:custGeom>
                <a:avLst/>
                <a:gdLst>
                  <a:gd name="T0" fmla="*/ 367 w 434"/>
                  <a:gd name="T1" fmla="*/ 0 h 243"/>
                  <a:gd name="T2" fmla="*/ 373 w 434"/>
                  <a:gd name="T3" fmla="*/ 192 h 243"/>
                  <a:gd name="T4" fmla="*/ 268 w 434"/>
                  <a:gd name="T5" fmla="*/ 235 h 243"/>
                  <a:gd name="T6" fmla="*/ 51 w 434"/>
                  <a:gd name="T7" fmla="*/ 204 h 243"/>
                  <a:gd name="T8" fmla="*/ 2 w 434"/>
                  <a:gd name="T9" fmla="*/ 120 h 243"/>
                  <a:gd name="T10" fmla="*/ 3 w 434"/>
                  <a:gd name="T11" fmla="*/ 100 h 243"/>
                  <a:gd name="T12" fmla="*/ 33 w 434"/>
                  <a:gd name="T13" fmla="*/ 84 h 243"/>
                  <a:gd name="T14" fmla="*/ 107 w 434"/>
                  <a:gd name="T15" fmla="*/ 124 h 243"/>
                  <a:gd name="T16" fmla="*/ 284 w 434"/>
                  <a:gd name="T17" fmla="*/ 126 h 243"/>
                  <a:gd name="T18" fmla="*/ 364 w 434"/>
                  <a:gd name="T19" fmla="*/ 13 h 243"/>
                  <a:gd name="T20" fmla="*/ 364 w 434"/>
                  <a:gd name="T21" fmla="*/ 5 h 243"/>
                  <a:gd name="T22" fmla="*/ 367 w 434"/>
                  <a:gd name="T2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4" h="243">
                    <a:moveTo>
                      <a:pt x="367" y="0"/>
                    </a:moveTo>
                    <a:cubicBezTo>
                      <a:pt x="424" y="47"/>
                      <a:pt x="434" y="141"/>
                      <a:pt x="373" y="192"/>
                    </a:cubicBezTo>
                    <a:cubicBezTo>
                      <a:pt x="343" y="217"/>
                      <a:pt x="308" y="231"/>
                      <a:pt x="268" y="235"/>
                    </a:cubicBezTo>
                    <a:cubicBezTo>
                      <a:pt x="193" y="243"/>
                      <a:pt x="120" y="235"/>
                      <a:pt x="51" y="204"/>
                    </a:cubicBezTo>
                    <a:cubicBezTo>
                      <a:pt x="0" y="180"/>
                      <a:pt x="5" y="176"/>
                      <a:pt x="2" y="120"/>
                    </a:cubicBezTo>
                    <a:cubicBezTo>
                      <a:pt x="2" y="113"/>
                      <a:pt x="3" y="107"/>
                      <a:pt x="3" y="100"/>
                    </a:cubicBezTo>
                    <a:cubicBezTo>
                      <a:pt x="4" y="76"/>
                      <a:pt x="11" y="72"/>
                      <a:pt x="33" y="84"/>
                    </a:cubicBezTo>
                    <a:cubicBezTo>
                      <a:pt x="58" y="98"/>
                      <a:pt x="81" y="120"/>
                      <a:pt x="107" y="124"/>
                    </a:cubicBezTo>
                    <a:cubicBezTo>
                      <a:pt x="165" y="132"/>
                      <a:pt x="224" y="154"/>
                      <a:pt x="284" y="126"/>
                    </a:cubicBezTo>
                    <a:cubicBezTo>
                      <a:pt x="333" y="102"/>
                      <a:pt x="364" y="70"/>
                      <a:pt x="364" y="13"/>
                    </a:cubicBezTo>
                    <a:cubicBezTo>
                      <a:pt x="363" y="10"/>
                      <a:pt x="364" y="8"/>
                      <a:pt x="364" y="5"/>
                    </a:cubicBezTo>
                    <a:cubicBezTo>
                      <a:pt x="364" y="4"/>
                      <a:pt x="366" y="3"/>
                      <a:pt x="367" y="0"/>
                    </a:cubicBezTo>
                    <a:close/>
                  </a:path>
                </a:pathLst>
              </a:cu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grpSp>
            <p:nvGrpSpPr>
              <p:cNvPr id="19" name="组合 18"/>
              <p:cNvGrpSpPr>
                <a:grpSpLocks noChangeAspect="1"/>
              </p:cNvGrpSpPr>
              <p:nvPr/>
            </p:nvGrpSpPr>
            <p:grpSpPr>
              <a:xfrm>
                <a:off x="5991114" y="5195283"/>
                <a:ext cx="197357" cy="242495"/>
                <a:chOff x="10709081" y="1959713"/>
                <a:chExt cx="463793" cy="569869"/>
              </a:xfrm>
              <a:solidFill>
                <a:schemeClr val="bg1"/>
              </a:solidFill>
            </p:grpSpPr>
            <p:sp>
              <p:nvSpPr>
                <p:cNvPr id="20" name="Freeform 158"/>
                <p:cNvSpPr/>
                <p:nvPr/>
              </p:nvSpPr>
              <p:spPr bwMode="auto">
                <a:xfrm>
                  <a:off x="10828900" y="1959713"/>
                  <a:ext cx="242543" cy="136273"/>
                </a:xfrm>
                <a:custGeom>
                  <a:avLst/>
                  <a:gdLst>
                    <a:gd name="T0" fmla="*/ 0 w 530"/>
                    <a:gd name="T1" fmla="*/ 171 h 298"/>
                    <a:gd name="T2" fmla="*/ 164 w 530"/>
                    <a:gd name="T3" fmla="*/ 298 h 298"/>
                    <a:gd name="T4" fmla="*/ 340 w 530"/>
                    <a:gd name="T5" fmla="*/ 295 h 298"/>
                    <a:gd name="T6" fmla="*/ 501 w 530"/>
                    <a:gd name="T7" fmla="*/ 104 h 298"/>
                    <a:gd name="T8" fmla="*/ 443 w 530"/>
                    <a:gd name="T9" fmla="*/ 145 h 298"/>
                    <a:gd name="T10" fmla="*/ 396 w 530"/>
                    <a:gd name="T11" fmla="*/ 33 h 298"/>
                    <a:gd name="T12" fmla="*/ 267 w 530"/>
                    <a:gd name="T13" fmla="*/ 73 h 298"/>
                    <a:gd name="T14" fmla="*/ 167 w 530"/>
                    <a:gd name="T15" fmla="*/ 26 h 298"/>
                    <a:gd name="T16" fmla="*/ 115 w 530"/>
                    <a:gd name="T17" fmla="*/ 140 h 298"/>
                    <a:gd name="T18" fmla="*/ 0 w 530"/>
                    <a:gd name="T19" fmla="*/ 171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0" h="298">
                      <a:moveTo>
                        <a:pt x="0" y="171"/>
                      </a:moveTo>
                      <a:cubicBezTo>
                        <a:pt x="0" y="171"/>
                        <a:pt x="116" y="251"/>
                        <a:pt x="164" y="298"/>
                      </a:cubicBezTo>
                      <a:cubicBezTo>
                        <a:pt x="164" y="298"/>
                        <a:pt x="221" y="267"/>
                        <a:pt x="340" y="295"/>
                      </a:cubicBezTo>
                      <a:cubicBezTo>
                        <a:pt x="340" y="295"/>
                        <a:pt x="530" y="233"/>
                        <a:pt x="501" y="104"/>
                      </a:cubicBezTo>
                      <a:cubicBezTo>
                        <a:pt x="501" y="104"/>
                        <a:pt x="487" y="135"/>
                        <a:pt x="443" y="145"/>
                      </a:cubicBezTo>
                      <a:cubicBezTo>
                        <a:pt x="443" y="145"/>
                        <a:pt x="434" y="67"/>
                        <a:pt x="396" y="33"/>
                      </a:cubicBezTo>
                      <a:cubicBezTo>
                        <a:pt x="396" y="33"/>
                        <a:pt x="348" y="0"/>
                        <a:pt x="267" y="73"/>
                      </a:cubicBezTo>
                      <a:cubicBezTo>
                        <a:pt x="267" y="73"/>
                        <a:pt x="238" y="26"/>
                        <a:pt x="167" y="26"/>
                      </a:cubicBezTo>
                      <a:cubicBezTo>
                        <a:pt x="167" y="26"/>
                        <a:pt x="110" y="70"/>
                        <a:pt x="115" y="140"/>
                      </a:cubicBezTo>
                      <a:cubicBezTo>
                        <a:pt x="115" y="140"/>
                        <a:pt x="48" y="114"/>
                        <a:pt x="0"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9"/>
                <p:cNvSpPr/>
                <p:nvPr/>
              </p:nvSpPr>
              <p:spPr bwMode="auto">
                <a:xfrm>
                  <a:off x="10913490" y="2255681"/>
                  <a:ext cx="22067" cy="35617"/>
                </a:xfrm>
                <a:custGeom>
                  <a:avLst/>
                  <a:gdLst>
                    <a:gd name="T0" fmla="*/ 0 w 48"/>
                    <a:gd name="T1" fmla="*/ 36 h 78"/>
                    <a:gd name="T2" fmla="*/ 10 w 48"/>
                    <a:gd name="T3" fmla="*/ 60 h 78"/>
                    <a:gd name="T4" fmla="*/ 48 w 48"/>
                    <a:gd name="T5" fmla="*/ 78 h 78"/>
                    <a:gd name="T6" fmla="*/ 48 w 48"/>
                    <a:gd name="T7" fmla="*/ 0 h 78"/>
                    <a:gd name="T8" fmla="*/ 14 w 48"/>
                    <a:gd name="T9" fmla="*/ 11 h 78"/>
                    <a:gd name="T10" fmla="*/ 0 w 48"/>
                    <a:gd name="T11" fmla="*/ 36 h 78"/>
                  </a:gdLst>
                  <a:ahLst/>
                  <a:cxnLst>
                    <a:cxn ang="0">
                      <a:pos x="T0" y="T1"/>
                    </a:cxn>
                    <a:cxn ang="0">
                      <a:pos x="T2" y="T3"/>
                    </a:cxn>
                    <a:cxn ang="0">
                      <a:pos x="T4" y="T5"/>
                    </a:cxn>
                    <a:cxn ang="0">
                      <a:pos x="T6" y="T7"/>
                    </a:cxn>
                    <a:cxn ang="0">
                      <a:pos x="T8" y="T9"/>
                    </a:cxn>
                    <a:cxn ang="0">
                      <a:pos x="T10" y="T11"/>
                    </a:cxn>
                  </a:cxnLst>
                  <a:rect l="0" t="0" r="r" b="b"/>
                  <a:pathLst>
                    <a:path w="48" h="78">
                      <a:moveTo>
                        <a:pt x="0" y="36"/>
                      </a:moveTo>
                      <a:cubicBezTo>
                        <a:pt x="0" y="44"/>
                        <a:pt x="4" y="51"/>
                        <a:pt x="10" y="60"/>
                      </a:cubicBezTo>
                      <a:cubicBezTo>
                        <a:pt x="17" y="68"/>
                        <a:pt x="30" y="74"/>
                        <a:pt x="48" y="78"/>
                      </a:cubicBezTo>
                      <a:cubicBezTo>
                        <a:pt x="48" y="0"/>
                        <a:pt x="48" y="0"/>
                        <a:pt x="48" y="0"/>
                      </a:cubicBezTo>
                      <a:cubicBezTo>
                        <a:pt x="35" y="1"/>
                        <a:pt x="24" y="4"/>
                        <a:pt x="14" y="11"/>
                      </a:cubicBezTo>
                      <a:cubicBezTo>
                        <a:pt x="5" y="17"/>
                        <a:pt x="0" y="25"/>
                        <a:pt x="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0"/>
                <p:cNvSpPr/>
                <p:nvPr/>
              </p:nvSpPr>
              <p:spPr bwMode="auto">
                <a:xfrm>
                  <a:off x="10958398" y="2342981"/>
                  <a:ext cx="22841" cy="42585"/>
                </a:xfrm>
                <a:custGeom>
                  <a:avLst/>
                  <a:gdLst>
                    <a:gd name="T0" fmla="*/ 0 w 50"/>
                    <a:gd name="T1" fmla="*/ 0 h 93"/>
                    <a:gd name="T2" fmla="*/ 0 w 50"/>
                    <a:gd name="T3" fmla="*/ 93 h 93"/>
                    <a:gd name="T4" fmla="*/ 36 w 50"/>
                    <a:gd name="T5" fmla="*/ 79 h 93"/>
                    <a:gd name="T6" fmla="*/ 50 w 50"/>
                    <a:gd name="T7" fmla="*/ 49 h 93"/>
                    <a:gd name="T8" fmla="*/ 39 w 50"/>
                    <a:gd name="T9" fmla="*/ 22 h 93"/>
                    <a:gd name="T10" fmla="*/ 0 w 50"/>
                    <a:gd name="T11" fmla="*/ 0 h 93"/>
                  </a:gdLst>
                  <a:ahLst/>
                  <a:cxnLst>
                    <a:cxn ang="0">
                      <a:pos x="T0" y="T1"/>
                    </a:cxn>
                    <a:cxn ang="0">
                      <a:pos x="T2" y="T3"/>
                    </a:cxn>
                    <a:cxn ang="0">
                      <a:pos x="T4" y="T5"/>
                    </a:cxn>
                    <a:cxn ang="0">
                      <a:pos x="T6" y="T7"/>
                    </a:cxn>
                    <a:cxn ang="0">
                      <a:pos x="T8" y="T9"/>
                    </a:cxn>
                    <a:cxn ang="0">
                      <a:pos x="T10" y="T11"/>
                    </a:cxn>
                  </a:cxnLst>
                  <a:rect l="0" t="0" r="r" b="b"/>
                  <a:pathLst>
                    <a:path w="50" h="93">
                      <a:moveTo>
                        <a:pt x="0" y="0"/>
                      </a:moveTo>
                      <a:cubicBezTo>
                        <a:pt x="0" y="93"/>
                        <a:pt x="0" y="93"/>
                        <a:pt x="0" y="93"/>
                      </a:cubicBezTo>
                      <a:cubicBezTo>
                        <a:pt x="14" y="90"/>
                        <a:pt x="26" y="85"/>
                        <a:pt x="36" y="79"/>
                      </a:cubicBezTo>
                      <a:cubicBezTo>
                        <a:pt x="45" y="73"/>
                        <a:pt x="50" y="63"/>
                        <a:pt x="50" y="49"/>
                      </a:cubicBezTo>
                      <a:cubicBezTo>
                        <a:pt x="50" y="38"/>
                        <a:pt x="46" y="29"/>
                        <a:pt x="39" y="22"/>
                      </a:cubicBezTo>
                      <a:cubicBezTo>
                        <a:pt x="31" y="14"/>
                        <a:pt x="18"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61"/>
                <p:cNvSpPr>
                  <a:spLocks noEditPoints="1"/>
                </p:cNvSpPr>
                <p:nvPr/>
              </p:nvSpPr>
              <p:spPr bwMode="auto">
                <a:xfrm>
                  <a:off x="10709081" y="2106632"/>
                  <a:ext cx="463793" cy="422950"/>
                </a:xfrm>
                <a:custGeom>
                  <a:avLst/>
                  <a:gdLst>
                    <a:gd name="T0" fmla="*/ 950 w 1014"/>
                    <a:gd name="T1" fmla="*/ 526 h 925"/>
                    <a:gd name="T2" fmla="*/ 515 w 1014"/>
                    <a:gd name="T3" fmla="*/ 0 h 925"/>
                    <a:gd name="T4" fmla="*/ 81 w 1014"/>
                    <a:gd name="T5" fmla="*/ 512 h 925"/>
                    <a:gd name="T6" fmla="*/ 515 w 1014"/>
                    <a:gd name="T7" fmla="*/ 925 h 925"/>
                    <a:gd name="T8" fmla="*/ 950 w 1014"/>
                    <a:gd name="T9" fmla="*/ 526 h 925"/>
                    <a:gd name="T10" fmla="*/ 677 w 1014"/>
                    <a:gd name="T11" fmla="*/ 612 h 925"/>
                    <a:gd name="T12" fmla="*/ 629 w 1014"/>
                    <a:gd name="T13" fmla="*/ 659 h 925"/>
                    <a:gd name="T14" fmla="*/ 545 w 1014"/>
                    <a:gd name="T15" fmla="*/ 684 h 925"/>
                    <a:gd name="T16" fmla="*/ 545 w 1014"/>
                    <a:gd name="T17" fmla="*/ 738 h 925"/>
                    <a:gd name="T18" fmla="*/ 495 w 1014"/>
                    <a:gd name="T19" fmla="*/ 738 h 925"/>
                    <a:gd name="T20" fmla="*/ 495 w 1014"/>
                    <a:gd name="T21" fmla="*/ 684 h 925"/>
                    <a:gd name="T22" fmla="*/ 426 w 1014"/>
                    <a:gd name="T23" fmla="*/ 668 h 925"/>
                    <a:gd name="T24" fmla="*/ 358 w 1014"/>
                    <a:gd name="T25" fmla="*/ 637 h 925"/>
                    <a:gd name="T26" fmla="*/ 358 w 1014"/>
                    <a:gd name="T27" fmla="*/ 548 h 925"/>
                    <a:gd name="T28" fmla="*/ 400 w 1014"/>
                    <a:gd name="T29" fmla="*/ 576 h 925"/>
                    <a:gd name="T30" fmla="*/ 446 w 1014"/>
                    <a:gd name="T31" fmla="*/ 598 h 925"/>
                    <a:gd name="T32" fmla="*/ 495 w 1014"/>
                    <a:gd name="T33" fmla="*/ 609 h 925"/>
                    <a:gd name="T34" fmla="*/ 495 w 1014"/>
                    <a:gd name="T35" fmla="*/ 505 h 925"/>
                    <a:gd name="T36" fmla="*/ 404 w 1014"/>
                    <a:gd name="T37" fmla="*/ 469 h 925"/>
                    <a:gd name="T38" fmla="*/ 362 w 1014"/>
                    <a:gd name="T39" fmla="*/ 425 h 925"/>
                    <a:gd name="T40" fmla="*/ 352 w 1014"/>
                    <a:gd name="T41" fmla="*/ 377 h 925"/>
                    <a:gd name="T42" fmla="*/ 363 w 1014"/>
                    <a:gd name="T43" fmla="*/ 329 h 925"/>
                    <a:gd name="T44" fmla="*/ 407 w 1014"/>
                    <a:gd name="T45" fmla="*/ 281 h 925"/>
                    <a:gd name="T46" fmla="*/ 495 w 1014"/>
                    <a:gd name="T47" fmla="*/ 253 h 925"/>
                    <a:gd name="T48" fmla="*/ 495 w 1014"/>
                    <a:gd name="T49" fmla="*/ 226 h 925"/>
                    <a:gd name="T50" fmla="*/ 545 w 1014"/>
                    <a:gd name="T51" fmla="*/ 226 h 925"/>
                    <a:gd name="T52" fmla="*/ 545 w 1014"/>
                    <a:gd name="T53" fmla="*/ 253 h 925"/>
                    <a:gd name="T54" fmla="*/ 610 w 1014"/>
                    <a:gd name="T55" fmla="*/ 269 h 925"/>
                    <a:gd name="T56" fmla="*/ 674 w 1014"/>
                    <a:gd name="T57" fmla="*/ 301 h 925"/>
                    <a:gd name="T58" fmla="*/ 674 w 1014"/>
                    <a:gd name="T59" fmla="*/ 393 h 925"/>
                    <a:gd name="T60" fmla="*/ 618 w 1014"/>
                    <a:gd name="T61" fmla="*/ 357 h 925"/>
                    <a:gd name="T62" fmla="*/ 545 w 1014"/>
                    <a:gd name="T63" fmla="*/ 331 h 925"/>
                    <a:gd name="T64" fmla="*/ 545 w 1014"/>
                    <a:gd name="T65" fmla="*/ 416 h 925"/>
                    <a:gd name="T66" fmla="*/ 652 w 1014"/>
                    <a:gd name="T67" fmla="*/ 470 h 925"/>
                    <a:gd name="T68" fmla="*/ 692 w 1014"/>
                    <a:gd name="T69" fmla="*/ 557 h 925"/>
                    <a:gd name="T70" fmla="*/ 677 w 1014"/>
                    <a:gd name="T71" fmla="*/ 612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4" h="925">
                      <a:moveTo>
                        <a:pt x="950" y="526"/>
                      </a:moveTo>
                      <a:cubicBezTo>
                        <a:pt x="862" y="158"/>
                        <a:pt x="750" y="0"/>
                        <a:pt x="515" y="0"/>
                      </a:cubicBezTo>
                      <a:cubicBezTo>
                        <a:pt x="262" y="0"/>
                        <a:pt x="172" y="215"/>
                        <a:pt x="81" y="512"/>
                      </a:cubicBezTo>
                      <a:cubicBezTo>
                        <a:pt x="0" y="775"/>
                        <a:pt x="259" y="925"/>
                        <a:pt x="515" y="925"/>
                      </a:cubicBezTo>
                      <a:cubicBezTo>
                        <a:pt x="772" y="925"/>
                        <a:pt x="1014" y="794"/>
                        <a:pt x="950" y="526"/>
                      </a:cubicBezTo>
                      <a:close/>
                      <a:moveTo>
                        <a:pt x="677" y="612"/>
                      </a:moveTo>
                      <a:cubicBezTo>
                        <a:pt x="667" y="630"/>
                        <a:pt x="651" y="646"/>
                        <a:pt x="629" y="659"/>
                      </a:cubicBezTo>
                      <a:cubicBezTo>
                        <a:pt x="607" y="672"/>
                        <a:pt x="579" y="681"/>
                        <a:pt x="545" y="684"/>
                      </a:cubicBezTo>
                      <a:cubicBezTo>
                        <a:pt x="545" y="738"/>
                        <a:pt x="545" y="738"/>
                        <a:pt x="545" y="738"/>
                      </a:cubicBezTo>
                      <a:cubicBezTo>
                        <a:pt x="495" y="738"/>
                        <a:pt x="495" y="738"/>
                        <a:pt x="495" y="738"/>
                      </a:cubicBezTo>
                      <a:cubicBezTo>
                        <a:pt x="495" y="684"/>
                        <a:pt x="495" y="684"/>
                        <a:pt x="495" y="684"/>
                      </a:cubicBezTo>
                      <a:cubicBezTo>
                        <a:pt x="474" y="681"/>
                        <a:pt x="451" y="676"/>
                        <a:pt x="426" y="668"/>
                      </a:cubicBezTo>
                      <a:cubicBezTo>
                        <a:pt x="401" y="660"/>
                        <a:pt x="378" y="649"/>
                        <a:pt x="358" y="637"/>
                      </a:cubicBezTo>
                      <a:cubicBezTo>
                        <a:pt x="358" y="548"/>
                        <a:pt x="358" y="548"/>
                        <a:pt x="358" y="548"/>
                      </a:cubicBezTo>
                      <a:cubicBezTo>
                        <a:pt x="371" y="558"/>
                        <a:pt x="385" y="567"/>
                        <a:pt x="400" y="576"/>
                      </a:cubicBezTo>
                      <a:cubicBezTo>
                        <a:pt x="415" y="585"/>
                        <a:pt x="431" y="592"/>
                        <a:pt x="446" y="598"/>
                      </a:cubicBezTo>
                      <a:cubicBezTo>
                        <a:pt x="462" y="603"/>
                        <a:pt x="479" y="607"/>
                        <a:pt x="495" y="609"/>
                      </a:cubicBezTo>
                      <a:cubicBezTo>
                        <a:pt x="495" y="505"/>
                        <a:pt x="495" y="505"/>
                        <a:pt x="495" y="505"/>
                      </a:cubicBezTo>
                      <a:cubicBezTo>
                        <a:pt x="455" y="495"/>
                        <a:pt x="425" y="483"/>
                        <a:pt x="404" y="469"/>
                      </a:cubicBezTo>
                      <a:cubicBezTo>
                        <a:pt x="383" y="455"/>
                        <a:pt x="369" y="441"/>
                        <a:pt x="362" y="425"/>
                      </a:cubicBezTo>
                      <a:cubicBezTo>
                        <a:pt x="355" y="410"/>
                        <a:pt x="352" y="394"/>
                        <a:pt x="352" y="377"/>
                      </a:cubicBezTo>
                      <a:cubicBezTo>
                        <a:pt x="352" y="362"/>
                        <a:pt x="355" y="346"/>
                        <a:pt x="363" y="329"/>
                      </a:cubicBezTo>
                      <a:cubicBezTo>
                        <a:pt x="371" y="311"/>
                        <a:pt x="386" y="296"/>
                        <a:pt x="407" y="281"/>
                      </a:cubicBezTo>
                      <a:cubicBezTo>
                        <a:pt x="428" y="267"/>
                        <a:pt x="458" y="258"/>
                        <a:pt x="495" y="253"/>
                      </a:cubicBezTo>
                      <a:cubicBezTo>
                        <a:pt x="495" y="226"/>
                        <a:pt x="495" y="226"/>
                        <a:pt x="495" y="226"/>
                      </a:cubicBezTo>
                      <a:cubicBezTo>
                        <a:pt x="545" y="226"/>
                        <a:pt x="545" y="226"/>
                        <a:pt x="545" y="226"/>
                      </a:cubicBezTo>
                      <a:cubicBezTo>
                        <a:pt x="545" y="253"/>
                        <a:pt x="545" y="253"/>
                        <a:pt x="545" y="253"/>
                      </a:cubicBezTo>
                      <a:cubicBezTo>
                        <a:pt x="568" y="256"/>
                        <a:pt x="590" y="261"/>
                        <a:pt x="610" y="269"/>
                      </a:cubicBezTo>
                      <a:cubicBezTo>
                        <a:pt x="629" y="276"/>
                        <a:pt x="651" y="287"/>
                        <a:pt x="674" y="301"/>
                      </a:cubicBezTo>
                      <a:cubicBezTo>
                        <a:pt x="674" y="393"/>
                        <a:pt x="674" y="393"/>
                        <a:pt x="674" y="393"/>
                      </a:cubicBezTo>
                      <a:cubicBezTo>
                        <a:pt x="659" y="382"/>
                        <a:pt x="641" y="370"/>
                        <a:pt x="618" y="357"/>
                      </a:cubicBezTo>
                      <a:cubicBezTo>
                        <a:pt x="595" y="345"/>
                        <a:pt x="570" y="336"/>
                        <a:pt x="545" y="331"/>
                      </a:cubicBezTo>
                      <a:cubicBezTo>
                        <a:pt x="545" y="416"/>
                        <a:pt x="545" y="416"/>
                        <a:pt x="545" y="416"/>
                      </a:cubicBezTo>
                      <a:cubicBezTo>
                        <a:pt x="590" y="431"/>
                        <a:pt x="625" y="449"/>
                        <a:pt x="652" y="470"/>
                      </a:cubicBezTo>
                      <a:cubicBezTo>
                        <a:pt x="678" y="491"/>
                        <a:pt x="692" y="520"/>
                        <a:pt x="692" y="557"/>
                      </a:cubicBezTo>
                      <a:cubicBezTo>
                        <a:pt x="692" y="576"/>
                        <a:pt x="687" y="594"/>
                        <a:pt x="677"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4" name="组合 23"/>
            <p:cNvGrpSpPr/>
            <p:nvPr/>
          </p:nvGrpSpPr>
          <p:grpSpPr>
            <a:xfrm>
              <a:off x="5096567" y="2417825"/>
              <a:ext cx="1773415" cy="1477509"/>
              <a:chOff x="5096567" y="2417825"/>
              <a:chExt cx="1773415" cy="1477509"/>
            </a:xfrm>
          </p:grpSpPr>
          <p:sp>
            <p:nvSpPr>
              <p:cNvPr id="25" name="Freeform 6"/>
              <p:cNvSpPr/>
              <p:nvPr/>
            </p:nvSpPr>
            <p:spPr bwMode="auto">
              <a:xfrm>
                <a:off x="5096567" y="2417825"/>
                <a:ext cx="1773415" cy="1477509"/>
              </a:xfrm>
              <a:custGeom>
                <a:avLst/>
                <a:gdLst>
                  <a:gd name="T0" fmla="*/ 106 w 467"/>
                  <a:gd name="T1" fmla="*/ 390 h 390"/>
                  <a:gd name="T2" fmla="*/ 49 w 467"/>
                  <a:gd name="T3" fmla="*/ 319 h 390"/>
                  <a:gd name="T4" fmla="*/ 191 w 467"/>
                  <a:gd name="T5" fmla="*/ 20 h 390"/>
                  <a:gd name="T6" fmla="*/ 421 w 467"/>
                  <a:gd name="T7" fmla="*/ 34 h 390"/>
                  <a:gd name="T8" fmla="*/ 467 w 467"/>
                  <a:gd name="T9" fmla="*/ 100 h 390"/>
                  <a:gd name="T10" fmla="*/ 467 w 467"/>
                  <a:gd name="T11" fmla="*/ 126 h 390"/>
                  <a:gd name="T12" fmla="*/ 433 w 467"/>
                  <a:gd name="T13" fmla="*/ 147 h 390"/>
                  <a:gd name="T14" fmla="*/ 355 w 467"/>
                  <a:gd name="T15" fmla="*/ 115 h 390"/>
                  <a:gd name="T16" fmla="*/ 141 w 467"/>
                  <a:gd name="T17" fmla="*/ 164 h 390"/>
                  <a:gd name="T18" fmla="*/ 98 w 467"/>
                  <a:gd name="T19" fmla="*/ 349 h 390"/>
                  <a:gd name="T20" fmla="*/ 111 w 467"/>
                  <a:gd name="T21" fmla="*/ 387 h 390"/>
                  <a:gd name="T22" fmla="*/ 106 w 467"/>
                  <a:gd name="T2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390">
                    <a:moveTo>
                      <a:pt x="106" y="390"/>
                    </a:moveTo>
                    <a:cubicBezTo>
                      <a:pt x="80" y="373"/>
                      <a:pt x="60" y="348"/>
                      <a:pt x="49" y="319"/>
                    </a:cubicBezTo>
                    <a:cubicBezTo>
                      <a:pt x="0" y="195"/>
                      <a:pt x="43" y="59"/>
                      <a:pt x="191" y="20"/>
                    </a:cubicBezTo>
                    <a:cubicBezTo>
                      <a:pt x="269" y="0"/>
                      <a:pt x="346" y="5"/>
                      <a:pt x="421" y="34"/>
                    </a:cubicBezTo>
                    <a:cubicBezTo>
                      <a:pt x="463" y="50"/>
                      <a:pt x="467" y="56"/>
                      <a:pt x="467" y="100"/>
                    </a:cubicBezTo>
                    <a:cubicBezTo>
                      <a:pt x="467" y="109"/>
                      <a:pt x="467" y="117"/>
                      <a:pt x="467" y="126"/>
                    </a:cubicBezTo>
                    <a:cubicBezTo>
                      <a:pt x="466" y="155"/>
                      <a:pt x="458" y="159"/>
                      <a:pt x="433" y="147"/>
                    </a:cubicBezTo>
                    <a:cubicBezTo>
                      <a:pt x="407" y="135"/>
                      <a:pt x="382" y="123"/>
                      <a:pt x="355" y="115"/>
                    </a:cubicBezTo>
                    <a:cubicBezTo>
                      <a:pt x="275" y="91"/>
                      <a:pt x="203" y="110"/>
                      <a:pt x="141" y="164"/>
                    </a:cubicBezTo>
                    <a:cubicBezTo>
                      <a:pt x="83" y="215"/>
                      <a:pt x="76" y="279"/>
                      <a:pt x="98" y="349"/>
                    </a:cubicBezTo>
                    <a:cubicBezTo>
                      <a:pt x="102" y="362"/>
                      <a:pt x="107" y="374"/>
                      <a:pt x="111" y="387"/>
                    </a:cubicBezTo>
                    <a:cubicBezTo>
                      <a:pt x="110" y="388"/>
                      <a:pt x="108" y="389"/>
                      <a:pt x="106" y="390"/>
                    </a:cubicBezTo>
                    <a:close/>
                  </a:path>
                </a:pathLst>
              </a:cu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grpSp>
            <p:nvGrpSpPr>
              <p:cNvPr id="26" name="组合 25"/>
              <p:cNvGrpSpPr>
                <a:grpSpLocks noChangeAspect="1"/>
              </p:cNvGrpSpPr>
              <p:nvPr/>
            </p:nvGrpSpPr>
            <p:grpSpPr>
              <a:xfrm>
                <a:off x="5991114" y="2555227"/>
                <a:ext cx="197357" cy="193707"/>
                <a:chOff x="2901634" y="2944764"/>
                <a:chExt cx="676305" cy="663799"/>
              </a:xfrm>
              <a:solidFill>
                <a:schemeClr val="bg1"/>
              </a:solidFill>
            </p:grpSpPr>
            <p:sp>
              <p:nvSpPr>
                <p:cNvPr id="27" name="Freeform 34"/>
                <p:cNvSpPr/>
                <p:nvPr/>
              </p:nvSpPr>
              <p:spPr bwMode="auto">
                <a:xfrm>
                  <a:off x="3214325" y="3456684"/>
                  <a:ext cx="10721" cy="16975"/>
                </a:xfrm>
                <a:custGeom>
                  <a:avLst/>
                  <a:gdLst>
                    <a:gd name="T0" fmla="*/ 5 w 5"/>
                    <a:gd name="T1" fmla="*/ 4 h 8"/>
                    <a:gd name="T2" fmla="*/ 5 w 5"/>
                    <a:gd name="T3" fmla="*/ 0 h 8"/>
                    <a:gd name="T4" fmla="*/ 2 w 5"/>
                    <a:gd name="T5" fmla="*/ 0 h 8"/>
                    <a:gd name="T6" fmla="*/ 2 w 5"/>
                    <a:gd name="T7" fmla="*/ 0 h 8"/>
                    <a:gd name="T8" fmla="*/ 0 w 5"/>
                    <a:gd name="T9" fmla="*/ 0 h 8"/>
                    <a:gd name="T10" fmla="*/ 0 w 5"/>
                    <a:gd name="T11" fmla="*/ 8 h 8"/>
                    <a:gd name="T12" fmla="*/ 5 w 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5" y="4"/>
                      </a:moveTo>
                      <a:cubicBezTo>
                        <a:pt x="5" y="0"/>
                        <a:pt x="5" y="0"/>
                        <a:pt x="5" y="0"/>
                      </a:cubicBezTo>
                      <a:cubicBezTo>
                        <a:pt x="4" y="0"/>
                        <a:pt x="3" y="0"/>
                        <a:pt x="2" y="0"/>
                      </a:cubicBezTo>
                      <a:cubicBezTo>
                        <a:pt x="2" y="0"/>
                        <a:pt x="2" y="0"/>
                        <a:pt x="2" y="0"/>
                      </a:cubicBezTo>
                      <a:cubicBezTo>
                        <a:pt x="1" y="0"/>
                        <a:pt x="1" y="0"/>
                        <a:pt x="0" y="0"/>
                      </a:cubicBezTo>
                      <a:cubicBezTo>
                        <a:pt x="0" y="8"/>
                        <a:pt x="0" y="8"/>
                        <a:pt x="0" y="8"/>
                      </a:cubicBez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5"/>
                <p:cNvSpPr/>
                <p:nvPr/>
              </p:nvSpPr>
              <p:spPr bwMode="auto">
                <a:xfrm>
                  <a:off x="3358162" y="3370023"/>
                  <a:ext cx="16975" cy="14294"/>
                </a:xfrm>
                <a:custGeom>
                  <a:avLst/>
                  <a:gdLst>
                    <a:gd name="T0" fmla="*/ 0 w 8"/>
                    <a:gd name="T1" fmla="*/ 4 h 7"/>
                    <a:gd name="T2" fmla="*/ 6 w 8"/>
                    <a:gd name="T3" fmla="*/ 7 h 7"/>
                    <a:gd name="T4" fmla="*/ 8 w 8"/>
                    <a:gd name="T5" fmla="*/ 3 h 7"/>
                    <a:gd name="T6" fmla="*/ 2 w 8"/>
                    <a:gd name="T7" fmla="*/ 0 h 7"/>
                    <a:gd name="T8" fmla="*/ 0 w 8"/>
                    <a:gd name="T9" fmla="*/ 4 h 7"/>
                  </a:gdLst>
                  <a:ahLst/>
                  <a:cxnLst>
                    <a:cxn ang="0">
                      <a:pos x="T0" y="T1"/>
                    </a:cxn>
                    <a:cxn ang="0">
                      <a:pos x="T2" y="T3"/>
                    </a:cxn>
                    <a:cxn ang="0">
                      <a:pos x="T4" y="T5"/>
                    </a:cxn>
                    <a:cxn ang="0">
                      <a:pos x="T6" y="T7"/>
                    </a:cxn>
                    <a:cxn ang="0">
                      <a:pos x="T8" y="T9"/>
                    </a:cxn>
                  </a:cxnLst>
                  <a:rect l="0" t="0" r="r" b="b"/>
                  <a:pathLst>
                    <a:path w="8" h="7">
                      <a:moveTo>
                        <a:pt x="0" y="4"/>
                      </a:moveTo>
                      <a:cubicBezTo>
                        <a:pt x="6" y="7"/>
                        <a:pt x="6" y="7"/>
                        <a:pt x="6" y="7"/>
                      </a:cubicBezTo>
                      <a:cubicBezTo>
                        <a:pt x="6" y="6"/>
                        <a:pt x="7" y="5"/>
                        <a:pt x="8" y="3"/>
                      </a:cubicBezTo>
                      <a:cubicBezTo>
                        <a:pt x="2" y="0"/>
                        <a:pt x="2" y="0"/>
                        <a:pt x="2" y="0"/>
                      </a:cubicBezTo>
                      <a:cubicBezTo>
                        <a:pt x="1" y="1"/>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6"/>
                <p:cNvSpPr/>
                <p:nvPr/>
              </p:nvSpPr>
              <p:spPr bwMode="auto">
                <a:xfrm>
                  <a:off x="3353696" y="3196703"/>
                  <a:ext cx="18762" cy="14294"/>
                </a:xfrm>
                <a:custGeom>
                  <a:avLst/>
                  <a:gdLst>
                    <a:gd name="T0" fmla="*/ 2 w 9"/>
                    <a:gd name="T1" fmla="*/ 7 h 7"/>
                    <a:gd name="T2" fmla="*/ 9 w 9"/>
                    <a:gd name="T3" fmla="*/ 4 h 7"/>
                    <a:gd name="T4" fmla="*/ 6 w 9"/>
                    <a:gd name="T5" fmla="*/ 0 h 7"/>
                    <a:gd name="T6" fmla="*/ 0 w 9"/>
                    <a:gd name="T7" fmla="*/ 3 h 7"/>
                    <a:gd name="T8" fmla="*/ 2 w 9"/>
                    <a:gd name="T9" fmla="*/ 7 h 7"/>
                  </a:gdLst>
                  <a:ahLst/>
                  <a:cxnLst>
                    <a:cxn ang="0">
                      <a:pos x="T0" y="T1"/>
                    </a:cxn>
                    <a:cxn ang="0">
                      <a:pos x="T2" y="T3"/>
                    </a:cxn>
                    <a:cxn ang="0">
                      <a:pos x="T4" y="T5"/>
                    </a:cxn>
                    <a:cxn ang="0">
                      <a:pos x="T6" y="T7"/>
                    </a:cxn>
                    <a:cxn ang="0">
                      <a:pos x="T8" y="T9"/>
                    </a:cxn>
                  </a:cxnLst>
                  <a:rect l="0" t="0" r="r" b="b"/>
                  <a:pathLst>
                    <a:path w="9" h="7">
                      <a:moveTo>
                        <a:pt x="2" y="7"/>
                      </a:moveTo>
                      <a:cubicBezTo>
                        <a:pt x="9" y="4"/>
                        <a:pt x="9" y="4"/>
                        <a:pt x="9" y="4"/>
                      </a:cubicBezTo>
                      <a:cubicBezTo>
                        <a:pt x="8" y="2"/>
                        <a:pt x="7" y="1"/>
                        <a:pt x="6" y="0"/>
                      </a:cubicBezTo>
                      <a:cubicBezTo>
                        <a:pt x="0" y="3"/>
                        <a:pt x="0" y="3"/>
                        <a:pt x="0" y="3"/>
                      </a:cubicBezTo>
                      <a:cubicBezTo>
                        <a:pt x="1" y="5"/>
                        <a:pt x="2" y="6"/>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7"/>
                <p:cNvSpPr/>
                <p:nvPr/>
              </p:nvSpPr>
              <p:spPr bwMode="auto">
                <a:xfrm>
                  <a:off x="3435889" y="3145780"/>
                  <a:ext cx="18762" cy="16975"/>
                </a:xfrm>
                <a:custGeom>
                  <a:avLst/>
                  <a:gdLst>
                    <a:gd name="T0" fmla="*/ 7 w 9"/>
                    <a:gd name="T1" fmla="*/ 0 h 8"/>
                    <a:gd name="T2" fmla="*/ 0 w 9"/>
                    <a:gd name="T3" fmla="*/ 4 h 8"/>
                    <a:gd name="T4" fmla="*/ 2 w 9"/>
                    <a:gd name="T5" fmla="*/ 8 h 8"/>
                    <a:gd name="T6" fmla="*/ 9 w 9"/>
                    <a:gd name="T7" fmla="*/ 4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4"/>
                        <a:pt x="0" y="4"/>
                        <a:pt x="0" y="4"/>
                      </a:cubicBezTo>
                      <a:cubicBezTo>
                        <a:pt x="0" y="5"/>
                        <a:pt x="1" y="7"/>
                        <a:pt x="2" y="8"/>
                      </a:cubicBezTo>
                      <a:cubicBezTo>
                        <a:pt x="9" y="4"/>
                        <a:pt x="9" y="4"/>
                        <a:pt x="9" y="4"/>
                      </a:cubicBezTo>
                      <a:cubicBezTo>
                        <a:pt x="9" y="2"/>
                        <a:pt x="8"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8"/>
                <p:cNvSpPr>
                  <a:spLocks noEditPoints="1"/>
                </p:cNvSpPr>
                <p:nvPr/>
              </p:nvSpPr>
              <p:spPr bwMode="auto">
                <a:xfrm>
                  <a:off x="2901634" y="2970673"/>
                  <a:ext cx="597687" cy="637890"/>
                </a:xfrm>
                <a:custGeom>
                  <a:avLst/>
                  <a:gdLst>
                    <a:gd name="T0" fmla="*/ 271 w 283"/>
                    <a:gd name="T1" fmla="*/ 221 h 302"/>
                    <a:gd name="T2" fmla="*/ 254 w 283"/>
                    <a:gd name="T3" fmla="*/ 216 h 302"/>
                    <a:gd name="T4" fmla="*/ 249 w 283"/>
                    <a:gd name="T5" fmla="*/ 250 h 302"/>
                    <a:gd name="T6" fmla="*/ 153 w 283"/>
                    <a:gd name="T7" fmla="*/ 273 h 302"/>
                    <a:gd name="T8" fmla="*/ 148 w 283"/>
                    <a:gd name="T9" fmla="*/ 291 h 302"/>
                    <a:gd name="T10" fmla="*/ 32 w 283"/>
                    <a:gd name="T11" fmla="*/ 225 h 302"/>
                    <a:gd name="T12" fmla="*/ 128 w 283"/>
                    <a:gd name="T13" fmla="*/ 253 h 302"/>
                    <a:gd name="T14" fmla="*/ 81 w 283"/>
                    <a:gd name="T15" fmla="*/ 221 h 302"/>
                    <a:gd name="T16" fmla="*/ 71 w 283"/>
                    <a:gd name="T17" fmla="*/ 201 h 302"/>
                    <a:gd name="T18" fmla="*/ 65 w 283"/>
                    <a:gd name="T19" fmla="*/ 200 h 302"/>
                    <a:gd name="T20" fmla="*/ 65 w 283"/>
                    <a:gd name="T21" fmla="*/ 102 h 302"/>
                    <a:gd name="T22" fmla="*/ 91 w 283"/>
                    <a:gd name="T23" fmla="*/ 146 h 302"/>
                    <a:gd name="T24" fmla="*/ 103 w 283"/>
                    <a:gd name="T25" fmla="*/ 125 h 302"/>
                    <a:gd name="T26" fmla="*/ 122 w 283"/>
                    <a:gd name="T27" fmla="*/ 165 h 302"/>
                    <a:gd name="T28" fmla="*/ 148 w 283"/>
                    <a:gd name="T29" fmla="*/ 155 h 302"/>
                    <a:gd name="T30" fmla="*/ 150 w 283"/>
                    <a:gd name="T31" fmla="*/ 192 h 302"/>
                    <a:gd name="T32" fmla="*/ 153 w 283"/>
                    <a:gd name="T33" fmla="*/ 155 h 302"/>
                    <a:gd name="T34" fmla="*/ 186 w 283"/>
                    <a:gd name="T35" fmla="*/ 169 h 302"/>
                    <a:gd name="T36" fmla="*/ 184 w 283"/>
                    <a:gd name="T37" fmla="*/ 133 h 302"/>
                    <a:gd name="T38" fmla="*/ 153 w 283"/>
                    <a:gd name="T39" fmla="*/ 147 h 302"/>
                    <a:gd name="T40" fmla="*/ 153 w 283"/>
                    <a:gd name="T41" fmla="*/ 113 h 302"/>
                    <a:gd name="T42" fmla="*/ 153 w 283"/>
                    <a:gd name="T43" fmla="*/ 76 h 302"/>
                    <a:gd name="T44" fmla="*/ 153 w 283"/>
                    <a:gd name="T45" fmla="*/ 69 h 302"/>
                    <a:gd name="T46" fmla="*/ 153 w 283"/>
                    <a:gd name="T47" fmla="*/ 31 h 302"/>
                    <a:gd name="T48" fmla="*/ 153 w 283"/>
                    <a:gd name="T49" fmla="*/ 22 h 302"/>
                    <a:gd name="T50" fmla="*/ 151 w 283"/>
                    <a:gd name="T51" fmla="*/ 0 h 302"/>
                    <a:gd name="T52" fmla="*/ 151 w 283"/>
                    <a:gd name="T53" fmla="*/ 302 h 302"/>
                    <a:gd name="T54" fmla="*/ 277 w 283"/>
                    <a:gd name="T55" fmla="*/ 209 h 302"/>
                    <a:gd name="T56" fmla="*/ 105 w 283"/>
                    <a:gd name="T57" fmla="*/ 121 h 302"/>
                    <a:gd name="T58" fmla="*/ 148 w 283"/>
                    <a:gd name="T59" fmla="*/ 97 h 302"/>
                    <a:gd name="T60" fmla="*/ 148 w 283"/>
                    <a:gd name="T61" fmla="*/ 91 h 302"/>
                    <a:gd name="T62" fmla="*/ 67 w 283"/>
                    <a:gd name="T63" fmla="*/ 98 h 302"/>
                    <a:gd name="T64" fmla="*/ 148 w 283"/>
                    <a:gd name="T65" fmla="*/ 52 h 302"/>
                    <a:gd name="T66" fmla="*/ 52 w 283"/>
                    <a:gd name="T67" fmla="*/ 52 h 302"/>
                    <a:gd name="T68" fmla="*/ 148 w 283"/>
                    <a:gd name="T69" fmla="*/ 47 h 302"/>
                    <a:gd name="T70" fmla="*/ 32 w 283"/>
                    <a:gd name="T71" fmla="*/ 77 h 302"/>
                    <a:gd name="T72" fmla="*/ 11 w 283"/>
                    <a:gd name="T73" fmla="*/ 151 h 302"/>
                    <a:gd name="T74" fmla="*/ 60 w 283"/>
                    <a:gd name="T75" fmla="*/ 99 h 302"/>
                    <a:gd name="T76" fmla="*/ 60 w 283"/>
                    <a:gd name="T77" fmla="*/ 203 h 302"/>
                    <a:gd name="T78" fmla="*/ 11 w 283"/>
                    <a:gd name="T79" fmla="*/ 15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302">
                      <a:moveTo>
                        <a:pt x="277" y="209"/>
                      </a:moveTo>
                      <a:cubicBezTo>
                        <a:pt x="276" y="213"/>
                        <a:pt x="274" y="217"/>
                        <a:pt x="271" y="221"/>
                      </a:cubicBezTo>
                      <a:cubicBezTo>
                        <a:pt x="256" y="212"/>
                        <a:pt x="256" y="212"/>
                        <a:pt x="256" y="212"/>
                      </a:cubicBezTo>
                      <a:cubicBezTo>
                        <a:pt x="256" y="213"/>
                        <a:pt x="255" y="214"/>
                        <a:pt x="254" y="216"/>
                      </a:cubicBezTo>
                      <a:cubicBezTo>
                        <a:pt x="269" y="225"/>
                        <a:pt x="269" y="225"/>
                        <a:pt x="269" y="225"/>
                      </a:cubicBezTo>
                      <a:cubicBezTo>
                        <a:pt x="264" y="234"/>
                        <a:pt x="257" y="242"/>
                        <a:pt x="249" y="250"/>
                      </a:cubicBezTo>
                      <a:cubicBezTo>
                        <a:pt x="225" y="275"/>
                        <a:pt x="190" y="290"/>
                        <a:pt x="153" y="291"/>
                      </a:cubicBezTo>
                      <a:cubicBezTo>
                        <a:pt x="153" y="273"/>
                        <a:pt x="153" y="273"/>
                        <a:pt x="153" y="273"/>
                      </a:cubicBezTo>
                      <a:cubicBezTo>
                        <a:pt x="148" y="270"/>
                        <a:pt x="148" y="270"/>
                        <a:pt x="148" y="270"/>
                      </a:cubicBezTo>
                      <a:cubicBezTo>
                        <a:pt x="148" y="291"/>
                        <a:pt x="148" y="291"/>
                        <a:pt x="148" y="291"/>
                      </a:cubicBezTo>
                      <a:cubicBezTo>
                        <a:pt x="111" y="290"/>
                        <a:pt x="77" y="275"/>
                        <a:pt x="52" y="250"/>
                      </a:cubicBezTo>
                      <a:cubicBezTo>
                        <a:pt x="44" y="242"/>
                        <a:pt x="38" y="234"/>
                        <a:pt x="32" y="225"/>
                      </a:cubicBezTo>
                      <a:cubicBezTo>
                        <a:pt x="62" y="206"/>
                        <a:pt x="62" y="206"/>
                        <a:pt x="62" y="206"/>
                      </a:cubicBezTo>
                      <a:cubicBezTo>
                        <a:pt x="77" y="230"/>
                        <a:pt x="101" y="247"/>
                        <a:pt x="128" y="253"/>
                      </a:cubicBezTo>
                      <a:cubicBezTo>
                        <a:pt x="134" y="249"/>
                        <a:pt x="134" y="249"/>
                        <a:pt x="134" y="249"/>
                      </a:cubicBezTo>
                      <a:cubicBezTo>
                        <a:pt x="113" y="245"/>
                        <a:pt x="95" y="235"/>
                        <a:pt x="81" y="221"/>
                      </a:cubicBezTo>
                      <a:cubicBezTo>
                        <a:pt x="75" y="216"/>
                        <a:pt x="71" y="210"/>
                        <a:pt x="67" y="204"/>
                      </a:cubicBezTo>
                      <a:cubicBezTo>
                        <a:pt x="71" y="201"/>
                        <a:pt x="71" y="201"/>
                        <a:pt x="71" y="201"/>
                      </a:cubicBezTo>
                      <a:cubicBezTo>
                        <a:pt x="73" y="195"/>
                        <a:pt x="73" y="195"/>
                        <a:pt x="73" y="195"/>
                      </a:cubicBezTo>
                      <a:cubicBezTo>
                        <a:pt x="65" y="200"/>
                        <a:pt x="65" y="200"/>
                        <a:pt x="65" y="200"/>
                      </a:cubicBezTo>
                      <a:cubicBezTo>
                        <a:pt x="56" y="186"/>
                        <a:pt x="52" y="169"/>
                        <a:pt x="52" y="151"/>
                      </a:cubicBezTo>
                      <a:cubicBezTo>
                        <a:pt x="52" y="133"/>
                        <a:pt x="56" y="117"/>
                        <a:pt x="65" y="102"/>
                      </a:cubicBezTo>
                      <a:cubicBezTo>
                        <a:pt x="98" y="122"/>
                        <a:pt x="98" y="122"/>
                        <a:pt x="98" y="122"/>
                      </a:cubicBezTo>
                      <a:cubicBezTo>
                        <a:pt x="94" y="129"/>
                        <a:pt x="92" y="137"/>
                        <a:pt x="91" y="146"/>
                      </a:cubicBezTo>
                      <a:cubicBezTo>
                        <a:pt x="96" y="149"/>
                        <a:pt x="96" y="149"/>
                        <a:pt x="96" y="149"/>
                      </a:cubicBezTo>
                      <a:cubicBezTo>
                        <a:pt x="97" y="140"/>
                        <a:pt x="99" y="132"/>
                        <a:pt x="103" y="125"/>
                      </a:cubicBezTo>
                      <a:cubicBezTo>
                        <a:pt x="146" y="151"/>
                        <a:pt x="146" y="151"/>
                        <a:pt x="146" y="151"/>
                      </a:cubicBezTo>
                      <a:cubicBezTo>
                        <a:pt x="122" y="165"/>
                        <a:pt x="122" y="165"/>
                        <a:pt x="122" y="165"/>
                      </a:cubicBezTo>
                      <a:cubicBezTo>
                        <a:pt x="126" y="168"/>
                        <a:pt x="126" y="168"/>
                        <a:pt x="126" y="168"/>
                      </a:cubicBezTo>
                      <a:cubicBezTo>
                        <a:pt x="148" y="155"/>
                        <a:pt x="148" y="155"/>
                        <a:pt x="148" y="155"/>
                      </a:cubicBezTo>
                      <a:cubicBezTo>
                        <a:pt x="148" y="192"/>
                        <a:pt x="148" y="192"/>
                        <a:pt x="148" y="192"/>
                      </a:cubicBezTo>
                      <a:cubicBezTo>
                        <a:pt x="149" y="192"/>
                        <a:pt x="149" y="192"/>
                        <a:pt x="150" y="192"/>
                      </a:cubicBezTo>
                      <a:cubicBezTo>
                        <a:pt x="151" y="192"/>
                        <a:pt x="152" y="192"/>
                        <a:pt x="153" y="192"/>
                      </a:cubicBezTo>
                      <a:cubicBezTo>
                        <a:pt x="153" y="155"/>
                        <a:pt x="153" y="155"/>
                        <a:pt x="153" y="155"/>
                      </a:cubicBezTo>
                      <a:cubicBezTo>
                        <a:pt x="183" y="173"/>
                        <a:pt x="183" y="173"/>
                        <a:pt x="183" y="173"/>
                      </a:cubicBezTo>
                      <a:cubicBezTo>
                        <a:pt x="184" y="172"/>
                        <a:pt x="185" y="171"/>
                        <a:pt x="186" y="169"/>
                      </a:cubicBezTo>
                      <a:cubicBezTo>
                        <a:pt x="155" y="151"/>
                        <a:pt x="155" y="151"/>
                        <a:pt x="155" y="151"/>
                      </a:cubicBezTo>
                      <a:cubicBezTo>
                        <a:pt x="184" y="133"/>
                        <a:pt x="184" y="133"/>
                        <a:pt x="184" y="133"/>
                      </a:cubicBezTo>
                      <a:cubicBezTo>
                        <a:pt x="184" y="132"/>
                        <a:pt x="183" y="131"/>
                        <a:pt x="182" y="130"/>
                      </a:cubicBezTo>
                      <a:cubicBezTo>
                        <a:pt x="153" y="147"/>
                        <a:pt x="153" y="147"/>
                        <a:pt x="153" y="147"/>
                      </a:cubicBezTo>
                      <a:cubicBezTo>
                        <a:pt x="153" y="113"/>
                        <a:pt x="153" y="113"/>
                        <a:pt x="153" y="113"/>
                      </a:cubicBezTo>
                      <a:cubicBezTo>
                        <a:pt x="153" y="113"/>
                        <a:pt x="153" y="113"/>
                        <a:pt x="153" y="113"/>
                      </a:cubicBezTo>
                      <a:cubicBezTo>
                        <a:pt x="153" y="76"/>
                        <a:pt x="153" y="76"/>
                        <a:pt x="153" y="76"/>
                      </a:cubicBezTo>
                      <a:cubicBezTo>
                        <a:pt x="153" y="76"/>
                        <a:pt x="153" y="76"/>
                        <a:pt x="153" y="76"/>
                      </a:cubicBezTo>
                      <a:cubicBezTo>
                        <a:pt x="153" y="69"/>
                        <a:pt x="153" y="69"/>
                        <a:pt x="153" y="69"/>
                      </a:cubicBezTo>
                      <a:cubicBezTo>
                        <a:pt x="153" y="69"/>
                        <a:pt x="153" y="69"/>
                        <a:pt x="153" y="69"/>
                      </a:cubicBezTo>
                      <a:cubicBezTo>
                        <a:pt x="153" y="31"/>
                        <a:pt x="153" y="31"/>
                        <a:pt x="153" y="31"/>
                      </a:cubicBezTo>
                      <a:cubicBezTo>
                        <a:pt x="153" y="31"/>
                        <a:pt x="153" y="31"/>
                        <a:pt x="153" y="31"/>
                      </a:cubicBezTo>
                      <a:cubicBezTo>
                        <a:pt x="153" y="22"/>
                        <a:pt x="153" y="22"/>
                        <a:pt x="153" y="22"/>
                      </a:cubicBezTo>
                      <a:cubicBezTo>
                        <a:pt x="153" y="22"/>
                        <a:pt x="153" y="22"/>
                        <a:pt x="153" y="22"/>
                      </a:cubicBezTo>
                      <a:cubicBezTo>
                        <a:pt x="153" y="0"/>
                        <a:pt x="153" y="0"/>
                        <a:pt x="153" y="0"/>
                      </a:cubicBezTo>
                      <a:cubicBezTo>
                        <a:pt x="152" y="0"/>
                        <a:pt x="151" y="0"/>
                        <a:pt x="151" y="0"/>
                      </a:cubicBezTo>
                      <a:cubicBezTo>
                        <a:pt x="67" y="0"/>
                        <a:pt x="0" y="68"/>
                        <a:pt x="0" y="151"/>
                      </a:cubicBezTo>
                      <a:cubicBezTo>
                        <a:pt x="0" y="234"/>
                        <a:pt x="67" y="302"/>
                        <a:pt x="151" y="302"/>
                      </a:cubicBezTo>
                      <a:cubicBezTo>
                        <a:pt x="208" y="302"/>
                        <a:pt x="257" y="270"/>
                        <a:pt x="283" y="223"/>
                      </a:cubicBezTo>
                      <a:lnTo>
                        <a:pt x="277" y="209"/>
                      </a:lnTo>
                      <a:close/>
                      <a:moveTo>
                        <a:pt x="148" y="147"/>
                      </a:moveTo>
                      <a:cubicBezTo>
                        <a:pt x="105" y="121"/>
                        <a:pt x="105" y="121"/>
                        <a:pt x="105" y="121"/>
                      </a:cubicBezTo>
                      <a:cubicBezTo>
                        <a:pt x="107" y="118"/>
                        <a:pt x="109" y="115"/>
                        <a:pt x="112" y="113"/>
                      </a:cubicBezTo>
                      <a:cubicBezTo>
                        <a:pt x="121" y="103"/>
                        <a:pt x="134" y="97"/>
                        <a:pt x="148" y="97"/>
                      </a:cubicBezTo>
                      <a:lnTo>
                        <a:pt x="148" y="147"/>
                      </a:lnTo>
                      <a:close/>
                      <a:moveTo>
                        <a:pt x="148" y="91"/>
                      </a:moveTo>
                      <a:cubicBezTo>
                        <a:pt x="128" y="92"/>
                        <a:pt x="111" y="103"/>
                        <a:pt x="101" y="119"/>
                      </a:cubicBezTo>
                      <a:cubicBezTo>
                        <a:pt x="67" y="98"/>
                        <a:pt x="67" y="98"/>
                        <a:pt x="67" y="98"/>
                      </a:cubicBezTo>
                      <a:cubicBezTo>
                        <a:pt x="71" y="92"/>
                        <a:pt x="75" y="86"/>
                        <a:pt x="81" y="81"/>
                      </a:cubicBezTo>
                      <a:cubicBezTo>
                        <a:pt x="98" y="64"/>
                        <a:pt x="122" y="53"/>
                        <a:pt x="148" y="52"/>
                      </a:cubicBezTo>
                      <a:lnTo>
                        <a:pt x="148" y="91"/>
                      </a:lnTo>
                      <a:close/>
                      <a:moveTo>
                        <a:pt x="52" y="52"/>
                      </a:moveTo>
                      <a:cubicBezTo>
                        <a:pt x="77" y="27"/>
                        <a:pt x="111" y="12"/>
                        <a:pt x="148" y="11"/>
                      </a:cubicBezTo>
                      <a:cubicBezTo>
                        <a:pt x="148" y="47"/>
                        <a:pt x="148" y="47"/>
                        <a:pt x="148" y="47"/>
                      </a:cubicBezTo>
                      <a:cubicBezTo>
                        <a:pt x="112" y="48"/>
                        <a:pt x="80" y="67"/>
                        <a:pt x="62" y="96"/>
                      </a:cubicBezTo>
                      <a:cubicBezTo>
                        <a:pt x="32" y="77"/>
                        <a:pt x="32" y="77"/>
                        <a:pt x="32" y="77"/>
                      </a:cubicBezTo>
                      <a:cubicBezTo>
                        <a:pt x="38" y="68"/>
                        <a:pt x="44" y="60"/>
                        <a:pt x="52" y="52"/>
                      </a:cubicBezTo>
                      <a:close/>
                      <a:moveTo>
                        <a:pt x="11" y="151"/>
                      </a:moveTo>
                      <a:cubicBezTo>
                        <a:pt x="11" y="126"/>
                        <a:pt x="18" y="102"/>
                        <a:pt x="30" y="81"/>
                      </a:cubicBezTo>
                      <a:cubicBezTo>
                        <a:pt x="60" y="99"/>
                        <a:pt x="60" y="99"/>
                        <a:pt x="60" y="99"/>
                      </a:cubicBezTo>
                      <a:cubicBezTo>
                        <a:pt x="51" y="115"/>
                        <a:pt x="46" y="132"/>
                        <a:pt x="46" y="151"/>
                      </a:cubicBezTo>
                      <a:cubicBezTo>
                        <a:pt x="46" y="170"/>
                        <a:pt x="51" y="187"/>
                        <a:pt x="60" y="203"/>
                      </a:cubicBezTo>
                      <a:cubicBezTo>
                        <a:pt x="30" y="221"/>
                        <a:pt x="30" y="221"/>
                        <a:pt x="30" y="221"/>
                      </a:cubicBezTo>
                      <a:cubicBezTo>
                        <a:pt x="18" y="200"/>
                        <a:pt x="11" y="177"/>
                        <a:pt x="1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9"/>
                <p:cNvSpPr/>
                <p:nvPr/>
              </p:nvSpPr>
              <p:spPr bwMode="auto">
                <a:xfrm>
                  <a:off x="3061553" y="3139525"/>
                  <a:ext cx="310904" cy="308224"/>
                </a:xfrm>
                <a:custGeom>
                  <a:avLst/>
                  <a:gdLst>
                    <a:gd name="T0" fmla="*/ 74 w 147"/>
                    <a:gd name="T1" fmla="*/ 146 h 146"/>
                    <a:gd name="T2" fmla="*/ 125 w 147"/>
                    <a:gd name="T3" fmla="*/ 124 h 146"/>
                    <a:gd name="T4" fmla="*/ 147 w 147"/>
                    <a:gd name="T5" fmla="*/ 73 h 146"/>
                    <a:gd name="T6" fmla="*/ 125 w 147"/>
                    <a:gd name="T7" fmla="*/ 21 h 146"/>
                    <a:gd name="T8" fmla="*/ 74 w 147"/>
                    <a:gd name="T9" fmla="*/ 0 h 146"/>
                    <a:gd name="T10" fmla="*/ 74 w 147"/>
                    <a:gd name="T11" fmla="*/ 29 h 146"/>
                    <a:gd name="T12" fmla="*/ 105 w 147"/>
                    <a:gd name="T13" fmla="*/ 42 h 146"/>
                    <a:gd name="T14" fmla="*/ 117 w 147"/>
                    <a:gd name="T15" fmla="*/ 73 h 146"/>
                    <a:gd name="T16" fmla="*/ 105 w 147"/>
                    <a:gd name="T17" fmla="*/ 104 h 146"/>
                    <a:gd name="T18" fmla="*/ 74 w 147"/>
                    <a:gd name="T19" fmla="*/ 116 h 146"/>
                    <a:gd name="T20" fmla="*/ 43 w 147"/>
                    <a:gd name="T21" fmla="*/ 104 h 146"/>
                    <a:gd name="T22" fmla="*/ 41 w 147"/>
                    <a:gd name="T23" fmla="*/ 102 h 146"/>
                    <a:gd name="T24" fmla="*/ 56 w 147"/>
                    <a:gd name="T25" fmla="*/ 96 h 146"/>
                    <a:gd name="T26" fmla="*/ 12 w 147"/>
                    <a:gd name="T27" fmla="*/ 68 h 146"/>
                    <a:gd name="T28" fmla="*/ 0 w 147"/>
                    <a:gd name="T29" fmla="*/ 119 h 146"/>
                    <a:gd name="T30" fmla="*/ 13 w 147"/>
                    <a:gd name="T31" fmla="*/ 114 h 146"/>
                    <a:gd name="T32" fmla="*/ 22 w 147"/>
                    <a:gd name="T33" fmla="*/ 124 h 146"/>
                    <a:gd name="T34" fmla="*/ 74 w 147"/>
                    <a:gd name="T3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46">
                      <a:moveTo>
                        <a:pt x="74" y="146"/>
                      </a:moveTo>
                      <a:cubicBezTo>
                        <a:pt x="94" y="146"/>
                        <a:pt x="112" y="137"/>
                        <a:pt x="125" y="124"/>
                      </a:cubicBezTo>
                      <a:cubicBezTo>
                        <a:pt x="138" y="111"/>
                        <a:pt x="147" y="93"/>
                        <a:pt x="147" y="73"/>
                      </a:cubicBezTo>
                      <a:cubicBezTo>
                        <a:pt x="147" y="53"/>
                        <a:pt x="138" y="34"/>
                        <a:pt x="125" y="21"/>
                      </a:cubicBezTo>
                      <a:cubicBezTo>
                        <a:pt x="112" y="8"/>
                        <a:pt x="94" y="0"/>
                        <a:pt x="74" y="0"/>
                      </a:cubicBezTo>
                      <a:cubicBezTo>
                        <a:pt x="74" y="29"/>
                        <a:pt x="74" y="29"/>
                        <a:pt x="74" y="29"/>
                      </a:cubicBezTo>
                      <a:cubicBezTo>
                        <a:pt x="86" y="29"/>
                        <a:pt x="97" y="34"/>
                        <a:pt x="105" y="42"/>
                      </a:cubicBezTo>
                      <a:cubicBezTo>
                        <a:pt x="113" y="50"/>
                        <a:pt x="117" y="60"/>
                        <a:pt x="117" y="73"/>
                      </a:cubicBezTo>
                      <a:cubicBezTo>
                        <a:pt x="117" y="85"/>
                        <a:pt x="113" y="96"/>
                        <a:pt x="105" y="104"/>
                      </a:cubicBezTo>
                      <a:cubicBezTo>
                        <a:pt x="97" y="112"/>
                        <a:pt x="86" y="116"/>
                        <a:pt x="74" y="116"/>
                      </a:cubicBezTo>
                      <a:cubicBezTo>
                        <a:pt x="61" y="116"/>
                        <a:pt x="51" y="112"/>
                        <a:pt x="43" y="104"/>
                      </a:cubicBezTo>
                      <a:cubicBezTo>
                        <a:pt x="42" y="103"/>
                        <a:pt x="42" y="103"/>
                        <a:pt x="41" y="102"/>
                      </a:cubicBezTo>
                      <a:cubicBezTo>
                        <a:pt x="56" y="96"/>
                        <a:pt x="56" y="96"/>
                        <a:pt x="56" y="96"/>
                      </a:cubicBezTo>
                      <a:cubicBezTo>
                        <a:pt x="12" y="68"/>
                        <a:pt x="12" y="68"/>
                        <a:pt x="12" y="68"/>
                      </a:cubicBezTo>
                      <a:cubicBezTo>
                        <a:pt x="0" y="119"/>
                        <a:pt x="0" y="119"/>
                        <a:pt x="0" y="119"/>
                      </a:cubicBezTo>
                      <a:cubicBezTo>
                        <a:pt x="13" y="114"/>
                        <a:pt x="13" y="114"/>
                        <a:pt x="13" y="114"/>
                      </a:cubicBezTo>
                      <a:cubicBezTo>
                        <a:pt x="16" y="117"/>
                        <a:pt x="19" y="121"/>
                        <a:pt x="22" y="124"/>
                      </a:cubicBezTo>
                      <a:cubicBezTo>
                        <a:pt x="35" y="137"/>
                        <a:pt x="54" y="146"/>
                        <a:pt x="74"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0"/>
                <p:cNvSpPr/>
                <p:nvPr/>
              </p:nvSpPr>
              <p:spPr bwMode="auto">
                <a:xfrm>
                  <a:off x="3175908" y="3044825"/>
                  <a:ext cx="292143" cy="515494"/>
                </a:xfrm>
                <a:custGeom>
                  <a:avLst/>
                  <a:gdLst>
                    <a:gd name="T0" fmla="*/ 20 w 138"/>
                    <a:gd name="T1" fmla="*/ 0 h 244"/>
                    <a:gd name="T2" fmla="*/ 20 w 138"/>
                    <a:gd name="T3" fmla="*/ 29 h 244"/>
                    <a:gd name="T4" fmla="*/ 82 w 138"/>
                    <a:gd name="T5" fmla="*/ 55 h 244"/>
                    <a:gd name="T6" fmla="*/ 108 w 138"/>
                    <a:gd name="T7" fmla="*/ 118 h 244"/>
                    <a:gd name="T8" fmla="*/ 82 w 138"/>
                    <a:gd name="T9" fmla="*/ 180 h 244"/>
                    <a:gd name="T10" fmla="*/ 41 w 138"/>
                    <a:gd name="T11" fmla="*/ 203 h 244"/>
                    <a:gd name="T12" fmla="*/ 40 w 138"/>
                    <a:gd name="T13" fmla="*/ 191 h 244"/>
                    <a:gd name="T14" fmla="*/ 0 w 138"/>
                    <a:gd name="T15" fmla="*/ 222 h 244"/>
                    <a:gd name="T16" fmla="*/ 45 w 138"/>
                    <a:gd name="T17" fmla="*/ 244 h 244"/>
                    <a:gd name="T18" fmla="*/ 44 w 138"/>
                    <a:gd name="T19" fmla="*/ 233 h 244"/>
                    <a:gd name="T20" fmla="*/ 103 w 138"/>
                    <a:gd name="T21" fmla="*/ 201 h 244"/>
                    <a:gd name="T22" fmla="*/ 138 w 138"/>
                    <a:gd name="T23" fmla="*/ 118 h 244"/>
                    <a:gd name="T24" fmla="*/ 103 w 138"/>
                    <a:gd name="T25" fmla="*/ 34 h 244"/>
                    <a:gd name="T26" fmla="*/ 20 w 138"/>
                    <a:gd name="T2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8" h="244">
                      <a:moveTo>
                        <a:pt x="20" y="0"/>
                      </a:moveTo>
                      <a:cubicBezTo>
                        <a:pt x="20" y="29"/>
                        <a:pt x="20" y="29"/>
                        <a:pt x="20" y="29"/>
                      </a:cubicBezTo>
                      <a:cubicBezTo>
                        <a:pt x="44" y="29"/>
                        <a:pt x="66" y="39"/>
                        <a:pt x="82" y="55"/>
                      </a:cubicBezTo>
                      <a:cubicBezTo>
                        <a:pt x="98" y="71"/>
                        <a:pt x="108" y="93"/>
                        <a:pt x="108" y="118"/>
                      </a:cubicBezTo>
                      <a:cubicBezTo>
                        <a:pt x="108" y="142"/>
                        <a:pt x="98" y="164"/>
                        <a:pt x="82" y="180"/>
                      </a:cubicBezTo>
                      <a:cubicBezTo>
                        <a:pt x="71" y="191"/>
                        <a:pt x="57" y="199"/>
                        <a:pt x="41" y="203"/>
                      </a:cubicBezTo>
                      <a:cubicBezTo>
                        <a:pt x="40" y="191"/>
                        <a:pt x="40" y="191"/>
                        <a:pt x="40" y="191"/>
                      </a:cubicBezTo>
                      <a:cubicBezTo>
                        <a:pt x="0" y="222"/>
                        <a:pt x="0" y="222"/>
                        <a:pt x="0" y="222"/>
                      </a:cubicBezTo>
                      <a:cubicBezTo>
                        <a:pt x="45" y="244"/>
                        <a:pt x="45" y="244"/>
                        <a:pt x="45" y="244"/>
                      </a:cubicBezTo>
                      <a:cubicBezTo>
                        <a:pt x="44" y="233"/>
                        <a:pt x="44" y="233"/>
                        <a:pt x="44" y="233"/>
                      </a:cubicBezTo>
                      <a:cubicBezTo>
                        <a:pt x="67" y="228"/>
                        <a:pt x="87" y="217"/>
                        <a:pt x="103" y="201"/>
                      </a:cubicBezTo>
                      <a:cubicBezTo>
                        <a:pt x="124" y="180"/>
                        <a:pt x="138" y="150"/>
                        <a:pt x="138" y="118"/>
                      </a:cubicBezTo>
                      <a:cubicBezTo>
                        <a:pt x="138" y="85"/>
                        <a:pt x="124" y="56"/>
                        <a:pt x="103" y="34"/>
                      </a:cubicBezTo>
                      <a:cubicBezTo>
                        <a:pt x="82" y="13"/>
                        <a:pt x="52"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1"/>
                <p:cNvSpPr/>
                <p:nvPr/>
              </p:nvSpPr>
              <p:spPr bwMode="auto">
                <a:xfrm>
                  <a:off x="3218791" y="2944764"/>
                  <a:ext cx="359148" cy="486011"/>
                </a:xfrm>
                <a:custGeom>
                  <a:avLst/>
                  <a:gdLst>
                    <a:gd name="T0" fmla="*/ 161 w 170"/>
                    <a:gd name="T1" fmla="*/ 199 h 230"/>
                    <a:gd name="T2" fmla="*/ 164 w 170"/>
                    <a:gd name="T3" fmla="*/ 165 h 230"/>
                    <a:gd name="T4" fmla="*/ 116 w 170"/>
                    <a:gd name="T5" fmla="*/ 48 h 230"/>
                    <a:gd name="T6" fmla="*/ 0 w 170"/>
                    <a:gd name="T7" fmla="*/ 0 h 230"/>
                    <a:gd name="T8" fmla="*/ 0 w 170"/>
                    <a:gd name="T9" fmla="*/ 30 h 230"/>
                    <a:gd name="T10" fmla="*/ 95 w 170"/>
                    <a:gd name="T11" fmla="*/ 69 h 230"/>
                    <a:gd name="T12" fmla="*/ 134 w 170"/>
                    <a:gd name="T13" fmla="*/ 165 h 230"/>
                    <a:gd name="T14" fmla="*/ 132 w 170"/>
                    <a:gd name="T15" fmla="*/ 192 h 230"/>
                    <a:gd name="T16" fmla="*/ 119 w 170"/>
                    <a:gd name="T17" fmla="*/ 188 h 230"/>
                    <a:gd name="T18" fmla="*/ 135 w 170"/>
                    <a:gd name="T19" fmla="*/ 230 h 230"/>
                    <a:gd name="T20" fmla="*/ 170 w 170"/>
                    <a:gd name="T21" fmla="*/ 201 h 230"/>
                    <a:gd name="T22" fmla="*/ 161 w 170"/>
                    <a:gd name="T23" fmla="*/ 19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230">
                      <a:moveTo>
                        <a:pt x="161" y="199"/>
                      </a:moveTo>
                      <a:cubicBezTo>
                        <a:pt x="163" y="188"/>
                        <a:pt x="164" y="176"/>
                        <a:pt x="164" y="165"/>
                      </a:cubicBezTo>
                      <a:cubicBezTo>
                        <a:pt x="164" y="119"/>
                        <a:pt x="146" y="78"/>
                        <a:pt x="116" y="48"/>
                      </a:cubicBezTo>
                      <a:cubicBezTo>
                        <a:pt x="86" y="19"/>
                        <a:pt x="45" y="0"/>
                        <a:pt x="0" y="0"/>
                      </a:cubicBezTo>
                      <a:cubicBezTo>
                        <a:pt x="0" y="30"/>
                        <a:pt x="0" y="30"/>
                        <a:pt x="0" y="30"/>
                      </a:cubicBezTo>
                      <a:cubicBezTo>
                        <a:pt x="37" y="30"/>
                        <a:pt x="70" y="45"/>
                        <a:pt x="95" y="69"/>
                      </a:cubicBezTo>
                      <a:cubicBezTo>
                        <a:pt x="119" y="94"/>
                        <a:pt x="134" y="127"/>
                        <a:pt x="134" y="165"/>
                      </a:cubicBezTo>
                      <a:cubicBezTo>
                        <a:pt x="134" y="174"/>
                        <a:pt x="133" y="183"/>
                        <a:pt x="132" y="192"/>
                      </a:cubicBezTo>
                      <a:cubicBezTo>
                        <a:pt x="119" y="188"/>
                        <a:pt x="119" y="188"/>
                        <a:pt x="119" y="188"/>
                      </a:cubicBezTo>
                      <a:cubicBezTo>
                        <a:pt x="135" y="230"/>
                        <a:pt x="135" y="230"/>
                        <a:pt x="135" y="230"/>
                      </a:cubicBezTo>
                      <a:cubicBezTo>
                        <a:pt x="170" y="201"/>
                        <a:pt x="170" y="201"/>
                        <a:pt x="170" y="201"/>
                      </a:cubicBezTo>
                      <a:lnTo>
                        <a:pt x="161"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5" name="组合 34"/>
            <p:cNvGrpSpPr/>
            <p:nvPr/>
          </p:nvGrpSpPr>
          <p:grpSpPr>
            <a:xfrm>
              <a:off x="5533379" y="3130411"/>
              <a:ext cx="1562054" cy="2087435"/>
              <a:chOff x="5533379" y="3130411"/>
              <a:chExt cx="1562054" cy="2087435"/>
            </a:xfrm>
          </p:grpSpPr>
          <p:sp>
            <p:nvSpPr>
              <p:cNvPr id="36" name="Freeform 5"/>
              <p:cNvSpPr/>
              <p:nvPr/>
            </p:nvSpPr>
            <p:spPr bwMode="auto">
              <a:xfrm>
                <a:off x="5533379" y="3130411"/>
                <a:ext cx="1562054" cy="2087435"/>
              </a:xfrm>
              <a:custGeom>
                <a:avLst/>
                <a:gdLst>
                  <a:gd name="T0" fmla="*/ 337 w 411"/>
                  <a:gd name="T1" fmla="*/ 547 h 551"/>
                  <a:gd name="T2" fmla="*/ 330 w 411"/>
                  <a:gd name="T3" fmla="*/ 436 h 551"/>
                  <a:gd name="T4" fmla="*/ 257 w 411"/>
                  <a:gd name="T5" fmla="*/ 349 h 551"/>
                  <a:gd name="T6" fmla="*/ 170 w 411"/>
                  <a:gd name="T7" fmla="*/ 304 h 551"/>
                  <a:gd name="T8" fmla="*/ 40 w 411"/>
                  <a:gd name="T9" fmla="*/ 202 h 551"/>
                  <a:gd name="T10" fmla="*/ 8 w 411"/>
                  <a:gd name="T11" fmla="*/ 71 h 551"/>
                  <a:gd name="T12" fmla="*/ 49 w 411"/>
                  <a:gd name="T13" fmla="*/ 0 h 551"/>
                  <a:gd name="T14" fmla="*/ 49 w 411"/>
                  <a:gd name="T15" fmla="*/ 29 h 551"/>
                  <a:gd name="T16" fmla="*/ 110 w 411"/>
                  <a:gd name="T17" fmla="*/ 116 h 551"/>
                  <a:gd name="T18" fmla="*/ 232 w 411"/>
                  <a:gd name="T19" fmla="*/ 175 h 551"/>
                  <a:gd name="T20" fmla="*/ 353 w 411"/>
                  <a:gd name="T21" fmla="*/ 257 h 551"/>
                  <a:gd name="T22" fmla="*/ 380 w 411"/>
                  <a:gd name="T23" fmla="*/ 489 h 551"/>
                  <a:gd name="T24" fmla="*/ 344 w 411"/>
                  <a:gd name="T25" fmla="*/ 551 h 551"/>
                  <a:gd name="T26" fmla="*/ 337 w 411"/>
                  <a:gd name="T27" fmla="*/ 547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1" h="551">
                    <a:moveTo>
                      <a:pt x="337" y="547"/>
                    </a:moveTo>
                    <a:cubicBezTo>
                      <a:pt x="350" y="509"/>
                      <a:pt x="342" y="471"/>
                      <a:pt x="330" y="436"/>
                    </a:cubicBezTo>
                    <a:cubicBezTo>
                      <a:pt x="318" y="399"/>
                      <a:pt x="290" y="370"/>
                      <a:pt x="257" y="349"/>
                    </a:cubicBezTo>
                    <a:cubicBezTo>
                      <a:pt x="230" y="331"/>
                      <a:pt x="200" y="318"/>
                      <a:pt x="170" y="304"/>
                    </a:cubicBezTo>
                    <a:cubicBezTo>
                      <a:pt x="119" y="280"/>
                      <a:pt x="72" y="250"/>
                      <a:pt x="40" y="202"/>
                    </a:cubicBezTo>
                    <a:cubicBezTo>
                      <a:pt x="13" y="163"/>
                      <a:pt x="0" y="119"/>
                      <a:pt x="8" y="71"/>
                    </a:cubicBezTo>
                    <a:cubicBezTo>
                      <a:pt x="13" y="44"/>
                      <a:pt x="24" y="20"/>
                      <a:pt x="49" y="0"/>
                    </a:cubicBezTo>
                    <a:cubicBezTo>
                      <a:pt x="49" y="11"/>
                      <a:pt x="48" y="20"/>
                      <a:pt x="49" y="29"/>
                    </a:cubicBezTo>
                    <a:cubicBezTo>
                      <a:pt x="53" y="69"/>
                      <a:pt x="76" y="97"/>
                      <a:pt x="110" y="116"/>
                    </a:cubicBezTo>
                    <a:cubicBezTo>
                      <a:pt x="149" y="137"/>
                      <a:pt x="191" y="155"/>
                      <a:pt x="232" y="175"/>
                    </a:cubicBezTo>
                    <a:cubicBezTo>
                      <a:pt x="276" y="196"/>
                      <a:pt x="321" y="218"/>
                      <a:pt x="353" y="257"/>
                    </a:cubicBezTo>
                    <a:cubicBezTo>
                      <a:pt x="411" y="329"/>
                      <a:pt x="410" y="408"/>
                      <a:pt x="380" y="489"/>
                    </a:cubicBezTo>
                    <a:cubicBezTo>
                      <a:pt x="371" y="511"/>
                      <a:pt x="356" y="531"/>
                      <a:pt x="344" y="551"/>
                    </a:cubicBezTo>
                    <a:cubicBezTo>
                      <a:pt x="342" y="550"/>
                      <a:pt x="339" y="549"/>
                      <a:pt x="337" y="5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7" name="Freeform 157"/>
              <p:cNvSpPr>
                <a:spLocks noChangeAspect="1" noEditPoints="1"/>
              </p:cNvSpPr>
              <p:nvPr/>
            </p:nvSpPr>
            <p:spPr bwMode="auto">
              <a:xfrm>
                <a:off x="6021252" y="3819859"/>
                <a:ext cx="137080" cy="197357"/>
              </a:xfrm>
              <a:custGeom>
                <a:avLst/>
                <a:gdLst>
                  <a:gd name="T0" fmla="*/ 729 w 906"/>
                  <a:gd name="T1" fmla="*/ 0 h 1304"/>
                  <a:gd name="T2" fmla="*/ 177 w 906"/>
                  <a:gd name="T3" fmla="*/ 0 h 1304"/>
                  <a:gd name="T4" fmla="*/ 0 w 906"/>
                  <a:gd name="T5" fmla="*/ 177 h 1304"/>
                  <a:gd name="T6" fmla="*/ 0 w 906"/>
                  <a:gd name="T7" fmla="*/ 1127 h 1304"/>
                  <a:gd name="T8" fmla="*/ 177 w 906"/>
                  <a:gd name="T9" fmla="*/ 1304 h 1304"/>
                  <a:gd name="T10" fmla="*/ 729 w 906"/>
                  <a:gd name="T11" fmla="*/ 1304 h 1304"/>
                  <a:gd name="T12" fmla="*/ 906 w 906"/>
                  <a:gd name="T13" fmla="*/ 1127 h 1304"/>
                  <a:gd name="T14" fmla="*/ 906 w 906"/>
                  <a:gd name="T15" fmla="*/ 177 h 1304"/>
                  <a:gd name="T16" fmla="*/ 729 w 906"/>
                  <a:gd name="T17" fmla="*/ 0 h 1304"/>
                  <a:gd name="T18" fmla="*/ 221 w 906"/>
                  <a:gd name="T19" fmla="*/ 1124 h 1304"/>
                  <a:gd name="T20" fmla="*/ 153 w 906"/>
                  <a:gd name="T21" fmla="*/ 1056 h 1304"/>
                  <a:gd name="T22" fmla="*/ 221 w 906"/>
                  <a:gd name="T23" fmla="*/ 987 h 1304"/>
                  <a:gd name="T24" fmla="*/ 289 w 906"/>
                  <a:gd name="T25" fmla="*/ 1056 h 1304"/>
                  <a:gd name="T26" fmla="*/ 221 w 906"/>
                  <a:gd name="T27" fmla="*/ 1124 h 1304"/>
                  <a:gd name="T28" fmla="*/ 221 w 906"/>
                  <a:gd name="T29" fmla="*/ 925 h 1304"/>
                  <a:gd name="T30" fmla="*/ 153 w 906"/>
                  <a:gd name="T31" fmla="*/ 857 h 1304"/>
                  <a:gd name="T32" fmla="*/ 221 w 906"/>
                  <a:gd name="T33" fmla="*/ 788 h 1304"/>
                  <a:gd name="T34" fmla="*/ 289 w 906"/>
                  <a:gd name="T35" fmla="*/ 857 h 1304"/>
                  <a:gd name="T36" fmla="*/ 221 w 906"/>
                  <a:gd name="T37" fmla="*/ 925 h 1304"/>
                  <a:gd name="T38" fmla="*/ 221 w 906"/>
                  <a:gd name="T39" fmla="*/ 726 h 1304"/>
                  <a:gd name="T40" fmla="*/ 153 w 906"/>
                  <a:gd name="T41" fmla="*/ 658 h 1304"/>
                  <a:gd name="T42" fmla="*/ 221 w 906"/>
                  <a:gd name="T43" fmla="*/ 590 h 1304"/>
                  <a:gd name="T44" fmla="*/ 289 w 906"/>
                  <a:gd name="T45" fmla="*/ 658 h 1304"/>
                  <a:gd name="T46" fmla="*/ 221 w 906"/>
                  <a:gd name="T47" fmla="*/ 726 h 1304"/>
                  <a:gd name="T48" fmla="*/ 453 w 906"/>
                  <a:gd name="T49" fmla="*/ 1124 h 1304"/>
                  <a:gd name="T50" fmla="*/ 385 w 906"/>
                  <a:gd name="T51" fmla="*/ 1056 h 1304"/>
                  <a:gd name="T52" fmla="*/ 453 w 906"/>
                  <a:gd name="T53" fmla="*/ 987 h 1304"/>
                  <a:gd name="T54" fmla="*/ 521 w 906"/>
                  <a:gd name="T55" fmla="*/ 1056 h 1304"/>
                  <a:gd name="T56" fmla="*/ 453 w 906"/>
                  <a:gd name="T57" fmla="*/ 1124 h 1304"/>
                  <a:gd name="T58" fmla="*/ 453 w 906"/>
                  <a:gd name="T59" fmla="*/ 925 h 1304"/>
                  <a:gd name="T60" fmla="*/ 385 w 906"/>
                  <a:gd name="T61" fmla="*/ 857 h 1304"/>
                  <a:gd name="T62" fmla="*/ 453 w 906"/>
                  <a:gd name="T63" fmla="*/ 788 h 1304"/>
                  <a:gd name="T64" fmla="*/ 521 w 906"/>
                  <a:gd name="T65" fmla="*/ 857 h 1304"/>
                  <a:gd name="T66" fmla="*/ 453 w 906"/>
                  <a:gd name="T67" fmla="*/ 925 h 1304"/>
                  <a:gd name="T68" fmla="*/ 453 w 906"/>
                  <a:gd name="T69" fmla="*/ 726 h 1304"/>
                  <a:gd name="T70" fmla="*/ 385 w 906"/>
                  <a:gd name="T71" fmla="*/ 658 h 1304"/>
                  <a:gd name="T72" fmla="*/ 453 w 906"/>
                  <a:gd name="T73" fmla="*/ 590 h 1304"/>
                  <a:gd name="T74" fmla="*/ 521 w 906"/>
                  <a:gd name="T75" fmla="*/ 658 h 1304"/>
                  <a:gd name="T76" fmla="*/ 453 w 906"/>
                  <a:gd name="T77" fmla="*/ 726 h 1304"/>
                  <a:gd name="T78" fmla="*/ 685 w 906"/>
                  <a:gd name="T79" fmla="*/ 1124 h 1304"/>
                  <a:gd name="T80" fmla="*/ 617 w 906"/>
                  <a:gd name="T81" fmla="*/ 1056 h 1304"/>
                  <a:gd name="T82" fmla="*/ 685 w 906"/>
                  <a:gd name="T83" fmla="*/ 987 h 1304"/>
                  <a:gd name="T84" fmla="*/ 753 w 906"/>
                  <a:gd name="T85" fmla="*/ 1056 h 1304"/>
                  <a:gd name="T86" fmla="*/ 685 w 906"/>
                  <a:gd name="T87" fmla="*/ 1124 h 1304"/>
                  <a:gd name="T88" fmla="*/ 685 w 906"/>
                  <a:gd name="T89" fmla="*/ 925 h 1304"/>
                  <a:gd name="T90" fmla="*/ 617 w 906"/>
                  <a:gd name="T91" fmla="*/ 857 h 1304"/>
                  <a:gd name="T92" fmla="*/ 685 w 906"/>
                  <a:gd name="T93" fmla="*/ 788 h 1304"/>
                  <a:gd name="T94" fmla="*/ 753 w 906"/>
                  <a:gd name="T95" fmla="*/ 857 h 1304"/>
                  <a:gd name="T96" fmla="*/ 685 w 906"/>
                  <a:gd name="T97" fmla="*/ 925 h 1304"/>
                  <a:gd name="T98" fmla="*/ 685 w 906"/>
                  <a:gd name="T99" fmla="*/ 726 h 1304"/>
                  <a:gd name="T100" fmla="*/ 617 w 906"/>
                  <a:gd name="T101" fmla="*/ 658 h 1304"/>
                  <a:gd name="T102" fmla="*/ 685 w 906"/>
                  <a:gd name="T103" fmla="*/ 590 h 1304"/>
                  <a:gd name="T104" fmla="*/ 753 w 906"/>
                  <a:gd name="T105" fmla="*/ 658 h 1304"/>
                  <a:gd name="T106" fmla="*/ 685 w 906"/>
                  <a:gd name="T107" fmla="*/ 726 h 1304"/>
                  <a:gd name="T108" fmla="*/ 809 w 906"/>
                  <a:gd name="T109" fmla="*/ 319 h 1304"/>
                  <a:gd name="T110" fmla="*/ 676 w 906"/>
                  <a:gd name="T111" fmla="*/ 452 h 1304"/>
                  <a:gd name="T112" fmla="*/ 230 w 906"/>
                  <a:gd name="T113" fmla="*/ 452 h 1304"/>
                  <a:gd name="T114" fmla="*/ 98 w 906"/>
                  <a:gd name="T115" fmla="*/ 319 h 1304"/>
                  <a:gd name="T116" fmla="*/ 98 w 906"/>
                  <a:gd name="T117" fmla="*/ 280 h 1304"/>
                  <a:gd name="T118" fmla="*/ 230 w 906"/>
                  <a:gd name="T119" fmla="*/ 147 h 1304"/>
                  <a:gd name="T120" fmla="*/ 676 w 906"/>
                  <a:gd name="T121" fmla="*/ 147 h 1304"/>
                  <a:gd name="T122" fmla="*/ 809 w 906"/>
                  <a:gd name="T123" fmla="*/ 280 h 1304"/>
                  <a:gd name="T124" fmla="*/ 809 w 906"/>
                  <a:gd name="T125" fmla="*/ 319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6" h="1304">
                    <a:moveTo>
                      <a:pt x="729" y="0"/>
                    </a:moveTo>
                    <a:cubicBezTo>
                      <a:pt x="177" y="0"/>
                      <a:pt x="177" y="0"/>
                      <a:pt x="177" y="0"/>
                    </a:cubicBezTo>
                    <a:cubicBezTo>
                      <a:pt x="79" y="0"/>
                      <a:pt x="0" y="79"/>
                      <a:pt x="0" y="177"/>
                    </a:cubicBezTo>
                    <a:cubicBezTo>
                      <a:pt x="0" y="1127"/>
                      <a:pt x="0" y="1127"/>
                      <a:pt x="0" y="1127"/>
                    </a:cubicBezTo>
                    <a:cubicBezTo>
                      <a:pt x="0" y="1225"/>
                      <a:pt x="79" y="1304"/>
                      <a:pt x="177" y="1304"/>
                    </a:cubicBezTo>
                    <a:cubicBezTo>
                      <a:pt x="729" y="1304"/>
                      <a:pt x="729" y="1304"/>
                      <a:pt x="729" y="1304"/>
                    </a:cubicBezTo>
                    <a:cubicBezTo>
                      <a:pt x="827" y="1304"/>
                      <a:pt x="906" y="1225"/>
                      <a:pt x="906" y="1127"/>
                    </a:cubicBezTo>
                    <a:cubicBezTo>
                      <a:pt x="906" y="177"/>
                      <a:pt x="906" y="177"/>
                      <a:pt x="906" y="177"/>
                    </a:cubicBezTo>
                    <a:cubicBezTo>
                      <a:pt x="906" y="79"/>
                      <a:pt x="827" y="0"/>
                      <a:pt x="729" y="0"/>
                    </a:cubicBezTo>
                    <a:close/>
                    <a:moveTo>
                      <a:pt x="221" y="1124"/>
                    </a:moveTo>
                    <a:cubicBezTo>
                      <a:pt x="183" y="1124"/>
                      <a:pt x="153" y="1093"/>
                      <a:pt x="153" y="1056"/>
                    </a:cubicBezTo>
                    <a:cubicBezTo>
                      <a:pt x="153" y="1018"/>
                      <a:pt x="183" y="987"/>
                      <a:pt x="221" y="987"/>
                    </a:cubicBezTo>
                    <a:cubicBezTo>
                      <a:pt x="259" y="987"/>
                      <a:pt x="289" y="1018"/>
                      <a:pt x="289" y="1056"/>
                    </a:cubicBezTo>
                    <a:cubicBezTo>
                      <a:pt x="289" y="1093"/>
                      <a:pt x="259" y="1124"/>
                      <a:pt x="221" y="1124"/>
                    </a:cubicBezTo>
                    <a:close/>
                    <a:moveTo>
                      <a:pt x="221" y="925"/>
                    </a:moveTo>
                    <a:cubicBezTo>
                      <a:pt x="183" y="925"/>
                      <a:pt x="153" y="894"/>
                      <a:pt x="153" y="857"/>
                    </a:cubicBezTo>
                    <a:cubicBezTo>
                      <a:pt x="153" y="819"/>
                      <a:pt x="183" y="788"/>
                      <a:pt x="221" y="788"/>
                    </a:cubicBezTo>
                    <a:cubicBezTo>
                      <a:pt x="259" y="788"/>
                      <a:pt x="289" y="819"/>
                      <a:pt x="289" y="857"/>
                    </a:cubicBezTo>
                    <a:cubicBezTo>
                      <a:pt x="289" y="894"/>
                      <a:pt x="259" y="925"/>
                      <a:pt x="221" y="925"/>
                    </a:cubicBezTo>
                    <a:close/>
                    <a:moveTo>
                      <a:pt x="221" y="726"/>
                    </a:moveTo>
                    <a:cubicBezTo>
                      <a:pt x="183" y="726"/>
                      <a:pt x="153" y="695"/>
                      <a:pt x="153" y="658"/>
                    </a:cubicBezTo>
                    <a:cubicBezTo>
                      <a:pt x="153" y="620"/>
                      <a:pt x="183" y="590"/>
                      <a:pt x="221" y="590"/>
                    </a:cubicBezTo>
                    <a:cubicBezTo>
                      <a:pt x="259" y="590"/>
                      <a:pt x="289" y="620"/>
                      <a:pt x="289" y="658"/>
                    </a:cubicBezTo>
                    <a:cubicBezTo>
                      <a:pt x="289" y="695"/>
                      <a:pt x="259" y="726"/>
                      <a:pt x="221" y="726"/>
                    </a:cubicBezTo>
                    <a:close/>
                    <a:moveTo>
                      <a:pt x="453" y="1124"/>
                    </a:moveTo>
                    <a:cubicBezTo>
                      <a:pt x="416" y="1124"/>
                      <a:pt x="385" y="1093"/>
                      <a:pt x="385" y="1056"/>
                    </a:cubicBezTo>
                    <a:cubicBezTo>
                      <a:pt x="385" y="1018"/>
                      <a:pt x="416" y="987"/>
                      <a:pt x="453" y="987"/>
                    </a:cubicBezTo>
                    <a:cubicBezTo>
                      <a:pt x="491" y="987"/>
                      <a:pt x="521" y="1018"/>
                      <a:pt x="521" y="1056"/>
                    </a:cubicBezTo>
                    <a:cubicBezTo>
                      <a:pt x="521" y="1093"/>
                      <a:pt x="491" y="1124"/>
                      <a:pt x="453" y="1124"/>
                    </a:cubicBezTo>
                    <a:close/>
                    <a:moveTo>
                      <a:pt x="453" y="925"/>
                    </a:moveTo>
                    <a:cubicBezTo>
                      <a:pt x="416" y="925"/>
                      <a:pt x="385" y="894"/>
                      <a:pt x="385" y="857"/>
                    </a:cubicBezTo>
                    <a:cubicBezTo>
                      <a:pt x="385" y="819"/>
                      <a:pt x="416" y="788"/>
                      <a:pt x="453" y="788"/>
                    </a:cubicBezTo>
                    <a:cubicBezTo>
                      <a:pt x="491" y="788"/>
                      <a:pt x="521" y="819"/>
                      <a:pt x="521" y="857"/>
                    </a:cubicBezTo>
                    <a:cubicBezTo>
                      <a:pt x="521" y="894"/>
                      <a:pt x="491" y="925"/>
                      <a:pt x="453" y="925"/>
                    </a:cubicBezTo>
                    <a:close/>
                    <a:moveTo>
                      <a:pt x="453" y="726"/>
                    </a:moveTo>
                    <a:cubicBezTo>
                      <a:pt x="416" y="726"/>
                      <a:pt x="385" y="695"/>
                      <a:pt x="385" y="658"/>
                    </a:cubicBezTo>
                    <a:cubicBezTo>
                      <a:pt x="385" y="620"/>
                      <a:pt x="416" y="590"/>
                      <a:pt x="453" y="590"/>
                    </a:cubicBezTo>
                    <a:cubicBezTo>
                      <a:pt x="491" y="590"/>
                      <a:pt x="521" y="620"/>
                      <a:pt x="521" y="658"/>
                    </a:cubicBezTo>
                    <a:cubicBezTo>
                      <a:pt x="521" y="695"/>
                      <a:pt x="491" y="726"/>
                      <a:pt x="453" y="726"/>
                    </a:cubicBezTo>
                    <a:close/>
                    <a:moveTo>
                      <a:pt x="685" y="1124"/>
                    </a:moveTo>
                    <a:cubicBezTo>
                      <a:pt x="648" y="1124"/>
                      <a:pt x="617" y="1093"/>
                      <a:pt x="617" y="1056"/>
                    </a:cubicBezTo>
                    <a:cubicBezTo>
                      <a:pt x="617" y="1018"/>
                      <a:pt x="648" y="987"/>
                      <a:pt x="685" y="987"/>
                    </a:cubicBezTo>
                    <a:cubicBezTo>
                      <a:pt x="723" y="987"/>
                      <a:pt x="753" y="1018"/>
                      <a:pt x="753" y="1056"/>
                    </a:cubicBezTo>
                    <a:cubicBezTo>
                      <a:pt x="753" y="1093"/>
                      <a:pt x="723" y="1124"/>
                      <a:pt x="685" y="1124"/>
                    </a:cubicBezTo>
                    <a:close/>
                    <a:moveTo>
                      <a:pt x="685" y="925"/>
                    </a:moveTo>
                    <a:cubicBezTo>
                      <a:pt x="648" y="925"/>
                      <a:pt x="617" y="894"/>
                      <a:pt x="617" y="857"/>
                    </a:cubicBezTo>
                    <a:cubicBezTo>
                      <a:pt x="617" y="819"/>
                      <a:pt x="648" y="788"/>
                      <a:pt x="685" y="788"/>
                    </a:cubicBezTo>
                    <a:cubicBezTo>
                      <a:pt x="723" y="788"/>
                      <a:pt x="753" y="819"/>
                      <a:pt x="753" y="857"/>
                    </a:cubicBezTo>
                    <a:cubicBezTo>
                      <a:pt x="753" y="894"/>
                      <a:pt x="723" y="925"/>
                      <a:pt x="685" y="925"/>
                    </a:cubicBezTo>
                    <a:close/>
                    <a:moveTo>
                      <a:pt x="685" y="726"/>
                    </a:moveTo>
                    <a:cubicBezTo>
                      <a:pt x="648" y="726"/>
                      <a:pt x="617" y="695"/>
                      <a:pt x="617" y="658"/>
                    </a:cubicBezTo>
                    <a:cubicBezTo>
                      <a:pt x="617" y="620"/>
                      <a:pt x="648" y="590"/>
                      <a:pt x="685" y="590"/>
                    </a:cubicBezTo>
                    <a:cubicBezTo>
                      <a:pt x="723" y="590"/>
                      <a:pt x="753" y="620"/>
                      <a:pt x="753" y="658"/>
                    </a:cubicBezTo>
                    <a:cubicBezTo>
                      <a:pt x="753" y="695"/>
                      <a:pt x="723" y="726"/>
                      <a:pt x="685" y="726"/>
                    </a:cubicBezTo>
                    <a:close/>
                    <a:moveTo>
                      <a:pt x="809" y="319"/>
                    </a:moveTo>
                    <a:cubicBezTo>
                      <a:pt x="809" y="393"/>
                      <a:pt x="749" y="452"/>
                      <a:pt x="676" y="452"/>
                    </a:cubicBezTo>
                    <a:cubicBezTo>
                      <a:pt x="230" y="452"/>
                      <a:pt x="230" y="452"/>
                      <a:pt x="230" y="452"/>
                    </a:cubicBezTo>
                    <a:cubicBezTo>
                      <a:pt x="157" y="452"/>
                      <a:pt x="98" y="393"/>
                      <a:pt x="98" y="319"/>
                    </a:cubicBezTo>
                    <a:cubicBezTo>
                      <a:pt x="98" y="280"/>
                      <a:pt x="98" y="280"/>
                      <a:pt x="98" y="280"/>
                    </a:cubicBezTo>
                    <a:cubicBezTo>
                      <a:pt x="98" y="207"/>
                      <a:pt x="157" y="147"/>
                      <a:pt x="230" y="147"/>
                    </a:cubicBezTo>
                    <a:cubicBezTo>
                      <a:pt x="676" y="147"/>
                      <a:pt x="676" y="147"/>
                      <a:pt x="676" y="147"/>
                    </a:cubicBezTo>
                    <a:cubicBezTo>
                      <a:pt x="749" y="147"/>
                      <a:pt x="809" y="207"/>
                      <a:pt x="809" y="280"/>
                    </a:cubicBezTo>
                    <a:lnTo>
                      <a:pt x="809" y="31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sp>
        <p:nvSpPr>
          <p:cNvPr id="38" name="矩形 37"/>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BCD8CC"/>
        </a:solidFill>
        <a:effectLst/>
      </p:bgPr>
    </p:bg>
    <p:spTree>
      <p:nvGrpSpPr>
        <p:cNvPr id="1" name=""/>
        <p:cNvGrpSpPr/>
        <p:nvPr/>
      </p:nvGrpSpPr>
      <p:grpSpPr>
        <a:xfrm>
          <a:off x="0" y="0"/>
          <a:ext cx="0" cy="0"/>
          <a:chOff x="0" y="0"/>
          <a:chExt cx="0" cy="0"/>
        </a:xfrm>
      </p:grpSpPr>
      <p:sp>
        <p:nvSpPr>
          <p:cNvPr id="8" name="矩形 7"/>
          <p:cNvSpPr/>
          <p:nvPr/>
        </p:nvSpPr>
        <p:spPr>
          <a:xfrm>
            <a:off x="464949" y="511443"/>
            <a:ext cx="11112285" cy="58893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18064" y="2862957"/>
            <a:ext cx="5345245" cy="903645"/>
          </a:xfrm>
          <a:prstGeom prst="rect">
            <a:avLst/>
          </a:prstGeom>
        </p:spPr>
        <p:txBody>
          <a:bodyPr wrap="square">
            <a:spAutoFit/>
            <a:scene3d>
              <a:camera prst="orthographicFront"/>
              <a:lightRig rig="threePt" dir="t"/>
            </a:scene3d>
            <a:sp3d contourW="12700"/>
          </a:bodyPr>
          <a:lstStyle/>
          <a:p>
            <a:pPr>
              <a:lnSpc>
                <a:spcPct val="120000"/>
              </a:lnSpc>
            </a:pP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点击输入标题名称</a:t>
            </a:r>
          </a:p>
        </p:txBody>
      </p:sp>
      <p:sp>
        <p:nvSpPr>
          <p:cNvPr id="17" name="文本框 16"/>
          <p:cNvSpPr txBox="1"/>
          <p:nvPr/>
        </p:nvSpPr>
        <p:spPr>
          <a:xfrm>
            <a:off x="5247092" y="3942732"/>
            <a:ext cx="5316217"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 or print the presentation and make it into a </a:t>
            </a:r>
            <a:r>
              <a:rPr lang="en-US" altLang="zh-CN" sz="1200" dirty="0" smtClean="0">
                <a:solidFill>
                  <a:schemeClr val="bg1">
                    <a:lumMod val="50000"/>
                  </a:schemeClr>
                </a:solidFill>
                <a:latin typeface="Century Gothic" panose="020B0502020202020204" pitchFamily="34" charset="0"/>
                <a:ea typeface="+mj-ea"/>
              </a:rPr>
              <a:t>film</a:t>
            </a:r>
            <a:endParaRPr lang="en-US" altLang="zh-CN" sz="1200" dirty="0">
              <a:solidFill>
                <a:schemeClr val="bg1">
                  <a:lumMod val="50000"/>
                </a:schemeClr>
              </a:solidFill>
              <a:latin typeface="Century Gothic" panose="020B0502020202020204" pitchFamily="34" charset="0"/>
              <a:ea typeface="+mj-ea"/>
            </a:endParaRPr>
          </a:p>
        </p:txBody>
      </p:sp>
      <p:sp>
        <p:nvSpPr>
          <p:cNvPr id="18" name="矩形 17"/>
          <p:cNvSpPr/>
          <p:nvPr/>
        </p:nvSpPr>
        <p:spPr>
          <a:xfrm>
            <a:off x="5189036" y="1969836"/>
            <a:ext cx="3823285" cy="1088390"/>
          </a:xfrm>
          <a:prstGeom prst="rect">
            <a:avLst/>
          </a:prstGeom>
        </p:spPr>
        <p:txBody>
          <a:bodyPr wrap="square">
            <a:spAutoFit/>
            <a:scene3d>
              <a:camera prst="orthographicFront"/>
              <a:lightRig rig="threePt" dir="t"/>
            </a:scene3d>
            <a:sp3d contourW="12700"/>
          </a:bodyPr>
          <a:lstStyle/>
          <a:p>
            <a:pPr>
              <a:lnSpc>
                <a:spcPct val="120000"/>
              </a:lnSpc>
            </a:pPr>
            <a:r>
              <a:rPr lang="en-US" altLang="zh-CN" sz="5400" b="1" dirty="0" smtClean="0">
                <a:solidFill>
                  <a:srgbClr val="BCD8CC"/>
                </a:solidFill>
                <a:latin typeface="Century Gothic" panose="020B0502020202020204" pitchFamily="34" charset="0"/>
              </a:rPr>
              <a:t>PART 04</a:t>
            </a:r>
          </a:p>
        </p:txBody>
      </p:sp>
      <p:cxnSp>
        <p:nvCxnSpPr>
          <p:cNvPr id="19" name="直接连接符 18"/>
          <p:cNvCxnSpPr/>
          <p:nvPr/>
        </p:nvCxnSpPr>
        <p:spPr>
          <a:xfrm>
            <a:off x="5340975" y="3836680"/>
            <a:ext cx="674146"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图片 3" descr="3a2a06edd1e941c23db82193257de610"/>
          <p:cNvPicPr>
            <a:picLocks noChangeAspect="1"/>
          </p:cNvPicPr>
          <p:nvPr/>
        </p:nvPicPr>
        <p:blipFill>
          <a:blip r:embed="rId3"/>
          <a:stretch>
            <a:fillRect/>
          </a:stretch>
        </p:blipFill>
        <p:spPr>
          <a:xfrm>
            <a:off x="1062990" y="1429385"/>
            <a:ext cx="3999865" cy="3999865"/>
          </a:xfrm>
          <a:prstGeom prst="rect">
            <a:avLst/>
          </a:prstGeom>
        </p:spPr>
      </p:pic>
      <p:pic>
        <p:nvPicPr>
          <p:cNvPr id="5" name="图片 4" descr="背景_0000s_0001_矢量智能对象-拷贝-3"/>
          <p:cNvPicPr>
            <a:picLocks noChangeAspect="1"/>
          </p:cNvPicPr>
          <p:nvPr/>
        </p:nvPicPr>
        <p:blipFill>
          <a:blip r:embed="rId4"/>
          <a:srcRect l="82576" t="23758"/>
          <a:stretch>
            <a:fillRect/>
          </a:stretch>
        </p:blipFill>
        <p:spPr>
          <a:xfrm>
            <a:off x="9769475" y="3496310"/>
            <a:ext cx="2437765" cy="3333115"/>
          </a:xfrm>
          <a:prstGeom prst="rect">
            <a:avLst/>
          </a:prstGeom>
        </p:spPr>
      </p:pic>
      <p:pic>
        <p:nvPicPr>
          <p:cNvPr id="6" name="图片 5" descr="背景_0000s_0002_矢量智能对象-拷贝-2"/>
          <p:cNvPicPr>
            <a:picLocks noChangeAspect="1"/>
          </p:cNvPicPr>
          <p:nvPr/>
        </p:nvPicPr>
        <p:blipFill>
          <a:blip r:embed="rId5"/>
          <a:srcRect t="28280" r="79764"/>
          <a:stretch>
            <a:fillRect/>
          </a:stretch>
        </p:blipFill>
        <p:spPr>
          <a:xfrm>
            <a:off x="106680" y="3199765"/>
            <a:ext cx="3276600" cy="36296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CD8CC"/>
        </a:solidFill>
        <a:effectLst/>
      </p:bgPr>
    </p:bg>
    <p:spTree>
      <p:nvGrpSpPr>
        <p:cNvPr id="1" name=""/>
        <p:cNvGrpSpPr/>
        <p:nvPr/>
      </p:nvGrpSpPr>
      <p:grpSpPr>
        <a:xfrm>
          <a:off x="0" y="0"/>
          <a:ext cx="0" cy="0"/>
          <a:chOff x="0" y="0"/>
          <a:chExt cx="0" cy="0"/>
        </a:xfrm>
      </p:grpSpPr>
      <p:sp>
        <p:nvSpPr>
          <p:cNvPr id="2" name="矩形 1"/>
          <p:cNvSpPr/>
          <p:nvPr/>
        </p:nvSpPr>
        <p:spPr>
          <a:xfrm>
            <a:off x="539879" y="483622"/>
            <a:ext cx="11112285" cy="58893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653673" y="2705235"/>
            <a:ext cx="4088649" cy="710830"/>
            <a:chOff x="8386921" y="1977453"/>
            <a:chExt cx="4088649" cy="710830"/>
          </a:xfrm>
        </p:grpSpPr>
        <p:sp>
          <p:nvSpPr>
            <p:cNvPr id="35" name="矩形 34"/>
            <p:cNvSpPr/>
            <p:nvPr/>
          </p:nvSpPr>
          <p:spPr>
            <a:xfrm>
              <a:off x="8386922" y="1977453"/>
              <a:ext cx="341578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chemeClr val="tx1">
                      <a:lumMod val="75000"/>
                      <a:lumOff val="25000"/>
                    </a:schemeClr>
                  </a:solidFill>
                </a:rPr>
                <a:t>点击输入标题名称</a:t>
              </a:r>
              <a:endParaRPr lang="zh-CN" altLang="en-US" sz="2400" b="1" dirty="0">
                <a:solidFill>
                  <a:schemeClr val="tx1">
                    <a:lumMod val="75000"/>
                    <a:lumOff val="25000"/>
                  </a:schemeClr>
                </a:solidFill>
              </a:endParaRPr>
            </a:p>
          </p:txBody>
        </p:sp>
        <p:sp>
          <p:nvSpPr>
            <p:cNvPr id="36" name="文本框 35"/>
            <p:cNvSpPr txBox="1"/>
            <p:nvPr/>
          </p:nvSpPr>
          <p:spPr>
            <a:xfrm>
              <a:off x="8386921" y="2403846"/>
              <a:ext cx="4088649" cy="28443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nvGrpSpPr>
          <p:cNvPr id="40" name="组合 39"/>
          <p:cNvGrpSpPr/>
          <p:nvPr/>
        </p:nvGrpSpPr>
        <p:grpSpPr>
          <a:xfrm>
            <a:off x="2653673" y="4331901"/>
            <a:ext cx="4088649" cy="710830"/>
            <a:chOff x="8386921" y="1977453"/>
            <a:chExt cx="4088649" cy="710830"/>
          </a:xfrm>
        </p:grpSpPr>
        <p:sp>
          <p:nvSpPr>
            <p:cNvPr id="41" name="矩形 40"/>
            <p:cNvSpPr/>
            <p:nvPr/>
          </p:nvSpPr>
          <p:spPr>
            <a:xfrm>
              <a:off x="8386922" y="1977453"/>
              <a:ext cx="3415788" cy="50424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75000"/>
                      <a:lumOff val="25000"/>
                    </a:schemeClr>
                  </a:solidFill>
                </a:rPr>
                <a:t>点击输入标题名称</a:t>
              </a:r>
            </a:p>
          </p:txBody>
        </p:sp>
        <p:sp>
          <p:nvSpPr>
            <p:cNvPr id="42" name="文本框 41"/>
            <p:cNvSpPr txBox="1"/>
            <p:nvPr/>
          </p:nvSpPr>
          <p:spPr>
            <a:xfrm>
              <a:off x="8386921" y="2403846"/>
              <a:ext cx="4088649" cy="28443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nvGrpSpPr>
          <p:cNvPr id="43" name="组合 42"/>
          <p:cNvGrpSpPr/>
          <p:nvPr/>
        </p:nvGrpSpPr>
        <p:grpSpPr>
          <a:xfrm>
            <a:off x="7612628" y="2799280"/>
            <a:ext cx="4088649" cy="710830"/>
            <a:chOff x="8386921" y="1977453"/>
            <a:chExt cx="4088649" cy="710830"/>
          </a:xfrm>
        </p:grpSpPr>
        <p:sp>
          <p:nvSpPr>
            <p:cNvPr id="44" name="矩形 43"/>
            <p:cNvSpPr/>
            <p:nvPr/>
          </p:nvSpPr>
          <p:spPr>
            <a:xfrm>
              <a:off x="8386922" y="1977453"/>
              <a:ext cx="3415788" cy="50424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75000"/>
                      <a:lumOff val="25000"/>
                    </a:schemeClr>
                  </a:solidFill>
                </a:rPr>
                <a:t>点击输入标题名称</a:t>
              </a:r>
            </a:p>
          </p:txBody>
        </p:sp>
        <p:sp>
          <p:nvSpPr>
            <p:cNvPr id="45" name="文本框 44"/>
            <p:cNvSpPr txBox="1"/>
            <p:nvPr/>
          </p:nvSpPr>
          <p:spPr>
            <a:xfrm>
              <a:off x="8386921" y="2403846"/>
              <a:ext cx="4088649" cy="28443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nvGrpSpPr>
          <p:cNvPr id="46" name="组合 45"/>
          <p:cNvGrpSpPr/>
          <p:nvPr/>
        </p:nvGrpSpPr>
        <p:grpSpPr>
          <a:xfrm>
            <a:off x="7612628" y="4425945"/>
            <a:ext cx="4088649" cy="710830"/>
            <a:chOff x="8386921" y="1977453"/>
            <a:chExt cx="4088649" cy="710830"/>
          </a:xfrm>
        </p:grpSpPr>
        <p:sp>
          <p:nvSpPr>
            <p:cNvPr id="47" name="矩形 46"/>
            <p:cNvSpPr/>
            <p:nvPr/>
          </p:nvSpPr>
          <p:spPr>
            <a:xfrm>
              <a:off x="8386922" y="1977453"/>
              <a:ext cx="3415788" cy="50424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75000"/>
                      <a:lumOff val="25000"/>
                    </a:schemeClr>
                  </a:solidFill>
                </a:rPr>
                <a:t>点击输入标题名称</a:t>
              </a:r>
            </a:p>
          </p:txBody>
        </p:sp>
        <p:sp>
          <p:nvSpPr>
            <p:cNvPr id="48" name="文本框 47"/>
            <p:cNvSpPr txBox="1"/>
            <p:nvPr/>
          </p:nvSpPr>
          <p:spPr>
            <a:xfrm>
              <a:off x="8386921" y="2403846"/>
              <a:ext cx="4088649" cy="28443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sp>
        <p:nvSpPr>
          <p:cNvPr id="4" name="椭圆 3"/>
          <p:cNvSpPr/>
          <p:nvPr/>
        </p:nvSpPr>
        <p:spPr>
          <a:xfrm>
            <a:off x="2082412" y="2773880"/>
            <a:ext cx="466885" cy="466885"/>
          </a:xfrm>
          <a:prstGeom prst="ellipse">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49" name="椭圆 48"/>
          <p:cNvSpPr/>
          <p:nvPr/>
        </p:nvSpPr>
        <p:spPr>
          <a:xfrm>
            <a:off x="2082412" y="4425946"/>
            <a:ext cx="466885" cy="466885"/>
          </a:xfrm>
          <a:prstGeom prst="ellipse">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50" name="椭圆 49"/>
          <p:cNvSpPr/>
          <p:nvPr/>
        </p:nvSpPr>
        <p:spPr>
          <a:xfrm>
            <a:off x="7041367" y="2836810"/>
            <a:ext cx="466885" cy="466885"/>
          </a:xfrm>
          <a:prstGeom prst="ellipse">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51" name="椭圆 50"/>
          <p:cNvSpPr/>
          <p:nvPr/>
        </p:nvSpPr>
        <p:spPr>
          <a:xfrm>
            <a:off x="7041367" y="4519990"/>
            <a:ext cx="466885" cy="466885"/>
          </a:xfrm>
          <a:prstGeom prst="ellipse">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grpSp>
        <p:nvGrpSpPr>
          <p:cNvPr id="12" name="组合 11"/>
          <p:cNvGrpSpPr/>
          <p:nvPr/>
        </p:nvGrpSpPr>
        <p:grpSpPr>
          <a:xfrm>
            <a:off x="4830679" y="1216657"/>
            <a:ext cx="3823285" cy="896239"/>
            <a:chOff x="874713" y="587691"/>
            <a:chExt cx="3823285" cy="896239"/>
          </a:xfrm>
        </p:grpSpPr>
        <p:sp>
          <p:nvSpPr>
            <p:cNvPr id="52" name="矩形 51"/>
            <p:cNvSpPr/>
            <p:nvPr/>
          </p:nvSpPr>
          <p:spPr>
            <a:xfrm>
              <a:off x="874713" y="587691"/>
              <a:ext cx="3823285" cy="824713"/>
            </a:xfrm>
            <a:prstGeom prst="rect">
              <a:avLst/>
            </a:prstGeom>
          </p:spPr>
          <p:txBody>
            <a:bodyPr wrap="square">
              <a:spAutoFit/>
              <a:scene3d>
                <a:camera prst="orthographicFront"/>
                <a:lightRig rig="threePt" dir="t"/>
              </a:scene3d>
              <a:sp3d contourW="12700"/>
            </a:bodyPr>
            <a:lstStyle/>
            <a:p>
              <a:pPr>
                <a:lnSpc>
                  <a:spcPct val="120000"/>
                </a:lnSpc>
              </a:pPr>
              <a:r>
                <a:rPr lang="en-US" altLang="zh-CN" sz="4400" b="1" dirty="0" smtClean="0">
                  <a:solidFill>
                    <a:srgbClr val="BCD8CC"/>
                  </a:solidFill>
                  <a:latin typeface="Century Gothic" panose="020B0502020202020204" pitchFamily="34" charset="0"/>
                </a:rPr>
                <a:t>CONTENT</a:t>
              </a:r>
            </a:p>
          </p:txBody>
        </p:sp>
        <p:cxnSp>
          <p:nvCxnSpPr>
            <p:cNvPr id="53" name="直接连接符 52"/>
            <p:cNvCxnSpPr/>
            <p:nvPr/>
          </p:nvCxnSpPr>
          <p:spPr>
            <a:xfrm>
              <a:off x="1026652" y="1483930"/>
              <a:ext cx="802148"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5" name="图片 4" descr="背景_0000s_0001_矢量智能对象-拷贝-3"/>
          <p:cNvPicPr>
            <a:picLocks noChangeAspect="1"/>
          </p:cNvPicPr>
          <p:nvPr/>
        </p:nvPicPr>
        <p:blipFill>
          <a:blip r:embed="rId3"/>
          <a:srcRect l="82576" t="23758"/>
          <a:stretch>
            <a:fillRect/>
          </a:stretch>
        </p:blipFill>
        <p:spPr>
          <a:xfrm>
            <a:off x="9769475" y="3496310"/>
            <a:ext cx="2437765" cy="3333115"/>
          </a:xfrm>
          <a:prstGeom prst="rect">
            <a:avLst/>
          </a:prstGeom>
        </p:spPr>
      </p:pic>
      <p:pic>
        <p:nvPicPr>
          <p:cNvPr id="6" name="图片 5" descr="背景_0000s_0002_矢量智能对象-拷贝-2"/>
          <p:cNvPicPr>
            <a:picLocks noChangeAspect="1"/>
          </p:cNvPicPr>
          <p:nvPr/>
        </p:nvPicPr>
        <p:blipFill>
          <a:blip r:embed="rId4"/>
          <a:srcRect t="28280" r="79764"/>
          <a:stretch>
            <a:fillRect/>
          </a:stretch>
        </p:blipFill>
        <p:spPr>
          <a:xfrm>
            <a:off x="106680" y="3199765"/>
            <a:ext cx="3276600" cy="36296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500"/>
                                        <p:tgtEl>
                                          <p:spTgt spid="34"/>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9" grpId="0" bldLvl="0" animBg="1"/>
      <p:bldP spid="50" grpId="0" bldLvl="0" animBg="1"/>
      <p:bldP spid="5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千库网fe597cef683614219a16d8bb801db9e8.jpg千库网fe597cef683614219a16d8bb801db9e8"/>
          <p:cNvPicPr>
            <a:picLocks noChangeAspect="1"/>
          </p:cNvPicPr>
          <p:nvPr/>
        </p:nvPicPr>
        <p:blipFill rotWithShape="1">
          <a:blip r:embed="rId3"/>
          <a:srcRect/>
          <a:stretch>
            <a:fillRect/>
          </a:stretch>
        </p:blipFill>
        <p:spPr>
          <a:xfrm>
            <a:off x="4667693" y="2460208"/>
            <a:ext cx="3307075" cy="1205230"/>
          </a:xfrm>
          <a:prstGeom prst="rect">
            <a:avLst/>
          </a:prstGeom>
        </p:spPr>
      </p:pic>
      <p:pic>
        <p:nvPicPr>
          <p:cNvPr id="3" name="图片 2" descr="C:\Users\Administrator\Desktop\f_0000s_0010_图层-7.pngf_0000s_0010_图层-7"/>
          <p:cNvPicPr>
            <a:picLocks noChangeAspect="1"/>
          </p:cNvPicPr>
          <p:nvPr/>
        </p:nvPicPr>
        <p:blipFill>
          <a:blip r:embed="rId4"/>
          <a:srcRect/>
          <a:stretch>
            <a:fillRect/>
          </a:stretch>
        </p:blipFill>
        <p:spPr>
          <a:xfrm>
            <a:off x="1199214" y="4060381"/>
            <a:ext cx="3468479" cy="1445260"/>
          </a:xfrm>
          <a:prstGeom prst="rect">
            <a:avLst/>
          </a:prstGeom>
        </p:spPr>
      </p:pic>
      <p:pic>
        <p:nvPicPr>
          <p:cNvPr id="4" name="图片 3" descr="C:\Users\Administrator\Desktop\千库网21ac3f3f31cb19efd1084b0c802413f7.jpg千库网21ac3f3f31cb19efd1084b0c802413f7"/>
          <p:cNvPicPr>
            <a:picLocks noChangeAspect="1"/>
          </p:cNvPicPr>
          <p:nvPr/>
        </p:nvPicPr>
        <p:blipFill>
          <a:blip r:embed="rId5"/>
          <a:srcRect/>
          <a:stretch>
            <a:fillRect/>
          </a:stretch>
        </p:blipFill>
        <p:spPr>
          <a:xfrm>
            <a:off x="7974768" y="4043842"/>
            <a:ext cx="3135946" cy="1469390"/>
          </a:xfrm>
          <a:prstGeom prst="rect">
            <a:avLst/>
          </a:prstGeom>
        </p:spPr>
      </p:pic>
      <p:sp>
        <p:nvSpPr>
          <p:cNvPr id="5" name="文本框 4"/>
          <p:cNvSpPr txBox="1"/>
          <p:nvPr/>
        </p:nvSpPr>
        <p:spPr>
          <a:xfrm>
            <a:off x="2186108" y="2178292"/>
            <a:ext cx="2175808" cy="553998"/>
          </a:xfrm>
          <a:prstGeom prst="rect">
            <a:avLst/>
          </a:prstGeom>
          <a:noFill/>
        </p:spPr>
        <p:txBody>
          <a:bodyPr vert="horz" wrap="square" rtlCol="0">
            <a:spAutoFit/>
          </a:bodyPr>
          <a:lstStyle/>
          <a:p>
            <a:pPr>
              <a:lnSpc>
                <a:spcPct val="150000"/>
              </a:lnSpc>
            </a:pPr>
            <a:r>
              <a:rPr lang="zh-CN" altLang="en-US" sz="2000" b="1" spc="-150"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6" name="文本框 5"/>
          <p:cNvSpPr txBox="1"/>
          <p:nvPr/>
        </p:nvSpPr>
        <p:spPr>
          <a:xfrm>
            <a:off x="1547880" y="2805244"/>
            <a:ext cx="3119813" cy="830997"/>
          </a:xfrm>
          <a:prstGeom prst="rect">
            <a:avLst/>
          </a:prstGeom>
          <a:noFill/>
        </p:spPr>
        <p:txBody>
          <a:bodyPr vert="horz" wrap="square" rtlCol="0">
            <a:spAutoFit/>
          </a:bodyPr>
          <a:lstStyle/>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请在此处添加详</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细描在此处添加详细在此处添加详细描述文本，</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47879" y="2199778"/>
            <a:ext cx="683625" cy="583980"/>
          </a:xfrm>
          <a:prstGeom prst="rect">
            <a:avLst/>
          </a:prstGeom>
        </p:spPr>
      </p:pic>
      <p:sp>
        <p:nvSpPr>
          <p:cNvPr id="8" name="文本框 7"/>
          <p:cNvSpPr txBox="1"/>
          <p:nvPr/>
        </p:nvSpPr>
        <p:spPr>
          <a:xfrm>
            <a:off x="8688180" y="2229760"/>
            <a:ext cx="2175808" cy="553998"/>
          </a:xfrm>
          <a:prstGeom prst="rect">
            <a:avLst/>
          </a:prstGeom>
          <a:noFill/>
        </p:spPr>
        <p:txBody>
          <a:bodyPr vert="horz" wrap="square" rtlCol="0">
            <a:spAutoFit/>
          </a:bodyPr>
          <a:lstStyle/>
          <a:p>
            <a:pPr>
              <a:lnSpc>
                <a:spcPct val="150000"/>
              </a:lnSpc>
            </a:pPr>
            <a:r>
              <a:rPr lang="zh-CN" altLang="en-US" sz="2000" b="1" spc="-150"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p:cNvSpPr txBox="1"/>
          <p:nvPr/>
        </p:nvSpPr>
        <p:spPr>
          <a:xfrm>
            <a:off x="8049952" y="2856712"/>
            <a:ext cx="3119813" cy="830997"/>
          </a:xfrm>
          <a:prstGeom prst="rect">
            <a:avLst/>
          </a:prstGeom>
          <a:noFill/>
        </p:spPr>
        <p:txBody>
          <a:bodyPr vert="horz" wrap="square" rtlCol="0">
            <a:spAutoFit/>
          </a:bodyPr>
          <a:lstStyle/>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请在此处添加详</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细描在此处添加详细在此处添加详细描述文本，</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49951" y="2251246"/>
            <a:ext cx="683625" cy="583980"/>
          </a:xfrm>
          <a:prstGeom prst="rect">
            <a:avLst/>
          </a:prstGeom>
        </p:spPr>
      </p:pic>
      <p:sp>
        <p:nvSpPr>
          <p:cNvPr id="11" name="文本框 10"/>
          <p:cNvSpPr txBox="1"/>
          <p:nvPr/>
        </p:nvSpPr>
        <p:spPr>
          <a:xfrm>
            <a:off x="5527019" y="4438344"/>
            <a:ext cx="2175808" cy="553998"/>
          </a:xfrm>
          <a:prstGeom prst="rect">
            <a:avLst/>
          </a:prstGeom>
          <a:noFill/>
        </p:spPr>
        <p:txBody>
          <a:bodyPr vert="horz" wrap="square" rtlCol="0">
            <a:spAutoFit/>
          </a:bodyPr>
          <a:lstStyle/>
          <a:p>
            <a:pPr>
              <a:lnSpc>
                <a:spcPct val="150000"/>
              </a:lnSpc>
            </a:pPr>
            <a:r>
              <a:rPr lang="zh-CN" altLang="en-US" sz="2000" b="1" spc="-150"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2" name="文本框 11"/>
          <p:cNvSpPr txBox="1"/>
          <p:nvPr/>
        </p:nvSpPr>
        <p:spPr>
          <a:xfrm>
            <a:off x="4888791" y="5065296"/>
            <a:ext cx="3119813" cy="830997"/>
          </a:xfrm>
          <a:prstGeom prst="rect">
            <a:avLst/>
          </a:prstGeom>
          <a:noFill/>
        </p:spPr>
        <p:txBody>
          <a:bodyPr vert="horz" wrap="square" rtlCol="0">
            <a:spAutoFit/>
          </a:bodyPr>
          <a:lstStyle/>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请在此处添加详</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细描在此处添加详细在此处添加详细描述文本，</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88790" y="4459830"/>
            <a:ext cx="683625" cy="583980"/>
          </a:xfrm>
          <a:prstGeom prst="rect">
            <a:avLst/>
          </a:prstGeom>
        </p:spPr>
      </p:pic>
      <p:sp>
        <p:nvSpPr>
          <p:cNvPr id="14" name="矩形 13"/>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1538" y="2163427"/>
            <a:ext cx="2963545" cy="296354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569187" y="988695"/>
            <a:ext cx="2963545" cy="296354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69274" y="2350890"/>
            <a:ext cx="6999056" cy="3250840"/>
          </a:xfrm>
          <a:prstGeom prst="rect">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097655" y="2673985"/>
            <a:ext cx="2955290" cy="706755"/>
          </a:xfrm>
          <a:prstGeom prst="rect">
            <a:avLst/>
          </a:prstGeom>
          <a:noFill/>
        </p:spPr>
        <p:txBody>
          <a:bodyPr wrap="square" rtlCol="0">
            <a:spAutoFit/>
          </a:bodyPr>
          <a:lstStyle/>
          <a:p>
            <a:pPr algn="dist"/>
            <a:r>
              <a:rPr lang="zh-CN" altLang="en-US" sz="4000">
                <a:solidFill>
                  <a:schemeClr val="bg1"/>
                </a:solidFill>
                <a:latin typeface="TypeLand 康熙字典體試用版" charset="-120"/>
                <a:ea typeface="TypeLand 康熙字典體試用版" charset="-120"/>
              </a:rPr>
              <a:t>清新自然</a:t>
            </a:r>
          </a:p>
        </p:txBody>
      </p:sp>
      <p:sp>
        <p:nvSpPr>
          <p:cNvPr id="27" name="矩形 26"/>
          <p:cNvSpPr/>
          <p:nvPr/>
        </p:nvSpPr>
        <p:spPr>
          <a:xfrm>
            <a:off x="4097655" y="4124960"/>
            <a:ext cx="6670675" cy="1476375"/>
          </a:xfrm>
          <a:prstGeom prst="rect">
            <a:avLst/>
          </a:prstGeom>
        </p:spPr>
        <p:txBody>
          <a:bodyPr wrap="square">
            <a:spAutoFit/>
          </a:bodyPr>
          <a:lstStyle/>
          <a:p>
            <a:pPr algn="l" fontAlgn="auto">
              <a:lnSpc>
                <a:spcPct val="150000"/>
              </a:lnSpc>
            </a:pPr>
            <a:r>
              <a:rPr lang="zh-CN" altLang="en-US" sz="1000">
                <a:solidFill>
                  <a:schemeClr val="bg1"/>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l" fontAlgn="auto">
              <a:lnSpc>
                <a:spcPct val="150000"/>
              </a:lnSpc>
            </a:pPr>
            <a:endParaRPr lang="zh-CN" altLang="en-US" sz="1000">
              <a:solidFill>
                <a:schemeClr val="bg1"/>
              </a:solidFill>
              <a:latin typeface="微软雅黑" panose="020B0503020204020204" pitchFamily="34" charset="-122"/>
              <a:ea typeface="微软雅黑" panose="020B0503020204020204" pitchFamily="34" charset="-122"/>
              <a:sym typeface="+mn-ea"/>
            </a:endParaRPr>
          </a:p>
          <a:p>
            <a:pPr algn="l" fontAlgn="auto">
              <a:lnSpc>
                <a:spcPct val="150000"/>
              </a:lnSpc>
            </a:pPr>
            <a:r>
              <a:rPr lang="zh-CN" altLang="en-US" sz="1000">
                <a:solidFill>
                  <a:schemeClr val="bg1"/>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4097655" y="3553460"/>
            <a:ext cx="3639820" cy="398780"/>
          </a:xfrm>
          <a:prstGeom prst="rect">
            <a:avLst/>
          </a:prstGeom>
          <a:noFill/>
        </p:spPr>
        <p:txBody>
          <a:bodyPr wrap="square" rtlCol="0">
            <a:spAutoFit/>
          </a:bodyPr>
          <a:lstStyle/>
          <a:p>
            <a:pPr algn="dist"/>
            <a:r>
              <a:rPr lang="en-US" altLang="zh-CN" sz="2000" b="1">
                <a:solidFill>
                  <a:schemeClr val="bg1"/>
                </a:solidFill>
                <a:latin typeface="汉仪南宫体简" panose="02010600000101010101" charset="-122"/>
                <a:ea typeface="汉仪南宫体简" panose="02010600000101010101" charset="-122"/>
              </a:rPr>
              <a:t>F</a:t>
            </a:r>
            <a:r>
              <a:rPr lang="zh-CN" altLang="en-US" sz="2000" b="1">
                <a:solidFill>
                  <a:schemeClr val="bg1"/>
                </a:solidFill>
                <a:latin typeface="汉仪南宫体简" panose="02010600000101010101" charset="-122"/>
                <a:ea typeface="汉仪南宫体简" panose="02010600000101010101" charset="-122"/>
              </a:rPr>
              <a:t>resh and natural</a:t>
            </a:r>
          </a:p>
        </p:txBody>
      </p:sp>
      <p:sp>
        <p:nvSpPr>
          <p:cNvPr id="10" name="矩形 9"/>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42" presetClass="entr" presetSubtype="0" fill="hold" grpId="1"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9"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ppt_x</p:attrName>
                                        </p:attrNameLst>
                                      </p:cBhvr>
                                      <p:tavLst>
                                        <p:tav tm="0">
                                          <p:val>
                                            <p:strVal val="#ppt_x-.2"/>
                                          </p:val>
                                        </p:tav>
                                        <p:tav tm="100000">
                                          <p:val>
                                            <p:strVal val="#ppt_x"/>
                                          </p:val>
                                        </p:tav>
                                      </p:tavLst>
                                    </p:anim>
                                    <p:anim calcmode="lin" valueType="num">
                                      <p:cBhvr>
                                        <p:cTn id="2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
                                        </p:tgtEl>
                                      </p:cBhvr>
                                    </p:animEffect>
                                  </p:childTnLst>
                                </p:cTn>
                              </p:par>
                            </p:childTnLst>
                          </p:cTn>
                        </p:par>
                        <p:par>
                          <p:cTn id="23" fill="hold">
                            <p:stCondLst>
                              <p:cond delay="3000"/>
                            </p:stCondLst>
                            <p:childTnLst>
                              <p:par>
                                <p:cTn id="24" presetID="16" presetClass="entr" presetSubtype="21" fill="hold" grpId="1"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1000"/>
                                        <p:tgtEl>
                                          <p:spTgt spid="7"/>
                                        </p:tgtEl>
                                      </p:cBhvr>
                                    </p:animEffect>
                                  </p:childTnLst>
                                </p:cTn>
                              </p:par>
                            </p:childTnLst>
                          </p:cTn>
                        </p:par>
                        <p:par>
                          <p:cTn id="27" fill="hold">
                            <p:stCondLst>
                              <p:cond delay="4000"/>
                            </p:stCondLst>
                            <p:childTnLst>
                              <p:par>
                                <p:cTn id="28" presetID="47"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12" presetClass="entr" presetSubtype="4" fill="hold" grpId="1"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p:tgtEl>
                                          <p:spTgt spid="27"/>
                                        </p:tgtEl>
                                        <p:attrNameLst>
                                          <p:attrName>ppt_y</p:attrName>
                                        </p:attrNameLst>
                                      </p:cBhvr>
                                      <p:tavLst>
                                        <p:tav tm="0">
                                          <p:val>
                                            <p:strVal val="#ppt_y+#ppt_h*1.125000"/>
                                          </p:val>
                                        </p:tav>
                                        <p:tav tm="100000">
                                          <p:val>
                                            <p:strVal val="#ppt_y"/>
                                          </p:val>
                                        </p:tav>
                                      </p:tavLst>
                                    </p:anim>
                                    <p:animEffect transition="in" filter="wipe(up)">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p:bldP spid="5" grpId="1" bldLvl="0" animBg="1"/>
      <p:bldP spid="6" grpId="0" bldLvl="0" animBg="1"/>
      <p:bldP spid="7" grpId="0"/>
      <p:bldP spid="7" grpId="1"/>
      <p:bldP spid="27" grpId="0"/>
      <p:bldP spid="27" grpId="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3868" y="1390650"/>
            <a:ext cx="11066640" cy="4393423"/>
            <a:chOff x="0" y="1650539"/>
            <a:chExt cx="12192000" cy="4840187"/>
          </a:xfrm>
        </p:grpSpPr>
        <p:cxnSp>
          <p:nvCxnSpPr>
            <p:cNvPr id="8" name="直接连接符 7"/>
            <p:cNvCxnSpPr/>
            <p:nvPr/>
          </p:nvCxnSpPr>
          <p:spPr>
            <a:xfrm>
              <a:off x="2312056" y="4341351"/>
              <a:ext cx="0" cy="697706"/>
            </a:xfrm>
            <a:prstGeom prst="line">
              <a:avLst/>
            </a:prstGeom>
            <a:ln>
              <a:solidFill>
                <a:srgbClr val="56A165"/>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829923" y="3619039"/>
              <a:ext cx="0" cy="1420018"/>
            </a:xfrm>
            <a:prstGeom prst="line">
              <a:avLst/>
            </a:prstGeom>
            <a:ln>
              <a:solidFill>
                <a:srgbClr val="9ECD9F"/>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347790" y="4341351"/>
              <a:ext cx="0" cy="697706"/>
            </a:xfrm>
            <a:prstGeom prst="line">
              <a:avLst/>
            </a:prstGeom>
            <a:ln>
              <a:solidFill>
                <a:srgbClr val="56A165"/>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865656" y="4581857"/>
              <a:ext cx="0" cy="457200"/>
            </a:xfrm>
            <a:prstGeom prst="line">
              <a:avLst/>
            </a:prstGeom>
            <a:ln>
              <a:solidFill>
                <a:srgbClr val="9ECD9F"/>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526258" y="2336339"/>
              <a:ext cx="1590648" cy="1828800"/>
              <a:chOff x="1526258" y="2336339"/>
              <a:chExt cx="1590648" cy="1828800"/>
            </a:xfrm>
          </p:grpSpPr>
          <p:sp>
            <p:nvSpPr>
              <p:cNvPr id="13" name="任意多边形 12"/>
              <p:cNvSpPr/>
              <p:nvPr/>
            </p:nvSpPr>
            <p:spPr>
              <a:xfrm>
                <a:off x="1526258" y="23363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KSO_Shape"/>
              <p:cNvSpPr/>
              <p:nvPr/>
            </p:nvSpPr>
            <p:spPr bwMode="auto">
              <a:xfrm>
                <a:off x="1863362" y="2701464"/>
                <a:ext cx="777875" cy="777875"/>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5" name="组合 14"/>
            <p:cNvGrpSpPr/>
            <p:nvPr/>
          </p:nvGrpSpPr>
          <p:grpSpPr>
            <a:xfrm>
              <a:off x="6558816" y="2247439"/>
              <a:ext cx="1590648" cy="1828800"/>
              <a:chOff x="6558816" y="2247439"/>
              <a:chExt cx="1590648" cy="1828800"/>
            </a:xfrm>
          </p:grpSpPr>
          <p:sp>
            <p:nvSpPr>
              <p:cNvPr id="16" name="任意多边形 15"/>
              <p:cNvSpPr/>
              <p:nvPr/>
            </p:nvSpPr>
            <p:spPr>
              <a:xfrm>
                <a:off x="6558816" y="22474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KSO_Shape"/>
              <p:cNvSpPr/>
              <p:nvPr/>
            </p:nvSpPr>
            <p:spPr>
              <a:xfrm>
                <a:off x="6971510" y="2632625"/>
                <a:ext cx="826622" cy="672319"/>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grpSp>
        <p:grpSp>
          <p:nvGrpSpPr>
            <p:cNvPr id="18" name="组合 17"/>
            <p:cNvGrpSpPr/>
            <p:nvPr/>
          </p:nvGrpSpPr>
          <p:grpSpPr>
            <a:xfrm>
              <a:off x="9075094" y="2641139"/>
              <a:ext cx="1590648" cy="1828800"/>
              <a:chOff x="9075094" y="2641139"/>
              <a:chExt cx="1590648" cy="1828800"/>
            </a:xfrm>
          </p:grpSpPr>
          <p:sp>
            <p:nvSpPr>
              <p:cNvPr id="19" name="任意多边形 18"/>
              <p:cNvSpPr/>
              <p:nvPr/>
            </p:nvSpPr>
            <p:spPr>
              <a:xfrm>
                <a:off x="9075094" y="26411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KSO_Shape"/>
              <p:cNvSpPr/>
              <p:nvPr/>
            </p:nvSpPr>
            <p:spPr>
              <a:xfrm>
                <a:off x="9414478" y="3003204"/>
                <a:ext cx="902356" cy="84069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grpSp>
        <p:grpSp>
          <p:nvGrpSpPr>
            <p:cNvPr id="21" name="组合 20"/>
            <p:cNvGrpSpPr/>
            <p:nvPr/>
          </p:nvGrpSpPr>
          <p:grpSpPr>
            <a:xfrm>
              <a:off x="4042537" y="1650539"/>
              <a:ext cx="1590648" cy="1828800"/>
              <a:chOff x="4042537" y="1650539"/>
              <a:chExt cx="1590648" cy="1828800"/>
            </a:xfrm>
          </p:grpSpPr>
          <p:sp>
            <p:nvSpPr>
              <p:cNvPr id="22" name="任意多边形 21"/>
              <p:cNvSpPr/>
              <p:nvPr/>
            </p:nvSpPr>
            <p:spPr>
              <a:xfrm>
                <a:off x="4042537" y="16505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KSO_Shape"/>
              <p:cNvSpPr/>
              <p:nvPr/>
            </p:nvSpPr>
            <p:spPr>
              <a:xfrm>
                <a:off x="4362192" y="2035725"/>
                <a:ext cx="1010557" cy="919607"/>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cxnSp>
          <p:nvCxnSpPr>
            <p:cNvPr id="24" name="直接连接符 23"/>
            <p:cNvCxnSpPr/>
            <p:nvPr/>
          </p:nvCxnSpPr>
          <p:spPr>
            <a:xfrm>
              <a:off x="0" y="5275277"/>
              <a:ext cx="12192000" cy="0"/>
            </a:xfrm>
            <a:prstGeom prst="line">
              <a:avLst/>
            </a:prstGeom>
            <a:ln>
              <a:solidFill>
                <a:srgbClr val="9ECD9F"/>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174250" y="5137471"/>
              <a:ext cx="275612" cy="275612"/>
            </a:xfrm>
            <a:prstGeom prst="ellipse">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7216334" y="5137471"/>
              <a:ext cx="275612" cy="275612"/>
            </a:xfrm>
            <a:prstGeom prst="ellipse">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4700151" y="5137471"/>
              <a:ext cx="275612" cy="27561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9717889" y="5137471"/>
              <a:ext cx="275612" cy="27561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9" name="组合 28"/>
            <p:cNvGrpSpPr/>
            <p:nvPr/>
          </p:nvGrpSpPr>
          <p:grpSpPr>
            <a:xfrm>
              <a:off x="1243714" y="5426204"/>
              <a:ext cx="2136684" cy="1064522"/>
              <a:chOff x="1243714" y="5426204"/>
              <a:chExt cx="2136684" cy="1064522"/>
            </a:xfrm>
          </p:grpSpPr>
          <p:sp>
            <p:nvSpPr>
              <p:cNvPr id="30" name="文本框 29"/>
              <p:cNvSpPr txBox="1"/>
              <p:nvPr/>
            </p:nvSpPr>
            <p:spPr>
              <a:xfrm>
                <a:off x="1243714" y="5844395"/>
                <a:ext cx="2136684" cy="646331"/>
              </a:xfrm>
              <a:prstGeom prst="rect">
                <a:avLst/>
              </a:prstGeom>
              <a:noFill/>
            </p:spPr>
            <p:txBody>
              <a:bodyPr wrap="square" rtlCol="0">
                <a:spAutoFit/>
              </a:bodyPr>
              <a:lstStyle/>
              <a:p>
                <a:pPr algn="ctr">
                  <a:lnSpc>
                    <a:spcPct val="150000"/>
                  </a:lnSpc>
                </a:pPr>
                <a:r>
                  <a:rPr lang="zh-CN" altLang="en-US" sz="1200" dirty="0">
                    <a:solidFill>
                      <a:prstClr val="black">
                        <a:lumMod val="65000"/>
                        <a:lumOff val="35000"/>
                      </a:prstClr>
                    </a:solidFill>
                    <a:latin typeface="微软雅黑" panose="020B0503020204020204" pitchFamily="34" charset="-122"/>
                  </a:rPr>
                  <a:t>点击添加本页说明文字点击添加本页说明文字</a:t>
                </a:r>
              </a:p>
            </p:txBody>
          </p:sp>
          <p:sp>
            <p:nvSpPr>
              <p:cNvPr id="31" name="文本框 30"/>
              <p:cNvSpPr txBox="1"/>
              <p:nvPr/>
            </p:nvSpPr>
            <p:spPr>
              <a:xfrm>
                <a:off x="1376998" y="5426204"/>
                <a:ext cx="1870119" cy="420311"/>
              </a:xfrm>
              <a:prstGeom prst="rect">
                <a:avLst/>
              </a:prstGeom>
              <a:noFill/>
            </p:spPr>
            <p:txBody>
              <a:bodyPr wrap="square" rtlCol="0">
                <a:spAutoFit/>
              </a:bodyPr>
              <a:lstStyle/>
              <a:p>
                <a:pPr algn="ctr">
                  <a:lnSpc>
                    <a:spcPct val="150000"/>
                  </a:lnSpc>
                </a:pPr>
                <a:r>
                  <a:rPr lang="zh-CN" altLang="en-US" sz="1400" b="1" dirty="0">
                    <a:solidFill>
                      <a:prstClr val="black">
                        <a:lumMod val="65000"/>
                        <a:lumOff val="35000"/>
                      </a:prstClr>
                    </a:solidFill>
                    <a:latin typeface="微软雅黑" panose="020B0503020204020204" pitchFamily="34" charset="-122"/>
                  </a:rPr>
                  <a:t>点击添加说明文字</a:t>
                </a:r>
              </a:p>
            </p:txBody>
          </p:sp>
        </p:grpSp>
        <p:grpSp>
          <p:nvGrpSpPr>
            <p:cNvPr id="32" name="组合 31"/>
            <p:cNvGrpSpPr/>
            <p:nvPr/>
          </p:nvGrpSpPr>
          <p:grpSpPr>
            <a:xfrm>
              <a:off x="3761581" y="5426204"/>
              <a:ext cx="2136684" cy="1064522"/>
              <a:chOff x="3761581" y="5426204"/>
              <a:chExt cx="2136684" cy="1064522"/>
            </a:xfrm>
          </p:grpSpPr>
          <p:sp>
            <p:nvSpPr>
              <p:cNvPr id="33" name="文本框 32"/>
              <p:cNvSpPr txBox="1"/>
              <p:nvPr/>
            </p:nvSpPr>
            <p:spPr>
              <a:xfrm>
                <a:off x="3761581" y="5844395"/>
                <a:ext cx="2136684" cy="646331"/>
              </a:xfrm>
              <a:prstGeom prst="rect">
                <a:avLst/>
              </a:prstGeom>
              <a:noFill/>
            </p:spPr>
            <p:txBody>
              <a:bodyPr wrap="square" rtlCol="0">
                <a:spAutoFit/>
              </a:bodyPr>
              <a:lstStyle/>
              <a:p>
                <a:pPr algn="ctr">
                  <a:lnSpc>
                    <a:spcPct val="150000"/>
                  </a:lnSpc>
                </a:pPr>
                <a:r>
                  <a:rPr lang="zh-CN" altLang="en-US" sz="1200" dirty="0">
                    <a:solidFill>
                      <a:prstClr val="black">
                        <a:lumMod val="65000"/>
                        <a:lumOff val="35000"/>
                      </a:prstClr>
                    </a:solidFill>
                    <a:latin typeface="微软雅黑" panose="020B0503020204020204" pitchFamily="34" charset="-122"/>
                  </a:rPr>
                  <a:t>点击添加本页说明文字点击添加本页说明文字</a:t>
                </a:r>
              </a:p>
            </p:txBody>
          </p:sp>
          <p:sp>
            <p:nvSpPr>
              <p:cNvPr id="34" name="文本框 33"/>
              <p:cNvSpPr txBox="1"/>
              <p:nvPr/>
            </p:nvSpPr>
            <p:spPr>
              <a:xfrm>
                <a:off x="3894865" y="5426204"/>
                <a:ext cx="1870119" cy="420311"/>
              </a:xfrm>
              <a:prstGeom prst="rect">
                <a:avLst/>
              </a:prstGeom>
              <a:noFill/>
            </p:spPr>
            <p:txBody>
              <a:bodyPr wrap="square" rtlCol="0">
                <a:spAutoFit/>
              </a:bodyPr>
              <a:lstStyle/>
              <a:p>
                <a:pPr algn="ctr">
                  <a:lnSpc>
                    <a:spcPct val="150000"/>
                  </a:lnSpc>
                </a:pPr>
                <a:r>
                  <a:rPr lang="zh-CN" altLang="en-US" sz="1400" b="1" dirty="0">
                    <a:solidFill>
                      <a:prstClr val="black">
                        <a:lumMod val="65000"/>
                        <a:lumOff val="35000"/>
                      </a:prstClr>
                    </a:solidFill>
                    <a:latin typeface="微软雅黑" panose="020B0503020204020204" pitchFamily="34" charset="-122"/>
                  </a:rPr>
                  <a:t>点击添加说明文字</a:t>
                </a:r>
              </a:p>
            </p:txBody>
          </p:sp>
        </p:grpSp>
        <p:grpSp>
          <p:nvGrpSpPr>
            <p:cNvPr id="35" name="组合 34"/>
            <p:cNvGrpSpPr/>
            <p:nvPr/>
          </p:nvGrpSpPr>
          <p:grpSpPr>
            <a:xfrm>
              <a:off x="6279448" y="5426204"/>
              <a:ext cx="2136684" cy="1064522"/>
              <a:chOff x="6279448" y="5426204"/>
              <a:chExt cx="2136684" cy="1064522"/>
            </a:xfrm>
          </p:grpSpPr>
          <p:sp>
            <p:nvSpPr>
              <p:cNvPr id="36" name="文本框 35"/>
              <p:cNvSpPr txBox="1"/>
              <p:nvPr/>
            </p:nvSpPr>
            <p:spPr>
              <a:xfrm>
                <a:off x="6279448" y="5844395"/>
                <a:ext cx="2136684" cy="646331"/>
              </a:xfrm>
              <a:prstGeom prst="rect">
                <a:avLst/>
              </a:prstGeom>
              <a:noFill/>
            </p:spPr>
            <p:txBody>
              <a:bodyPr wrap="square" rtlCol="0">
                <a:spAutoFit/>
              </a:bodyPr>
              <a:lstStyle/>
              <a:p>
                <a:pPr algn="ctr">
                  <a:lnSpc>
                    <a:spcPct val="150000"/>
                  </a:lnSpc>
                </a:pPr>
                <a:r>
                  <a:rPr lang="zh-CN" altLang="en-US" sz="1200" dirty="0">
                    <a:solidFill>
                      <a:prstClr val="black">
                        <a:lumMod val="65000"/>
                        <a:lumOff val="35000"/>
                      </a:prstClr>
                    </a:solidFill>
                    <a:latin typeface="微软雅黑" panose="020B0503020204020204" pitchFamily="34" charset="-122"/>
                  </a:rPr>
                  <a:t>点击添加本页说明文字点击添加本页说明文字</a:t>
                </a:r>
              </a:p>
            </p:txBody>
          </p:sp>
          <p:sp>
            <p:nvSpPr>
              <p:cNvPr id="37" name="文本框 36"/>
              <p:cNvSpPr txBox="1"/>
              <p:nvPr/>
            </p:nvSpPr>
            <p:spPr>
              <a:xfrm>
                <a:off x="6412732" y="5426204"/>
                <a:ext cx="1870119" cy="420311"/>
              </a:xfrm>
              <a:prstGeom prst="rect">
                <a:avLst/>
              </a:prstGeom>
              <a:noFill/>
            </p:spPr>
            <p:txBody>
              <a:bodyPr wrap="square" rtlCol="0">
                <a:spAutoFit/>
              </a:bodyPr>
              <a:lstStyle/>
              <a:p>
                <a:pPr algn="ctr">
                  <a:lnSpc>
                    <a:spcPct val="150000"/>
                  </a:lnSpc>
                </a:pPr>
                <a:r>
                  <a:rPr lang="zh-CN" altLang="en-US" sz="1400" b="1" dirty="0">
                    <a:solidFill>
                      <a:prstClr val="black">
                        <a:lumMod val="65000"/>
                        <a:lumOff val="35000"/>
                      </a:prstClr>
                    </a:solidFill>
                    <a:latin typeface="微软雅黑" panose="020B0503020204020204" pitchFamily="34" charset="-122"/>
                  </a:rPr>
                  <a:t>点击添加说明文字</a:t>
                </a:r>
              </a:p>
            </p:txBody>
          </p:sp>
        </p:grpSp>
        <p:grpSp>
          <p:nvGrpSpPr>
            <p:cNvPr id="38" name="组合 37"/>
            <p:cNvGrpSpPr/>
            <p:nvPr/>
          </p:nvGrpSpPr>
          <p:grpSpPr>
            <a:xfrm>
              <a:off x="8797314" y="5426204"/>
              <a:ext cx="2136684" cy="1064522"/>
              <a:chOff x="8797314" y="5426204"/>
              <a:chExt cx="2136684" cy="1064522"/>
            </a:xfrm>
          </p:grpSpPr>
          <p:sp>
            <p:nvSpPr>
              <p:cNvPr id="39" name="文本框 38"/>
              <p:cNvSpPr txBox="1"/>
              <p:nvPr/>
            </p:nvSpPr>
            <p:spPr>
              <a:xfrm>
                <a:off x="8797314" y="5844395"/>
                <a:ext cx="2136684" cy="646331"/>
              </a:xfrm>
              <a:prstGeom prst="rect">
                <a:avLst/>
              </a:prstGeom>
              <a:noFill/>
            </p:spPr>
            <p:txBody>
              <a:bodyPr wrap="square" rtlCol="0">
                <a:spAutoFit/>
              </a:bodyPr>
              <a:lstStyle/>
              <a:p>
                <a:pPr algn="ctr">
                  <a:lnSpc>
                    <a:spcPct val="150000"/>
                  </a:lnSpc>
                </a:pPr>
                <a:r>
                  <a:rPr lang="zh-CN" altLang="en-US" sz="1200" dirty="0">
                    <a:solidFill>
                      <a:prstClr val="black">
                        <a:lumMod val="65000"/>
                        <a:lumOff val="35000"/>
                      </a:prstClr>
                    </a:solidFill>
                    <a:latin typeface="微软雅黑" panose="020B0503020204020204" pitchFamily="34" charset="-122"/>
                  </a:rPr>
                  <a:t>点击添加本页说明文字点击添加本页说明文字</a:t>
                </a:r>
              </a:p>
            </p:txBody>
          </p:sp>
          <p:sp>
            <p:nvSpPr>
              <p:cNvPr id="40" name="文本框 39"/>
              <p:cNvSpPr txBox="1"/>
              <p:nvPr/>
            </p:nvSpPr>
            <p:spPr>
              <a:xfrm>
                <a:off x="8930598" y="5426204"/>
                <a:ext cx="1870119" cy="420311"/>
              </a:xfrm>
              <a:prstGeom prst="rect">
                <a:avLst/>
              </a:prstGeom>
              <a:noFill/>
            </p:spPr>
            <p:txBody>
              <a:bodyPr wrap="square" rtlCol="0">
                <a:spAutoFit/>
              </a:bodyPr>
              <a:lstStyle/>
              <a:p>
                <a:pPr algn="ctr">
                  <a:lnSpc>
                    <a:spcPct val="150000"/>
                  </a:lnSpc>
                </a:pPr>
                <a:r>
                  <a:rPr lang="zh-CN" altLang="en-US" sz="1400" b="1" dirty="0">
                    <a:solidFill>
                      <a:prstClr val="black">
                        <a:lumMod val="65000"/>
                        <a:lumOff val="35000"/>
                      </a:prstClr>
                    </a:solidFill>
                    <a:latin typeface="微软雅黑" panose="020B0503020204020204" pitchFamily="34" charset="-122"/>
                  </a:rPr>
                  <a:t>点击添加说明文字</a:t>
                </a:r>
              </a:p>
            </p:txBody>
          </p:sp>
        </p:grpSp>
      </p:grpSp>
      <p:sp>
        <p:nvSpPr>
          <p:cNvPr id="41" name="矩形 40"/>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9067" y="1437133"/>
            <a:ext cx="10093866" cy="4238392"/>
            <a:chOff x="0" y="1381732"/>
            <a:chExt cx="12192000" cy="5119394"/>
          </a:xfrm>
        </p:grpSpPr>
        <p:cxnSp>
          <p:nvCxnSpPr>
            <p:cNvPr id="13" name="直接连接符 12"/>
            <p:cNvCxnSpPr/>
            <p:nvPr/>
          </p:nvCxnSpPr>
          <p:spPr>
            <a:xfrm>
              <a:off x="0" y="3536950"/>
              <a:ext cx="12192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806336" y="3229778"/>
              <a:ext cx="2226188" cy="3267925"/>
              <a:chOff x="345562" y="3328451"/>
              <a:chExt cx="2226188" cy="3267925"/>
            </a:xfrm>
          </p:grpSpPr>
          <p:sp>
            <p:nvSpPr>
              <p:cNvPr id="15" name="圆角矩形 14"/>
              <p:cNvSpPr/>
              <p:nvPr/>
            </p:nvSpPr>
            <p:spPr>
              <a:xfrm rot="2700000">
                <a:off x="904082" y="3328451"/>
                <a:ext cx="734498" cy="734498"/>
              </a:xfrm>
              <a:prstGeom prst="roundRect">
                <a:avLst/>
              </a:prstGeom>
              <a:solidFill>
                <a:srgbClr val="9CC3D0">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6" name="组合 15"/>
              <p:cNvGrpSpPr/>
              <p:nvPr/>
            </p:nvGrpSpPr>
            <p:grpSpPr>
              <a:xfrm>
                <a:off x="345562" y="4334328"/>
                <a:ext cx="2226188" cy="2262048"/>
                <a:chOff x="345562" y="4067628"/>
                <a:chExt cx="2226188" cy="2262048"/>
              </a:xfrm>
            </p:grpSpPr>
            <p:sp>
              <p:nvSpPr>
                <p:cNvPr id="18" name="矩形 17"/>
                <p:cNvSpPr/>
                <p:nvPr/>
              </p:nvSpPr>
              <p:spPr>
                <a:xfrm flipH="1">
                  <a:off x="345562" y="4147724"/>
                  <a:ext cx="98938" cy="1619250"/>
                </a:xfrm>
                <a:prstGeom prst="rect">
                  <a:avLst/>
                </a:prstGeom>
                <a:solidFill>
                  <a:srgbClr val="3A88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文本框 18"/>
                <p:cNvSpPr txBox="1"/>
                <p:nvPr/>
              </p:nvSpPr>
              <p:spPr>
                <a:xfrm>
                  <a:off x="444500" y="4067628"/>
                  <a:ext cx="1338307" cy="446102"/>
                </a:xfrm>
                <a:prstGeom prst="rect">
                  <a:avLst/>
                </a:prstGeom>
                <a:noFill/>
              </p:spPr>
              <p:txBody>
                <a:bodyPr wrap="none" rtlCol="0">
                  <a:spAutoFit/>
                </a:bodyPr>
                <a:lstStyle/>
                <a:p>
                  <a:r>
                    <a:rPr lang="zh-CN" altLang="en-US" dirty="0">
                      <a:solidFill>
                        <a:schemeClr val="bg2">
                          <a:lumMod val="50000"/>
                        </a:schemeClr>
                      </a:solidFill>
                      <a:ea typeface="微软雅黑 Light" panose="020B0502040204020203" pitchFamily="34" charset="-122"/>
                    </a:rPr>
                    <a:t>重点事件</a:t>
                  </a:r>
                </a:p>
              </p:txBody>
            </p:sp>
            <p:sp>
              <p:nvSpPr>
                <p:cNvPr id="20" name="文本框 19"/>
                <p:cNvSpPr txBox="1"/>
                <p:nvPr/>
              </p:nvSpPr>
              <p:spPr>
                <a:xfrm>
                  <a:off x="444500" y="4412852"/>
                  <a:ext cx="1528054" cy="408927"/>
                </a:xfrm>
                <a:prstGeom prst="rect">
                  <a:avLst/>
                </a:prstGeom>
                <a:noFill/>
              </p:spPr>
              <p:txBody>
                <a:bodyPr wrap="none" rtlCol="0">
                  <a:spAutoFit/>
                </a:bodyPr>
                <a:lstStyle/>
                <a:p>
                  <a:r>
                    <a:rPr lang="en-US" altLang="zh-CN" sz="1600" dirty="0" smtClean="0">
                      <a:solidFill>
                        <a:schemeClr val="bg1">
                          <a:lumMod val="65000"/>
                        </a:schemeClr>
                      </a:solidFill>
                      <a:latin typeface="+mj-lt"/>
                      <a:ea typeface="微软雅黑 Light" panose="020B0502040204020203" pitchFamily="34" charset="-122"/>
                    </a:rPr>
                    <a:t>Subtitle here</a:t>
                  </a:r>
                  <a:endParaRPr lang="zh-CN" altLang="en-US" sz="1600" dirty="0" smtClean="0">
                    <a:solidFill>
                      <a:schemeClr val="bg1">
                        <a:lumMod val="65000"/>
                      </a:schemeClr>
                    </a:solidFill>
                    <a:latin typeface="+mj-lt"/>
                    <a:ea typeface="微软雅黑 Light" panose="020B0502040204020203" pitchFamily="34" charset="-122"/>
                  </a:endParaRPr>
                </a:p>
              </p:txBody>
            </p:sp>
            <p:sp>
              <p:nvSpPr>
                <p:cNvPr id="21" name="矩形 20"/>
                <p:cNvSpPr/>
                <p:nvPr/>
              </p:nvSpPr>
              <p:spPr>
                <a:xfrm>
                  <a:off x="444500" y="4809444"/>
                  <a:ext cx="2127250" cy="1520232"/>
                </a:xfrm>
                <a:prstGeom prst="rect">
                  <a:avLst/>
                </a:prstGeom>
              </p:spPr>
              <p:txBody>
                <a:bodyPr wrap="square">
                  <a:spAutoFit/>
                </a:bodyPr>
                <a:lstStyle/>
                <a:p>
                  <a:pPr>
                    <a:lnSpc>
                      <a:spcPct val="130000"/>
                    </a:lnSpc>
                  </a:pPr>
                  <a:r>
                    <a:rPr lang="en-US" altLang="zh-CN" sz="1200" dirty="0">
                      <a:solidFill>
                        <a:schemeClr val="bg2">
                          <a:lumMod val="50000"/>
                        </a:schemeClr>
                      </a:solidFill>
                      <a:latin typeface="+mn-ea"/>
                    </a:rPr>
                    <a:t>We have many PowerPoint templates that has been specifically designed to help</a:t>
                  </a:r>
                  <a:endParaRPr lang="zh-CN" altLang="en-US" sz="1200" dirty="0">
                    <a:solidFill>
                      <a:schemeClr val="bg2">
                        <a:lumMod val="50000"/>
                      </a:schemeClr>
                    </a:solidFill>
                    <a:latin typeface="+mn-ea"/>
                  </a:endParaRPr>
                </a:p>
              </p:txBody>
            </p:sp>
          </p:grpSp>
          <p:sp>
            <p:nvSpPr>
              <p:cNvPr id="17" name="文本框 16"/>
              <p:cNvSpPr txBox="1"/>
              <p:nvPr/>
            </p:nvSpPr>
            <p:spPr>
              <a:xfrm>
                <a:off x="834524" y="3457543"/>
                <a:ext cx="873617" cy="483278"/>
              </a:xfrm>
              <a:prstGeom prst="rect">
                <a:avLst/>
              </a:prstGeom>
              <a:noFill/>
            </p:spPr>
            <p:txBody>
              <a:bodyPr wrap="none" rtlCol="0">
                <a:spAutoFit/>
              </a:bodyPr>
              <a:lstStyle>
                <a:defPPr>
                  <a:defRPr lang="zh-CN"/>
                </a:defPPr>
                <a:lvl1pPr algn="ctr">
                  <a:defRPr sz="2800">
                    <a:solidFill>
                      <a:schemeClr val="bg1"/>
                    </a:solidFill>
                    <a:latin typeface="Agency FB" panose="020B0503020202020204" pitchFamily="34" charset="0"/>
                    <a:ea typeface="微软雅黑 Light" panose="020B0502040204020203" pitchFamily="34" charset="-122"/>
                  </a:defRPr>
                </a:lvl1pPr>
              </a:lstStyle>
              <a:p>
                <a:r>
                  <a:rPr lang="en-US" altLang="zh-CN" sz="2000" dirty="0">
                    <a:latin typeface="+mn-ea"/>
                    <a:ea typeface="+mn-ea"/>
                  </a:rPr>
                  <a:t>2002</a:t>
                </a:r>
                <a:endParaRPr lang="zh-CN" altLang="en-US" sz="2000" dirty="0">
                  <a:latin typeface="+mn-ea"/>
                  <a:ea typeface="+mn-ea"/>
                </a:endParaRPr>
              </a:p>
            </p:txBody>
          </p:sp>
        </p:grpSp>
        <p:grpSp>
          <p:nvGrpSpPr>
            <p:cNvPr id="22" name="组合 21"/>
            <p:cNvGrpSpPr/>
            <p:nvPr/>
          </p:nvGrpSpPr>
          <p:grpSpPr>
            <a:xfrm>
              <a:off x="3008442" y="1381732"/>
              <a:ext cx="2226188" cy="2585967"/>
              <a:chOff x="2756264" y="1476982"/>
              <a:chExt cx="2226188" cy="2585967"/>
            </a:xfrm>
          </p:grpSpPr>
          <p:sp>
            <p:nvSpPr>
              <p:cNvPr id="23" name="圆角矩形 22"/>
              <p:cNvSpPr/>
              <p:nvPr/>
            </p:nvSpPr>
            <p:spPr>
              <a:xfrm rot="2700000">
                <a:off x="3345990" y="3328451"/>
                <a:ext cx="734498" cy="734498"/>
              </a:xfrm>
              <a:prstGeom prst="roundRect">
                <a:avLst/>
              </a:prstGeom>
              <a:solidFill>
                <a:srgbClr val="3A88A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4" name="组合 23"/>
              <p:cNvGrpSpPr/>
              <p:nvPr/>
            </p:nvGrpSpPr>
            <p:grpSpPr>
              <a:xfrm>
                <a:off x="2756264" y="1476982"/>
                <a:ext cx="2226188" cy="2262048"/>
                <a:chOff x="345562" y="4067628"/>
                <a:chExt cx="2226188" cy="2262048"/>
              </a:xfrm>
            </p:grpSpPr>
            <p:sp>
              <p:nvSpPr>
                <p:cNvPr id="26" name="矩形 25"/>
                <p:cNvSpPr/>
                <p:nvPr/>
              </p:nvSpPr>
              <p:spPr>
                <a:xfrm flipH="1">
                  <a:off x="345562" y="4147724"/>
                  <a:ext cx="98938" cy="1619250"/>
                </a:xfrm>
                <a:prstGeom prst="rect">
                  <a:avLst/>
                </a:prstGeom>
                <a:solidFill>
                  <a:srgbClr val="3A88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文本框 26"/>
                <p:cNvSpPr txBox="1"/>
                <p:nvPr/>
              </p:nvSpPr>
              <p:spPr>
                <a:xfrm>
                  <a:off x="444500" y="4067628"/>
                  <a:ext cx="1338307" cy="446102"/>
                </a:xfrm>
                <a:prstGeom prst="rect">
                  <a:avLst/>
                </a:prstGeom>
                <a:noFill/>
              </p:spPr>
              <p:txBody>
                <a:bodyPr wrap="none" rtlCol="0">
                  <a:spAutoFit/>
                </a:bodyPr>
                <a:lstStyle/>
                <a:p>
                  <a:r>
                    <a:rPr lang="zh-CN" altLang="en-US" dirty="0">
                      <a:solidFill>
                        <a:schemeClr val="bg2">
                          <a:lumMod val="50000"/>
                        </a:schemeClr>
                      </a:solidFill>
                      <a:ea typeface="微软雅黑 Light" panose="020B0502040204020203" pitchFamily="34" charset="-122"/>
                    </a:rPr>
                    <a:t>重点事件</a:t>
                  </a:r>
                </a:p>
              </p:txBody>
            </p:sp>
            <p:sp>
              <p:nvSpPr>
                <p:cNvPr id="28" name="文本框 27"/>
                <p:cNvSpPr txBox="1"/>
                <p:nvPr/>
              </p:nvSpPr>
              <p:spPr>
                <a:xfrm>
                  <a:off x="444500" y="4409678"/>
                  <a:ext cx="1528054" cy="408927"/>
                </a:xfrm>
                <a:prstGeom prst="rect">
                  <a:avLst/>
                </a:prstGeom>
                <a:noFill/>
              </p:spPr>
              <p:txBody>
                <a:bodyPr wrap="none" rtlCol="0">
                  <a:spAutoFit/>
                </a:bodyPr>
                <a:lstStyle/>
                <a:p>
                  <a:r>
                    <a:rPr lang="en-US" altLang="zh-CN" sz="1600" dirty="0" smtClean="0">
                      <a:solidFill>
                        <a:schemeClr val="bg1">
                          <a:lumMod val="65000"/>
                        </a:schemeClr>
                      </a:solidFill>
                      <a:latin typeface="+mj-lt"/>
                      <a:ea typeface="微软雅黑 Light" panose="020B0502040204020203" pitchFamily="34" charset="-122"/>
                    </a:rPr>
                    <a:t>Subtitle here</a:t>
                  </a:r>
                  <a:endParaRPr lang="zh-CN" altLang="en-US" sz="1600" dirty="0" smtClean="0">
                    <a:solidFill>
                      <a:schemeClr val="bg1">
                        <a:lumMod val="65000"/>
                      </a:schemeClr>
                    </a:solidFill>
                    <a:latin typeface="+mj-lt"/>
                    <a:ea typeface="微软雅黑 Light" panose="020B0502040204020203" pitchFamily="34" charset="-122"/>
                  </a:endParaRPr>
                </a:p>
              </p:txBody>
            </p:sp>
            <p:sp>
              <p:nvSpPr>
                <p:cNvPr id="29" name="矩形 28"/>
                <p:cNvSpPr/>
                <p:nvPr/>
              </p:nvSpPr>
              <p:spPr>
                <a:xfrm>
                  <a:off x="444500" y="4809444"/>
                  <a:ext cx="2127250" cy="1520232"/>
                </a:xfrm>
                <a:prstGeom prst="rect">
                  <a:avLst/>
                </a:prstGeom>
              </p:spPr>
              <p:txBody>
                <a:bodyPr wrap="square">
                  <a:spAutoFit/>
                </a:bodyPr>
                <a:lstStyle/>
                <a:p>
                  <a:pPr>
                    <a:lnSpc>
                      <a:spcPct val="130000"/>
                    </a:lnSpc>
                  </a:pPr>
                  <a:r>
                    <a:rPr lang="en-US" altLang="zh-CN" sz="1200" dirty="0">
                      <a:solidFill>
                        <a:schemeClr val="bg2">
                          <a:lumMod val="50000"/>
                        </a:schemeClr>
                      </a:solidFill>
                      <a:latin typeface="+mn-ea"/>
                    </a:rPr>
                    <a:t>We have many PowerPoint templates that has been specifically designed to help</a:t>
                  </a:r>
                  <a:endParaRPr lang="zh-CN" altLang="en-US" sz="1200" dirty="0">
                    <a:solidFill>
                      <a:schemeClr val="bg2">
                        <a:lumMod val="50000"/>
                      </a:schemeClr>
                    </a:solidFill>
                    <a:latin typeface="+mn-ea"/>
                  </a:endParaRPr>
                </a:p>
              </p:txBody>
            </p:sp>
          </p:grpSp>
          <p:sp>
            <p:nvSpPr>
              <p:cNvPr id="25" name="文本框 24"/>
              <p:cNvSpPr txBox="1"/>
              <p:nvPr/>
            </p:nvSpPr>
            <p:spPr>
              <a:xfrm>
                <a:off x="3276430" y="3457542"/>
                <a:ext cx="873617" cy="483278"/>
              </a:xfrm>
              <a:prstGeom prst="rect">
                <a:avLst/>
              </a:prstGeom>
              <a:noFill/>
            </p:spPr>
            <p:txBody>
              <a:bodyPr wrap="none" rtlCol="0">
                <a:spAutoFit/>
              </a:bodyPr>
              <a:lstStyle>
                <a:defPPr>
                  <a:defRPr lang="zh-CN"/>
                </a:defPPr>
                <a:lvl1pPr algn="ctr">
                  <a:defRPr sz="2800">
                    <a:solidFill>
                      <a:schemeClr val="bg1"/>
                    </a:solidFill>
                    <a:latin typeface="Agency FB" panose="020B0503020202020204" pitchFamily="34" charset="0"/>
                    <a:ea typeface="微软雅黑 Light" panose="020B0502040204020203" pitchFamily="34" charset="-122"/>
                  </a:defRPr>
                </a:lvl1pPr>
              </a:lstStyle>
              <a:p>
                <a:r>
                  <a:rPr lang="en-US" altLang="zh-CN" sz="2000" dirty="0">
                    <a:latin typeface="+mn-ea"/>
                    <a:ea typeface="+mn-ea"/>
                  </a:rPr>
                  <a:t>2005</a:t>
                </a:r>
                <a:endParaRPr lang="zh-CN" altLang="en-US" sz="2000" dirty="0">
                  <a:latin typeface="+mn-ea"/>
                  <a:ea typeface="+mn-ea"/>
                </a:endParaRPr>
              </a:p>
            </p:txBody>
          </p:sp>
        </p:grpSp>
        <p:grpSp>
          <p:nvGrpSpPr>
            <p:cNvPr id="30" name="组合 29"/>
            <p:cNvGrpSpPr/>
            <p:nvPr/>
          </p:nvGrpSpPr>
          <p:grpSpPr>
            <a:xfrm>
              <a:off x="5166966" y="3233200"/>
              <a:ext cx="2226188" cy="3267926"/>
              <a:chOff x="5166966" y="3328450"/>
              <a:chExt cx="2226188" cy="3267926"/>
            </a:xfrm>
          </p:grpSpPr>
          <p:sp>
            <p:nvSpPr>
              <p:cNvPr id="31" name="圆角矩形 30"/>
              <p:cNvSpPr/>
              <p:nvPr/>
            </p:nvSpPr>
            <p:spPr>
              <a:xfrm rot="2700000">
                <a:off x="5787898" y="3328450"/>
                <a:ext cx="734498" cy="734498"/>
              </a:xfrm>
              <a:prstGeom prst="roundRect">
                <a:avLst/>
              </a:prstGeom>
              <a:solidFill>
                <a:srgbClr val="9CC3D0">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2" name="组合 31"/>
              <p:cNvGrpSpPr/>
              <p:nvPr/>
            </p:nvGrpSpPr>
            <p:grpSpPr>
              <a:xfrm>
                <a:off x="5166966" y="4334328"/>
                <a:ext cx="2226188" cy="2262048"/>
                <a:chOff x="345562" y="4067628"/>
                <a:chExt cx="2226188" cy="2262048"/>
              </a:xfrm>
            </p:grpSpPr>
            <p:sp>
              <p:nvSpPr>
                <p:cNvPr id="34" name="矩形 33"/>
                <p:cNvSpPr/>
                <p:nvPr/>
              </p:nvSpPr>
              <p:spPr>
                <a:xfrm flipH="1">
                  <a:off x="345562" y="4147724"/>
                  <a:ext cx="98938" cy="1619250"/>
                </a:xfrm>
                <a:prstGeom prst="rect">
                  <a:avLst/>
                </a:prstGeom>
                <a:solidFill>
                  <a:srgbClr val="3A88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文本框 34"/>
                <p:cNvSpPr txBox="1"/>
                <p:nvPr/>
              </p:nvSpPr>
              <p:spPr>
                <a:xfrm>
                  <a:off x="444500" y="4067628"/>
                  <a:ext cx="1338307" cy="446102"/>
                </a:xfrm>
                <a:prstGeom prst="rect">
                  <a:avLst/>
                </a:prstGeom>
                <a:noFill/>
              </p:spPr>
              <p:txBody>
                <a:bodyPr wrap="none" rtlCol="0">
                  <a:spAutoFit/>
                </a:bodyPr>
                <a:lstStyle/>
                <a:p>
                  <a:r>
                    <a:rPr lang="zh-CN" altLang="en-US" dirty="0">
                      <a:solidFill>
                        <a:schemeClr val="bg2">
                          <a:lumMod val="50000"/>
                        </a:schemeClr>
                      </a:solidFill>
                      <a:ea typeface="微软雅黑 Light" panose="020B0502040204020203" pitchFamily="34" charset="-122"/>
                    </a:rPr>
                    <a:t>重点事件</a:t>
                  </a:r>
                </a:p>
              </p:txBody>
            </p:sp>
            <p:sp>
              <p:nvSpPr>
                <p:cNvPr id="36" name="文本框 35"/>
                <p:cNvSpPr txBox="1"/>
                <p:nvPr/>
              </p:nvSpPr>
              <p:spPr>
                <a:xfrm>
                  <a:off x="444500" y="4409429"/>
                  <a:ext cx="1528054" cy="408927"/>
                </a:xfrm>
                <a:prstGeom prst="rect">
                  <a:avLst/>
                </a:prstGeom>
                <a:noFill/>
              </p:spPr>
              <p:txBody>
                <a:bodyPr wrap="none" rtlCol="0">
                  <a:spAutoFit/>
                </a:bodyPr>
                <a:lstStyle/>
                <a:p>
                  <a:r>
                    <a:rPr lang="en-US" altLang="zh-CN" sz="1600" dirty="0" smtClean="0">
                      <a:solidFill>
                        <a:schemeClr val="bg1">
                          <a:lumMod val="65000"/>
                        </a:schemeClr>
                      </a:solidFill>
                      <a:latin typeface="+mj-lt"/>
                      <a:ea typeface="微软雅黑 Light" panose="020B0502040204020203" pitchFamily="34" charset="-122"/>
                    </a:rPr>
                    <a:t>Subtitle here</a:t>
                  </a:r>
                  <a:endParaRPr lang="zh-CN" altLang="en-US" sz="1600" dirty="0" smtClean="0">
                    <a:solidFill>
                      <a:schemeClr val="bg1">
                        <a:lumMod val="65000"/>
                      </a:schemeClr>
                    </a:solidFill>
                    <a:latin typeface="+mj-lt"/>
                    <a:ea typeface="微软雅黑 Light" panose="020B0502040204020203" pitchFamily="34" charset="-122"/>
                  </a:endParaRPr>
                </a:p>
              </p:txBody>
            </p:sp>
            <p:sp>
              <p:nvSpPr>
                <p:cNvPr id="37" name="矩形 36"/>
                <p:cNvSpPr/>
                <p:nvPr/>
              </p:nvSpPr>
              <p:spPr>
                <a:xfrm>
                  <a:off x="444500" y="4809444"/>
                  <a:ext cx="2127250" cy="1520232"/>
                </a:xfrm>
                <a:prstGeom prst="rect">
                  <a:avLst/>
                </a:prstGeom>
              </p:spPr>
              <p:txBody>
                <a:bodyPr wrap="square">
                  <a:spAutoFit/>
                </a:bodyPr>
                <a:lstStyle/>
                <a:p>
                  <a:pPr>
                    <a:lnSpc>
                      <a:spcPct val="130000"/>
                    </a:lnSpc>
                  </a:pPr>
                  <a:r>
                    <a:rPr lang="en-US" altLang="zh-CN" sz="1200" dirty="0">
                      <a:solidFill>
                        <a:schemeClr val="bg2">
                          <a:lumMod val="50000"/>
                        </a:schemeClr>
                      </a:solidFill>
                      <a:latin typeface="+mn-ea"/>
                    </a:rPr>
                    <a:t>We have many PowerPoint templates that has been specifically designed to help</a:t>
                  </a:r>
                  <a:endParaRPr lang="zh-CN" altLang="en-US" sz="1200" dirty="0">
                    <a:solidFill>
                      <a:schemeClr val="bg2">
                        <a:lumMod val="50000"/>
                      </a:schemeClr>
                    </a:solidFill>
                    <a:latin typeface="+mn-ea"/>
                  </a:endParaRPr>
                </a:p>
              </p:txBody>
            </p:sp>
          </p:grpSp>
          <p:sp>
            <p:nvSpPr>
              <p:cNvPr id="33" name="文本框 32"/>
              <p:cNvSpPr txBox="1"/>
              <p:nvPr/>
            </p:nvSpPr>
            <p:spPr>
              <a:xfrm>
                <a:off x="5737906" y="3457542"/>
                <a:ext cx="834488" cy="481671"/>
              </a:xfrm>
              <a:prstGeom prst="rect">
                <a:avLst/>
              </a:prstGeom>
              <a:noFill/>
            </p:spPr>
            <p:txBody>
              <a:bodyPr wrap="none" rtlCol="0">
                <a:spAutoFit/>
              </a:bodyPr>
              <a:lstStyle>
                <a:defPPr>
                  <a:defRPr lang="zh-CN"/>
                </a:defPPr>
                <a:lvl1pPr algn="ctr">
                  <a:defRPr sz="2800">
                    <a:solidFill>
                      <a:schemeClr val="bg1"/>
                    </a:solidFill>
                    <a:latin typeface="Agency FB" panose="020B0503020202020204" pitchFamily="34" charset="0"/>
                    <a:ea typeface="微软雅黑 Light" panose="020B0502040204020203" pitchFamily="34" charset="-122"/>
                  </a:defRPr>
                </a:lvl1pPr>
              </a:lstStyle>
              <a:p>
                <a:r>
                  <a:rPr lang="en-US" altLang="zh-CN" sz="2000" dirty="0">
                    <a:latin typeface="+mn-ea"/>
                    <a:ea typeface="+mn-ea"/>
                  </a:rPr>
                  <a:t>2010</a:t>
                </a:r>
                <a:endParaRPr lang="zh-CN" altLang="en-US" sz="2000" dirty="0">
                  <a:latin typeface="+mn-ea"/>
                  <a:ea typeface="+mn-ea"/>
                </a:endParaRPr>
              </a:p>
            </p:txBody>
          </p:sp>
        </p:grpSp>
        <p:grpSp>
          <p:nvGrpSpPr>
            <p:cNvPr id="38" name="组合 37"/>
            <p:cNvGrpSpPr/>
            <p:nvPr/>
          </p:nvGrpSpPr>
          <p:grpSpPr>
            <a:xfrm>
              <a:off x="7171604" y="1381732"/>
              <a:ext cx="2226188" cy="2585965"/>
              <a:chOff x="7577668" y="1476982"/>
              <a:chExt cx="2226188" cy="2585965"/>
            </a:xfrm>
          </p:grpSpPr>
          <p:sp>
            <p:nvSpPr>
              <p:cNvPr id="39" name="圆角矩形 38"/>
              <p:cNvSpPr/>
              <p:nvPr/>
            </p:nvSpPr>
            <p:spPr>
              <a:xfrm rot="2700000">
                <a:off x="8229806" y="3328449"/>
                <a:ext cx="734498" cy="734498"/>
              </a:xfrm>
              <a:prstGeom prst="roundRect">
                <a:avLst/>
              </a:prstGeom>
              <a:solidFill>
                <a:srgbClr val="3A88A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40" name="组合 39"/>
              <p:cNvGrpSpPr/>
              <p:nvPr/>
            </p:nvGrpSpPr>
            <p:grpSpPr>
              <a:xfrm>
                <a:off x="7577668" y="1476982"/>
                <a:ext cx="2226188" cy="2197021"/>
                <a:chOff x="345562" y="4067628"/>
                <a:chExt cx="2226188" cy="2197021"/>
              </a:xfrm>
            </p:grpSpPr>
            <p:sp>
              <p:nvSpPr>
                <p:cNvPr id="42" name="矩形 41"/>
                <p:cNvSpPr/>
                <p:nvPr/>
              </p:nvSpPr>
              <p:spPr>
                <a:xfrm flipH="1">
                  <a:off x="345562" y="4147724"/>
                  <a:ext cx="98938" cy="1619250"/>
                </a:xfrm>
                <a:prstGeom prst="rect">
                  <a:avLst/>
                </a:prstGeom>
                <a:solidFill>
                  <a:srgbClr val="3A88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3" name="文本框 42"/>
                <p:cNvSpPr txBox="1"/>
                <p:nvPr/>
              </p:nvSpPr>
              <p:spPr>
                <a:xfrm>
                  <a:off x="444500" y="4067628"/>
                  <a:ext cx="1338307" cy="446102"/>
                </a:xfrm>
                <a:prstGeom prst="rect">
                  <a:avLst/>
                </a:prstGeom>
                <a:noFill/>
              </p:spPr>
              <p:txBody>
                <a:bodyPr wrap="none" rtlCol="0">
                  <a:spAutoFit/>
                </a:bodyPr>
                <a:lstStyle/>
                <a:p>
                  <a:r>
                    <a:rPr lang="zh-CN" altLang="en-US" dirty="0">
                      <a:solidFill>
                        <a:schemeClr val="bg2">
                          <a:lumMod val="50000"/>
                        </a:schemeClr>
                      </a:solidFill>
                      <a:ea typeface="微软雅黑 Light" panose="020B0502040204020203" pitchFamily="34" charset="-122"/>
                    </a:rPr>
                    <a:t>重点事件</a:t>
                  </a:r>
                </a:p>
              </p:txBody>
            </p:sp>
            <p:sp>
              <p:nvSpPr>
                <p:cNvPr id="44" name="文本框 43"/>
                <p:cNvSpPr txBox="1"/>
                <p:nvPr/>
              </p:nvSpPr>
              <p:spPr>
                <a:xfrm>
                  <a:off x="444500" y="4409678"/>
                  <a:ext cx="1528054" cy="408927"/>
                </a:xfrm>
                <a:prstGeom prst="rect">
                  <a:avLst/>
                </a:prstGeom>
                <a:noFill/>
              </p:spPr>
              <p:txBody>
                <a:bodyPr wrap="none" rtlCol="0">
                  <a:spAutoFit/>
                </a:bodyPr>
                <a:lstStyle/>
                <a:p>
                  <a:r>
                    <a:rPr lang="en-US" altLang="zh-CN" sz="1600" dirty="0" smtClean="0">
                      <a:solidFill>
                        <a:schemeClr val="bg1">
                          <a:lumMod val="65000"/>
                        </a:schemeClr>
                      </a:solidFill>
                      <a:latin typeface="+mj-lt"/>
                      <a:ea typeface="微软雅黑 Light" panose="020B0502040204020203" pitchFamily="34" charset="-122"/>
                    </a:rPr>
                    <a:t>Subtitle here</a:t>
                  </a:r>
                  <a:endParaRPr lang="zh-CN" altLang="en-US" sz="1600" dirty="0" smtClean="0">
                    <a:solidFill>
                      <a:schemeClr val="bg1">
                        <a:lumMod val="65000"/>
                      </a:schemeClr>
                    </a:solidFill>
                    <a:latin typeface="+mj-lt"/>
                    <a:ea typeface="微软雅黑 Light" panose="020B0502040204020203" pitchFamily="34" charset="-122"/>
                  </a:endParaRPr>
                </a:p>
              </p:txBody>
            </p:sp>
            <p:sp>
              <p:nvSpPr>
                <p:cNvPr id="45" name="矩形 44"/>
                <p:cNvSpPr/>
                <p:nvPr/>
              </p:nvSpPr>
              <p:spPr>
                <a:xfrm>
                  <a:off x="444500" y="4744417"/>
                  <a:ext cx="2127250" cy="1520232"/>
                </a:xfrm>
                <a:prstGeom prst="rect">
                  <a:avLst/>
                </a:prstGeom>
              </p:spPr>
              <p:txBody>
                <a:bodyPr wrap="square">
                  <a:spAutoFit/>
                </a:bodyPr>
                <a:lstStyle/>
                <a:p>
                  <a:pPr>
                    <a:lnSpc>
                      <a:spcPct val="130000"/>
                    </a:lnSpc>
                  </a:pPr>
                  <a:r>
                    <a:rPr lang="en-US" altLang="zh-CN" sz="1200" dirty="0">
                      <a:solidFill>
                        <a:schemeClr val="bg2">
                          <a:lumMod val="50000"/>
                        </a:schemeClr>
                      </a:solidFill>
                      <a:latin typeface="+mn-ea"/>
                    </a:rPr>
                    <a:t>We have many PowerPoint templates that has been specifically designed to help</a:t>
                  </a:r>
                  <a:endParaRPr lang="zh-CN" altLang="en-US" sz="1200" dirty="0">
                    <a:solidFill>
                      <a:schemeClr val="bg2">
                        <a:lumMod val="50000"/>
                      </a:schemeClr>
                    </a:solidFill>
                    <a:latin typeface="+mn-ea"/>
                  </a:endParaRPr>
                </a:p>
              </p:txBody>
            </p:sp>
          </p:grpSp>
          <p:sp>
            <p:nvSpPr>
              <p:cNvPr id="41" name="文本框 40"/>
              <p:cNvSpPr txBox="1"/>
              <p:nvPr/>
            </p:nvSpPr>
            <p:spPr>
              <a:xfrm>
                <a:off x="8179812" y="3457542"/>
                <a:ext cx="834488" cy="481671"/>
              </a:xfrm>
              <a:prstGeom prst="rect">
                <a:avLst/>
              </a:prstGeom>
              <a:noFill/>
            </p:spPr>
            <p:txBody>
              <a:bodyPr wrap="none" rtlCol="0">
                <a:spAutoFit/>
              </a:bodyPr>
              <a:lstStyle>
                <a:defPPr>
                  <a:defRPr lang="zh-CN"/>
                </a:defPPr>
                <a:lvl1pPr algn="ctr">
                  <a:defRPr sz="2800">
                    <a:solidFill>
                      <a:schemeClr val="bg1"/>
                    </a:solidFill>
                    <a:latin typeface="Agency FB" panose="020B0503020202020204" pitchFamily="34" charset="0"/>
                    <a:ea typeface="微软雅黑 Light" panose="020B0502040204020203" pitchFamily="34" charset="-122"/>
                  </a:defRPr>
                </a:lvl1pPr>
              </a:lstStyle>
              <a:p>
                <a:r>
                  <a:rPr lang="en-US" altLang="zh-CN" sz="2000" dirty="0">
                    <a:latin typeface="+mn-ea"/>
                    <a:ea typeface="+mn-ea"/>
                  </a:rPr>
                  <a:t>2015</a:t>
                </a:r>
                <a:endParaRPr lang="zh-CN" altLang="en-US" sz="2000" dirty="0">
                  <a:latin typeface="+mn-ea"/>
                  <a:ea typeface="+mn-ea"/>
                </a:endParaRPr>
              </a:p>
            </p:txBody>
          </p:sp>
        </p:grpSp>
        <p:grpSp>
          <p:nvGrpSpPr>
            <p:cNvPr id="46" name="组合 45"/>
            <p:cNvGrpSpPr/>
            <p:nvPr/>
          </p:nvGrpSpPr>
          <p:grpSpPr>
            <a:xfrm>
              <a:off x="9474761" y="3233198"/>
              <a:ext cx="2226188" cy="3267928"/>
              <a:chOff x="9988370" y="3328448"/>
              <a:chExt cx="2226188" cy="3267928"/>
            </a:xfrm>
          </p:grpSpPr>
          <p:sp>
            <p:nvSpPr>
              <p:cNvPr id="47" name="圆角矩形 46"/>
              <p:cNvSpPr/>
              <p:nvPr/>
            </p:nvSpPr>
            <p:spPr>
              <a:xfrm rot="2700000">
                <a:off x="10671714" y="3328448"/>
                <a:ext cx="734498" cy="734498"/>
              </a:xfrm>
              <a:prstGeom prst="roundRect">
                <a:avLst/>
              </a:prstGeom>
              <a:solidFill>
                <a:srgbClr val="9CC3D0">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48" name="组合 47"/>
              <p:cNvGrpSpPr/>
              <p:nvPr/>
            </p:nvGrpSpPr>
            <p:grpSpPr>
              <a:xfrm>
                <a:off x="9988370" y="4334328"/>
                <a:ext cx="2226188" cy="2262048"/>
                <a:chOff x="345562" y="4067628"/>
                <a:chExt cx="2226188" cy="2262048"/>
              </a:xfrm>
            </p:grpSpPr>
            <p:sp>
              <p:nvSpPr>
                <p:cNvPr id="50" name="矩形 49"/>
                <p:cNvSpPr/>
                <p:nvPr/>
              </p:nvSpPr>
              <p:spPr>
                <a:xfrm flipH="1">
                  <a:off x="345562" y="4147724"/>
                  <a:ext cx="98938" cy="1619250"/>
                </a:xfrm>
                <a:prstGeom prst="rect">
                  <a:avLst/>
                </a:prstGeom>
                <a:solidFill>
                  <a:srgbClr val="3A88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文本框 50"/>
                <p:cNvSpPr txBox="1"/>
                <p:nvPr/>
              </p:nvSpPr>
              <p:spPr>
                <a:xfrm>
                  <a:off x="444500" y="4067628"/>
                  <a:ext cx="1338307" cy="446102"/>
                </a:xfrm>
                <a:prstGeom prst="rect">
                  <a:avLst/>
                </a:prstGeom>
                <a:noFill/>
              </p:spPr>
              <p:txBody>
                <a:bodyPr wrap="none" rtlCol="0">
                  <a:spAutoFit/>
                </a:bodyPr>
                <a:lstStyle/>
                <a:p>
                  <a:r>
                    <a:rPr lang="zh-CN" altLang="en-US" dirty="0" smtClean="0">
                      <a:solidFill>
                        <a:schemeClr val="bg2">
                          <a:lumMod val="50000"/>
                        </a:schemeClr>
                      </a:solidFill>
                      <a:latin typeface="+mj-lt"/>
                      <a:ea typeface="微软雅黑 Light" panose="020B0502040204020203" pitchFamily="34" charset="-122"/>
                    </a:rPr>
                    <a:t>重点事件</a:t>
                  </a:r>
                </a:p>
              </p:txBody>
            </p:sp>
            <p:sp>
              <p:nvSpPr>
                <p:cNvPr id="52" name="文本框 51"/>
                <p:cNvSpPr txBox="1"/>
                <p:nvPr/>
              </p:nvSpPr>
              <p:spPr>
                <a:xfrm>
                  <a:off x="444500" y="4409429"/>
                  <a:ext cx="1528054" cy="408927"/>
                </a:xfrm>
                <a:prstGeom prst="rect">
                  <a:avLst/>
                </a:prstGeom>
                <a:noFill/>
              </p:spPr>
              <p:txBody>
                <a:bodyPr wrap="none" rtlCol="0">
                  <a:spAutoFit/>
                </a:bodyPr>
                <a:lstStyle/>
                <a:p>
                  <a:r>
                    <a:rPr lang="en-US" altLang="zh-CN" sz="1600" dirty="0" smtClean="0">
                      <a:solidFill>
                        <a:schemeClr val="bg1">
                          <a:lumMod val="65000"/>
                        </a:schemeClr>
                      </a:solidFill>
                      <a:latin typeface="+mj-lt"/>
                      <a:ea typeface="微软雅黑 Light" panose="020B0502040204020203" pitchFamily="34" charset="-122"/>
                    </a:rPr>
                    <a:t>Subtitle here</a:t>
                  </a:r>
                  <a:endParaRPr lang="zh-CN" altLang="en-US" sz="1600" dirty="0" smtClean="0">
                    <a:solidFill>
                      <a:schemeClr val="bg1">
                        <a:lumMod val="65000"/>
                      </a:schemeClr>
                    </a:solidFill>
                    <a:latin typeface="+mj-lt"/>
                    <a:ea typeface="微软雅黑 Light" panose="020B0502040204020203" pitchFamily="34" charset="-122"/>
                  </a:endParaRPr>
                </a:p>
              </p:txBody>
            </p:sp>
            <p:sp>
              <p:nvSpPr>
                <p:cNvPr id="53" name="矩形 52"/>
                <p:cNvSpPr/>
                <p:nvPr/>
              </p:nvSpPr>
              <p:spPr>
                <a:xfrm>
                  <a:off x="444500" y="4809444"/>
                  <a:ext cx="2127250" cy="1520232"/>
                </a:xfrm>
                <a:prstGeom prst="rect">
                  <a:avLst/>
                </a:prstGeom>
                <a:solidFill>
                  <a:srgbClr val="F1F1F1">
                    <a:alpha val="52000"/>
                  </a:srgbClr>
                </a:solidFill>
              </p:spPr>
              <p:txBody>
                <a:bodyPr wrap="square" rtlCol="0">
                  <a:spAutoFit/>
                </a:bodyPr>
                <a:lstStyle/>
                <a:p>
                  <a:pPr>
                    <a:lnSpc>
                      <a:spcPct val="130000"/>
                    </a:lnSpc>
                  </a:pPr>
                  <a:r>
                    <a:rPr lang="en-US" altLang="zh-CN" sz="1200" dirty="0">
                      <a:solidFill>
                        <a:schemeClr val="bg2">
                          <a:lumMod val="50000"/>
                        </a:schemeClr>
                      </a:solidFill>
                      <a:latin typeface="+mn-ea"/>
                    </a:rPr>
                    <a:t>We have many PowerPoint templates that has been specifically designed to help</a:t>
                  </a:r>
                  <a:endParaRPr lang="zh-CN" altLang="en-US" sz="1200" dirty="0">
                    <a:solidFill>
                      <a:schemeClr val="bg2">
                        <a:lumMod val="50000"/>
                      </a:schemeClr>
                    </a:solidFill>
                    <a:latin typeface="+mn-ea"/>
                  </a:endParaRPr>
                </a:p>
              </p:txBody>
            </p:sp>
          </p:grpSp>
          <p:sp>
            <p:nvSpPr>
              <p:cNvPr id="49" name="文本框 48"/>
              <p:cNvSpPr txBox="1"/>
              <p:nvPr/>
            </p:nvSpPr>
            <p:spPr>
              <a:xfrm>
                <a:off x="10613283" y="3457542"/>
                <a:ext cx="851362" cy="481671"/>
              </a:xfrm>
              <a:prstGeom prst="rect">
                <a:avLst/>
              </a:prstGeom>
              <a:noFill/>
            </p:spPr>
            <p:txBody>
              <a:bodyPr wrap="none" rtlCol="0">
                <a:spAutoFit/>
              </a:bodyPr>
              <a:lstStyle/>
              <a:p>
                <a:pPr algn="ctr"/>
                <a:r>
                  <a:rPr lang="en-US" altLang="zh-CN" sz="2000" dirty="0" smtClean="0">
                    <a:solidFill>
                      <a:schemeClr val="bg1"/>
                    </a:solidFill>
                    <a:latin typeface="+mn-ea"/>
                  </a:rPr>
                  <a:t>201</a:t>
                </a:r>
                <a:r>
                  <a:rPr lang="en-US" sz="2000" dirty="0" smtClean="0">
                    <a:solidFill>
                      <a:schemeClr val="bg1"/>
                    </a:solidFill>
                    <a:latin typeface="+mn-ea"/>
                  </a:rPr>
                  <a:t>9</a:t>
                </a:r>
              </a:p>
            </p:txBody>
          </p:sp>
        </p:grpSp>
      </p:grpSp>
      <p:sp>
        <p:nvSpPr>
          <p:cNvPr id="54" name="矩形 53"/>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千库网21ac3f3f31cb19efd1084b0c802413f7.jpg千库网21ac3f3f31cb19efd1084b0c802413f7"/>
          <p:cNvPicPr>
            <a:picLocks noChangeAspect="1"/>
          </p:cNvPicPr>
          <p:nvPr/>
        </p:nvPicPr>
        <p:blipFill>
          <a:blip r:embed="rId3"/>
          <a:srcRect/>
          <a:stretch>
            <a:fillRect/>
          </a:stretch>
        </p:blipFill>
        <p:spPr>
          <a:xfrm>
            <a:off x="883920" y="2216785"/>
            <a:ext cx="4206875" cy="2662555"/>
          </a:xfrm>
          <a:prstGeom prst="rect">
            <a:avLst/>
          </a:prstGeom>
        </p:spPr>
      </p:pic>
      <p:pic>
        <p:nvPicPr>
          <p:cNvPr id="3" name="图片 2" descr="C:\Users\Administrator\Desktop\ec496050fd212ec72741c4bd72058152.jpgec496050fd212ec72741c4bd72058152"/>
          <p:cNvPicPr>
            <a:picLocks noChangeAspect="1"/>
          </p:cNvPicPr>
          <p:nvPr/>
        </p:nvPicPr>
        <p:blipFill rotWithShape="1">
          <a:blip r:embed="rId4"/>
          <a:srcRect/>
          <a:stretch>
            <a:fillRect/>
          </a:stretch>
        </p:blipFill>
        <p:spPr>
          <a:xfrm>
            <a:off x="8620125" y="1662430"/>
            <a:ext cx="2543810" cy="3547745"/>
          </a:xfrm>
          <a:prstGeom prst="rect">
            <a:avLst/>
          </a:prstGeom>
        </p:spPr>
      </p:pic>
      <p:sp>
        <p:nvSpPr>
          <p:cNvPr id="5" name="文本框 4"/>
          <p:cNvSpPr txBox="1"/>
          <p:nvPr/>
        </p:nvSpPr>
        <p:spPr>
          <a:xfrm>
            <a:off x="6193646" y="1662549"/>
            <a:ext cx="2031325" cy="553998"/>
          </a:xfrm>
          <a:prstGeom prst="rect">
            <a:avLst/>
          </a:prstGeom>
          <a:noFill/>
        </p:spPr>
        <p:txBody>
          <a:bodyPr vert="horz" wrap="square" rtlCol="0">
            <a:spAutoFit/>
          </a:bodyPr>
          <a:lstStyle/>
          <a:p>
            <a:pPr>
              <a:lnSpc>
                <a:spcPct val="150000"/>
              </a:lnSpc>
            </a:pPr>
            <a:r>
              <a:rPr lang="zh-CN" altLang="en-US" sz="2000" b="1" spc="-150"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6" name="文本框 5"/>
          <p:cNvSpPr txBox="1"/>
          <p:nvPr/>
        </p:nvSpPr>
        <p:spPr>
          <a:xfrm>
            <a:off x="5555418" y="2289501"/>
            <a:ext cx="2669554" cy="3046988"/>
          </a:xfrm>
          <a:prstGeom prst="rect">
            <a:avLst/>
          </a:prstGeom>
          <a:noFill/>
        </p:spPr>
        <p:txBody>
          <a:bodyPr vert="horz" wrap="square" rtlCol="0">
            <a:spAutoFit/>
          </a:bodyPr>
          <a:lstStyle/>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请在此处添加详</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细描在此处添加详细在此处添加详细描述文本，尽量与标题文本语言请在请在此处添加详细描在此处添加详细在此处添加详细描述文本，尽量与标题文本语言请在</a:t>
            </a:r>
          </a:p>
          <a:p>
            <a:pPr>
              <a:lnSpc>
                <a:spcPct val="150000"/>
              </a:lnSpc>
            </a:pP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5417" y="1684035"/>
            <a:ext cx="638229" cy="583980"/>
          </a:xfrm>
          <a:prstGeom prst="rect">
            <a:avLst/>
          </a:prstGeom>
        </p:spPr>
      </p:pic>
      <p:sp>
        <p:nvSpPr>
          <p:cNvPr id="8" name="矩形 7"/>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背景_0000s_0004_bg-拷贝"/>
          <p:cNvPicPr>
            <a:picLocks noChangeAspect="1"/>
          </p:cNvPicPr>
          <p:nvPr/>
        </p:nvPicPr>
        <p:blipFill>
          <a:blip r:embed="rId3"/>
          <a:srcRect l="8683" r="56061"/>
          <a:stretch>
            <a:fillRect/>
          </a:stretch>
        </p:blipFill>
        <p:spPr>
          <a:xfrm>
            <a:off x="-30480" y="-1905"/>
            <a:ext cx="7672705" cy="6923405"/>
          </a:xfrm>
          <a:prstGeom prst="rect">
            <a:avLst/>
          </a:prstGeom>
        </p:spPr>
      </p:pic>
      <p:pic>
        <p:nvPicPr>
          <p:cNvPr id="7" name="图片 6" descr="背景_0000s_0003_border"/>
          <p:cNvPicPr>
            <a:picLocks noChangeAspect="1"/>
          </p:cNvPicPr>
          <p:nvPr/>
        </p:nvPicPr>
        <p:blipFill>
          <a:blip r:embed="rId4"/>
          <a:srcRect b="38878"/>
          <a:stretch>
            <a:fillRect/>
          </a:stretch>
        </p:blipFill>
        <p:spPr>
          <a:xfrm>
            <a:off x="160020" y="-387350"/>
            <a:ext cx="11871960" cy="6434455"/>
          </a:xfrm>
          <a:prstGeom prst="rect">
            <a:avLst/>
          </a:prstGeom>
        </p:spPr>
      </p:pic>
      <p:pic>
        <p:nvPicPr>
          <p:cNvPr id="4" name="图片 3" descr="背景_0000s_0000_矢量智能对象-拷贝-4"/>
          <p:cNvPicPr/>
          <p:nvPr/>
        </p:nvPicPr>
        <p:blipFill>
          <a:blip r:embed="rId5"/>
          <a:srcRect b="65455"/>
          <a:stretch>
            <a:fillRect/>
          </a:stretch>
        </p:blipFill>
        <p:spPr>
          <a:xfrm>
            <a:off x="-30480" y="-1905"/>
            <a:ext cx="12348091" cy="1487805"/>
          </a:xfrm>
          <a:prstGeom prst="rect">
            <a:avLst/>
          </a:prstGeom>
        </p:spPr>
      </p:pic>
      <p:pic>
        <p:nvPicPr>
          <p:cNvPr id="5" name="图片 4" descr="背景_0000s_0001_矢量智能对象-拷贝-3"/>
          <p:cNvPicPr>
            <a:picLocks noChangeAspect="1"/>
          </p:cNvPicPr>
          <p:nvPr/>
        </p:nvPicPr>
        <p:blipFill>
          <a:blip r:embed="rId6"/>
          <a:srcRect l="82576" t="23758"/>
          <a:stretch>
            <a:fillRect/>
          </a:stretch>
        </p:blipFill>
        <p:spPr>
          <a:xfrm>
            <a:off x="9769475" y="3496310"/>
            <a:ext cx="2437765" cy="3333115"/>
          </a:xfrm>
          <a:prstGeom prst="rect">
            <a:avLst/>
          </a:prstGeom>
        </p:spPr>
      </p:pic>
      <p:pic>
        <p:nvPicPr>
          <p:cNvPr id="6" name="图片 5" descr="背景_0000s_0002_矢量智能对象-拷贝-2"/>
          <p:cNvPicPr>
            <a:picLocks noChangeAspect="1"/>
          </p:cNvPicPr>
          <p:nvPr/>
        </p:nvPicPr>
        <p:blipFill>
          <a:blip r:embed="rId7"/>
          <a:srcRect t="28280" r="79764"/>
          <a:stretch>
            <a:fillRect/>
          </a:stretch>
        </p:blipFill>
        <p:spPr>
          <a:xfrm>
            <a:off x="106680" y="3199765"/>
            <a:ext cx="3276600" cy="3629660"/>
          </a:xfrm>
          <a:prstGeom prst="rect">
            <a:avLst/>
          </a:prstGeom>
        </p:spPr>
      </p:pic>
      <p:pic>
        <p:nvPicPr>
          <p:cNvPr id="9" name="图片 8" descr="肉"/>
          <p:cNvPicPr>
            <a:picLocks noChangeAspect="1"/>
          </p:cNvPicPr>
          <p:nvPr/>
        </p:nvPicPr>
        <p:blipFill>
          <a:blip r:embed="rId8"/>
          <a:stretch>
            <a:fillRect/>
          </a:stretch>
        </p:blipFill>
        <p:spPr>
          <a:xfrm>
            <a:off x="3985895" y="2223135"/>
            <a:ext cx="3477895" cy="3477895"/>
          </a:xfrm>
          <a:prstGeom prst="rect">
            <a:avLst/>
          </a:prstGeom>
        </p:spPr>
      </p:pic>
      <p:sp>
        <p:nvSpPr>
          <p:cNvPr id="13" name="文本框 12"/>
          <p:cNvSpPr txBox="1"/>
          <p:nvPr/>
        </p:nvSpPr>
        <p:spPr>
          <a:xfrm>
            <a:off x="8121650" y="1623060"/>
            <a:ext cx="2798445" cy="4424045"/>
          </a:xfrm>
          <a:prstGeom prst="rect">
            <a:avLst/>
          </a:prstGeom>
          <a:noFill/>
        </p:spPr>
        <p:txBody>
          <a:bodyPr vert="eaVert" wrap="square" rtlCol="0">
            <a:spAutoFit/>
          </a:bodyPr>
          <a:lstStyle/>
          <a:p>
            <a:r>
              <a:rPr lang="zh-CN" altLang="en-US" sz="17000" spc="-300" dirty="0">
                <a:latin typeface="方正行楷简体" panose="03000509000000000000" pitchFamily="65" charset="-122"/>
                <a:ea typeface="方正行楷简体" panose="03000509000000000000" pitchFamily="65" charset="-122"/>
              </a:rPr>
              <a:t>感谢</a:t>
            </a:r>
          </a:p>
        </p:txBody>
      </p:sp>
      <p:sp>
        <p:nvSpPr>
          <p:cNvPr id="16" name="文本框 15"/>
          <p:cNvSpPr txBox="1"/>
          <p:nvPr/>
        </p:nvSpPr>
        <p:spPr>
          <a:xfrm>
            <a:off x="7642225" y="2050415"/>
            <a:ext cx="683895" cy="645160"/>
          </a:xfrm>
          <a:prstGeom prst="rect">
            <a:avLst/>
          </a:prstGeom>
          <a:solidFill>
            <a:schemeClr val="bg2">
              <a:lumMod val="50000"/>
            </a:schemeClr>
          </a:solidFill>
        </p:spPr>
        <p:txBody>
          <a:bodyPr wrap="square" rtlCol="0">
            <a:spAutoFit/>
          </a:bodyPr>
          <a:lstStyle/>
          <a:p>
            <a:r>
              <a:rPr lang="zh-CN" altLang="en-US" dirty="0" smtClean="0">
                <a:solidFill>
                  <a:srgbClr val="FCDEDC"/>
                </a:solidFill>
                <a:latin typeface="方正隶变_GBK" panose="03000509000000000000" pitchFamily="65" charset="-122"/>
                <a:ea typeface="方正隶变_GBK" panose="03000509000000000000" pitchFamily="65" charset="-122"/>
              </a:rPr>
              <a:t>输入</a:t>
            </a:r>
            <a:endParaRPr lang="en-US" altLang="zh-CN" dirty="0" smtClean="0">
              <a:solidFill>
                <a:srgbClr val="FCDEDC"/>
              </a:solidFill>
              <a:latin typeface="方正隶变_GBK" panose="03000509000000000000" pitchFamily="65" charset="-122"/>
              <a:ea typeface="方正隶变_GBK" panose="03000509000000000000" pitchFamily="65" charset="-122"/>
            </a:endParaRPr>
          </a:p>
          <a:p>
            <a:r>
              <a:rPr lang="zh-CN" altLang="en-US" dirty="0" smtClean="0">
                <a:solidFill>
                  <a:srgbClr val="FCDEDC"/>
                </a:solidFill>
                <a:latin typeface="方正隶变_GBK" panose="03000509000000000000" pitchFamily="65" charset="-122"/>
                <a:ea typeface="方正隶变_GBK" panose="03000509000000000000" pitchFamily="65" charset="-122"/>
              </a:rPr>
              <a:t>标题</a:t>
            </a:r>
            <a:endParaRPr lang="zh-CN" altLang="en-US" dirty="0">
              <a:solidFill>
                <a:srgbClr val="FCDEDC"/>
              </a:solidFill>
              <a:latin typeface="方正隶变_GBK" panose="03000509000000000000" pitchFamily="65" charset="-122"/>
              <a:ea typeface="方正隶变_GBK" panose="03000509000000000000" pitchFamily="65" charset="-122"/>
            </a:endParaRPr>
          </a:p>
        </p:txBody>
      </p:sp>
      <p:sp>
        <p:nvSpPr>
          <p:cNvPr id="17" name="矩形 16"/>
          <p:cNvSpPr/>
          <p:nvPr/>
        </p:nvSpPr>
        <p:spPr>
          <a:xfrm>
            <a:off x="7642225" y="2985770"/>
            <a:ext cx="582930" cy="2558415"/>
          </a:xfrm>
          <a:prstGeom prst="rect">
            <a:avLst/>
          </a:prstGeom>
        </p:spPr>
        <p:txBody>
          <a:bodyPr vert="eaVert" wrap="square">
            <a:spAutoFit/>
          </a:bodyPr>
          <a:lstStyle/>
          <a:p>
            <a:pPr>
              <a:lnSpc>
                <a:spcPct val="130000"/>
              </a:lnSpc>
            </a:pPr>
            <a:r>
              <a:rPr lang="en-US" altLang="zh-CN" sz="1000" b="0" dirty="0">
                <a:effectLst/>
                <a:latin typeface="Segoe UI" panose="020B0502040204020203" pitchFamily="34" charset="0"/>
                <a:cs typeface="Segoe UI" panose="020B0502040204020203" pitchFamily="34" charset="0"/>
              </a:rPr>
              <a:t>Lorem ipsum dolor sit </a:t>
            </a:r>
            <a:r>
              <a:rPr lang="en-US" altLang="zh-CN" sz="1000" b="0" dirty="0" err="1">
                <a:effectLst/>
                <a:latin typeface="Segoe UI" panose="020B0502040204020203" pitchFamily="34" charset="0"/>
                <a:cs typeface="Segoe UI" panose="020B0502040204020203" pitchFamily="34" charset="0"/>
              </a:rPr>
              <a:t>amet,sed</a:t>
            </a:r>
            <a:r>
              <a:rPr lang="en-US" altLang="zh-CN" sz="1000" b="0" dirty="0">
                <a:effectLst/>
                <a:latin typeface="Segoe UI" panose="020B0502040204020203" pitchFamily="34" charset="0"/>
                <a:cs typeface="Segoe UI" panose="020B0502040204020203" pitchFamily="34" charset="0"/>
              </a:rPr>
              <a:t> consectetur adipisicing elit, sed do eiusmod tempor</a:t>
            </a:r>
            <a:endParaRPr lang="zh-CN" altLang="en-US" sz="1000" dirty="0">
              <a:latin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CD8CC"/>
        </a:solidFill>
        <a:effectLst/>
      </p:bgPr>
    </p:bg>
    <p:spTree>
      <p:nvGrpSpPr>
        <p:cNvPr id="1" name=""/>
        <p:cNvGrpSpPr/>
        <p:nvPr/>
      </p:nvGrpSpPr>
      <p:grpSpPr>
        <a:xfrm>
          <a:off x="0" y="0"/>
          <a:ext cx="0" cy="0"/>
          <a:chOff x="0" y="0"/>
          <a:chExt cx="0" cy="0"/>
        </a:xfrm>
      </p:grpSpPr>
      <p:sp>
        <p:nvSpPr>
          <p:cNvPr id="8" name="矩形 7"/>
          <p:cNvSpPr/>
          <p:nvPr/>
        </p:nvSpPr>
        <p:spPr>
          <a:xfrm>
            <a:off x="464949" y="480447"/>
            <a:ext cx="11112285" cy="58893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18064" y="2862957"/>
            <a:ext cx="5345245" cy="903645"/>
          </a:xfrm>
          <a:prstGeom prst="rect">
            <a:avLst/>
          </a:prstGeom>
        </p:spPr>
        <p:txBody>
          <a:bodyPr wrap="square">
            <a:spAutoFit/>
            <a:scene3d>
              <a:camera prst="orthographicFront"/>
              <a:lightRig rig="threePt" dir="t"/>
            </a:scene3d>
            <a:sp3d contourW="12700"/>
          </a:bodyPr>
          <a:lstStyle/>
          <a:p>
            <a:pPr>
              <a:lnSpc>
                <a:spcPct val="120000"/>
              </a:lnSpc>
            </a:pP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点击输入标题名称</a:t>
            </a:r>
          </a:p>
        </p:txBody>
      </p:sp>
      <p:sp>
        <p:nvSpPr>
          <p:cNvPr id="17" name="文本框 16"/>
          <p:cNvSpPr txBox="1"/>
          <p:nvPr/>
        </p:nvSpPr>
        <p:spPr>
          <a:xfrm>
            <a:off x="5247092" y="3942732"/>
            <a:ext cx="5316217"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 or print the presentation and make it into a </a:t>
            </a:r>
            <a:r>
              <a:rPr lang="en-US" altLang="zh-CN" sz="1200" dirty="0" smtClean="0">
                <a:solidFill>
                  <a:schemeClr val="bg1">
                    <a:lumMod val="50000"/>
                  </a:schemeClr>
                </a:solidFill>
                <a:latin typeface="Century Gothic" panose="020B0502020202020204" pitchFamily="34" charset="0"/>
                <a:ea typeface="+mj-ea"/>
              </a:rPr>
              <a:t>film</a:t>
            </a:r>
            <a:endParaRPr lang="en-US" altLang="zh-CN" sz="1200" dirty="0">
              <a:solidFill>
                <a:schemeClr val="bg1">
                  <a:lumMod val="50000"/>
                </a:schemeClr>
              </a:solidFill>
              <a:latin typeface="Century Gothic" panose="020B0502020202020204" pitchFamily="34" charset="0"/>
              <a:ea typeface="+mj-ea"/>
            </a:endParaRPr>
          </a:p>
        </p:txBody>
      </p:sp>
      <p:sp>
        <p:nvSpPr>
          <p:cNvPr id="18" name="矩形 17"/>
          <p:cNvSpPr/>
          <p:nvPr/>
        </p:nvSpPr>
        <p:spPr>
          <a:xfrm>
            <a:off x="5189036" y="1969836"/>
            <a:ext cx="3823285" cy="993798"/>
          </a:xfrm>
          <a:prstGeom prst="rect">
            <a:avLst/>
          </a:prstGeom>
        </p:spPr>
        <p:txBody>
          <a:bodyPr wrap="square">
            <a:spAutoFit/>
            <a:scene3d>
              <a:camera prst="orthographicFront"/>
              <a:lightRig rig="threePt" dir="t"/>
            </a:scene3d>
            <a:sp3d contourW="12700"/>
          </a:bodyPr>
          <a:lstStyle/>
          <a:p>
            <a:pPr>
              <a:lnSpc>
                <a:spcPct val="120000"/>
              </a:lnSpc>
            </a:pPr>
            <a:r>
              <a:rPr lang="en-US" altLang="zh-CN" sz="5400" b="1" dirty="0" smtClean="0">
                <a:solidFill>
                  <a:srgbClr val="BCD8CC"/>
                </a:solidFill>
                <a:latin typeface="Century Gothic" panose="020B0502020202020204" pitchFamily="34" charset="0"/>
              </a:rPr>
              <a:t>PART 01</a:t>
            </a:r>
          </a:p>
        </p:txBody>
      </p:sp>
      <p:cxnSp>
        <p:nvCxnSpPr>
          <p:cNvPr id="19" name="直接连接符 18"/>
          <p:cNvCxnSpPr/>
          <p:nvPr/>
        </p:nvCxnSpPr>
        <p:spPr>
          <a:xfrm>
            <a:off x="5340975" y="3836680"/>
            <a:ext cx="674146"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图片 3" descr="3a2a06edd1e941c23db82193257de610"/>
          <p:cNvPicPr>
            <a:picLocks noChangeAspect="1"/>
          </p:cNvPicPr>
          <p:nvPr/>
        </p:nvPicPr>
        <p:blipFill>
          <a:blip r:embed="rId3"/>
          <a:stretch>
            <a:fillRect/>
          </a:stretch>
        </p:blipFill>
        <p:spPr>
          <a:xfrm>
            <a:off x="1062990" y="1429385"/>
            <a:ext cx="3999865" cy="3999865"/>
          </a:xfrm>
          <a:prstGeom prst="rect">
            <a:avLst/>
          </a:prstGeom>
        </p:spPr>
      </p:pic>
      <p:pic>
        <p:nvPicPr>
          <p:cNvPr id="6" name="图片 5" descr="背景_0000s_0002_矢量智能对象-拷贝-2"/>
          <p:cNvPicPr>
            <a:picLocks noChangeAspect="1"/>
          </p:cNvPicPr>
          <p:nvPr/>
        </p:nvPicPr>
        <p:blipFill>
          <a:blip r:embed="rId4"/>
          <a:srcRect t="28280" r="79764"/>
          <a:stretch>
            <a:fillRect/>
          </a:stretch>
        </p:blipFill>
        <p:spPr>
          <a:xfrm>
            <a:off x="106680" y="3199765"/>
            <a:ext cx="3276600" cy="3629660"/>
          </a:xfrm>
          <a:prstGeom prst="rect">
            <a:avLst/>
          </a:prstGeom>
        </p:spPr>
      </p:pic>
      <p:pic>
        <p:nvPicPr>
          <p:cNvPr id="5" name="图片 4" descr="背景_0000s_0001_矢量智能对象-拷贝-3"/>
          <p:cNvPicPr>
            <a:picLocks noChangeAspect="1"/>
          </p:cNvPicPr>
          <p:nvPr/>
        </p:nvPicPr>
        <p:blipFill>
          <a:blip r:embed="rId5"/>
          <a:srcRect l="82576" t="23758"/>
          <a:stretch>
            <a:fillRect/>
          </a:stretch>
        </p:blipFill>
        <p:spPr>
          <a:xfrm>
            <a:off x="9769475" y="3496310"/>
            <a:ext cx="2437765" cy="33331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1880657" y="4202437"/>
            <a:ext cx="1986495" cy="1180410"/>
            <a:chOff x="8707919" y="4585130"/>
            <a:chExt cx="2370017" cy="1408307"/>
          </a:xfrm>
        </p:grpSpPr>
        <p:sp>
          <p:nvSpPr>
            <p:cNvPr id="9" name="矩形 8"/>
            <p:cNvSpPr/>
            <p:nvPr/>
          </p:nvSpPr>
          <p:spPr>
            <a:xfrm>
              <a:off x="8956576" y="4585130"/>
              <a:ext cx="1872706" cy="440637"/>
            </a:xfrm>
            <a:prstGeom prst="rect">
              <a:avLst/>
            </a:prstGeom>
          </p:spPr>
          <p:txBody>
            <a:bodyPr wrap="none">
              <a:spAutoFit/>
            </a:bodyPr>
            <a:lstStyle/>
            <a:p>
              <a:pPr algn="ctr"/>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0" name="矩形 9"/>
            <p:cNvSpPr/>
            <p:nvPr/>
          </p:nvSpPr>
          <p:spPr>
            <a:xfrm>
              <a:off x="8707919" y="4916400"/>
              <a:ext cx="2370017" cy="1077037"/>
            </a:xfrm>
            <a:prstGeom prst="rect">
              <a:avLst/>
            </a:prstGeom>
          </p:spPr>
          <p:txBody>
            <a:bodyPr wrap="square">
              <a:spAutoFit/>
            </a:bodyPr>
            <a:lstStyle/>
            <a:p>
              <a:pPr algn="ct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11" name="组合 10"/>
          <p:cNvGrpSpPr/>
          <p:nvPr/>
        </p:nvGrpSpPr>
        <p:grpSpPr>
          <a:xfrm>
            <a:off x="4028721" y="4202437"/>
            <a:ext cx="1986495" cy="1180410"/>
            <a:chOff x="8707919" y="4585130"/>
            <a:chExt cx="2370017" cy="1408307"/>
          </a:xfrm>
        </p:grpSpPr>
        <p:sp>
          <p:nvSpPr>
            <p:cNvPr id="12" name="矩形 11"/>
            <p:cNvSpPr/>
            <p:nvPr/>
          </p:nvSpPr>
          <p:spPr>
            <a:xfrm>
              <a:off x="8956574" y="4585130"/>
              <a:ext cx="1872706" cy="440637"/>
            </a:xfrm>
            <a:prstGeom prst="rect">
              <a:avLst/>
            </a:prstGeom>
          </p:spPr>
          <p:txBody>
            <a:bodyPr wrap="none">
              <a:spAutoFit/>
            </a:bodyPr>
            <a:lstStyle/>
            <a:p>
              <a:pPr algn="ctr"/>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3" name="矩形 12"/>
            <p:cNvSpPr/>
            <p:nvPr/>
          </p:nvSpPr>
          <p:spPr>
            <a:xfrm>
              <a:off x="8707919" y="4916400"/>
              <a:ext cx="2370017" cy="1077037"/>
            </a:xfrm>
            <a:prstGeom prst="rect">
              <a:avLst/>
            </a:prstGeom>
          </p:spPr>
          <p:txBody>
            <a:bodyPr wrap="square">
              <a:spAutoFit/>
            </a:bodyPr>
            <a:lstStyle/>
            <a:p>
              <a:pPr algn="ct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14" name="组合 13"/>
          <p:cNvGrpSpPr/>
          <p:nvPr/>
        </p:nvGrpSpPr>
        <p:grpSpPr>
          <a:xfrm>
            <a:off x="6176785" y="4202437"/>
            <a:ext cx="1986495" cy="1180410"/>
            <a:chOff x="8707919" y="4585130"/>
            <a:chExt cx="2370017" cy="1408307"/>
          </a:xfrm>
        </p:grpSpPr>
        <p:sp>
          <p:nvSpPr>
            <p:cNvPr id="15" name="矩形 14"/>
            <p:cNvSpPr/>
            <p:nvPr/>
          </p:nvSpPr>
          <p:spPr>
            <a:xfrm>
              <a:off x="8956574" y="4585130"/>
              <a:ext cx="1872706" cy="440637"/>
            </a:xfrm>
            <a:prstGeom prst="rect">
              <a:avLst/>
            </a:prstGeom>
          </p:spPr>
          <p:txBody>
            <a:bodyPr wrap="none">
              <a:spAutoFit/>
            </a:bodyPr>
            <a:lstStyle/>
            <a:p>
              <a:pPr algn="ctr"/>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6" name="矩形 15"/>
            <p:cNvSpPr/>
            <p:nvPr/>
          </p:nvSpPr>
          <p:spPr>
            <a:xfrm>
              <a:off x="8707919" y="4916400"/>
              <a:ext cx="2370017" cy="1077037"/>
            </a:xfrm>
            <a:prstGeom prst="rect">
              <a:avLst/>
            </a:prstGeom>
          </p:spPr>
          <p:txBody>
            <a:bodyPr wrap="square">
              <a:spAutoFit/>
            </a:bodyPr>
            <a:lstStyle/>
            <a:p>
              <a:pPr algn="ct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17" name="组合 16"/>
          <p:cNvGrpSpPr/>
          <p:nvPr/>
        </p:nvGrpSpPr>
        <p:grpSpPr>
          <a:xfrm>
            <a:off x="8324849" y="4202437"/>
            <a:ext cx="1986495" cy="1180410"/>
            <a:chOff x="8707919" y="4585130"/>
            <a:chExt cx="2370017" cy="1408307"/>
          </a:xfrm>
        </p:grpSpPr>
        <p:sp>
          <p:nvSpPr>
            <p:cNvPr id="18" name="矩形 17"/>
            <p:cNvSpPr/>
            <p:nvPr/>
          </p:nvSpPr>
          <p:spPr>
            <a:xfrm>
              <a:off x="8956574" y="4585130"/>
              <a:ext cx="1872706" cy="440637"/>
            </a:xfrm>
            <a:prstGeom prst="rect">
              <a:avLst/>
            </a:prstGeom>
          </p:spPr>
          <p:txBody>
            <a:bodyPr wrap="none">
              <a:spAutoFit/>
            </a:bodyPr>
            <a:lstStyle/>
            <a:p>
              <a:pPr algn="ctr"/>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9" name="矩形 18"/>
            <p:cNvSpPr/>
            <p:nvPr/>
          </p:nvSpPr>
          <p:spPr>
            <a:xfrm>
              <a:off x="8707919" y="4916400"/>
              <a:ext cx="2370017" cy="1077037"/>
            </a:xfrm>
            <a:prstGeom prst="rect">
              <a:avLst/>
            </a:prstGeom>
          </p:spPr>
          <p:txBody>
            <a:bodyPr wrap="square">
              <a:spAutoFit/>
            </a:bodyPr>
            <a:lstStyle/>
            <a:p>
              <a:pPr algn="ct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sp>
        <p:nvSpPr>
          <p:cNvPr id="21" name="Freeform 5"/>
          <p:cNvSpPr/>
          <p:nvPr/>
        </p:nvSpPr>
        <p:spPr bwMode="auto">
          <a:xfrm>
            <a:off x="4196993" y="194837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6">
              <a:lumMod val="60000"/>
              <a:lumOff val="40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57"/>
          <p:cNvSpPr>
            <a:spLocks noChangeAspect="1" noEditPoints="1"/>
          </p:cNvSpPr>
          <p:nvPr/>
        </p:nvSpPr>
        <p:spPr bwMode="auto">
          <a:xfrm>
            <a:off x="4908497" y="2929634"/>
            <a:ext cx="226942" cy="25038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rgbClr val="9ECD9F"/>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5"/>
          <p:cNvSpPr/>
          <p:nvPr/>
        </p:nvSpPr>
        <p:spPr bwMode="auto">
          <a:xfrm>
            <a:off x="8493121" y="194837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6">
              <a:lumMod val="60000"/>
              <a:lumOff val="40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5" name="组合 24"/>
          <p:cNvGrpSpPr>
            <a:grpSpLocks noChangeAspect="1"/>
          </p:cNvGrpSpPr>
          <p:nvPr/>
        </p:nvGrpSpPr>
        <p:grpSpPr>
          <a:xfrm>
            <a:off x="9186969" y="2924174"/>
            <a:ext cx="262254" cy="261303"/>
            <a:chOff x="3618897" y="2279040"/>
            <a:chExt cx="706229" cy="703668"/>
          </a:xfrm>
          <a:solidFill>
            <a:srgbClr val="9ECD9F"/>
          </a:solidFill>
        </p:grpSpPr>
        <p:sp>
          <p:nvSpPr>
            <p:cNvPr id="2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0" name="Freeform 5"/>
          <p:cNvSpPr/>
          <p:nvPr/>
        </p:nvSpPr>
        <p:spPr bwMode="auto">
          <a:xfrm>
            <a:off x="6345057" y="194837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rgbClr val="BCD8CC"/>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1" name="组合 30"/>
          <p:cNvGrpSpPr>
            <a:grpSpLocks noChangeAspect="1"/>
          </p:cNvGrpSpPr>
          <p:nvPr/>
        </p:nvGrpSpPr>
        <p:grpSpPr>
          <a:xfrm>
            <a:off x="7069212" y="2918924"/>
            <a:ext cx="201640" cy="271802"/>
            <a:chOff x="3722033" y="3714538"/>
            <a:chExt cx="500321" cy="674410"/>
          </a:xfrm>
          <a:solidFill>
            <a:srgbClr val="56A165"/>
          </a:solidFill>
        </p:grpSpPr>
        <p:sp>
          <p:nvSpPr>
            <p:cNvPr id="3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6" name="Freeform 5"/>
          <p:cNvSpPr/>
          <p:nvPr/>
        </p:nvSpPr>
        <p:spPr bwMode="auto">
          <a:xfrm>
            <a:off x="2048929" y="194456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rgbClr val="BCD8CC"/>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7" name="组合 36"/>
          <p:cNvGrpSpPr/>
          <p:nvPr/>
        </p:nvGrpSpPr>
        <p:grpSpPr>
          <a:xfrm>
            <a:off x="2750011" y="2930811"/>
            <a:ext cx="247785" cy="248027"/>
            <a:chOff x="5240338" y="2657475"/>
            <a:chExt cx="1630363" cy="1631951"/>
          </a:xfrm>
          <a:solidFill>
            <a:srgbClr val="56A165"/>
          </a:solidFill>
        </p:grpSpPr>
        <p:sp>
          <p:nvSpPr>
            <p:cNvPr id="38"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2" name="矩形 41"/>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animBg="1"/>
      <p:bldP spid="24" grpId="0" bldLvl="0" animBg="1"/>
      <p:bldP spid="30" grpId="0" bldLvl="0" animBg="1"/>
      <p:bldP spid="3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05250" y="2214245"/>
            <a:ext cx="1075055" cy="3223895"/>
          </a:xfrm>
          <a:prstGeom prst="rect">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74337" y="1984032"/>
            <a:ext cx="1349375" cy="295402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1628" y="2466632"/>
            <a:ext cx="861774" cy="2761615"/>
          </a:xfrm>
          <a:prstGeom prst="rect">
            <a:avLst/>
          </a:prstGeom>
          <a:noFill/>
        </p:spPr>
        <p:txBody>
          <a:bodyPr vert="eaVert" wrap="square" rtlCol="0">
            <a:spAutoFit/>
          </a:bodyPr>
          <a:lstStyle/>
          <a:p>
            <a:pPr algn="dist"/>
            <a:r>
              <a:rPr lang="zh-CN" altLang="en-US" sz="4400" dirty="0" smtClean="0">
                <a:solidFill>
                  <a:schemeClr val="bg1"/>
                </a:solidFill>
                <a:latin typeface="TypeLand 康熙字典體試用版" charset="-120"/>
                <a:ea typeface="TypeLand 康熙字典體試用版" charset="-120"/>
                <a:sym typeface="+mn-ea"/>
              </a:rPr>
              <a:t>输入标题</a:t>
            </a:r>
            <a:endParaRPr lang="zh-CN" altLang="en-US" sz="4400" dirty="0">
              <a:solidFill>
                <a:schemeClr val="bg1"/>
              </a:solidFill>
              <a:latin typeface="TypeLand 康熙字典體試用版" charset="-120"/>
              <a:ea typeface="TypeLand 康熙字典體試用版" charset="-120"/>
              <a:sym typeface="+mn-ea"/>
            </a:endParaRPr>
          </a:p>
        </p:txBody>
      </p:sp>
      <p:sp>
        <p:nvSpPr>
          <p:cNvPr id="8" name="文本框 7"/>
          <p:cNvSpPr txBox="1"/>
          <p:nvPr/>
        </p:nvSpPr>
        <p:spPr>
          <a:xfrm>
            <a:off x="1494155" y="1447165"/>
            <a:ext cx="2029460" cy="3963035"/>
          </a:xfrm>
          <a:prstGeom prst="rect">
            <a:avLst/>
          </a:prstGeom>
          <a:noFill/>
        </p:spPr>
        <p:txBody>
          <a:bodyPr vert="eaVert" wrap="square" rtlCol="0">
            <a:spAutoFit/>
          </a:bodyPr>
          <a:lstStyle/>
          <a:p>
            <a:pPr algn="l" fontAlgn="auto">
              <a:lnSpc>
                <a:spcPct val="200000"/>
              </a:lnSpc>
            </a:pPr>
            <a:r>
              <a:rPr lang="zh-CN" altLang="en-US" sz="1200">
                <a:solidFill>
                  <a:schemeClr val="tx1">
                    <a:lumMod val="65000"/>
                    <a:lumOff val="35000"/>
                  </a:schemeClr>
                </a:solidFill>
                <a:latin typeface="汉仪全唐诗简" panose="00020600040101010101" charset="-122"/>
                <a:ea typeface="汉仪全唐诗简" panose="00020600040101010101" charset="-122"/>
                <a:sym typeface="+mn-ea"/>
              </a:rPr>
              <a:t>在晚上回家，就像从长长的夜里走向光明和温暖，家永远是等着我们憩息的巢。就像有人所说，因为喜欢回家，所以才要常离家在外。喜欢在夜里归来，踏着一地的思念，任这条路风雨起落，可在路的尽头，却有着一所房子，亮着一盏灯，和灯下牵念着我们也被我们牵念着的白头人。</a:t>
            </a:r>
          </a:p>
        </p:txBody>
      </p:sp>
      <p:sp>
        <p:nvSpPr>
          <p:cNvPr id="13" name="矩形 12"/>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a:srcRect t="14533" r="66915" b="15012"/>
          <a:stretch>
            <a:fillRect/>
          </a:stretch>
        </p:blipFill>
        <p:spPr>
          <a:xfrm>
            <a:off x="5637186" y="641336"/>
            <a:ext cx="5908590" cy="5270514"/>
          </a:xfrm>
          <a:prstGeom prst="rect">
            <a:avLst/>
          </a:prstGeom>
        </p:spPr>
      </p:pic>
      <p:pic>
        <p:nvPicPr>
          <p:cNvPr id="2" name="图片 1" descr="背景_0000s_0001_矢量智能对象-拷贝-3"/>
          <p:cNvPicPr>
            <a:picLocks noChangeAspect="1"/>
          </p:cNvPicPr>
          <p:nvPr/>
        </p:nvPicPr>
        <p:blipFill>
          <a:blip r:embed="rId4"/>
          <a:srcRect l="82576" t="23758"/>
          <a:stretch>
            <a:fillRect/>
          </a:stretch>
        </p:blipFill>
        <p:spPr>
          <a:xfrm>
            <a:off x="4554855" y="1851660"/>
            <a:ext cx="3519805" cy="48126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edge">
                                      <p:cBhvr>
                                        <p:cTn id="19" dur="1000"/>
                                        <p:tgtEl>
                                          <p:spTgt spid="6"/>
                                        </p:tgtEl>
                                      </p:cBhvr>
                                    </p:animEffect>
                                  </p:childTnLst>
                                </p:cTn>
                              </p:par>
                            </p:childTnLst>
                          </p:cTn>
                        </p:par>
                        <p:par>
                          <p:cTn id="20" fill="hold">
                            <p:stCondLst>
                              <p:cond delay="3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animBg="1"/>
      <p:bldP spid="9" grpId="0"/>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千库网21ac3f3f31cb19efd1084b0c802413f7"/>
          <p:cNvPicPr>
            <a:picLocks noChangeAspect="1"/>
          </p:cNvPicPr>
          <p:nvPr/>
        </p:nvPicPr>
        <p:blipFill>
          <a:blip r:embed="rId3"/>
          <a:stretch>
            <a:fillRect/>
          </a:stretch>
        </p:blipFill>
        <p:spPr>
          <a:xfrm>
            <a:off x="1066800" y="1071245"/>
            <a:ext cx="10058400" cy="4714875"/>
          </a:xfrm>
          <a:prstGeom prst="rect">
            <a:avLst/>
          </a:prstGeom>
        </p:spPr>
      </p:pic>
      <p:sp>
        <p:nvSpPr>
          <p:cNvPr id="7" name="矩形 6"/>
          <p:cNvSpPr/>
          <p:nvPr/>
        </p:nvSpPr>
        <p:spPr>
          <a:xfrm>
            <a:off x="-26035" y="3569883"/>
            <a:ext cx="12218035" cy="3049905"/>
          </a:xfrm>
          <a:prstGeom prst="rect">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69068" y="4416322"/>
            <a:ext cx="2357755" cy="1198880"/>
          </a:xfrm>
          <a:prstGeom prst="rect">
            <a:avLst/>
          </a:prstGeom>
        </p:spPr>
        <p:txBody>
          <a:bodyPr wrap="square">
            <a:spAutoFit/>
          </a:bodyPr>
          <a:lstStyle/>
          <a:p>
            <a:pPr algn="ctr" fontAlgn="auto">
              <a:lnSpc>
                <a:spcPct val="180000"/>
              </a:lnSpc>
            </a:pPr>
            <a:r>
              <a:rPr lang="zh-CN" altLang="en-US" sz="1000">
                <a:solidFill>
                  <a:schemeClr val="bg1"/>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000" dirty="0">
              <a:solidFill>
                <a:schemeClr val="bg1"/>
              </a:solidFill>
              <a:latin typeface="微软雅黑" panose="020B0503020204020204" pitchFamily="34" charset="-122"/>
              <a:ea typeface="微软雅黑" panose="020B0503020204020204" pitchFamily="34" charset="-122"/>
              <a:sym typeface="+mn-ea"/>
            </a:endParaRPr>
          </a:p>
        </p:txBody>
      </p:sp>
      <p:grpSp>
        <p:nvGrpSpPr>
          <p:cNvPr id="14" name="组合 13"/>
          <p:cNvGrpSpPr/>
          <p:nvPr/>
        </p:nvGrpSpPr>
        <p:grpSpPr>
          <a:xfrm>
            <a:off x="1821798" y="3812437"/>
            <a:ext cx="1852930" cy="480060"/>
            <a:chOff x="8141" y="5908"/>
            <a:chExt cx="2918" cy="756"/>
          </a:xfrm>
        </p:grpSpPr>
        <p:sp>
          <p:nvSpPr>
            <p:cNvPr id="15" name="圆角矩形 14"/>
            <p:cNvSpPr/>
            <p:nvPr/>
          </p:nvSpPr>
          <p:spPr>
            <a:xfrm>
              <a:off x="8141" y="5908"/>
              <a:ext cx="2919" cy="699"/>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277" y="5940"/>
              <a:ext cx="2645" cy="725"/>
            </a:xfrm>
            <a:prstGeom prst="rect">
              <a:avLst/>
            </a:prstGeom>
            <a:noFill/>
          </p:spPr>
          <p:txBody>
            <a:bodyPr wrap="square" rtlCol="0">
              <a:spAutoFit/>
            </a:bodyPr>
            <a:lstStyle/>
            <a:p>
              <a:pPr algn="dist"/>
              <a:r>
                <a:rPr lang="zh-CN" altLang="en-US" sz="2400" dirty="0" smtClean="0">
                  <a:solidFill>
                    <a:schemeClr val="bg1"/>
                  </a:solidFill>
                  <a:latin typeface="TypeLand 康熙字典體試用版" charset="-120"/>
                  <a:ea typeface="TypeLand 康熙字典體試用版" charset="-120"/>
                </a:rPr>
                <a:t>输入标题</a:t>
              </a:r>
              <a:endParaRPr lang="zh-CN" altLang="en-US" sz="2400" dirty="0">
                <a:solidFill>
                  <a:schemeClr val="bg1"/>
                </a:solidFill>
                <a:latin typeface="TypeLand 康熙字典體試用版" charset="-120"/>
                <a:ea typeface="TypeLand 康熙字典體試用版" charset="-120"/>
              </a:endParaRPr>
            </a:p>
          </p:txBody>
        </p:sp>
      </p:grpSp>
      <p:sp>
        <p:nvSpPr>
          <p:cNvPr id="8" name="矩形 7"/>
          <p:cNvSpPr/>
          <p:nvPr/>
        </p:nvSpPr>
        <p:spPr>
          <a:xfrm>
            <a:off x="4728193" y="4416322"/>
            <a:ext cx="2357755" cy="1198880"/>
          </a:xfrm>
          <a:prstGeom prst="rect">
            <a:avLst/>
          </a:prstGeom>
        </p:spPr>
        <p:txBody>
          <a:bodyPr wrap="square">
            <a:spAutoFit/>
          </a:bodyPr>
          <a:lstStyle/>
          <a:p>
            <a:pPr algn="ctr" fontAlgn="auto">
              <a:lnSpc>
                <a:spcPct val="180000"/>
              </a:lnSpc>
            </a:pPr>
            <a:r>
              <a:rPr lang="zh-CN" altLang="en-US" sz="1000">
                <a:solidFill>
                  <a:schemeClr val="bg1"/>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000" dirty="0">
              <a:solidFill>
                <a:schemeClr val="bg1"/>
              </a:solidFill>
              <a:latin typeface="微软雅黑" panose="020B0503020204020204" pitchFamily="34" charset="-122"/>
              <a:ea typeface="微软雅黑" panose="020B0503020204020204" pitchFamily="34" charset="-122"/>
              <a:sym typeface="+mn-ea"/>
            </a:endParaRPr>
          </a:p>
        </p:txBody>
      </p:sp>
      <p:grpSp>
        <p:nvGrpSpPr>
          <p:cNvPr id="10" name="组合 9"/>
          <p:cNvGrpSpPr/>
          <p:nvPr/>
        </p:nvGrpSpPr>
        <p:grpSpPr>
          <a:xfrm>
            <a:off x="4980923" y="3812437"/>
            <a:ext cx="1852930" cy="480060"/>
            <a:chOff x="8141" y="5908"/>
            <a:chExt cx="2918" cy="756"/>
          </a:xfrm>
        </p:grpSpPr>
        <p:sp>
          <p:nvSpPr>
            <p:cNvPr id="11" name="圆角矩形 10"/>
            <p:cNvSpPr/>
            <p:nvPr/>
          </p:nvSpPr>
          <p:spPr>
            <a:xfrm>
              <a:off x="8141" y="5908"/>
              <a:ext cx="2919" cy="699"/>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277" y="5940"/>
              <a:ext cx="2645" cy="725"/>
            </a:xfrm>
            <a:prstGeom prst="rect">
              <a:avLst/>
            </a:prstGeom>
            <a:noFill/>
          </p:spPr>
          <p:txBody>
            <a:bodyPr wrap="square" rtlCol="0">
              <a:spAutoFit/>
            </a:bodyPr>
            <a:lstStyle/>
            <a:p>
              <a:pPr algn="dist"/>
              <a:r>
                <a:rPr lang="zh-CN" altLang="en-US" sz="2400" dirty="0">
                  <a:solidFill>
                    <a:schemeClr val="bg1"/>
                  </a:solidFill>
                  <a:latin typeface="TypeLand 康熙字典體試用版" charset="-120"/>
                  <a:ea typeface="TypeLand 康熙字典體試用版" charset="-120"/>
                </a:rPr>
                <a:t>输入标题</a:t>
              </a:r>
            </a:p>
          </p:txBody>
        </p:sp>
      </p:grpSp>
      <p:sp>
        <p:nvSpPr>
          <p:cNvPr id="13" name="矩形 12"/>
          <p:cNvSpPr/>
          <p:nvPr/>
        </p:nvSpPr>
        <p:spPr>
          <a:xfrm>
            <a:off x="7800323" y="4416322"/>
            <a:ext cx="2357755" cy="1198880"/>
          </a:xfrm>
          <a:prstGeom prst="rect">
            <a:avLst/>
          </a:prstGeom>
        </p:spPr>
        <p:txBody>
          <a:bodyPr wrap="square">
            <a:spAutoFit/>
          </a:bodyPr>
          <a:lstStyle/>
          <a:p>
            <a:pPr algn="ctr" fontAlgn="auto">
              <a:lnSpc>
                <a:spcPct val="180000"/>
              </a:lnSpc>
            </a:pPr>
            <a:r>
              <a:rPr lang="zh-CN" altLang="en-US" sz="1000">
                <a:solidFill>
                  <a:schemeClr val="bg1"/>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1000" dirty="0">
              <a:solidFill>
                <a:schemeClr val="bg1"/>
              </a:solidFill>
              <a:latin typeface="微软雅黑" panose="020B0503020204020204" pitchFamily="34" charset="-122"/>
              <a:ea typeface="微软雅黑" panose="020B0503020204020204" pitchFamily="34" charset="-122"/>
              <a:sym typeface="+mn-ea"/>
            </a:endParaRPr>
          </a:p>
        </p:txBody>
      </p:sp>
      <p:grpSp>
        <p:nvGrpSpPr>
          <p:cNvPr id="17" name="组合 16"/>
          <p:cNvGrpSpPr/>
          <p:nvPr/>
        </p:nvGrpSpPr>
        <p:grpSpPr>
          <a:xfrm>
            <a:off x="8053053" y="3812437"/>
            <a:ext cx="1852930" cy="480060"/>
            <a:chOff x="8141" y="5908"/>
            <a:chExt cx="2918" cy="756"/>
          </a:xfrm>
        </p:grpSpPr>
        <p:sp>
          <p:nvSpPr>
            <p:cNvPr id="18" name="圆角矩形 17"/>
            <p:cNvSpPr/>
            <p:nvPr/>
          </p:nvSpPr>
          <p:spPr>
            <a:xfrm>
              <a:off x="8141" y="5908"/>
              <a:ext cx="2919" cy="699"/>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277" y="5940"/>
              <a:ext cx="2645" cy="725"/>
            </a:xfrm>
            <a:prstGeom prst="rect">
              <a:avLst/>
            </a:prstGeom>
            <a:noFill/>
          </p:spPr>
          <p:txBody>
            <a:bodyPr wrap="square" rtlCol="0">
              <a:spAutoFit/>
            </a:bodyPr>
            <a:lstStyle/>
            <a:p>
              <a:pPr algn="dist"/>
              <a:r>
                <a:rPr lang="zh-CN" altLang="en-US" sz="2400" dirty="0">
                  <a:solidFill>
                    <a:schemeClr val="bg1"/>
                  </a:solidFill>
                  <a:latin typeface="TypeLand 康熙字典體試用版" charset="-120"/>
                  <a:ea typeface="TypeLand 康熙字典體試用版" charset="-120"/>
                </a:rPr>
                <a:t>输入标题</a:t>
              </a:r>
            </a:p>
          </p:txBody>
        </p:sp>
      </p:grpSp>
      <p:sp>
        <p:nvSpPr>
          <p:cNvPr id="20" name="矩形 19"/>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500"/>
                            </p:stCondLst>
                            <p:childTnLst>
                              <p:par>
                                <p:cTn id="17" presetID="42" presetClass="entr" presetSubtype="0" fill="hold" grpId="1"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3000"/>
                            </p:stCondLst>
                            <p:childTnLst>
                              <p:par>
                                <p:cTn id="29" presetID="42" presetClass="entr" presetSubtype="0" fill="hold" grpId="1"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4500"/>
                            </p:stCondLst>
                            <p:childTnLst>
                              <p:par>
                                <p:cTn id="41" presetID="42" presetClass="entr" presetSubtype="0" fill="hold" grpId="1"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7" grpId="0"/>
      <p:bldP spid="27" grpId="1"/>
      <p:bldP spid="8" grpId="0"/>
      <p:bldP spid="8" grpId="1"/>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520180" y="335280"/>
            <a:ext cx="5241290" cy="61683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7810" y="1657985"/>
            <a:ext cx="4164330" cy="41948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218045" y="1887855"/>
            <a:ext cx="2029460" cy="4163060"/>
          </a:xfrm>
          <a:prstGeom prst="rect">
            <a:avLst/>
          </a:prstGeom>
          <a:noFill/>
        </p:spPr>
        <p:txBody>
          <a:bodyPr vert="eaVert" wrap="square" rtlCol="0">
            <a:spAutoFit/>
          </a:bodyPr>
          <a:lstStyle/>
          <a:p>
            <a:pPr algn="l" fontAlgn="auto">
              <a:lnSpc>
                <a:spcPct val="200000"/>
              </a:lnSpc>
            </a:pPr>
            <a:r>
              <a:rPr lang="zh-CN" altLang="en-US" sz="1200">
                <a:solidFill>
                  <a:schemeClr val="tx1">
                    <a:lumMod val="65000"/>
                    <a:lumOff val="35000"/>
                  </a:schemeClr>
                </a:solidFill>
                <a:latin typeface="汉仪全唐诗简" panose="00020600040101010101" charset="-122"/>
                <a:ea typeface="汉仪全唐诗简" panose="00020600040101010101" charset="-122"/>
                <a:sym typeface="+mn-ea"/>
              </a:rPr>
              <a:t>在晚上回家，就像从长长的夜里走向光明和温暖，家永远是等着我们憩息的巢。就像有人所说，因为喜欢回家，所以才要常离家在外。喜欢在夜里归来，踏着一地的思念，任这条路风雨起落，可在路的尽头，却有着一所房子，亮着一盏灯，和灯下牵念着我们也被我们牵念着的白头人。</a:t>
            </a:r>
          </a:p>
        </p:txBody>
      </p:sp>
      <p:sp>
        <p:nvSpPr>
          <p:cNvPr id="12" name="矩形 11"/>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422baabf240b94d0b35d4950644d11e9"/>
          <p:cNvPicPr>
            <a:picLocks noChangeAspect="1"/>
          </p:cNvPicPr>
          <p:nvPr/>
        </p:nvPicPr>
        <p:blipFill>
          <a:blip r:embed="rId4"/>
          <a:stretch>
            <a:fillRect/>
          </a:stretch>
        </p:blipFill>
        <p:spPr>
          <a:xfrm>
            <a:off x="9564370" y="2315845"/>
            <a:ext cx="1859280" cy="33070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9" presetClass="entr" presetSubtype="0" fill="hold" grpId="1"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ppt_x</p:attrName>
                                        </p:attrNameLst>
                                      </p:cBhvr>
                                      <p:tavLst>
                                        <p:tav tm="0">
                                          <p:val>
                                            <p:strVal val="#ppt_x-.2"/>
                                          </p:val>
                                        </p:tav>
                                        <p:tav tm="100000">
                                          <p:val>
                                            <p:strVal val="#ppt_x"/>
                                          </p:val>
                                        </p:tav>
                                      </p:tavLst>
                                    </p:anim>
                                    <p:anim calcmode="lin" valueType="num">
                                      <p:cBhvr>
                                        <p:cTn id="18"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bldLvl="0" animBg="1"/>
      <p:bldP spid="16" grpId="0"/>
      <p:bldP spid="1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1475642" y="1101599"/>
            <a:ext cx="9240715" cy="4139429"/>
            <a:chOff x="1501163" y="1749048"/>
            <a:chExt cx="9240715" cy="4139429"/>
          </a:xfrm>
        </p:grpSpPr>
        <p:sp>
          <p:nvSpPr>
            <p:cNvPr id="8" name="Rectangle 9"/>
            <p:cNvSpPr>
              <a:spLocks noChangeArrowheads="1"/>
            </p:cNvSpPr>
            <p:nvPr/>
          </p:nvSpPr>
          <p:spPr bwMode="auto">
            <a:xfrm>
              <a:off x="6092826" y="3730626"/>
              <a:ext cx="12700" cy="360363"/>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9" name="Freeform 10"/>
            <p:cNvSpPr/>
            <p:nvPr/>
          </p:nvSpPr>
          <p:spPr bwMode="auto">
            <a:xfrm>
              <a:off x="5229226" y="4984751"/>
              <a:ext cx="520700" cy="295275"/>
            </a:xfrm>
            <a:custGeom>
              <a:avLst/>
              <a:gdLst>
                <a:gd name="T0" fmla="*/ 4 w 328"/>
                <a:gd name="T1" fmla="*/ 186 h 186"/>
                <a:gd name="T2" fmla="*/ 0 w 328"/>
                <a:gd name="T3" fmla="*/ 178 h 186"/>
                <a:gd name="T4" fmla="*/ 324 w 328"/>
                <a:gd name="T5" fmla="*/ 0 h 186"/>
                <a:gd name="T6" fmla="*/ 328 w 328"/>
                <a:gd name="T7" fmla="*/ 7 h 186"/>
                <a:gd name="T8" fmla="*/ 4 w 328"/>
                <a:gd name="T9" fmla="*/ 186 h 186"/>
              </a:gdLst>
              <a:ahLst/>
              <a:cxnLst>
                <a:cxn ang="0">
                  <a:pos x="T0" y="T1"/>
                </a:cxn>
                <a:cxn ang="0">
                  <a:pos x="T2" y="T3"/>
                </a:cxn>
                <a:cxn ang="0">
                  <a:pos x="T4" y="T5"/>
                </a:cxn>
                <a:cxn ang="0">
                  <a:pos x="T6" y="T7"/>
                </a:cxn>
                <a:cxn ang="0">
                  <a:pos x="T8" y="T9"/>
                </a:cxn>
              </a:cxnLst>
              <a:rect l="0" t="0" r="r" b="b"/>
              <a:pathLst>
                <a:path w="328" h="186">
                  <a:moveTo>
                    <a:pt x="4" y="186"/>
                  </a:moveTo>
                  <a:lnTo>
                    <a:pt x="0" y="178"/>
                  </a:lnTo>
                  <a:lnTo>
                    <a:pt x="324" y="0"/>
                  </a:lnTo>
                  <a:lnTo>
                    <a:pt x="328" y="7"/>
                  </a:lnTo>
                  <a:lnTo>
                    <a:pt x="4" y="186"/>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0" name="Freeform 11"/>
            <p:cNvSpPr/>
            <p:nvPr/>
          </p:nvSpPr>
          <p:spPr bwMode="auto">
            <a:xfrm>
              <a:off x="6448426" y="4984751"/>
              <a:ext cx="552450" cy="301625"/>
            </a:xfrm>
            <a:custGeom>
              <a:avLst/>
              <a:gdLst>
                <a:gd name="T0" fmla="*/ 344 w 348"/>
                <a:gd name="T1" fmla="*/ 190 h 190"/>
                <a:gd name="T2" fmla="*/ 0 w 348"/>
                <a:gd name="T3" fmla="*/ 7 h 190"/>
                <a:gd name="T4" fmla="*/ 4 w 348"/>
                <a:gd name="T5" fmla="*/ 0 h 190"/>
                <a:gd name="T6" fmla="*/ 348 w 348"/>
                <a:gd name="T7" fmla="*/ 184 h 190"/>
                <a:gd name="T8" fmla="*/ 344 w 348"/>
                <a:gd name="T9" fmla="*/ 190 h 190"/>
              </a:gdLst>
              <a:ahLst/>
              <a:cxnLst>
                <a:cxn ang="0">
                  <a:pos x="T0" y="T1"/>
                </a:cxn>
                <a:cxn ang="0">
                  <a:pos x="T2" y="T3"/>
                </a:cxn>
                <a:cxn ang="0">
                  <a:pos x="T4" y="T5"/>
                </a:cxn>
                <a:cxn ang="0">
                  <a:pos x="T6" y="T7"/>
                </a:cxn>
                <a:cxn ang="0">
                  <a:pos x="T8" y="T9"/>
                </a:cxn>
              </a:cxnLst>
              <a:rect l="0" t="0" r="r" b="b"/>
              <a:pathLst>
                <a:path w="348" h="190">
                  <a:moveTo>
                    <a:pt x="344" y="190"/>
                  </a:moveTo>
                  <a:lnTo>
                    <a:pt x="0" y="7"/>
                  </a:lnTo>
                  <a:lnTo>
                    <a:pt x="4" y="0"/>
                  </a:lnTo>
                  <a:lnTo>
                    <a:pt x="348" y="184"/>
                  </a:lnTo>
                  <a:lnTo>
                    <a:pt x="344" y="19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nvGrpSpPr>
            <p:cNvPr id="11" name="组合 10"/>
            <p:cNvGrpSpPr/>
            <p:nvPr/>
          </p:nvGrpSpPr>
          <p:grpSpPr>
            <a:xfrm>
              <a:off x="1501163" y="4864517"/>
              <a:ext cx="2370017" cy="1023960"/>
              <a:chOff x="1221767" y="2192338"/>
              <a:chExt cx="2370017" cy="1023960"/>
            </a:xfrm>
          </p:grpSpPr>
          <p:sp>
            <p:nvSpPr>
              <p:cNvPr id="12" name="矩形 11"/>
              <p:cNvSpPr/>
              <p:nvPr/>
            </p:nvSpPr>
            <p:spPr>
              <a:xfrm>
                <a:off x="1869838" y="2192338"/>
                <a:ext cx="1569660" cy="369332"/>
              </a:xfrm>
              <a:prstGeom prst="rect">
                <a:avLst/>
              </a:prstGeom>
            </p:spPr>
            <p:txBody>
              <a:bodyPr wrap="none">
                <a:spAutoFit/>
              </a:bodyPr>
              <a:lstStyle/>
              <a:p>
                <a:pPr algn="ctr"/>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3" name="矩形 12"/>
              <p:cNvSpPr/>
              <p:nvPr/>
            </p:nvSpPr>
            <p:spPr>
              <a:xfrm>
                <a:off x="1221767" y="2523608"/>
                <a:ext cx="2370017" cy="692690"/>
              </a:xfrm>
              <a:prstGeom prst="rect">
                <a:avLst/>
              </a:prstGeom>
            </p:spPr>
            <p:txBody>
              <a:bodyPr wrap="square">
                <a:spAutoFit/>
              </a:bodyPr>
              <a:lstStyle/>
              <a:p>
                <a:pPr algn="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14" name="组合 13"/>
            <p:cNvGrpSpPr/>
            <p:nvPr/>
          </p:nvGrpSpPr>
          <p:grpSpPr>
            <a:xfrm>
              <a:off x="8371861" y="4851816"/>
              <a:ext cx="2370017" cy="1023960"/>
              <a:chOff x="3106598" y="5073134"/>
              <a:chExt cx="2370017" cy="1023960"/>
            </a:xfrm>
          </p:grpSpPr>
          <p:sp>
            <p:nvSpPr>
              <p:cNvPr id="15" name="矩形 14"/>
              <p:cNvSpPr/>
              <p:nvPr/>
            </p:nvSpPr>
            <p:spPr>
              <a:xfrm>
                <a:off x="3258883" y="5073134"/>
                <a:ext cx="1569660" cy="369332"/>
              </a:xfrm>
              <a:prstGeom prst="rect">
                <a:avLst/>
              </a:prstGeom>
            </p:spPr>
            <p:txBody>
              <a:bodyPr wrap="none">
                <a:spAutoFit/>
              </a:bodyPr>
              <a:lstStyle/>
              <a:p>
                <a:pPr algn="ctr"/>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6" name="矩形 15"/>
              <p:cNvSpPr/>
              <p:nvPr/>
            </p:nvSpPr>
            <p:spPr>
              <a:xfrm>
                <a:off x="3106598" y="5404404"/>
                <a:ext cx="2370017" cy="692690"/>
              </a:xfrm>
              <a:prstGeom prst="rect">
                <a:avLst/>
              </a:prstGeom>
            </p:spPr>
            <p:txBody>
              <a:bodyPr wrap="square">
                <a:spAutoFit/>
              </a:bodyPr>
              <a:lstStyle/>
              <a:p>
                <a:pP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17" name="组合 16"/>
            <p:cNvGrpSpPr/>
            <p:nvPr/>
          </p:nvGrpSpPr>
          <p:grpSpPr>
            <a:xfrm>
              <a:off x="4561208" y="1749048"/>
              <a:ext cx="2998714" cy="813903"/>
              <a:chOff x="4536294" y="1526495"/>
              <a:chExt cx="2998714" cy="813903"/>
            </a:xfrm>
          </p:grpSpPr>
          <p:sp>
            <p:nvSpPr>
              <p:cNvPr id="18" name="矩形 17"/>
              <p:cNvSpPr/>
              <p:nvPr/>
            </p:nvSpPr>
            <p:spPr>
              <a:xfrm>
                <a:off x="5250824" y="1526495"/>
                <a:ext cx="1569660" cy="369332"/>
              </a:xfrm>
              <a:prstGeom prst="rect">
                <a:avLst/>
              </a:prstGeom>
            </p:spPr>
            <p:txBody>
              <a:bodyPr wrap="none">
                <a:spAutoFit/>
              </a:bodyPr>
              <a:lstStyle/>
              <a:p>
                <a:pPr algn="ctr"/>
                <a:r>
                  <a:rPr lang="zh-CN" altLang="en-US" dirty="0" smtClean="0">
                    <a:solidFill>
                      <a:schemeClr val="bg2">
                        <a:lumMod val="25000"/>
                      </a:schemeClr>
                    </a:solidFill>
                    <a:latin typeface="+mn-ea"/>
                  </a:rPr>
                  <a:t>输入你的标题</a:t>
                </a:r>
                <a:endParaRPr lang="zh-CN" altLang="en-US" dirty="0">
                  <a:solidFill>
                    <a:schemeClr val="bg2">
                      <a:lumMod val="25000"/>
                    </a:schemeClr>
                  </a:solidFill>
                  <a:latin typeface="+mn-ea"/>
                </a:endParaRPr>
              </a:p>
            </p:txBody>
          </p:sp>
          <p:sp>
            <p:nvSpPr>
              <p:cNvPr id="19" name="矩形 18"/>
              <p:cNvSpPr/>
              <p:nvPr/>
            </p:nvSpPr>
            <p:spPr>
              <a:xfrm>
                <a:off x="4536294" y="1857765"/>
                <a:ext cx="2998714" cy="482633"/>
              </a:xfrm>
              <a:prstGeom prst="rect">
                <a:avLst/>
              </a:prstGeom>
            </p:spPr>
            <p:txBody>
              <a:bodyPr wrap="square">
                <a:spAutoFit/>
              </a:bodyPr>
              <a:lstStyle/>
              <a:p>
                <a:pPr algn="ctr">
                  <a:lnSpc>
                    <a:spcPct val="130000"/>
                  </a:lnSpc>
                </a:pPr>
                <a:r>
                  <a:rPr lang="en-US" altLang="zh-CN" sz="1050" dirty="0">
                    <a:solidFill>
                      <a:schemeClr val="bg2">
                        <a:lumMod val="50000"/>
                      </a:schemeClr>
                    </a:solidFill>
                    <a:latin typeface="+mn-ea"/>
                  </a:rPr>
                  <a:t>We have many PowerPoint templates that has been specifically designed to help</a:t>
                </a:r>
                <a:endParaRPr lang="zh-CN" altLang="en-US" sz="1050" dirty="0">
                  <a:solidFill>
                    <a:schemeClr val="bg2">
                      <a:lumMod val="50000"/>
                    </a:schemeClr>
                  </a:solidFill>
                  <a:latin typeface="+mn-ea"/>
                </a:endParaRPr>
              </a:p>
            </p:txBody>
          </p:sp>
        </p:grpSp>
        <p:grpSp>
          <p:nvGrpSpPr>
            <p:cNvPr id="20" name="组合 19"/>
            <p:cNvGrpSpPr/>
            <p:nvPr/>
          </p:nvGrpSpPr>
          <p:grpSpPr>
            <a:xfrm>
              <a:off x="4192588" y="4754563"/>
              <a:ext cx="1039813" cy="1038225"/>
              <a:chOff x="4192588" y="4754563"/>
              <a:chExt cx="1039813" cy="1038225"/>
            </a:xfrm>
          </p:grpSpPr>
          <p:sp>
            <p:nvSpPr>
              <p:cNvPr id="21" name="Oval 8"/>
              <p:cNvSpPr>
                <a:spLocks noChangeArrowheads="1"/>
              </p:cNvSpPr>
              <p:nvPr/>
            </p:nvSpPr>
            <p:spPr bwMode="auto">
              <a:xfrm>
                <a:off x="4192588" y="4754563"/>
                <a:ext cx="1039813" cy="1038225"/>
              </a:xfrm>
              <a:prstGeom prst="ellipse">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90"/>
              <p:cNvSpPr>
                <a:spLocks noChangeAspect="1" noEditPoints="1"/>
              </p:cNvSpPr>
              <p:nvPr/>
            </p:nvSpPr>
            <p:spPr bwMode="auto">
              <a:xfrm>
                <a:off x="4532018" y="5127758"/>
                <a:ext cx="360953" cy="29183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5578476" y="4090988"/>
              <a:ext cx="1039813" cy="1036638"/>
              <a:chOff x="5578476" y="4090988"/>
              <a:chExt cx="1039813" cy="1036638"/>
            </a:xfrm>
          </p:grpSpPr>
          <p:sp>
            <p:nvSpPr>
              <p:cNvPr id="24" name="Oval 6"/>
              <p:cNvSpPr>
                <a:spLocks noChangeArrowheads="1"/>
              </p:cNvSpPr>
              <p:nvPr/>
            </p:nvSpPr>
            <p:spPr bwMode="auto">
              <a:xfrm>
                <a:off x="5578476" y="4090988"/>
                <a:ext cx="1039813" cy="103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5" name="组合 24"/>
              <p:cNvGrpSpPr>
                <a:grpSpLocks noChangeAspect="1"/>
              </p:cNvGrpSpPr>
              <p:nvPr/>
            </p:nvGrpSpPr>
            <p:grpSpPr>
              <a:xfrm>
                <a:off x="5835526" y="4340286"/>
                <a:ext cx="540000" cy="538042"/>
                <a:chOff x="3618897" y="2279040"/>
                <a:chExt cx="706229" cy="703668"/>
              </a:xfrm>
              <a:solidFill>
                <a:schemeClr val="bg1"/>
              </a:solidFill>
            </p:grpSpPr>
            <p:sp>
              <p:nvSpPr>
                <p:cNvPr id="2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9" name="组合 28"/>
            <p:cNvGrpSpPr/>
            <p:nvPr/>
          </p:nvGrpSpPr>
          <p:grpSpPr>
            <a:xfrm>
              <a:off x="5578476" y="2690813"/>
              <a:ext cx="1039813" cy="1039813"/>
              <a:chOff x="5578476" y="2690813"/>
              <a:chExt cx="1039813" cy="1039813"/>
            </a:xfrm>
          </p:grpSpPr>
          <p:sp>
            <p:nvSpPr>
              <p:cNvPr id="30" name="Oval 5"/>
              <p:cNvSpPr>
                <a:spLocks noChangeArrowheads="1"/>
              </p:cNvSpPr>
              <p:nvPr/>
            </p:nvSpPr>
            <p:spPr bwMode="auto">
              <a:xfrm>
                <a:off x="5578476" y="2690813"/>
                <a:ext cx="1039813" cy="1039813"/>
              </a:xfrm>
              <a:prstGeom prst="ellipse">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1" name="组合 30"/>
              <p:cNvGrpSpPr>
                <a:grpSpLocks noChangeAspect="1"/>
              </p:cNvGrpSpPr>
              <p:nvPr/>
            </p:nvGrpSpPr>
            <p:grpSpPr>
              <a:xfrm>
                <a:off x="5880088" y="3057156"/>
                <a:ext cx="360953" cy="307127"/>
                <a:chOff x="7909299" y="3772690"/>
                <a:chExt cx="667095" cy="567616"/>
              </a:xfrm>
              <a:solidFill>
                <a:schemeClr val="bg1"/>
              </a:solidFill>
            </p:grpSpPr>
            <p:sp>
              <p:nvSpPr>
                <p:cNvPr id="3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4" name="组合 33"/>
            <p:cNvGrpSpPr/>
            <p:nvPr/>
          </p:nvGrpSpPr>
          <p:grpSpPr>
            <a:xfrm>
              <a:off x="6956426" y="4762501"/>
              <a:ext cx="1039813" cy="1039813"/>
              <a:chOff x="6956426" y="4762501"/>
              <a:chExt cx="1039813" cy="1039813"/>
            </a:xfrm>
          </p:grpSpPr>
          <p:sp>
            <p:nvSpPr>
              <p:cNvPr id="35" name="Oval 7"/>
              <p:cNvSpPr>
                <a:spLocks noChangeArrowheads="1"/>
              </p:cNvSpPr>
              <p:nvPr/>
            </p:nvSpPr>
            <p:spPr bwMode="auto">
              <a:xfrm>
                <a:off x="6956426" y="4762501"/>
                <a:ext cx="1039813" cy="1039813"/>
              </a:xfrm>
              <a:prstGeom prst="ellipse">
                <a:avLst/>
              </a:prstGeom>
              <a:solidFill>
                <a:srgbClr val="BCD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6" name="组合 35"/>
              <p:cNvGrpSpPr/>
              <p:nvPr/>
            </p:nvGrpSpPr>
            <p:grpSpPr>
              <a:xfrm>
                <a:off x="7303431" y="5102989"/>
                <a:ext cx="341039" cy="341371"/>
                <a:chOff x="5240338" y="2657475"/>
                <a:chExt cx="1630363" cy="1631951"/>
              </a:xfrm>
              <a:solidFill>
                <a:schemeClr val="bg1"/>
              </a:solidFill>
            </p:grpSpPr>
            <p:sp>
              <p:nvSpPr>
                <p:cNvPr id="37"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40"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42" name="矩形 41"/>
          <p:cNvSpPr/>
          <p:nvPr/>
        </p:nvSpPr>
        <p:spPr>
          <a:xfrm>
            <a:off x="216977" y="278969"/>
            <a:ext cx="11747716" cy="6385302"/>
          </a:xfrm>
          <a:prstGeom prst="rect">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CD8CC"/>
        </a:solidFill>
        <a:effectLst/>
      </p:bgPr>
    </p:bg>
    <p:spTree>
      <p:nvGrpSpPr>
        <p:cNvPr id="1" name=""/>
        <p:cNvGrpSpPr/>
        <p:nvPr/>
      </p:nvGrpSpPr>
      <p:grpSpPr>
        <a:xfrm>
          <a:off x="0" y="0"/>
          <a:ext cx="0" cy="0"/>
          <a:chOff x="0" y="0"/>
          <a:chExt cx="0" cy="0"/>
        </a:xfrm>
      </p:grpSpPr>
      <p:sp>
        <p:nvSpPr>
          <p:cNvPr id="8" name="矩形 7"/>
          <p:cNvSpPr/>
          <p:nvPr/>
        </p:nvSpPr>
        <p:spPr>
          <a:xfrm>
            <a:off x="464949" y="480447"/>
            <a:ext cx="11112285" cy="58893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18064" y="2862957"/>
            <a:ext cx="5345245" cy="903645"/>
          </a:xfrm>
          <a:prstGeom prst="rect">
            <a:avLst/>
          </a:prstGeom>
        </p:spPr>
        <p:txBody>
          <a:bodyPr wrap="square">
            <a:spAutoFit/>
            <a:scene3d>
              <a:camera prst="orthographicFront"/>
              <a:lightRig rig="threePt" dir="t"/>
            </a:scene3d>
            <a:sp3d contourW="12700"/>
          </a:bodyPr>
          <a:lstStyle/>
          <a:p>
            <a:pPr>
              <a:lnSpc>
                <a:spcPct val="120000"/>
              </a:lnSpc>
            </a:pP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点击输入标题名称</a:t>
            </a:r>
          </a:p>
        </p:txBody>
      </p:sp>
      <p:sp>
        <p:nvSpPr>
          <p:cNvPr id="17" name="文本框 16"/>
          <p:cNvSpPr txBox="1"/>
          <p:nvPr/>
        </p:nvSpPr>
        <p:spPr>
          <a:xfrm>
            <a:off x="5247092" y="3942732"/>
            <a:ext cx="5316217"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computer, or print the presentation and make it into a </a:t>
            </a:r>
            <a:r>
              <a:rPr lang="en-US" altLang="zh-CN" sz="1200" dirty="0" smtClean="0">
                <a:solidFill>
                  <a:schemeClr val="bg1">
                    <a:lumMod val="50000"/>
                  </a:schemeClr>
                </a:solidFill>
                <a:latin typeface="Century Gothic" panose="020B0502020202020204" pitchFamily="34" charset="0"/>
                <a:ea typeface="+mj-ea"/>
              </a:rPr>
              <a:t>film</a:t>
            </a:r>
            <a:endParaRPr lang="en-US" altLang="zh-CN" sz="1200" dirty="0">
              <a:solidFill>
                <a:schemeClr val="bg1">
                  <a:lumMod val="50000"/>
                </a:schemeClr>
              </a:solidFill>
              <a:latin typeface="Century Gothic" panose="020B0502020202020204" pitchFamily="34" charset="0"/>
              <a:ea typeface="+mj-ea"/>
            </a:endParaRPr>
          </a:p>
        </p:txBody>
      </p:sp>
      <p:sp>
        <p:nvSpPr>
          <p:cNvPr id="18" name="矩形 17"/>
          <p:cNvSpPr/>
          <p:nvPr/>
        </p:nvSpPr>
        <p:spPr>
          <a:xfrm>
            <a:off x="5189036" y="1969836"/>
            <a:ext cx="3823285" cy="993798"/>
          </a:xfrm>
          <a:prstGeom prst="rect">
            <a:avLst/>
          </a:prstGeom>
        </p:spPr>
        <p:txBody>
          <a:bodyPr wrap="square">
            <a:spAutoFit/>
            <a:scene3d>
              <a:camera prst="orthographicFront"/>
              <a:lightRig rig="threePt" dir="t"/>
            </a:scene3d>
            <a:sp3d contourW="12700"/>
          </a:bodyPr>
          <a:lstStyle/>
          <a:p>
            <a:pPr>
              <a:lnSpc>
                <a:spcPct val="120000"/>
              </a:lnSpc>
            </a:pPr>
            <a:r>
              <a:rPr lang="en-US" altLang="zh-CN" sz="5400" b="1" dirty="0" smtClean="0">
                <a:solidFill>
                  <a:srgbClr val="BCD8CC"/>
                </a:solidFill>
                <a:latin typeface="Century Gothic" panose="020B0502020202020204" pitchFamily="34" charset="0"/>
              </a:rPr>
              <a:t>PART 02</a:t>
            </a:r>
          </a:p>
        </p:txBody>
      </p:sp>
      <p:cxnSp>
        <p:nvCxnSpPr>
          <p:cNvPr id="19" name="直接连接符 18"/>
          <p:cNvCxnSpPr/>
          <p:nvPr/>
        </p:nvCxnSpPr>
        <p:spPr>
          <a:xfrm>
            <a:off x="5340975" y="3836680"/>
            <a:ext cx="674146"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图片 3" descr="3a2a06edd1e941c23db82193257de610"/>
          <p:cNvPicPr>
            <a:picLocks noChangeAspect="1"/>
          </p:cNvPicPr>
          <p:nvPr/>
        </p:nvPicPr>
        <p:blipFill>
          <a:blip r:embed="rId3"/>
          <a:stretch>
            <a:fillRect/>
          </a:stretch>
        </p:blipFill>
        <p:spPr>
          <a:xfrm>
            <a:off x="1062990" y="1429385"/>
            <a:ext cx="3999865" cy="3999865"/>
          </a:xfrm>
          <a:prstGeom prst="rect">
            <a:avLst/>
          </a:prstGeom>
        </p:spPr>
      </p:pic>
      <p:pic>
        <p:nvPicPr>
          <p:cNvPr id="6" name="图片 5" descr="背景_0000s_0002_矢量智能对象-拷贝-2"/>
          <p:cNvPicPr>
            <a:picLocks noChangeAspect="1"/>
          </p:cNvPicPr>
          <p:nvPr/>
        </p:nvPicPr>
        <p:blipFill>
          <a:blip r:embed="rId4"/>
          <a:srcRect t="28280" r="79764"/>
          <a:stretch>
            <a:fillRect/>
          </a:stretch>
        </p:blipFill>
        <p:spPr>
          <a:xfrm>
            <a:off x="106680" y="3199765"/>
            <a:ext cx="3276600" cy="3629660"/>
          </a:xfrm>
          <a:prstGeom prst="rect">
            <a:avLst/>
          </a:prstGeom>
        </p:spPr>
      </p:pic>
      <p:pic>
        <p:nvPicPr>
          <p:cNvPr id="5" name="图片 4" descr="背景_0000s_0001_矢量智能对象-拷贝-3"/>
          <p:cNvPicPr>
            <a:picLocks noChangeAspect="1"/>
          </p:cNvPicPr>
          <p:nvPr/>
        </p:nvPicPr>
        <p:blipFill>
          <a:blip r:embed="rId5"/>
          <a:srcRect l="82576" t="23758"/>
          <a:stretch>
            <a:fillRect/>
          </a:stretch>
        </p:blipFill>
        <p:spPr>
          <a:xfrm>
            <a:off x="9769475" y="3496310"/>
            <a:ext cx="2437765" cy="33331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日系小清新多肉植物工作总结计划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1803</Words>
  <Application>Microsoft Office PowerPoint</Application>
  <PresentationFormat>宽屏</PresentationFormat>
  <Paragraphs>175</Paragraphs>
  <Slides>25</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TypeLand 康熙字典體試用版</vt:lpstr>
      <vt:lpstr>等线</vt:lpstr>
      <vt:lpstr>方正行楷简体</vt:lpstr>
      <vt:lpstr>方正隶变_GBK</vt:lpstr>
      <vt:lpstr>汉仪南宫体简</vt:lpstr>
      <vt:lpstr>汉仪全唐诗简</vt:lpstr>
      <vt:lpstr>宋体</vt:lpstr>
      <vt:lpstr>微软雅黑</vt:lpstr>
      <vt:lpstr>微软雅黑 Light</vt:lpstr>
      <vt:lpstr>Arial</vt:lpstr>
      <vt:lpstr>Calibri</vt:lpstr>
      <vt:lpstr>Calibri Light</vt:lpstr>
      <vt:lpstr>Century Gothic</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日系小清新多肉植物工作总结计划PPT模板</dc:title>
  <dc:creator>Administrator</dc:creator>
  <cp:lastModifiedBy>Administrator</cp:lastModifiedBy>
  <cp:revision>26</cp:revision>
  <dcterms:created xsi:type="dcterms:W3CDTF">2017-08-02T12:30:00Z</dcterms:created>
  <dcterms:modified xsi:type="dcterms:W3CDTF">2018-05-30T11:13:25Z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y fmtid="{D5CDD505-2E9C-101B-9397-08002B2CF9AE}" pid="3" name="KSORubyTemplateID">
    <vt:lpwstr>2</vt:lpwstr>
  </property>
</Properties>
</file>